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85" r:id="rId7"/>
    <p:sldId id="263" r:id="rId8"/>
    <p:sldId id="264" r:id="rId9"/>
    <p:sldId id="265" r:id="rId10"/>
    <p:sldId id="266" r:id="rId11"/>
    <p:sldId id="267" r:id="rId12"/>
    <p:sldId id="259" r:id="rId13"/>
    <p:sldId id="268" r:id="rId14"/>
    <p:sldId id="269" r:id="rId15"/>
    <p:sldId id="270" r:id="rId16"/>
    <p:sldId id="271" r:id="rId17"/>
    <p:sldId id="272" r:id="rId18"/>
    <p:sldId id="273" r:id="rId19"/>
    <p:sldId id="274" r:id="rId20"/>
    <p:sldId id="260" r:id="rId21"/>
    <p:sldId id="275" r:id="rId22"/>
    <p:sldId id="276" r:id="rId23"/>
    <p:sldId id="277" r:id="rId24"/>
    <p:sldId id="278" r:id="rId25"/>
    <p:sldId id="279" r:id="rId26"/>
    <p:sldId id="280" r:id="rId27"/>
    <p:sldId id="281" r:id="rId28"/>
    <p:sldId id="261" r:id="rId29"/>
    <p:sldId id="282" r:id="rId30"/>
    <p:sldId id="283" r:id="rId31"/>
    <p:sldId id="284" r:id="rId32"/>
    <p:sldId id="286" r:id="rId33"/>
    <p:sldId id="287" r:id="rId34"/>
    <p:sldId id="288" r:id="rId35"/>
    <p:sldId id="289"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1B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51" autoAdjust="0"/>
    <p:restoredTop sz="94660"/>
  </p:normalViewPr>
  <p:slideViewPr>
    <p:cSldViewPr snapToGrid="0">
      <p:cViewPr>
        <p:scale>
          <a:sx n="50" d="100"/>
          <a:sy n="50" d="100"/>
        </p:scale>
        <p:origin x="1974" y="1476"/>
      </p:cViewPr>
      <p:guideLst/>
    </p:cSldViewPr>
  </p:slideViewPr>
  <p:notesTextViewPr>
    <p:cViewPr>
      <p:scale>
        <a:sx n="1" d="1"/>
        <a:sy n="1" d="1"/>
      </p:scale>
      <p:origin x="0" y="0"/>
    </p:cViewPr>
  </p:notesTextViewPr>
  <p:sorterViewPr>
    <p:cViewPr>
      <p:scale>
        <a:sx n="47" d="100"/>
        <a:sy n="47"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8A2AB3-97B3-44E6-8987-D6D9B15C69D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88AAED-6E19-42B6-AA76-D5E39573143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B4767-23C8-455B-A219-511EDE072F8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143000" y="250825"/>
            <a:ext cx="10515600" cy="473075"/>
          </a:xfrm>
        </p:spPr>
        <p:txBody>
          <a:bodyPr>
            <a:normAutofit/>
          </a:bodyPr>
          <a:lstStyle>
            <a:lvl1pPr>
              <a:defRPr sz="3200" b="1">
                <a:solidFill>
                  <a:srgbClr val="471B27"/>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6.xml"/><Relationship Id="rId2" Type="http://schemas.openxmlformats.org/officeDocument/2006/relationships/image" Target="../media/image6.jpeg"/><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6.xml"/><Relationship Id="rId2" Type="http://schemas.openxmlformats.org/officeDocument/2006/relationships/image" Target="../media/image9.jpeg"/><Relationship Id="rId1" Type="http://schemas.openxmlformats.org/officeDocument/2006/relationships/image" Target="../media/image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23114" y="882864"/>
            <a:ext cx="6382517" cy="1015663"/>
          </a:xfrm>
          <a:prstGeom prst="rect">
            <a:avLst/>
          </a:prstGeom>
          <a:noFill/>
        </p:spPr>
        <p:txBody>
          <a:bodyPr wrap="square" rtlCol="0">
            <a:spAutoFit/>
          </a:bodyPr>
          <a:lstStyle/>
          <a:p>
            <a:r>
              <a:rPr lang="zh-CN" altLang="en-US" sz="6000" dirty="0">
                <a:solidFill>
                  <a:srgbClr val="491A23"/>
                </a:solidFill>
                <a:latin typeface="方正兰亭粗黑简体" panose="02000000000000000000" pitchFamily="2" charset="-122"/>
                <a:ea typeface="方正兰亭粗黑简体" panose="02000000000000000000" pitchFamily="2" charset="-122"/>
              </a:rPr>
              <a:t>毕业论文答辩模板</a:t>
            </a:r>
            <a:endParaRPr lang="zh-CN" altLang="en-US" sz="6000" dirty="0">
              <a:solidFill>
                <a:srgbClr val="491A23"/>
              </a:solidFill>
              <a:latin typeface="方正兰亭粗黑简体" panose="02000000000000000000" pitchFamily="2" charset="-122"/>
              <a:ea typeface="方正兰亭粗黑简体" panose="02000000000000000000" pitchFamily="2" charset="-122"/>
            </a:endParaRPr>
          </a:p>
        </p:txBody>
      </p:sp>
      <p:sp>
        <p:nvSpPr>
          <p:cNvPr id="3" name="文本框 2"/>
          <p:cNvSpPr txBox="1"/>
          <p:nvPr/>
        </p:nvSpPr>
        <p:spPr>
          <a:xfrm>
            <a:off x="7561036" y="2401322"/>
            <a:ext cx="2728686" cy="39878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指导老师</a:t>
            </a:r>
            <a:r>
              <a:rPr lang="zh-CN" altLang="en-US" sz="2000" dirty="0" smtClean="0">
                <a:latin typeface="微软雅黑" panose="020B0503020204020204" pitchFamily="34" charset="-122"/>
                <a:ea typeface="微软雅黑" panose="020B0503020204020204" pitchFamily="34" charset="-122"/>
              </a:rPr>
              <a:t>：情缘素材</a:t>
            </a:r>
            <a:endParaRPr lang="zh-CN" altLang="en-US" sz="2000" dirty="0" smtClean="0">
              <a:latin typeface="微软雅黑" panose="020B0503020204020204" pitchFamily="34" charset="-122"/>
              <a:ea typeface="微软雅黑" panose="020B0503020204020204" pitchFamily="34" charset="-122"/>
            </a:endParaRPr>
          </a:p>
        </p:txBody>
      </p:sp>
      <p:sp>
        <p:nvSpPr>
          <p:cNvPr id="4" name="文本框 3"/>
          <p:cNvSpPr txBox="1"/>
          <p:nvPr/>
        </p:nvSpPr>
        <p:spPr>
          <a:xfrm>
            <a:off x="7561036" y="3032593"/>
            <a:ext cx="2728686" cy="39878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答辩学生</a:t>
            </a:r>
            <a:r>
              <a:rPr lang="zh-CN" altLang="en-US" sz="2000" dirty="0" smtClean="0">
                <a:latin typeface="微软雅黑" panose="020B0503020204020204" pitchFamily="34" charset="-122"/>
                <a:ea typeface="微软雅黑" panose="020B0503020204020204" pitchFamily="34" charset="-122"/>
              </a:rPr>
              <a:t>：情缘素材</a:t>
            </a:r>
            <a:endParaRPr lang="zh-CN" altLang="en-US" sz="2000" dirty="0" smtClean="0">
              <a:latin typeface="微软雅黑" panose="020B0503020204020204" pitchFamily="34" charset="-122"/>
              <a:ea typeface="微软雅黑" panose="020B0503020204020204" pitchFamily="34" charset="-122"/>
            </a:endParaRPr>
          </a:p>
        </p:txBody>
      </p:sp>
      <p:grpSp>
        <p:nvGrpSpPr>
          <p:cNvPr id="5" name="组合 12"/>
          <p:cNvGrpSpPr/>
          <p:nvPr/>
        </p:nvGrpSpPr>
        <p:grpSpPr bwMode="auto">
          <a:xfrm>
            <a:off x="6991350" y="2401322"/>
            <a:ext cx="411843" cy="411843"/>
            <a:chOff x="5986" y="18339"/>
            <a:chExt cx="600" cy="600"/>
          </a:xfrm>
        </p:grpSpPr>
        <p:sp>
          <p:nvSpPr>
            <p:cNvPr id="6" name="椭圆 74"/>
            <p:cNvSpPr>
              <a:spLocks noChangeArrowheads="1"/>
            </p:cNvSpPr>
            <p:nvPr/>
          </p:nvSpPr>
          <p:spPr bwMode="auto">
            <a:xfrm>
              <a:off x="5986" y="18339"/>
              <a:ext cx="600" cy="600"/>
            </a:xfrm>
            <a:prstGeom prst="ellipse">
              <a:avLst/>
            </a:prstGeom>
            <a:solidFill>
              <a:srgbClr val="491A23"/>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endParaRPr lang="zh-CN" altLang="en-US"/>
            </a:p>
          </p:txBody>
        </p:sp>
        <p:sp>
          <p:nvSpPr>
            <p:cNvPr id="7" name="Freeform 5"/>
            <p:cNvSpPr>
              <a:spLocks noEditPoints="1" noChangeArrowheads="1"/>
            </p:cNvSpPr>
            <p:nvPr/>
          </p:nvSpPr>
          <p:spPr bwMode="auto">
            <a:xfrm flipH="1">
              <a:off x="6074" y="18513"/>
              <a:ext cx="425" cy="280"/>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4"/>
          <p:cNvGrpSpPr/>
          <p:nvPr/>
        </p:nvGrpSpPr>
        <p:grpSpPr bwMode="auto">
          <a:xfrm>
            <a:off x="6990102" y="3020539"/>
            <a:ext cx="413091" cy="415374"/>
            <a:chOff x="0" y="0"/>
            <a:chExt cx="454" cy="454"/>
          </a:xfrm>
        </p:grpSpPr>
        <p:sp>
          <p:nvSpPr>
            <p:cNvPr id="9" name="正圆 1244"/>
            <p:cNvSpPr>
              <a:spLocks noChangeArrowheads="1"/>
            </p:cNvSpPr>
            <p:nvPr/>
          </p:nvSpPr>
          <p:spPr bwMode="auto">
            <a:xfrm>
              <a:off x="0" y="0"/>
              <a:ext cx="454" cy="454"/>
            </a:xfrm>
            <a:prstGeom prst="ellipse">
              <a:avLst/>
            </a:prstGeom>
            <a:solidFill>
              <a:srgbClr val="491A23"/>
            </a:solidFill>
            <a:ln>
              <a:noFill/>
            </a:ln>
            <a:extLst>
              <a:ext uri="{91240B29-F687-4F45-9708-019B960494DF}">
                <a14:hiddenLine xmlns:a14="http://schemas.microsoft.com/office/drawing/2010/main" w="9525">
                  <a:solidFill>
                    <a:srgbClr val="000000"/>
                  </a:solidFill>
                  <a:round/>
                </a14:hiddenLine>
              </a:ext>
            </a:extLst>
          </p:spPr>
          <p:txBody>
            <a:bodyPr vert="horz" wrap="square" lIns="89999" tIns="47159" rIns="89999" bIns="47159"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0" name="方形小人2 1235"/>
            <p:cNvSpPr>
              <a:spLocks noChangeArrowheads="1"/>
            </p:cNvSpPr>
            <p:nvPr/>
          </p:nvSpPr>
          <p:spPr bwMode="auto">
            <a:xfrm>
              <a:off x="113" y="114"/>
              <a:ext cx="226" cy="226"/>
            </a:xfrm>
            <a:custGeom>
              <a:avLst/>
              <a:gdLst>
                <a:gd name="T0" fmla="*/ 393420 w 1520415"/>
                <a:gd name="T1" fmla="*/ 849255 h 1755576"/>
                <a:gd name="T2" fmla="*/ 760208 w 1520415"/>
                <a:gd name="T3" fmla="*/ 1098122 h 1755576"/>
                <a:gd name="T4" fmla="*/ 1126995 w 1520415"/>
                <a:gd name="T5" fmla="*/ 849255 h 1755576"/>
                <a:gd name="T6" fmla="*/ 1520415 w 1520415"/>
                <a:gd name="T7" fmla="*/ 1475516 h 1755576"/>
                <a:gd name="T8" fmla="*/ 1520415 w 1520415"/>
                <a:gd name="T9" fmla="*/ 1755576 h 1755576"/>
                <a:gd name="T10" fmla="*/ 0 w 1520415"/>
                <a:gd name="T11" fmla="*/ 1755576 h 1755576"/>
                <a:gd name="T12" fmla="*/ 0 w 1520415"/>
                <a:gd name="T13" fmla="*/ 1475516 h 1755576"/>
                <a:gd name="T14" fmla="*/ 393420 w 1520415"/>
                <a:gd name="T15" fmla="*/ 849255 h 1755576"/>
                <a:gd name="T16" fmla="*/ 760207 w 1520415"/>
                <a:gd name="T17" fmla="*/ 0 h 1755576"/>
                <a:gd name="T18" fmla="*/ 1138249 w 1520415"/>
                <a:gd name="T19" fmla="*/ 477053 h 1755576"/>
                <a:gd name="T20" fmla="*/ 760207 w 1520415"/>
                <a:gd name="T21" fmla="*/ 954106 h 1755576"/>
                <a:gd name="T22" fmla="*/ 382165 w 1520415"/>
                <a:gd name="T23" fmla="*/ 477053 h 1755576"/>
                <a:gd name="T24" fmla="*/ 760207 w 1520415"/>
                <a:gd name="T25" fmla="*/ 0 h 1755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0415" h="1755576">
                  <a:moveTo>
                    <a:pt x="393420" y="849255"/>
                  </a:moveTo>
                  <a:cubicBezTo>
                    <a:pt x="462894" y="997863"/>
                    <a:pt x="601240" y="1098122"/>
                    <a:pt x="760208" y="1098122"/>
                  </a:cubicBezTo>
                  <a:cubicBezTo>
                    <a:pt x="919176" y="1098122"/>
                    <a:pt x="1057521" y="997863"/>
                    <a:pt x="1126995" y="849255"/>
                  </a:cubicBezTo>
                  <a:cubicBezTo>
                    <a:pt x="1344348" y="849804"/>
                    <a:pt x="1520415" y="1129988"/>
                    <a:pt x="1520415" y="1475516"/>
                  </a:cubicBezTo>
                  <a:lnTo>
                    <a:pt x="1520415" y="1755576"/>
                  </a:lnTo>
                  <a:lnTo>
                    <a:pt x="0" y="1755576"/>
                  </a:lnTo>
                  <a:lnTo>
                    <a:pt x="0" y="1475516"/>
                  </a:lnTo>
                  <a:cubicBezTo>
                    <a:pt x="0" y="1129988"/>
                    <a:pt x="176067" y="849804"/>
                    <a:pt x="393420" y="849255"/>
                  </a:cubicBezTo>
                  <a:close/>
                  <a:moveTo>
                    <a:pt x="760207" y="0"/>
                  </a:moveTo>
                  <a:cubicBezTo>
                    <a:pt x="968994" y="0"/>
                    <a:pt x="1138249" y="213584"/>
                    <a:pt x="1138249" y="477053"/>
                  </a:cubicBezTo>
                  <a:cubicBezTo>
                    <a:pt x="1138249" y="740522"/>
                    <a:pt x="968994" y="954106"/>
                    <a:pt x="760207" y="954106"/>
                  </a:cubicBezTo>
                  <a:cubicBezTo>
                    <a:pt x="551420" y="954106"/>
                    <a:pt x="382165" y="740522"/>
                    <a:pt x="382165" y="477053"/>
                  </a:cubicBezTo>
                  <a:cubicBezTo>
                    <a:pt x="382165" y="213584"/>
                    <a:pt x="551420" y="0"/>
                    <a:pt x="760207" y="0"/>
                  </a:cubicBezTo>
                  <a:close/>
                </a:path>
              </a:pathLst>
            </a:custGeom>
            <a:solidFill>
              <a:schemeClr val="bg1"/>
            </a:solidFill>
            <a:ln>
              <a:noFill/>
            </a:ln>
            <a:extLst>
              <a:ext uri="{91240B29-F687-4F45-9708-019B960494DF}">
                <a14:hiddenLine xmlns:a14="http://schemas.microsoft.com/office/drawing/2010/main" w="19050">
                  <a:solidFill>
                    <a:srgbClr val="000000"/>
                  </a:solidFill>
                  <a:round/>
                </a14:hiddenLine>
              </a:ext>
            </a:extLst>
          </p:spPr>
          <p:txBody>
            <a:bodyPr vert="horz" wrap="square" lIns="91440" tIns="45720" rIns="91440" bIns="45720" numCol="1" anchor="ctr" anchorCtr="0" compatLnSpc="1"/>
            <a:lstStyle/>
            <a:p>
              <a:endParaRPr lang="zh-CN" altLang="en-US"/>
            </a:p>
          </p:txBody>
        </p:sp>
      </p:grpSp>
      <p:sp>
        <p:nvSpPr>
          <p:cNvPr id="11" name="文本框 10"/>
          <p:cNvSpPr txBox="1"/>
          <p:nvPr/>
        </p:nvSpPr>
        <p:spPr>
          <a:xfrm>
            <a:off x="5456691" y="1859363"/>
            <a:ext cx="6037114" cy="400110"/>
          </a:xfrm>
          <a:prstGeom prst="rect">
            <a:avLst/>
          </a:prstGeom>
          <a:noFill/>
        </p:spPr>
        <p:txBody>
          <a:bodyPr wrap="square" rtlCol="0">
            <a:spAutoFit/>
          </a:bodyPr>
          <a:lstStyle/>
          <a:p>
            <a:pPr algn="dist"/>
            <a:r>
              <a:rPr lang="en-US" altLang="zh-CN" sz="2000" dirty="0">
                <a:latin typeface="+mj-ea"/>
                <a:ea typeface="+mj-ea"/>
              </a:rPr>
              <a:t>ADD YOUR PAPER ENGLISH TITLE HERE</a:t>
            </a:r>
            <a:endParaRPr lang="zh-CN" altLang="en-US" sz="2000" dirty="0">
              <a:latin typeface="+mj-ea"/>
              <a:ea typeface="+mj-ea"/>
            </a:endParaRPr>
          </a:p>
        </p:txBody>
      </p:sp>
      <p:pic>
        <p:nvPicPr>
          <p:cNvPr id="13" name="Breathing Heavily - Nova">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9984922" y="-1524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3"/>
                                        </p:tgtEl>
                                      </p:cBhvr>
                                    </p:cmd>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38" repeatCount="indefinite" fill="hold" display="0">
                  <p:stCondLst>
                    <p:cond delay="indefinite"/>
                  </p:stCondLst>
                  <p:endCondLst>
                    <p:cond evt="onStopAudio" delay="0">
                      <p:tgtEl>
                        <p:sldTgt/>
                      </p:tgtEl>
                    </p:cond>
                  </p:endCondLst>
                </p:cTn>
                <p:tgtEl>
                  <p:spTgt spid="13"/>
                </p:tgtEl>
              </p:cMediaNode>
            </p:audio>
          </p:childTnLst>
        </p:cTn>
      </p:par>
    </p:tnLst>
    <p:bldLst>
      <p:bldP spid="2" grpId="0"/>
      <p:bldP spid="3" grpId="0"/>
      <p:bldP spid="4"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43838" y="1289129"/>
            <a:ext cx="3590925" cy="1107996"/>
          </a:xfrm>
          <a:prstGeom prst="rect">
            <a:avLst/>
          </a:prstGeom>
          <a:noFill/>
        </p:spPr>
        <p:txBody>
          <a:bodyPr>
            <a:spAutoFit/>
          </a:bodyPr>
          <a:lstStyle/>
          <a:p>
            <a:r>
              <a:rPr lang="zh-CN" altLang="en-US" sz="6600" b="1" dirty="0">
                <a:solidFill>
                  <a:srgbClr val="471B27"/>
                </a:solidFill>
                <a:sym typeface="+mn-lt"/>
              </a:rPr>
              <a:t>研究过程</a:t>
            </a:r>
            <a:endParaRPr lang="zh-CN" altLang="en-US" sz="6600" b="1" dirty="0">
              <a:solidFill>
                <a:srgbClr val="471B27"/>
              </a:solidFill>
              <a:sym typeface="+mn-lt"/>
            </a:endParaRPr>
          </a:p>
        </p:txBody>
      </p:sp>
      <p:sp>
        <p:nvSpPr>
          <p:cNvPr id="3" name="文本框 2"/>
          <p:cNvSpPr txBox="1"/>
          <p:nvPr/>
        </p:nvSpPr>
        <p:spPr>
          <a:xfrm>
            <a:off x="6754813" y="1270000"/>
            <a:ext cx="1546225" cy="1108075"/>
          </a:xfrm>
          <a:prstGeom prst="rect">
            <a:avLst/>
          </a:prstGeom>
          <a:noFill/>
        </p:spPr>
        <p:txBody>
          <a:bodyPr>
            <a:spAutoFit/>
          </a:bodyPr>
          <a:lstStyle/>
          <a:p>
            <a:pPr eaLnBrk="1" fontAlgn="auto" hangingPunct="1">
              <a:spcBef>
                <a:spcPts val="0"/>
              </a:spcBef>
              <a:spcAft>
                <a:spcPts val="0"/>
              </a:spcAft>
              <a:defRPr/>
            </a:pPr>
            <a:r>
              <a:rPr lang="en-US" altLang="zh-CN" sz="6600" b="1" dirty="0" smtClean="0">
                <a:solidFill>
                  <a:srgbClr val="471B27"/>
                </a:solidFill>
                <a:latin typeface="+mn-lt"/>
                <a:ea typeface="+mn-ea"/>
                <a:cs typeface="+mn-ea"/>
                <a:sym typeface="+mn-lt"/>
              </a:rPr>
              <a:t>02</a:t>
            </a:r>
            <a:endParaRPr lang="zh-CN" altLang="en-US" sz="6600" b="1" dirty="0">
              <a:solidFill>
                <a:srgbClr val="471B27"/>
              </a:solidFill>
              <a:latin typeface="+mn-lt"/>
              <a:ea typeface="+mn-ea"/>
              <a:cs typeface="+mn-ea"/>
              <a:sym typeface="+mn-lt"/>
            </a:endParaRPr>
          </a:p>
        </p:txBody>
      </p:sp>
      <p:sp>
        <p:nvSpPr>
          <p:cNvPr id="4" name="文本框 3"/>
          <p:cNvSpPr txBox="1"/>
          <p:nvPr/>
        </p:nvSpPr>
        <p:spPr>
          <a:xfrm>
            <a:off x="5691188" y="1731963"/>
            <a:ext cx="1225550" cy="522287"/>
          </a:xfrm>
          <a:prstGeom prst="rect">
            <a:avLst/>
          </a:prstGeom>
          <a:noFill/>
        </p:spPr>
        <p:txBody>
          <a:bodyPr>
            <a:spAutoFit/>
          </a:bodyPr>
          <a:lstStyle/>
          <a:p>
            <a:pPr eaLnBrk="1" fontAlgn="auto" hangingPunct="1">
              <a:spcBef>
                <a:spcPts val="0"/>
              </a:spcBef>
              <a:spcAft>
                <a:spcPts val="0"/>
              </a:spcAft>
              <a:defRPr/>
            </a:pPr>
            <a:r>
              <a:rPr lang="en-US" altLang="zh-CN" sz="2800" b="1" dirty="0">
                <a:solidFill>
                  <a:srgbClr val="471B27"/>
                </a:solidFill>
                <a:latin typeface="+mn-lt"/>
                <a:ea typeface="+mn-ea"/>
                <a:cs typeface="+mn-ea"/>
                <a:sym typeface="+mn-lt"/>
              </a:rPr>
              <a:t>PART</a:t>
            </a:r>
            <a:endParaRPr lang="en-US" altLang="zh-CN" sz="2800" b="1" dirty="0">
              <a:solidFill>
                <a:srgbClr val="471B27"/>
              </a:solidFill>
              <a:latin typeface="+mn-lt"/>
              <a:ea typeface="+mn-ea"/>
              <a:cs typeface="+mn-ea"/>
              <a:sym typeface="+mn-lt"/>
            </a:endParaRPr>
          </a:p>
        </p:txBody>
      </p:sp>
      <p:sp>
        <p:nvSpPr>
          <p:cNvPr id="6" name="TextBox 13"/>
          <p:cNvSpPr txBox="1"/>
          <p:nvPr/>
        </p:nvSpPr>
        <p:spPr>
          <a:xfrm>
            <a:off x="7977188" y="2358883"/>
            <a:ext cx="4521226" cy="372410"/>
          </a:xfrm>
          <a:prstGeom prst="rect">
            <a:avLst/>
          </a:prstGeom>
          <a:noFill/>
        </p:spPr>
        <p:txBody>
          <a:bodyPr wrap="square" lIns="0" tIns="0" rIns="0" bIns="0" rtlCol="0" anchor="t" anchorCtr="0">
            <a:spAutoFit/>
          </a:bodyPr>
          <a:lstStyle/>
          <a:p>
            <a:pPr defTabSz="1216660">
              <a:spcBef>
                <a:spcPct val="20000"/>
              </a:spcBef>
              <a:defRPr/>
            </a:pPr>
            <a:r>
              <a:rPr lang="zh-CN" altLang="en-US" sz="1100" dirty="0">
                <a:solidFill>
                  <a:srgbClr val="471B27"/>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100" dirty="0">
              <a:solidFill>
                <a:srgbClr val="471B27"/>
              </a:solidFill>
              <a:latin typeface="Arial" panose="020B0604020202020204" pitchFamily="34" charset="0"/>
              <a:ea typeface="微软雅黑" panose="020B0503020204020204" pitchFamily="34" charset="-122"/>
              <a:sym typeface="Arial" panose="020B0604020202020204" pitchFamily="34" charset="0"/>
            </a:endParaRPr>
          </a:p>
          <a:p>
            <a:pPr defTabSz="1216660">
              <a:spcBef>
                <a:spcPct val="20000"/>
              </a:spcBef>
              <a:defRPr/>
            </a:pPr>
            <a:r>
              <a:rPr lang="zh-CN" altLang="en-US" sz="1100" dirty="0">
                <a:solidFill>
                  <a:srgbClr val="471B27"/>
                </a:solidFill>
                <a:latin typeface="Arial" panose="020B0604020202020204" pitchFamily="34" charset="0"/>
                <a:ea typeface="微软雅黑" panose="020B0503020204020204" pitchFamily="34" charset="-122"/>
                <a:sym typeface="Arial" panose="020B0604020202020204" pitchFamily="34" charset="0"/>
              </a:rPr>
              <a:t>您可以在此处添加关于本</a:t>
            </a:r>
            <a:endParaRPr lang="en-US" altLang="zh-CN" sz="1100" dirty="0">
              <a:solidFill>
                <a:srgbClr val="471B27"/>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4911924" y="1576758"/>
            <a:ext cx="6252723" cy="1003334"/>
            <a:chOff x="4911768" y="1576758"/>
            <a:chExt cx="6253537" cy="1003334"/>
          </a:xfrm>
        </p:grpSpPr>
        <p:sp>
          <p:nvSpPr>
            <p:cNvPr id="50" name="矩形 49"/>
            <p:cNvSpPr/>
            <p:nvPr/>
          </p:nvSpPr>
          <p:spPr>
            <a:xfrm>
              <a:off x="4911769" y="1576758"/>
              <a:ext cx="2408441" cy="430879"/>
            </a:xfrm>
            <a:prstGeom prst="rect">
              <a:avLst/>
            </a:prstGeom>
          </p:spPr>
          <p:txBody>
            <a:bodyPr wrap="square" lIns="91431" tIns="45716" rIns="91431" bIns="45716">
              <a:spAutoFit/>
            </a:bodyPr>
            <a:lstStyle/>
            <a:p>
              <a:r>
                <a:rPr lang="zh-CN" altLang="en-US" sz="22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矩形 47"/>
            <p:cNvSpPr>
              <a:spLocks noChangeArrowheads="1"/>
            </p:cNvSpPr>
            <p:nvPr/>
          </p:nvSpPr>
          <p:spPr bwMode="auto">
            <a:xfrm>
              <a:off x="4911768" y="2013791"/>
              <a:ext cx="625353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grpSp>
      <p:grpSp>
        <p:nvGrpSpPr>
          <p:cNvPr id="42" name="组合 41"/>
          <p:cNvGrpSpPr/>
          <p:nvPr/>
        </p:nvGrpSpPr>
        <p:grpSpPr>
          <a:xfrm>
            <a:off x="4911924" y="2853252"/>
            <a:ext cx="6252723" cy="1003334"/>
            <a:chOff x="4911768" y="2853252"/>
            <a:chExt cx="6253537" cy="1003334"/>
          </a:xfrm>
        </p:grpSpPr>
        <p:sp>
          <p:nvSpPr>
            <p:cNvPr id="52" name="矩形 51"/>
            <p:cNvSpPr/>
            <p:nvPr/>
          </p:nvSpPr>
          <p:spPr>
            <a:xfrm>
              <a:off x="4911769" y="2853252"/>
              <a:ext cx="2408441" cy="430879"/>
            </a:xfrm>
            <a:prstGeom prst="rect">
              <a:avLst/>
            </a:prstGeom>
          </p:spPr>
          <p:txBody>
            <a:bodyPr wrap="square" lIns="91431" tIns="45716" rIns="91431" bIns="45716">
              <a:spAutoFit/>
            </a:bodyPr>
            <a:lstStyle/>
            <a:p>
              <a:r>
                <a:rPr lang="zh-CN" altLang="en-US" sz="22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3" name="矩形 47"/>
            <p:cNvSpPr>
              <a:spLocks noChangeArrowheads="1"/>
            </p:cNvSpPr>
            <p:nvPr/>
          </p:nvSpPr>
          <p:spPr bwMode="auto">
            <a:xfrm>
              <a:off x="4911768" y="3290285"/>
              <a:ext cx="625353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grpSp>
      <p:grpSp>
        <p:nvGrpSpPr>
          <p:cNvPr id="43" name="组合 42"/>
          <p:cNvGrpSpPr/>
          <p:nvPr/>
        </p:nvGrpSpPr>
        <p:grpSpPr>
          <a:xfrm>
            <a:off x="4911924" y="4129746"/>
            <a:ext cx="6252723" cy="1003334"/>
            <a:chOff x="4911768" y="4129746"/>
            <a:chExt cx="6253537" cy="1003334"/>
          </a:xfrm>
        </p:grpSpPr>
        <p:sp>
          <p:nvSpPr>
            <p:cNvPr id="54" name="矩形 53"/>
            <p:cNvSpPr/>
            <p:nvPr/>
          </p:nvSpPr>
          <p:spPr>
            <a:xfrm>
              <a:off x="4911769" y="4129746"/>
              <a:ext cx="2408441" cy="430879"/>
            </a:xfrm>
            <a:prstGeom prst="rect">
              <a:avLst/>
            </a:prstGeom>
          </p:spPr>
          <p:txBody>
            <a:bodyPr wrap="square" lIns="91431" tIns="45716" rIns="91431" bIns="45716">
              <a:spAutoFit/>
            </a:bodyPr>
            <a:lstStyle/>
            <a:p>
              <a:r>
                <a:rPr lang="zh-CN" altLang="en-US" sz="22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矩形 47"/>
            <p:cNvSpPr>
              <a:spLocks noChangeArrowheads="1"/>
            </p:cNvSpPr>
            <p:nvPr/>
          </p:nvSpPr>
          <p:spPr bwMode="auto">
            <a:xfrm>
              <a:off x="4911768" y="4566779"/>
              <a:ext cx="625353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grpSp>
      <p:grpSp>
        <p:nvGrpSpPr>
          <p:cNvPr id="44" name="组合 43"/>
          <p:cNvGrpSpPr/>
          <p:nvPr/>
        </p:nvGrpSpPr>
        <p:grpSpPr>
          <a:xfrm>
            <a:off x="4911924" y="5406241"/>
            <a:ext cx="6252723" cy="1003334"/>
            <a:chOff x="4911768" y="5406241"/>
            <a:chExt cx="6253537" cy="1003334"/>
          </a:xfrm>
        </p:grpSpPr>
        <p:sp>
          <p:nvSpPr>
            <p:cNvPr id="56" name="矩形 55"/>
            <p:cNvSpPr/>
            <p:nvPr/>
          </p:nvSpPr>
          <p:spPr>
            <a:xfrm>
              <a:off x="4911769" y="5406241"/>
              <a:ext cx="2408441" cy="430879"/>
            </a:xfrm>
            <a:prstGeom prst="rect">
              <a:avLst/>
            </a:prstGeom>
          </p:spPr>
          <p:txBody>
            <a:bodyPr wrap="square" lIns="91431" tIns="45716" rIns="91431" bIns="45716">
              <a:spAutoFit/>
            </a:bodyPr>
            <a:lstStyle/>
            <a:p>
              <a:r>
                <a:rPr lang="zh-CN" altLang="en-US" sz="22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7" name="矩形 47"/>
            <p:cNvSpPr>
              <a:spLocks noChangeArrowheads="1"/>
            </p:cNvSpPr>
            <p:nvPr/>
          </p:nvSpPr>
          <p:spPr bwMode="auto">
            <a:xfrm>
              <a:off x="4911768" y="5843274"/>
              <a:ext cx="625353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grpSp>
      <p:sp>
        <p:nvSpPr>
          <p:cNvPr id="9" name="Oval 25"/>
          <p:cNvSpPr/>
          <p:nvPr/>
        </p:nvSpPr>
        <p:spPr>
          <a:xfrm>
            <a:off x="4427942" y="1898086"/>
            <a:ext cx="192698" cy="192723"/>
          </a:xfrm>
          <a:prstGeom prst="ellipse">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17" name="Oval 35"/>
          <p:cNvSpPr/>
          <p:nvPr/>
        </p:nvSpPr>
        <p:spPr>
          <a:xfrm>
            <a:off x="4427942" y="3178242"/>
            <a:ext cx="192698" cy="192723"/>
          </a:xfrm>
          <a:prstGeom prst="ellipse">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22" name="Oval 51"/>
          <p:cNvSpPr/>
          <p:nvPr/>
        </p:nvSpPr>
        <p:spPr>
          <a:xfrm>
            <a:off x="4427942" y="4458397"/>
            <a:ext cx="192698" cy="192723"/>
          </a:xfrm>
          <a:prstGeom prst="ellipse">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27" name="Oval 64"/>
          <p:cNvSpPr/>
          <p:nvPr/>
        </p:nvSpPr>
        <p:spPr>
          <a:xfrm>
            <a:off x="4427942" y="5738553"/>
            <a:ext cx="192698" cy="192723"/>
          </a:xfrm>
          <a:prstGeom prst="ellipse">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grpSp>
        <p:nvGrpSpPr>
          <p:cNvPr id="2" name="组合 1"/>
          <p:cNvGrpSpPr/>
          <p:nvPr/>
        </p:nvGrpSpPr>
        <p:grpSpPr>
          <a:xfrm>
            <a:off x="1329937" y="1508770"/>
            <a:ext cx="3098007" cy="971355"/>
            <a:chOff x="1361399" y="1508768"/>
            <a:chExt cx="3098410" cy="971355"/>
          </a:xfrm>
        </p:grpSpPr>
        <p:grpSp>
          <p:nvGrpSpPr>
            <p:cNvPr id="5" name="Group 30"/>
            <p:cNvGrpSpPr/>
            <p:nvPr/>
          </p:nvGrpSpPr>
          <p:grpSpPr>
            <a:xfrm>
              <a:off x="1361399" y="1508768"/>
              <a:ext cx="3098410" cy="971355"/>
              <a:chOff x="1231550" y="1255634"/>
              <a:chExt cx="2430618" cy="762001"/>
            </a:xfrm>
          </p:grpSpPr>
          <p:sp>
            <p:nvSpPr>
              <p:cNvPr id="6" name="Flowchart: Off-page Connector 22"/>
              <p:cNvSpPr/>
              <p:nvPr/>
            </p:nvSpPr>
            <p:spPr>
              <a:xfrm rot="16200000">
                <a:off x="1829116" y="830137"/>
                <a:ext cx="762000" cy="1612995"/>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5865" dirty="0"/>
              </a:p>
            </p:txBody>
          </p:sp>
          <p:sp>
            <p:nvSpPr>
              <p:cNvPr id="7" name="Round Same Side Corner Rectangle 23"/>
              <p:cNvSpPr/>
              <p:nvPr/>
            </p:nvSpPr>
            <p:spPr>
              <a:xfrm rot="16200000">
                <a:off x="1080978" y="1406206"/>
                <a:ext cx="762001" cy="460857"/>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a:solidFill>
                      <a:schemeClr val="bg1">
                        <a:lumMod val="50000"/>
                        <a:lumOff val="50000"/>
                      </a:schemeClr>
                    </a:solidFill>
                    <a:latin typeface="Impact" panose="020B0806030902050204" pitchFamily="34" charset="0"/>
                  </a:rPr>
                  <a:t>01</a:t>
                </a:r>
                <a:endParaRPr lang="en-US" sz="2800" dirty="0">
                  <a:solidFill>
                    <a:schemeClr val="bg1">
                      <a:lumMod val="50000"/>
                      <a:lumOff val="50000"/>
                    </a:schemeClr>
                  </a:solidFill>
                  <a:latin typeface="Impact" panose="020B0806030902050204" pitchFamily="34" charset="0"/>
                </a:endParaRPr>
              </a:p>
            </p:txBody>
          </p:sp>
          <p:cxnSp>
            <p:nvCxnSpPr>
              <p:cNvPr id="8" name="Straight Connector 24"/>
              <p:cNvCxnSpPr>
                <a:endCxn id="9" idx="2"/>
              </p:cNvCxnSpPr>
              <p:nvPr/>
            </p:nvCxnSpPr>
            <p:spPr>
              <a:xfrm flipV="1">
                <a:off x="2991445" y="1636635"/>
                <a:ext cx="670723" cy="2"/>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37" name="Freeform 35"/>
            <p:cNvSpPr>
              <a:spLocks noChangeAspect="1" noEditPoints="1"/>
            </p:cNvSpPr>
            <p:nvPr/>
          </p:nvSpPr>
          <p:spPr bwMode="auto">
            <a:xfrm>
              <a:off x="2269724" y="1753520"/>
              <a:ext cx="783774" cy="457201"/>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121920" tIns="60960" rIns="121920" bIns="60960" numCol="1" anchor="t" anchorCtr="0" compatLnSpc="1"/>
            <a:lstStyle/>
            <a:p>
              <a:endParaRPr lang="en-US" sz="3200"/>
            </a:p>
          </p:txBody>
        </p:sp>
      </p:grpSp>
      <p:grpSp>
        <p:nvGrpSpPr>
          <p:cNvPr id="4" name="组合 3"/>
          <p:cNvGrpSpPr/>
          <p:nvPr/>
        </p:nvGrpSpPr>
        <p:grpSpPr>
          <a:xfrm>
            <a:off x="1327380" y="4069078"/>
            <a:ext cx="3100560" cy="971356"/>
            <a:chOff x="1358843" y="4069078"/>
            <a:chExt cx="3100964" cy="971356"/>
          </a:xfrm>
        </p:grpSpPr>
        <p:grpSp>
          <p:nvGrpSpPr>
            <p:cNvPr id="18" name="Group 40"/>
            <p:cNvGrpSpPr/>
            <p:nvPr/>
          </p:nvGrpSpPr>
          <p:grpSpPr>
            <a:xfrm>
              <a:off x="1358843" y="4069078"/>
              <a:ext cx="3100964" cy="971356"/>
              <a:chOff x="1229546" y="1255634"/>
              <a:chExt cx="2432622" cy="762002"/>
            </a:xfrm>
          </p:grpSpPr>
          <p:sp>
            <p:nvSpPr>
              <p:cNvPr id="19" name="Flowchart: Off-page Connector 47"/>
              <p:cNvSpPr/>
              <p:nvPr/>
            </p:nvSpPr>
            <p:spPr>
              <a:xfrm rot="16200000">
                <a:off x="1829116" y="830138"/>
                <a:ext cx="762000" cy="1612995"/>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sp>
            <p:nvSpPr>
              <p:cNvPr id="20" name="Round Same Side Corner Rectangle 49"/>
              <p:cNvSpPr/>
              <p:nvPr/>
            </p:nvSpPr>
            <p:spPr>
              <a:xfrm rot="16200000">
                <a:off x="1078974" y="1406206"/>
                <a:ext cx="762001" cy="460857"/>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a:solidFill>
                      <a:schemeClr val="bg1">
                        <a:lumMod val="50000"/>
                        <a:lumOff val="50000"/>
                      </a:schemeClr>
                    </a:solidFill>
                    <a:latin typeface="Impact" panose="020B0806030902050204" pitchFamily="34" charset="0"/>
                  </a:rPr>
                  <a:t>03</a:t>
                </a:r>
                <a:endParaRPr lang="en-US" sz="2800" dirty="0">
                  <a:solidFill>
                    <a:schemeClr val="bg1">
                      <a:lumMod val="50000"/>
                      <a:lumOff val="50000"/>
                    </a:schemeClr>
                  </a:solidFill>
                  <a:latin typeface="Impact" panose="020B0806030902050204" pitchFamily="34" charset="0"/>
                </a:endParaRPr>
              </a:p>
            </p:txBody>
          </p:sp>
          <p:cxnSp>
            <p:nvCxnSpPr>
              <p:cNvPr id="21" name="Straight Connector 50"/>
              <p:cNvCxnSpPr>
                <a:endCxn id="22" idx="2"/>
              </p:cNvCxnSpPr>
              <p:nvPr/>
            </p:nvCxnSpPr>
            <p:spPr>
              <a:xfrm>
                <a:off x="2991444" y="1636635"/>
                <a:ext cx="670724" cy="1"/>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38" name="Freeform 61"/>
            <p:cNvSpPr/>
            <p:nvPr/>
          </p:nvSpPr>
          <p:spPr bwMode="auto">
            <a:xfrm>
              <a:off x="2382417" y="4264823"/>
              <a:ext cx="558388" cy="57986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4 h 142"/>
                <a:gd name="T16" fmla="*/ 62 w 137"/>
                <a:gd name="T17" fmla="*/ 5 h 142"/>
                <a:gd name="T18" fmla="*/ 43 w 137"/>
                <a:gd name="T19" fmla="*/ 57 h 142"/>
                <a:gd name="T20" fmla="*/ 64 w 137"/>
                <a:gd name="T21" fmla="*/ 57 h 142"/>
                <a:gd name="T22" fmla="*/ 64 w 137"/>
                <a:gd name="T23" fmla="*/ 122 h 142"/>
                <a:gd name="T24" fmla="*/ 64 w 137"/>
                <a:gd name="T25" fmla="*/ 125 h 142"/>
                <a:gd name="T26" fmla="*/ 64 w 137"/>
                <a:gd name="T27" fmla="*/ 130 h 142"/>
                <a:gd name="T28" fmla="*/ 76 w 137"/>
                <a:gd name="T29" fmla="*/ 142 h 142"/>
                <a:gd name="T30" fmla="*/ 87 w 137"/>
                <a:gd name="T31" fmla="*/ 130 h 142"/>
                <a:gd name="T32" fmla="*/ 87 w 137"/>
                <a:gd name="T33" fmla="*/ 125 h 142"/>
                <a:gd name="T34" fmla="*/ 79 w 137"/>
                <a:gd name="T35" fmla="*/ 125 h 142"/>
                <a:gd name="T36" fmla="*/ 79 w 137"/>
                <a:gd name="T37" fmla="*/ 127 h 142"/>
                <a:gd name="T38" fmla="*/ 79 w 137"/>
                <a:gd name="T39" fmla="*/ 129 h 142"/>
                <a:gd name="T40" fmla="*/ 76 w 137"/>
                <a:gd name="T41" fmla="*/ 133 h 142"/>
                <a:gd name="T42" fmla="*/ 72 w 137"/>
                <a:gd name="T43" fmla="*/ 129 h 142"/>
                <a:gd name="T44" fmla="*/ 72 w 137"/>
                <a:gd name="T45" fmla="*/ 127 h 142"/>
                <a:gd name="T46" fmla="*/ 72 w 137"/>
                <a:gd name="T47" fmla="*/ 125 h 142"/>
                <a:gd name="T48" fmla="*/ 72 w 137"/>
                <a:gd name="T49" fmla="*/ 111 h 142"/>
                <a:gd name="T50" fmla="*/ 72 w 137"/>
                <a:gd name="T51" fmla="*/ 57 h 142"/>
                <a:gd name="T52" fmla="*/ 94 w 137"/>
                <a:gd name="T53" fmla="*/ 57 h 142"/>
                <a:gd name="T54" fmla="*/ 76 w 137"/>
                <a:gd name="T55" fmla="*/ 5 h 142"/>
                <a:gd name="T56" fmla="*/ 76 w 137"/>
                <a:gd name="T57" fmla="*/ 4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8"/>
                    <a:pt x="105" y="7"/>
                    <a:pt x="76" y="4"/>
                  </a:cubicBezTo>
                  <a:cubicBezTo>
                    <a:pt x="74" y="1"/>
                    <a:pt x="72" y="0"/>
                    <a:pt x="69" y="0"/>
                  </a:cubicBezTo>
                  <a:cubicBezTo>
                    <a:pt x="66" y="0"/>
                    <a:pt x="64" y="1"/>
                    <a:pt x="62" y="4"/>
                  </a:cubicBezTo>
                  <a:cubicBezTo>
                    <a:pt x="32" y="6"/>
                    <a:pt x="7" y="28"/>
                    <a:pt x="0" y="57"/>
                  </a:cubicBezTo>
                  <a:cubicBezTo>
                    <a:pt x="39" y="57"/>
                    <a:pt x="39" y="57"/>
                    <a:pt x="39" y="57"/>
                  </a:cubicBezTo>
                  <a:cubicBezTo>
                    <a:pt x="39" y="24"/>
                    <a:pt x="58" y="7"/>
                    <a:pt x="62" y="4"/>
                  </a:cubicBezTo>
                  <a:cubicBezTo>
                    <a:pt x="62" y="4"/>
                    <a:pt x="62" y="5"/>
                    <a:pt x="62" y="5"/>
                  </a:cubicBezTo>
                  <a:cubicBezTo>
                    <a:pt x="41" y="31"/>
                    <a:pt x="43" y="57"/>
                    <a:pt x="43" y="57"/>
                  </a:cubicBezTo>
                  <a:cubicBezTo>
                    <a:pt x="64" y="57"/>
                    <a:pt x="64" y="57"/>
                    <a:pt x="64" y="57"/>
                  </a:cubicBezTo>
                  <a:cubicBezTo>
                    <a:pt x="64" y="122"/>
                    <a:pt x="64" y="122"/>
                    <a:pt x="64" y="122"/>
                  </a:cubicBezTo>
                  <a:cubicBezTo>
                    <a:pt x="64" y="125"/>
                    <a:pt x="64" y="125"/>
                    <a:pt x="64" y="125"/>
                  </a:cubicBezTo>
                  <a:cubicBezTo>
                    <a:pt x="64" y="130"/>
                    <a:pt x="64" y="130"/>
                    <a:pt x="64" y="130"/>
                  </a:cubicBezTo>
                  <a:cubicBezTo>
                    <a:pt x="64" y="136"/>
                    <a:pt x="69" y="142"/>
                    <a:pt x="76" y="142"/>
                  </a:cubicBezTo>
                  <a:cubicBezTo>
                    <a:pt x="82" y="142"/>
                    <a:pt x="87" y="136"/>
                    <a:pt x="87" y="130"/>
                  </a:cubicBezTo>
                  <a:cubicBezTo>
                    <a:pt x="87" y="125"/>
                    <a:pt x="87" y="125"/>
                    <a:pt x="87" y="125"/>
                  </a:cubicBezTo>
                  <a:cubicBezTo>
                    <a:pt x="79" y="125"/>
                    <a:pt x="79" y="125"/>
                    <a:pt x="79" y="125"/>
                  </a:cubicBezTo>
                  <a:cubicBezTo>
                    <a:pt x="79" y="127"/>
                    <a:pt x="79" y="127"/>
                    <a:pt x="79" y="127"/>
                  </a:cubicBezTo>
                  <a:cubicBezTo>
                    <a:pt x="79" y="129"/>
                    <a:pt x="79" y="129"/>
                    <a:pt x="79" y="129"/>
                  </a:cubicBezTo>
                  <a:cubicBezTo>
                    <a:pt x="79" y="131"/>
                    <a:pt x="78" y="133"/>
                    <a:pt x="76" y="133"/>
                  </a:cubicBezTo>
                  <a:cubicBezTo>
                    <a:pt x="74" y="133"/>
                    <a:pt x="72" y="131"/>
                    <a:pt x="72" y="129"/>
                  </a:cubicBezTo>
                  <a:cubicBezTo>
                    <a:pt x="72" y="127"/>
                    <a:pt x="72" y="127"/>
                    <a:pt x="72" y="127"/>
                  </a:cubicBezTo>
                  <a:cubicBezTo>
                    <a:pt x="72" y="125"/>
                    <a:pt x="72" y="125"/>
                    <a:pt x="72" y="125"/>
                  </a:cubicBezTo>
                  <a:cubicBezTo>
                    <a:pt x="72" y="111"/>
                    <a:pt x="72" y="111"/>
                    <a:pt x="72" y="111"/>
                  </a:cubicBezTo>
                  <a:cubicBezTo>
                    <a:pt x="72" y="57"/>
                    <a:pt x="72" y="57"/>
                    <a:pt x="72" y="57"/>
                  </a:cubicBezTo>
                  <a:cubicBezTo>
                    <a:pt x="94" y="57"/>
                    <a:pt x="94" y="57"/>
                    <a:pt x="94" y="57"/>
                  </a:cubicBezTo>
                  <a:cubicBezTo>
                    <a:pt x="94" y="57"/>
                    <a:pt x="97" y="31"/>
                    <a:pt x="76" y="5"/>
                  </a:cubicBezTo>
                  <a:cubicBezTo>
                    <a:pt x="76" y="5"/>
                    <a:pt x="76" y="4"/>
                    <a:pt x="76" y="4"/>
                  </a:cubicBezTo>
                  <a:cubicBezTo>
                    <a:pt x="80" y="7"/>
                    <a:pt x="99" y="24"/>
                    <a:pt x="99" y="57"/>
                  </a:cubicBezTo>
                  <a:close/>
                </a:path>
              </a:pathLst>
            </a:custGeom>
            <a:solidFill>
              <a:schemeClr val="bg1"/>
            </a:solidFill>
            <a:ln>
              <a:noFill/>
            </a:ln>
          </p:spPr>
          <p:txBody>
            <a:bodyPr vert="horz" wrap="square" lIns="121920" tIns="60960" rIns="121920" bIns="60960" numCol="1" anchor="t" anchorCtr="0" compatLnSpc="1"/>
            <a:lstStyle/>
            <a:p>
              <a:endParaRPr lang="en-US" sz="2400">
                <a:latin typeface="Impact" panose="020B0806030902050204" pitchFamily="34" charset="0"/>
              </a:endParaRPr>
            </a:p>
          </p:txBody>
        </p:sp>
      </p:grpSp>
      <p:grpSp>
        <p:nvGrpSpPr>
          <p:cNvPr id="3" name="组合 2"/>
          <p:cNvGrpSpPr/>
          <p:nvPr/>
        </p:nvGrpSpPr>
        <p:grpSpPr>
          <a:xfrm>
            <a:off x="1329937" y="2788923"/>
            <a:ext cx="3098005" cy="971356"/>
            <a:chOff x="1361399" y="2788923"/>
            <a:chExt cx="3098408" cy="971356"/>
          </a:xfrm>
        </p:grpSpPr>
        <p:grpSp>
          <p:nvGrpSpPr>
            <p:cNvPr id="13" name="Group 31"/>
            <p:cNvGrpSpPr/>
            <p:nvPr/>
          </p:nvGrpSpPr>
          <p:grpSpPr>
            <a:xfrm>
              <a:off x="1361399" y="2788923"/>
              <a:ext cx="3098408" cy="971356"/>
              <a:chOff x="1231549" y="1255634"/>
              <a:chExt cx="2430616" cy="762002"/>
            </a:xfrm>
          </p:grpSpPr>
          <p:sp>
            <p:nvSpPr>
              <p:cNvPr id="14" name="Flowchart: Off-page Connector 32"/>
              <p:cNvSpPr/>
              <p:nvPr/>
            </p:nvSpPr>
            <p:spPr>
              <a:xfrm rot="16200000">
                <a:off x="1829116" y="830138"/>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sp>
            <p:nvSpPr>
              <p:cNvPr id="15" name="Round Same Side Corner Rectangle 33"/>
              <p:cNvSpPr/>
              <p:nvPr/>
            </p:nvSpPr>
            <p:spPr>
              <a:xfrm rot="16200000">
                <a:off x="1080977" y="1406206"/>
                <a:ext cx="762001" cy="460857"/>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a:solidFill>
                      <a:schemeClr val="bg1">
                        <a:lumMod val="50000"/>
                        <a:lumOff val="50000"/>
                      </a:schemeClr>
                    </a:solidFill>
                    <a:latin typeface="Impact" panose="020B0806030902050204" pitchFamily="34" charset="0"/>
                  </a:rPr>
                  <a:t>02</a:t>
                </a:r>
                <a:endParaRPr lang="en-US" sz="2800" dirty="0">
                  <a:solidFill>
                    <a:schemeClr val="bg1">
                      <a:lumMod val="50000"/>
                      <a:lumOff val="50000"/>
                    </a:schemeClr>
                  </a:solidFill>
                  <a:latin typeface="Impact" panose="020B0806030902050204" pitchFamily="34" charset="0"/>
                </a:endParaRPr>
              </a:p>
            </p:txBody>
          </p:sp>
          <p:cxnSp>
            <p:nvCxnSpPr>
              <p:cNvPr id="16" name="Straight Connector 34"/>
              <p:cNvCxnSpPr>
                <a:endCxn id="17" idx="2"/>
              </p:cNvCxnSpPr>
              <p:nvPr/>
            </p:nvCxnSpPr>
            <p:spPr>
              <a:xfrm>
                <a:off x="2991446" y="1636635"/>
                <a:ext cx="670719" cy="1"/>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sp>
          <p:nvSpPr>
            <p:cNvPr id="45" name="Freeform 5"/>
            <p:cNvSpPr>
              <a:spLocks noEditPoints="1"/>
            </p:cNvSpPr>
            <p:nvPr/>
          </p:nvSpPr>
          <p:spPr bwMode="auto">
            <a:xfrm>
              <a:off x="2351352" y="3055525"/>
              <a:ext cx="620518" cy="438152"/>
            </a:xfrm>
            <a:custGeom>
              <a:avLst/>
              <a:gdLst>
                <a:gd name="T0" fmla="*/ 218 w 219"/>
                <a:gd name="T1" fmla="*/ 117 h 154"/>
                <a:gd name="T2" fmla="*/ 219 w 219"/>
                <a:gd name="T3" fmla="*/ 118 h 154"/>
                <a:gd name="T4" fmla="*/ 218 w 219"/>
                <a:gd name="T5" fmla="*/ 119 h 154"/>
                <a:gd name="T6" fmla="*/ 174 w 219"/>
                <a:gd name="T7" fmla="*/ 153 h 154"/>
                <a:gd name="T8" fmla="*/ 172 w 219"/>
                <a:gd name="T9" fmla="*/ 153 h 154"/>
                <a:gd name="T10" fmla="*/ 171 w 219"/>
                <a:gd name="T11" fmla="*/ 151 h 154"/>
                <a:gd name="T12" fmla="*/ 179 w 219"/>
                <a:gd name="T13" fmla="*/ 133 h 154"/>
                <a:gd name="T14" fmla="*/ 113 w 219"/>
                <a:gd name="T15" fmla="*/ 106 h 154"/>
                <a:gd name="T16" fmla="*/ 126 w 219"/>
                <a:gd name="T17" fmla="*/ 89 h 154"/>
                <a:gd name="T18" fmla="*/ 131 w 219"/>
                <a:gd name="T19" fmla="*/ 82 h 154"/>
                <a:gd name="T20" fmla="*/ 179 w 219"/>
                <a:gd name="T21" fmla="*/ 103 h 154"/>
                <a:gd name="T22" fmla="*/ 171 w 219"/>
                <a:gd name="T23" fmla="*/ 85 h 154"/>
                <a:gd name="T24" fmla="*/ 172 w 219"/>
                <a:gd name="T25" fmla="*/ 83 h 154"/>
                <a:gd name="T26" fmla="*/ 173 w 219"/>
                <a:gd name="T27" fmla="*/ 82 h 154"/>
                <a:gd name="T28" fmla="*/ 174 w 219"/>
                <a:gd name="T29" fmla="*/ 83 h 154"/>
                <a:gd name="T30" fmla="*/ 218 w 219"/>
                <a:gd name="T31" fmla="*/ 117 h 154"/>
                <a:gd name="T32" fmla="*/ 45 w 219"/>
                <a:gd name="T33" fmla="*/ 71 h 154"/>
                <a:gd name="T34" fmla="*/ 46 w 219"/>
                <a:gd name="T35" fmla="*/ 71 h 154"/>
                <a:gd name="T36" fmla="*/ 47 w 219"/>
                <a:gd name="T37" fmla="*/ 71 h 154"/>
                <a:gd name="T38" fmla="*/ 47 w 219"/>
                <a:gd name="T39" fmla="*/ 69 h 154"/>
                <a:gd name="T40" fmla="*/ 40 w 219"/>
                <a:gd name="T41" fmla="*/ 50 h 154"/>
                <a:gd name="T42" fmla="*/ 87 w 219"/>
                <a:gd name="T43" fmla="*/ 72 h 154"/>
                <a:gd name="T44" fmla="*/ 93 w 219"/>
                <a:gd name="T45" fmla="*/ 65 h 154"/>
                <a:gd name="T46" fmla="*/ 106 w 219"/>
                <a:gd name="T47" fmla="*/ 49 h 154"/>
                <a:gd name="T48" fmla="*/ 40 w 219"/>
                <a:gd name="T49" fmla="*/ 21 h 154"/>
                <a:gd name="T50" fmla="*/ 47 w 219"/>
                <a:gd name="T51" fmla="*/ 2 h 154"/>
                <a:gd name="T52" fmla="*/ 47 w 219"/>
                <a:gd name="T53" fmla="*/ 0 h 154"/>
                <a:gd name="T54" fmla="*/ 45 w 219"/>
                <a:gd name="T55" fmla="*/ 0 h 154"/>
                <a:gd name="T56" fmla="*/ 0 w 219"/>
                <a:gd name="T57" fmla="*/ 34 h 154"/>
                <a:gd name="T58" fmla="*/ 0 w 219"/>
                <a:gd name="T59" fmla="*/ 35 h 154"/>
                <a:gd name="T60" fmla="*/ 0 w 219"/>
                <a:gd name="T61" fmla="*/ 37 h 154"/>
                <a:gd name="T62" fmla="*/ 45 w 219"/>
                <a:gd name="T63" fmla="*/ 71 h 154"/>
                <a:gd name="T64" fmla="*/ 121 w 219"/>
                <a:gd name="T65" fmla="*/ 86 h 154"/>
                <a:gd name="T66" fmla="*/ 179 w 219"/>
                <a:gd name="T67" fmla="*/ 50 h 154"/>
                <a:gd name="T68" fmla="*/ 171 w 219"/>
                <a:gd name="T69" fmla="*/ 69 h 154"/>
                <a:gd name="T70" fmla="*/ 172 w 219"/>
                <a:gd name="T71" fmla="*/ 71 h 154"/>
                <a:gd name="T72" fmla="*/ 173 w 219"/>
                <a:gd name="T73" fmla="*/ 71 h 154"/>
                <a:gd name="T74" fmla="*/ 174 w 219"/>
                <a:gd name="T75" fmla="*/ 71 h 154"/>
                <a:gd name="T76" fmla="*/ 218 w 219"/>
                <a:gd name="T77" fmla="*/ 37 h 154"/>
                <a:gd name="T78" fmla="*/ 219 w 219"/>
                <a:gd name="T79" fmla="*/ 35 h 154"/>
                <a:gd name="T80" fmla="*/ 218 w 219"/>
                <a:gd name="T81" fmla="*/ 34 h 154"/>
                <a:gd name="T82" fmla="*/ 174 w 219"/>
                <a:gd name="T83" fmla="*/ 0 h 154"/>
                <a:gd name="T84" fmla="*/ 172 w 219"/>
                <a:gd name="T85" fmla="*/ 0 h 154"/>
                <a:gd name="T86" fmla="*/ 171 w 219"/>
                <a:gd name="T87" fmla="*/ 2 h 154"/>
                <a:gd name="T88" fmla="*/ 179 w 219"/>
                <a:gd name="T89" fmla="*/ 21 h 154"/>
                <a:gd name="T90" fmla="*/ 97 w 219"/>
                <a:gd name="T91" fmla="*/ 69 h 154"/>
                <a:gd name="T92" fmla="*/ 40 w 219"/>
                <a:gd name="T93" fmla="*/ 103 h 154"/>
                <a:gd name="T94" fmla="*/ 47 w 219"/>
                <a:gd name="T95" fmla="*/ 85 h 154"/>
                <a:gd name="T96" fmla="*/ 47 w 219"/>
                <a:gd name="T97" fmla="*/ 83 h 154"/>
                <a:gd name="T98" fmla="*/ 46 w 219"/>
                <a:gd name="T99" fmla="*/ 82 h 154"/>
                <a:gd name="T100" fmla="*/ 45 w 219"/>
                <a:gd name="T101" fmla="*/ 83 h 154"/>
                <a:gd name="T102" fmla="*/ 0 w 219"/>
                <a:gd name="T103" fmla="*/ 117 h 154"/>
                <a:gd name="T104" fmla="*/ 0 w 219"/>
                <a:gd name="T105" fmla="*/ 118 h 154"/>
                <a:gd name="T106" fmla="*/ 0 w 219"/>
                <a:gd name="T107" fmla="*/ 119 h 154"/>
                <a:gd name="T108" fmla="*/ 45 w 219"/>
                <a:gd name="T109" fmla="*/ 153 h 154"/>
                <a:gd name="T110" fmla="*/ 47 w 219"/>
                <a:gd name="T111" fmla="*/ 153 h 154"/>
                <a:gd name="T112" fmla="*/ 47 w 219"/>
                <a:gd name="T113" fmla="*/ 151 h 154"/>
                <a:gd name="T114" fmla="*/ 40 w 219"/>
                <a:gd name="T115" fmla="*/ 133 h 154"/>
                <a:gd name="T116" fmla="*/ 121 w 219"/>
                <a:gd name="T117"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154">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chemeClr val="bg1"/>
            </a:solidFill>
            <a:ln>
              <a:noFill/>
            </a:ln>
          </p:spPr>
          <p:txBody>
            <a:bodyPr vert="horz" wrap="square" lIns="121920" tIns="60960" rIns="121920" bIns="60960" numCol="1" anchor="t" anchorCtr="0" compatLnSpc="1"/>
            <a:lstStyle/>
            <a:p>
              <a:endParaRPr lang="id-ID">
                <a:latin typeface="Impact" panose="020B0806030902050204" pitchFamily="34" charset="0"/>
              </a:endParaRPr>
            </a:p>
          </p:txBody>
        </p:sp>
      </p:grpSp>
      <p:grpSp>
        <p:nvGrpSpPr>
          <p:cNvPr id="39" name="组合 38"/>
          <p:cNvGrpSpPr/>
          <p:nvPr/>
        </p:nvGrpSpPr>
        <p:grpSpPr>
          <a:xfrm>
            <a:off x="1327383" y="5349234"/>
            <a:ext cx="3100559" cy="971356"/>
            <a:chOff x="1358844" y="5349234"/>
            <a:chExt cx="3100963" cy="971356"/>
          </a:xfrm>
        </p:grpSpPr>
        <p:grpSp>
          <p:nvGrpSpPr>
            <p:cNvPr id="23" name="Group 56"/>
            <p:cNvGrpSpPr/>
            <p:nvPr/>
          </p:nvGrpSpPr>
          <p:grpSpPr>
            <a:xfrm>
              <a:off x="1358844" y="5349234"/>
              <a:ext cx="3100963" cy="971356"/>
              <a:chOff x="1229545" y="1255634"/>
              <a:chExt cx="2432620" cy="762002"/>
            </a:xfrm>
          </p:grpSpPr>
          <p:sp>
            <p:nvSpPr>
              <p:cNvPr id="24" name="Flowchart: Off-page Connector 59"/>
              <p:cNvSpPr/>
              <p:nvPr/>
            </p:nvSpPr>
            <p:spPr>
              <a:xfrm rot="16200000">
                <a:off x="1829116" y="830138"/>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sp>
            <p:nvSpPr>
              <p:cNvPr id="25" name="Round Same Side Corner Rectangle 61"/>
              <p:cNvSpPr/>
              <p:nvPr/>
            </p:nvSpPr>
            <p:spPr>
              <a:xfrm rot="16200000">
                <a:off x="1078973" y="1406206"/>
                <a:ext cx="762001" cy="460857"/>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a:solidFill>
                      <a:schemeClr val="bg1">
                        <a:lumMod val="50000"/>
                        <a:lumOff val="50000"/>
                      </a:schemeClr>
                    </a:solidFill>
                    <a:latin typeface="Impact" panose="020B0806030902050204" pitchFamily="34" charset="0"/>
                  </a:rPr>
                  <a:t>04</a:t>
                </a:r>
                <a:endParaRPr lang="en-US" sz="2800" dirty="0">
                  <a:solidFill>
                    <a:schemeClr val="bg1">
                      <a:lumMod val="50000"/>
                      <a:lumOff val="50000"/>
                    </a:schemeClr>
                  </a:solidFill>
                  <a:latin typeface="Impact" panose="020B0806030902050204" pitchFamily="34" charset="0"/>
                </a:endParaRPr>
              </a:p>
            </p:txBody>
          </p:sp>
          <p:cxnSp>
            <p:nvCxnSpPr>
              <p:cNvPr id="26" name="Straight Connector 63"/>
              <p:cNvCxnSpPr>
                <a:endCxn id="27" idx="2"/>
              </p:cNvCxnSpPr>
              <p:nvPr/>
            </p:nvCxnSpPr>
            <p:spPr>
              <a:xfrm>
                <a:off x="2991446" y="1636635"/>
                <a:ext cx="670719" cy="1"/>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50"/>
            <p:cNvGrpSpPr/>
            <p:nvPr/>
          </p:nvGrpSpPr>
          <p:grpSpPr>
            <a:xfrm>
              <a:off x="2365810" y="5540420"/>
              <a:ext cx="591603" cy="588985"/>
              <a:chOff x="6350" y="-3175"/>
              <a:chExt cx="717550" cy="714376"/>
            </a:xfrm>
            <a:solidFill>
              <a:schemeClr val="bg1"/>
            </a:solidFill>
          </p:grpSpPr>
          <p:sp>
            <p:nvSpPr>
              <p:cNvPr id="47" name="Freeform 18"/>
              <p:cNvSpPr/>
              <p:nvPr/>
            </p:nvSpPr>
            <p:spPr bwMode="auto">
              <a:xfrm>
                <a:off x="438150" y="430213"/>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a:latin typeface="Impact" panose="020B0806030902050204" pitchFamily="34" charset="0"/>
                </a:endParaRPr>
              </a:p>
            </p:txBody>
          </p:sp>
          <p:sp>
            <p:nvSpPr>
              <p:cNvPr id="48" name="Freeform 19"/>
              <p:cNvSpPr>
                <a:spLocks noEditPoints="1"/>
              </p:cNvSpPr>
              <p:nvPr/>
            </p:nvSpPr>
            <p:spPr bwMode="auto">
              <a:xfrm>
                <a:off x="6350" y="-3175"/>
                <a:ext cx="530225" cy="531813"/>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moveTo>
                      <a:pt x="70" y="122"/>
                    </a:moveTo>
                    <a:cubicBezTo>
                      <a:pt x="41" y="122"/>
                      <a:pt x="17" y="99"/>
                      <a:pt x="17" y="70"/>
                    </a:cubicBezTo>
                    <a:cubicBezTo>
                      <a:pt x="17" y="41"/>
                      <a:pt x="41" y="17"/>
                      <a:pt x="70" y="17"/>
                    </a:cubicBezTo>
                    <a:cubicBezTo>
                      <a:pt x="98" y="17"/>
                      <a:pt x="122" y="41"/>
                      <a:pt x="122" y="70"/>
                    </a:cubicBezTo>
                    <a:cubicBezTo>
                      <a:pt x="122" y="99"/>
                      <a:pt x="98" y="122"/>
                      <a:pt x="70" y="1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a:latin typeface="Impact" panose="020B0806030902050204" pitchFamily="34" charset="0"/>
                </a:endParaRPr>
              </a:p>
            </p:txBody>
          </p:sp>
          <p:sp>
            <p:nvSpPr>
              <p:cNvPr id="49" name="Freeform 20"/>
              <p:cNvSpPr/>
              <p:nvPr/>
            </p:nvSpPr>
            <p:spPr bwMode="auto">
              <a:xfrm>
                <a:off x="117475" y="106363"/>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a:latin typeface="Impact" panose="020B0806030902050204" pitchFamily="34" charset="0"/>
                </a:endParaRPr>
              </a:p>
            </p:txBody>
          </p:sp>
        </p:grpSp>
      </p:grpSp>
      <p:sp>
        <p:nvSpPr>
          <p:cNvPr id="10" name="标题 9"/>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afterEffect" p14:presetBounceEnd="37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37000">
                                          <p:cBhvr additive="base">
                                            <p:cTn id="7" dur="400" fill="hold"/>
                                            <p:tgtEl>
                                              <p:spTgt spid="2"/>
                                            </p:tgtEl>
                                            <p:attrNameLst>
                                              <p:attrName>ppt_x</p:attrName>
                                            </p:attrNameLst>
                                          </p:cBhvr>
                                          <p:tavLst>
                                            <p:tav tm="0">
                                              <p:val>
                                                <p:strVal val="0-#ppt_w/2"/>
                                              </p:val>
                                            </p:tav>
                                            <p:tav tm="100000">
                                              <p:val>
                                                <p:strVal val="#ppt_x"/>
                                              </p:val>
                                            </p:tav>
                                          </p:tavLst>
                                        </p:anim>
                                        <p:anim calcmode="lin" valueType="num" p14:bounceEnd="37000">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50" fill="hold"/>
                                            <p:tgtEl>
                                              <p:spTgt spid="9"/>
                                            </p:tgtEl>
                                            <p:attrNameLst>
                                              <p:attrName>ppt_w</p:attrName>
                                            </p:attrNameLst>
                                          </p:cBhvr>
                                          <p:tavLst>
                                            <p:tav tm="0">
                                              <p:val>
                                                <p:fltVal val="0"/>
                                              </p:val>
                                            </p:tav>
                                            <p:tav tm="100000">
                                              <p:val>
                                                <p:strVal val="#ppt_w"/>
                                              </p:val>
                                            </p:tav>
                                          </p:tavLst>
                                        </p:anim>
                                        <p:anim calcmode="lin" valueType="num">
                                          <p:cBhvr>
                                            <p:cTn id="13" dur="250" fill="hold"/>
                                            <p:tgtEl>
                                              <p:spTgt spid="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2" presetClass="entr" presetSubtype="2" fill="hold" nodeType="afterEffect">
                                      <p:stCondLst>
                                        <p:cond delay="10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p:tgtEl>
                                              <p:spTgt spid="41"/>
                                            </p:tgtEl>
                                            <p:attrNameLst>
                                              <p:attrName>ppt_x</p:attrName>
                                            </p:attrNameLst>
                                          </p:cBhvr>
                                          <p:tavLst>
                                            <p:tav tm="0">
                                              <p:val>
                                                <p:strVal val="#ppt_x+#ppt_w*1.125000"/>
                                              </p:val>
                                            </p:tav>
                                            <p:tav tm="100000">
                                              <p:val>
                                                <p:strVal val="#ppt_x"/>
                                              </p:val>
                                            </p:tav>
                                          </p:tavLst>
                                        </p:anim>
                                        <p:animEffect transition="in" filter="wipe(left)">
                                          <p:cBhvr>
                                            <p:cTn id="18" dur="500"/>
                                            <p:tgtEl>
                                              <p:spTgt spid="41"/>
                                            </p:tgtEl>
                                          </p:cBhvr>
                                        </p:animEffect>
                                      </p:childTnLst>
                                    </p:cTn>
                                  </p:par>
                                </p:childTnLst>
                              </p:cTn>
                            </p:par>
                            <p:par>
                              <p:cTn id="19" fill="hold">
                                <p:stCondLst>
                                  <p:cond delay="1600"/>
                                </p:stCondLst>
                                <p:childTnLst>
                                  <p:par>
                                    <p:cTn id="20" presetID="2" presetClass="entr" presetSubtype="8" accel="50000" fill="hold" nodeType="afterEffect" p14:presetBounceEnd="37000">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14:bounceEnd="37000">
                                          <p:cBhvr additive="base">
                                            <p:cTn id="22" dur="400" fill="hold"/>
                                            <p:tgtEl>
                                              <p:spTgt spid="3"/>
                                            </p:tgtEl>
                                            <p:attrNameLst>
                                              <p:attrName>ppt_x</p:attrName>
                                            </p:attrNameLst>
                                          </p:cBhvr>
                                          <p:tavLst>
                                            <p:tav tm="0">
                                              <p:val>
                                                <p:strVal val="0-#ppt_w/2"/>
                                              </p:val>
                                            </p:tav>
                                            <p:tav tm="100000">
                                              <p:val>
                                                <p:strVal val="#ppt_x"/>
                                              </p:val>
                                            </p:tav>
                                          </p:tavLst>
                                        </p:anim>
                                        <p:anim calcmode="lin" valueType="num" p14:bounceEnd="37000">
                                          <p:cBhvr additive="base">
                                            <p:cTn id="23" dur="400" fill="hold"/>
                                            <p:tgtEl>
                                              <p:spTgt spid="3"/>
                                            </p:tgtEl>
                                            <p:attrNameLst>
                                              <p:attrName>ppt_y</p:attrName>
                                            </p:attrNameLst>
                                          </p:cBhvr>
                                          <p:tavLst>
                                            <p:tav tm="0">
                                              <p:val>
                                                <p:strVal val="#ppt_y"/>
                                              </p:val>
                                            </p:tav>
                                            <p:tav tm="100000">
                                              <p:val>
                                                <p:strVal val="#ppt_y"/>
                                              </p:val>
                                            </p:tav>
                                          </p:tavLst>
                                        </p:anim>
                                      </p:childTnLst>
                                    </p:cTn>
                                  </p:par>
                                </p:childTnLst>
                              </p:cTn>
                            </p:par>
                            <p:par>
                              <p:cTn id="24" fill="hold">
                                <p:stCondLst>
                                  <p:cond delay="2100"/>
                                </p:stCondLst>
                                <p:childTnLst>
                                  <p:par>
                                    <p:cTn id="25" presetID="23" presetClass="entr" presetSubtype="16"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250" fill="hold"/>
                                            <p:tgtEl>
                                              <p:spTgt spid="17"/>
                                            </p:tgtEl>
                                            <p:attrNameLst>
                                              <p:attrName>ppt_w</p:attrName>
                                            </p:attrNameLst>
                                          </p:cBhvr>
                                          <p:tavLst>
                                            <p:tav tm="0">
                                              <p:val>
                                                <p:fltVal val="0"/>
                                              </p:val>
                                            </p:tav>
                                            <p:tav tm="100000">
                                              <p:val>
                                                <p:strVal val="#ppt_w"/>
                                              </p:val>
                                            </p:tav>
                                          </p:tavLst>
                                        </p:anim>
                                        <p:anim calcmode="lin" valueType="num">
                                          <p:cBhvr>
                                            <p:cTn id="28" dur="250" fill="hold"/>
                                            <p:tgtEl>
                                              <p:spTgt spid="17"/>
                                            </p:tgtEl>
                                            <p:attrNameLst>
                                              <p:attrName>ppt_h</p:attrName>
                                            </p:attrNameLst>
                                          </p:cBhvr>
                                          <p:tavLst>
                                            <p:tav tm="0">
                                              <p:val>
                                                <p:fltVal val="0"/>
                                              </p:val>
                                            </p:tav>
                                            <p:tav tm="100000">
                                              <p:val>
                                                <p:strVal val="#ppt_h"/>
                                              </p:val>
                                            </p:tav>
                                          </p:tavLst>
                                        </p:anim>
                                      </p:childTnLst>
                                    </p:cTn>
                                  </p:par>
                                </p:childTnLst>
                              </p:cTn>
                            </p:par>
                            <p:par>
                              <p:cTn id="29" fill="hold">
                                <p:stCondLst>
                                  <p:cond delay="2600"/>
                                </p:stCondLst>
                                <p:childTnLst>
                                  <p:par>
                                    <p:cTn id="30" presetID="12" presetClass="entr" presetSubtype="2" fill="hold" nodeType="afterEffect">
                                      <p:stCondLst>
                                        <p:cond delay="10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p:tgtEl>
                                              <p:spTgt spid="42"/>
                                            </p:tgtEl>
                                            <p:attrNameLst>
                                              <p:attrName>ppt_x</p:attrName>
                                            </p:attrNameLst>
                                          </p:cBhvr>
                                          <p:tavLst>
                                            <p:tav tm="0">
                                              <p:val>
                                                <p:strVal val="#ppt_x+#ppt_w*1.125000"/>
                                              </p:val>
                                            </p:tav>
                                            <p:tav tm="100000">
                                              <p:val>
                                                <p:strVal val="#ppt_x"/>
                                              </p:val>
                                            </p:tav>
                                          </p:tavLst>
                                        </p:anim>
                                        <p:animEffect transition="in" filter="wipe(left)">
                                          <p:cBhvr>
                                            <p:cTn id="33" dur="500"/>
                                            <p:tgtEl>
                                              <p:spTgt spid="42"/>
                                            </p:tgtEl>
                                          </p:cBhvr>
                                        </p:animEffect>
                                      </p:childTnLst>
                                    </p:cTn>
                                  </p:par>
                                </p:childTnLst>
                              </p:cTn>
                            </p:par>
                            <p:par>
                              <p:cTn id="34" fill="hold">
                                <p:stCondLst>
                                  <p:cond delay="3200"/>
                                </p:stCondLst>
                                <p:childTnLst>
                                  <p:par>
                                    <p:cTn id="35" presetID="2" presetClass="entr" presetSubtype="8" accel="50000" fill="hold" nodeType="afterEffect" p14:presetBounceEnd="37000">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14:bounceEnd="37000">
                                          <p:cBhvr additive="base">
                                            <p:cTn id="37" dur="400" fill="hold"/>
                                            <p:tgtEl>
                                              <p:spTgt spid="4"/>
                                            </p:tgtEl>
                                            <p:attrNameLst>
                                              <p:attrName>ppt_x</p:attrName>
                                            </p:attrNameLst>
                                          </p:cBhvr>
                                          <p:tavLst>
                                            <p:tav tm="0">
                                              <p:val>
                                                <p:strVal val="0-#ppt_w/2"/>
                                              </p:val>
                                            </p:tav>
                                            <p:tav tm="100000">
                                              <p:val>
                                                <p:strVal val="#ppt_x"/>
                                              </p:val>
                                            </p:tav>
                                          </p:tavLst>
                                        </p:anim>
                                        <p:anim calcmode="lin" valueType="num" p14:bounceEnd="37000">
                                          <p:cBhvr additive="base">
                                            <p:cTn id="38" dur="400" fill="hold"/>
                                            <p:tgtEl>
                                              <p:spTgt spid="4"/>
                                            </p:tgtEl>
                                            <p:attrNameLst>
                                              <p:attrName>ppt_y</p:attrName>
                                            </p:attrNameLst>
                                          </p:cBhvr>
                                          <p:tavLst>
                                            <p:tav tm="0">
                                              <p:val>
                                                <p:strVal val="#ppt_y"/>
                                              </p:val>
                                            </p:tav>
                                            <p:tav tm="100000">
                                              <p:val>
                                                <p:strVal val="#ppt_y"/>
                                              </p:val>
                                            </p:tav>
                                          </p:tavLst>
                                        </p:anim>
                                      </p:childTnLst>
                                    </p:cTn>
                                  </p:par>
                                </p:childTnLst>
                              </p:cTn>
                            </p:par>
                            <p:par>
                              <p:cTn id="39" fill="hold">
                                <p:stCondLst>
                                  <p:cond delay="3700"/>
                                </p:stCondLst>
                                <p:childTnLst>
                                  <p:par>
                                    <p:cTn id="40" presetID="23" presetClass="entr" presetSubtype="16"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250" fill="hold"/>
                                            <p:tgtEl>
                                              <p:spTgt spid="22"/>
                                            </p:tgtEl>
                                            <p:attrNameLst>
                                              <p:attrName>ppt_w</p:attrName>
                                            </p:attrNameLst>
                                          </p:cBhvr>
                                          <p:tavLst>
                                            <p:tav tm="0">
                                              <p:val>
                                                <p:fltVal val="0"/>
                                              </p:val>
                                            </p:tav>
                                            <p:tav tm="100000">
                                              <p:val>
                                                <p:strVal val="#ppt_w"/>
                                              </p:val>
                                            </p:tav>
                                          </p:tavLst>
                                        </p:anim>
                                        <p:anim calcmode="lin" valueType="num">
                                          <p:cBhvr>
                                            <p:cTn id="43" dur="250" fill="hold"/>
                                            <p:tgtEl>
                                              <p:spTgt spid="22"/>
                                            </p:tgtEl>
                                            <p:attrNameLst>
                                              <p:attrName>ppt_h</p:attrName>
                                            </p:attrNameLst>
                                          </p:cBhvr>
                                          <p:tavLst>
                                            <p:tav tm="0">
                                              <p:val>
                                                <p:fltVal val="0"/>
                                              </p:val>
                                            </p:tav>
                                            <p:tav tm="100000">
                                              <p:val>
                                                <p:strVal val="#ppt_h"/>
                                              </p:val>
                                            </p:tav>
                                          </p:tavLst>
                                        </p:anim>
                                      </p:childTnLst>
                                    </p:cTn>
                                  </p:par>
                                </p:childTnLst>
                              </p:cTn>
                            </p:par>
                            <p:par>
                              <p:cTn id="44" fill="hold">
                                <p:stCondLst>
                                  <p:cond delay="4200"/>
                                </p:stCondLst>
                                <p:childTnLst>
                                  <p:par>
                                    <p:cTn id="45" presetID="12" presetClass="entr" presetSubtype="2" fill="hold" nodeType="afterEffect">
                                      <p:stCondLst>
                                        <p:cond delay="10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p:tgtEl>
                                              <p:spTgt spid="43"/>
                                            </p:tgtEl>
                                            <p:attrNameLst>
                                              <p:attrName>ppt_x</p:attrName>
                                            </p:attrNameLst>
                                          </p:cBhvr>
                                          <p:tavLst>
                                            <p:tav tm="0">
                                              <p:val>
                                                <p:strVal val="#ppt_x+#ppt_w*1.125000"/>
                                              </p:val>
                                            </p:tav>
                                            <p:tav tm="100000">
                                              <p:val>
                                                <p:strVal val="#ppt_x"/>
                                              </p:val>
                                            </p:tav>
                                          </p:tavLst>
                                        </p:anim>
                                        <p:animEffect transition="in" filter="wipe(left)">
                                          <p:cBhvr>
                                            <p:cTn id="48" dur="500"/>
                                            <p:tgtEl>
                                              <p:spTgt spid="43"/>
                                            </p:tgtEl>
                                          </p:cBhvr>
                                        </p:animEffect>
                                      </p:childTnLst>
                                    </p:cTn>
                                  </p:par>
                                </p:childTnLst>
                              </p:cTn>
                            </p:par>
                            <p:par>
                              <p:cTn id="49" fill="hold">
                                <p:stCondLst>
                                  <p:cond delay="4800"/>
                                </p:stCondLst>
                                <p:childTnLst>
                                  <p:par>
                                    <p:cTn id="50" presetID="2" presetClass="entr" presetSubtype="8" accel="50000" fill="hold" nodeType="afterEffect" p14:presetBounceEnd="37000">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14:bounceEnd="37000">
                                          <p:cBhvr additive="base">
                                            <p:cTn id="52" dur="400" fill="hold"/>
                                            <p:tgtEl>
                                              <p:spTgt spid="39"/>
                                            </p:tgtEl>
                                            <p:attrNameLst>
                                              <p:attrName>ppt_x</p:attrName>
                                            </p:attrNameLst>
                                          </p:cBhvr>
                                          <p:tavLst>
                                            <p:tav tm="0">
                                              <p:val>
                                                <p:strVal val="0-#ppt_w/2"/>
                                              </p:val>
                                            </p:tav>
                                            <p:tav tm="100000">
                                              <p:val>
                                                <p:strVal val="#ppt_x"/>
                                              </p:val>
                                            </p:tav>
                                          </p:tavLst>
                                        </p:anim>
                                        <p:anim calcmode="lin" valueType="num" p14:bounceEnd="37000">
                                          <p:cBhvr additive="base">
                                            <p:cTn id="53" dur="400" fill="hold"/>
                                            <p:tgtEl>
                                              <p:spTgt spid="39"/>
                                            </p:tgtEl>
                                            <p:attrNameLst>
                                              <p:attrName>ppt_y</p:attrName>
                                            </p:attrNameLst>
                                          </p:cBhvr>
                                          <p:tavLst>
                                            <p:tav tm="0">
                                              <p:val>
                                                <p:strVal val="#ppt_y"/>
                                              </p:val>
                                            </p:tav>
                                            <p:tav tm="100000">
                                              <p:val>
                                                <p:strVal val="#ppt_y"/>
                                              </p:val>
                                            </p:tav>
                                          </p:tavLst>
                                        </p:anim>
                                      </p:childTnLst>
                                    </p:cTn>
                                  </p:par>
                                </p:childTnLst>
                              </p:cTn>
                            </p:par>
                            <p:par>
                              <p:cTn id="54" fill="hold">
                                <p:stCondLst>
                                  <p:cond delay="5300"/>
                                </p:stCondLst>
                                <p:childTnLst>
                                  <p:par>
                                    <p:cTn id="55" presetID="2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250" fill="hold"/>
                                            <p:tgtEl>
                                              <p:spTgt spid="27"/>
                                            </p:tgtEl>
                                            <p:attrNameLst>
                                              <p:attrName>ppt_w</p:attrName>
                                            </p:attrNameLst>
                                          </p:cBhvr>
                                          <p:tavLst>
                                            <p:tav tm="0">
                                              <p:val>
                                                <p:fltVal val="0"/>
                                              </p:val>
                                            </p:tav>
                                            <p:tav tm="100000">
                                              <p:val>
                                                <p:strVal val="#ppt_w"/>
                                              </p:val>
                                            </p:tav>
                                          </p:tavLst>
                                        </p:anim>
                                        <p:anim calcmode="lin" valueType="num">
                                          <p:cBhvr>
                                            <p:cTn id="58" dur="250" fill="hold"/>
                                            <p:tgtEl>
                                              <p:spTgt spid="27"/>
                                            </p:tgtEl>
                                            <p:attrNameLst>
                                              <p:attrName>ppt_h</p:attrName>
                                            </p:attrNameLst>
                                          </p:cBhvr>
                                          <p:tavLst>
                                            <p:tav tm="0">
                                              <p:val>
                                                <p:fltVal val="0"/>
                                              </p:val>
                                            </p:tav>
                                            <p:tav tm="100000">
                                              <p:val>
                                                <p:strVal val="#ppt_h"/>
                                              </p:val>
                                            </p:tav>
                                          </p:tavLst>
                                        </p:anim>
                                      </p:childTnLst>
                                    </p:cTn>
                                  </p:par>
                                </p:childTnLst>
                              </p:cTn>
                            </p:par>
                            <p:par>
                              <p:cTn id="59" fill="hold">
                                <p:stCondLst>
                                  <p:cond delay="5800"/>
                                </p:stCondLst>
                                <p:childTnLst>
                                  <p:par>
                                    <p:cTn id="60" presetID="12" presetClass="entr" presetSubtype="2" fill="hold" nodeType="afterEffect">
                                      <p:stCondLst>
                                        <p:cond delay="10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500"/>
                                            <p:tgtEl>
                                              <p:spTgt spid="44"/>
                                            </p:tgtEl>
                                            <p:attrNameLst>
                                              <p:attrName>ppt_x</p:attrName>
                                            </p:attrNameLst>
                                          </p:cBhvr>
                                          <p:tavLst>
                                            <p:tav tm="0">
                                              <p:val>
                                                <p:strVal val="#ppt_x+#ppt_w*1.125000"/>
                                              </p:val>
                                            </p:tav>
                                            <p:tav tm="100000">
                                              <p:val>
                                                <p:strVal val="#ppt_x"/>
                                              </p:val>
                                            </p:tav>
                                          </p:tavLst>
                                        </p:anim>
                                        <p:animEffect transition="in" filter="wipe(left)">
                                          <p:cBhvr>
                                            <p:cTn id="6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22" grpId="0" animBg="1"/>
          <p:bldP spid="2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50" fill="hold"/>
                                            <p:tgtEl>
                                              <p:spTgt spid="9"/>
                                            </p:tgtEl>
                                            <p:attrNameLst>
                                              <p:attrName>ppt_w</p:attrName>
                                            </p:attrNameLst>
                                          </p:cBhvr>
                                          <p:tavLst>
                                            <p:tav tm="0">
                                              <p:val>
                                                <p:fltVal val="0"/>
                                              </p:val>
                                            </p:tav>
                                            <p:tav tm="100000">
                                              <p:val>
                                                <p:strVal val="#ppt_w"/>
                                              </p:val>
                                            </p:tav>
                                          </p:tavLst>
                                        </p:anim>
                                        <p:anim calcmode="lin" valueType="num">
                                          <p:cBhvr>
                                            <p:cTn id="13" dur="250" fill="hold"/>
                                            <p:tgtEl>
                                              <p:spTgt spid="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2" presetClass="entr" presetSubtype="2" fill="hold" nodeType="afterEffect">
                                      <p:stCondLst>
                                        <p:cond delay="10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p:tgtEl>
                                              <p:spTgt spid="41"/>
                                            </p:tgtEl>
                                            <p:attrNameLst>
                                              <p:attrName>ppt_x</p:attrName>
                                            </p:attrNameLst>
                                          </p:cBhvr>
                                          <p:tavLst>
                                            <p:tav tm="0">
                                              <p:val>
                                                <p:strVal val="#ppt_x+#ppt_w*1.125000"/>
                                              </p:val>
                                            </p:tav>
                                            <p:tav tm="100000">
                                              <p:val>
                                                <p:strVal val="#ppt_x"/>
                                              </p:val>
                                            </p:tav>
                                          </p:tavLst>
                                        </p:anim>
                                        <p:animEffect transition="in" filter="wipe(left)">
                                          <p:cBhvr>
                                            <p:cTn id="18" dur="500"/>
                                            <p:tgtEl>
                                              <p:spTgt spid="41"/>
                                            </p:tgtEl>
                                          </p:cBhvr>
                                        </p:animEffect>
                                      </p:childTnLst>
                                    </p:cTn>
                                  </p:par>
                                </p:childTnLst>
                              </p:cTn>
                            </p:par>
                            <p:par>
                              <p:cTn id="19" fill="hold">
                                <p:stCondLst>
                                  <p:cond delay="1600"/>
                                </p:stCondLst>
                                <p:childTnLst>
                                  <p:par>
                                    <p:cTn id="20" presetID="2" presetClass="entr" presetSubtype="8" accel="5000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400" fill="hold"/>
                                            <p:tgtEl>
                                              <p:spTgt spid="3"/>
                                            </p:tgtEl>
                                            <p:attrNameLst>
                                              <p:attrName>ppt_x</p:attrName>
                                            </p:attrNameLst>
                                          </p:cBhvr>
                                          <p:tavLst>
                                            <p:tav tm="0">
                                              <p:val>
                                                <p:strVal val="0-#ppt_w/2"/>
                                              </p:val>
                                            </p:tav>
                                            <p:tav tm="100000">
                                              <p:val>
                                                <p:strVal val="#ppt_x"/>
                                              </p:val>
                                            </p:tav>
                                          </p:tavLst>
                                        </p:anim>
                                        <p:anim calcmode="lin" valueType="num">
                                          <p:cBhvr additive="base">
                                            <p:cTn id="23" dur="400" fill="hold"/>
                                            <p:tgtEl>
                                              <p:spTgt spid="3"/>
                                            </p:tgtEl>
                                            <p:attrNameLst>
                                              <p:attrName>ppt_y</p:attrName>
                                            </p:attrNameLst>
                                          </p:cBhvr>
                                          <p:tavLst>
                                            <p:tav tm="0">
                                              <p:val>
                                                <p:strVal val="#ppt_y"/>
                                              </p:val>
                                            </p:tav>
                                            <p:tav tm="100000">
                                              <p:val>
                                                <p:strVal val="#ppt_y"/>
                                              </p:val>
                                            </p:tav>
                                          </p:tavLst>
                                        </p:anim>
                                      </p:childTnLst>
                                    </p:cTn>
                                  </p:par>
                                </p:childTnLst>
                              </p:cTn>
                            </p:par>
                            <p:par>
                              <p:cTn id="24" fill="hold">
                                <p:stCondLst>
                                  <p:cond delay="2100"/>
                                </p:stCondLst>
                                <p:childTnLst>
                                  <p:par>
                                    <p:cTn id="25" presetID="23" presetClass="entr" presetSubtype="16"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250" fill="hold"/>
                                            <p:tgtEl>
                                              <p:spTgt spid="17"/>
                                            </p:tgtEl>
                                            <p:attrNameLst>
                                              <p:attrName>ppt_w</p:attrName>
                                            </p:attrNameLst>
                                          </p:cBhvr>
                                          <p:tavLst>
                                            <p:tav tm="0">
                                              <p:val>
                                                <p:fltVal val="0"/>
                                              </p:val>
                                            </p:tav>
                                            <p:tav tm="100000">
                                              <p:val>
                                                <p:strVal val="#ppt_w"/>
                                              </p:val>
                                            </p:tav>
                                          </p:tavLst>
                                        </p:anim>
                                        <p:anim calcmode="lin" valueType="num">
                                          <p:cBhvr>
                                            <p:cTn id="28" dur="250" fill="hold"/>
                                            <p:tgtEl>
                                              <p:spTgt spid="17"/>
                                            </p:tgtEl>
                                            <p:attrNameLst>
                                              <p:attrName>ppt_h</p:attrName>
                                            </p:attrNameLst>
                                          </p:cBhvr>
                                          <p:tavLst>
                                            <p:tav tm="0">
                                              <p:val>
                                                <p:fltVal val="0"/>
                                              </p:val>
                                            </p:tav>
                                            <p:tav tm="100000">
                                              <p:val>
                                                <p:strVal val="#ppt_h"/>
                                              </p:val>
                                            </p:tav>
                                          </p:tavLst>
                                        </p:anim>
                                      </p:childTnLst>
                                    </p:cTn>
                                  </p:par>
                                </p:childTnLst>
                              </p:cTn>
                            </p:par>
                            <p:par>
                              <p:cTn id="29" fill="hold">
                                <p:stCondLst>
                                  <p:cond delay="2600"/>
                                </p:stCondLst>
                                <p:childTnLst>
                                  <p:par>
                                    <p:cTn id="30" presetID="12" presetClass="entr" presetSubtype="2" fill="hold" nodeType="afterEffect">
                                      <p:stCondLst>
                                        <p:cond delay="10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p:tgtEl>
                                              <p:spTgt spid="42"/>
                                            </p:tgtEl>
                                            <p:attrNameLst>
                                              <p:attrName>ppt_x</p:attrName>
                                            </p:attrNameLst>
                                          </p:cBhvr>
                                          <p:tavLst>
                                            <p:tav tm="0">
                                              <p:val>
                                                <p:strVal val="#ppt_x+#ppt_w*1.125000"/>
                                              </p:val>
                                            </p:tav>
                                            <p:tav tm="100000">
                                              <p:val>
                                                <p:strVal val="#ppt_x"/>
                                              </p:val>
                                            </p:tav>
                                          </p:tavLst>
                                        </p:anim>
                                        <p:animEffect transition="in" filter="wipe(left)">
                                          <p:cBhvr>
                                            <p:cTn id="33" dur="500"/>
                                            <p:tgtEl>
                                              <p:spTgt spid="42"/>
                                            </p:tgtEl>
                                          </p:cBhvr>
                                        </p:animEffect>
                                      </p:childTnLst>
                                    </p:cTn>
                                  </p:par>
                                </p:childTnLst>
                              </p:cTn>
                            </p:par>
                            <p:par>
                              <p:cTn id="34" fill="hold">
                                <p:stCondLst>
                                  <p:cond delay="3200"/>
                                </p:stCondLst>
                                <p:childTnLst>
                                  <p:par>
                                    <p:cTn id="35" presetID="2" presetClass="entr" presetSubtype="8" accel="5000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400" fill="hold"/>
                                            <p:tgtEl>
                                              <p:spTgt spid="4"/>
                                            </p:tgtEl>
                                            <p:attrNameLst>
                                              <p:attrName>ppt_x</p:attrName>
                                            </p:attrNameLst>
                                          </p:cBhvr>
                                          <p:tavLst>
                                            <p:tav tm="0">
                                              <p:val>
                                                <p:strVal val="0-#ppt_w/2"/>
                                              </p:val>
                                            </p:tav>
                                            <p:tav tm="100000">
                                              <p:val>
                                                <p:strVal val="#ppt_x"/>
                                              </p:val>
                                            </p:tav>
                                          </p:tavLst>
                                        </p:anim>
                                        <p:anim calcmode="lin" valueType="num">
                                          <p:cBhvr additive="base">
                                            <p:cTn id="38" dur="400" fill="hold"/>
                                            <p:tgtEl>
                                              <p:spTgt spid="4"/>
                                            </p:tgtEl>
                                            <p:attrNameLst>
                                              <p:attrName>ppt_y</p:attrName>
                                            </p:attrNameLst>
                                          </p:cBhvr>
                                          <p:tavLst>
                                            <p:tav tm="0">
                                              <p:val>
                                                <p:strVal val="#ppt_y"/>
                                              </p:val>
                                            </p:tav>
                                            <p:tav tm="100000">
                                              <p:val>
                                                <p:strVal val="#ppt_y"/>
                                              </p:val>
                                            </p:tav>
                                          </p:tavLst>
                                        </p:anim>
                                      </p:childTnLst>
                                    </p:cTn>
                                  </p:par>
                                </p:childTnLst>
                              </p:cTn>
                            </p:par>
                            <p:par>
                              <p:cTn id="39" fill="hold">
                                <p:stCondLst>
                                  <p:cond delay="3700"/>
                                </p:stCondLst>
                                <p:childTnLst>
                                  <p:par>
                                    <p:cTn id="40" presetID="23" presetClass="entr" presetSubtype="16"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250" fill="hold"/>
                                            <p:tgtEl>
                                              <p:spTgt spid="22"/>
                                            </p:tgtEl>
                                            <p:attrNameLst>
                                              <p:attrName>ppt_w</p:attrName>
                                            </p:attrNameLst>
                                          </p:cBhvr>
                                          <p:tavLst>
                                            <p:tav tm="0">
                                              <p:val>
                                                <p:fltVal val="0"/>
                                              </p:val>
                                            </p:tav>
                                            <p:tav tm="100000">
                                              <p:val>
                                                <p:strVal val="#ppt_w"/>
                                              </p:val>
                                            </p:tav>
                                          </p:tavLst>
                                        </p:anim>
                                        <p:anim calcmode="lin" valueType="num">
                                          <p:cBhvr>
                                            <p:cTn id="43" dur="250" fill="hold"/>
                                            <p:tgtEl>
                                              <p:spTgt spid="22"/>
                                            </p:tgtEl>
                                            <p:attrNameLst>
                                              <p:attrName>ppt_h</p:attrName>
                                            </p:attrNameLst>
                                          </p:cBhvr>
                                          <p:tavLst>
                                            <p:tav tm="0">
                                              <p:val>
                                                <p:fltVal val="0"/>
                                              </p:val>
                                            </p:tav>
                                            <p:tav tm="100000">
                                              <p:val>
                                                <p:strVal val="#ppt_h"/>
                                              </p:val>
                                            </p:tav>
                                          </p:tavLst>
                                        </p:anim>
                                      </p:childTnLst>
                                    </p:cTn>
                                  </p:par>
                                </p:childTnLst>
                              </p:cTn>
                            </p:par>
                            <p:par>
                              <p:cTn id="44" fill="hold">
                                <p:stCondLst>
                                  <p:cond delay="4200"/>
                                </p:stCondLst>
                                <p:childTnLst>
                                  <p:par>
                                    <p:cTn id="45" presetID="12" presetClass="entr" presetSubtype="2" fill="hold" nodeType="afterEffect">
                                      <p:stCondLst>
                                        <p:cond delay="10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p:tgtEl>
                                              <p:spTgt spid="43"/>
                                            </p:tgtEl>
                                            <p:attrNameLst>
                                              <p:attrName>ppt_x</p:attrName>
                                            </p:attrNameLst>
                                          </p:cBhvr>
                                          <p:tavLst>
                                            <p:tav tm="0">
                                              <p:val>
                                                <p:strVal val="#ppt_x+#ppt_w*1.125000"/>
                                              </p:val>
                                            </p:tav>
                                            <p:tav tm="100000">
                                              <p:val>
                                                <p:strVal val="#ppt_x"/>
                                              </p:val>
                                            </p:tav>
                                          </p:tavLst>
                                        </p:anim>
                                        <p:animEffect transition="in" filter="wipe(left)">
                                          <p:cBhvr>
                                            <p:cTn id="48" dur="500"/>
                                            <p:tgtEl>
                                              <p:spTgt spid="43"/>
                                            </p:tgtEl>
                                          </p:cBhvr>
                                        </p:animEffect>
                                      </p:childTnLst>
                                    </p:cTn>
                                  </p:par>
                                </p:childTnLst>
                              </p:cTn>
                            </p:par>
                            <p:par>
                              <p:cTn id="49" fill="hold">
                                <p:stCondLst>
                                  <p:cond delay="4800"/>
                                </p:stCondLst>
                                <p:childTnLst>
                                  <p:par>
                                    <p:cTn id="50" presetID="2" presetClass="entr" presetSubtype="8" accel="50000"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additive="base">
                                            <p:cTn id="52" dur="400" fill="hold"/>
                                            <p:tgtEl>
                                              <p:spTgt spid="39"/>
                                            </p:tgtEl>
                                            <p:attrNameLst>
                                              <p:attrName>ppt_x</p:attrName>
                                            </p:attrNameLst>
                                          </p:cBhvr>
                                          <p:tavLst>
                                            <p:tav tm="0">
                                              <p:val>
                                                <p:strVal val="0-#ppt_w/2"/>
                                              </p:val>
                                            </p:tav>
                                            <p:tav tm="100000">
                                              <p:val>
                                                <p:strVal val="#ppt_x"/>
                                              </p:val>
                                            </p:tav>
                                          </p:tavLst>
                                        </p:anim>
                                        <p:anim calcmode="lin" valueType="num">
                                          <p:cBhvr additive="base">
                                            <p:cTn id="53" dur="400" fill="hold"/>
                                            <p:tgtEl>
                                              <p:spTgt spid="39"/>
                                            </p:tgtEl>
                                            <p:attrNameLst>
                                              <p:attrName>ppt_y</p:attrName>
                                            </p:attrNameLst>
                                          </p:cBhvr>
                                          <p:tavLst>
                                            <p:tav tm="0">
                                              <p:val>
                                                <p:strVal val="#ppt_y"/>
                                              </p:val>
                                            </p:tav>
                                            <p:tav tm="100000">
                                              <p:val>
                                                <p:strVal val="#ppt_y"/>
                                              </p:val>
                                            </p:tav>
                                          </p:tavLst>
                                        </p:anim>
                                      </p:childTnLst>
                                    </p:cTn>
                                  </p:par>
                                </p:childTnLst>
                              </p:cTn>
                            </p:par>
                            <p:par>
                              <p:cTn id="54" fill="hold">
                                <p:stCondLst>
                                  <p:cond delay="5300"/>
                                </p:stCondLst>
                                <p:childTnLst>
                                  <p:par>
                                    <p:cTn id="55" presetID="2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250" fill="hold"/>
                                            <p:tgtEl>
                                              <p:spTgt spid="27"/>
                                            </p:tgtEl>
                                            <p:attrNameLst>
                                              <p:attrName>ppt_w</p:attrName>
                                            </p:attrNameLst>
                                          </p:cBhvr>
                                          <p:tavLst>
                                            <p:tav tm="0">
                                              <p:val>
                                                <p:fltVal val="0"/>
                                              </p:val>
                                            </p:tav>
                                            <p:tav tm="100000">
                                              <p:val>
                                                <p:strVal val="#ppt_w"/>
                                              </p:val>
                                            </p:tav>
                                          </p:tavLst>
                                        </p:anim>
                                        <p:anim calcmode="lin" valueType="num">
                                          <p:cBhvr>
                                            <p:cTn id="58" dur="250" fill="hold"/>
                                            <p:tgtEl>
                                              <p:spTgt spid="27"/>
                                            </p:tgtEl>
                                            <p:attrNameLst>
                                              <p:attrName>ppt_h</p:attrName>
                                            </p:attrNameLst>
                                          </p:cBhvr>
                                          <p:tavLst>
                                            <p:tav tm="0">
                                              <p:val>
                                                <p:fltVal val="0"/>
                                              </p:val>
                                            </p:tav>
                                            <p:tav tm="100000">
                                              <p:val>
                                                <p:strVal val="#ppt_h"/>
                                              </p:val>
                                            </p:tav>
                                          </p:tavLst>
                                        </p:anim>
                                      </p:childTnLst>
                                    </p:cTn>
                                  </p:par>
                                </p:childTnLst>
                              </p:cTn>
                            </p:par>
                            <p:par>
                              <p:cTn id="59" fill="hold">
                                <p:stCondLst>
                                  <p:cond delay="5800"/>
                                </p:stCondLst>
                                <p:childTnLst>
                                  <p:par>
                                    <p:cTn id="60" presetID="12" presetClass="entr" presetSubtype="2" fill="hold" nodeType="afterEffect">
                                      <p:stCondLst>
                                        <p:cond delay="10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500"/>
                                            <p:tgtEl>
                                              <p:spTgt spid="44"/>
                                            </p:tgtEl>
                                            <p:attrNameLst>
                                              <p:attrName>ppt_x</p:attrName>
                                            </p:attrNameLst>
                                          </p:cBhvr>
                                          <p:tavLst>
                                            <p:tav tm="0">
                                              <p:val>
                                                <p:strVal val="#ppt_x+#ppt_w*1.125000"/>
                                              </p:val>
                                            </p:tav>
                                            <p:tav tm="100000">
                                              <p:val>
                                                <p:strVal val="#ppt_x"/>
                                              </p:val>
                                            </p:tav>
                                          </p:tavLst>
                                        </p:anim>
                                        <p:animEffect transition="in" filter="wipe(left)">
                                          <p:cBhvr>
                                            <p:cTn id="6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22" grpId="0" animBg="1"/>
          <p:bldP spid="27"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Block Arc 38"/>
          <p:cNvSpPr/>
          <p:nvPr/>
        </p:nvSpPr>
        <p:spPr>
          <a:xfrm>
            <a:off x="6866692" y="2381788"/>
            <a:ext cx="2217290" cy="2217579"/>
          </a:xfrm>
          <a:prstGeom prst="blockArc">
            <a:avLst>
              <a:gd name="adj1" fmla="val 10800000"/>
              <a:gd name="adj2" fmla="val 3"/>
              <a:gd name="adj3" fmla="val 15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endParaRPr>
          </a:p>
        </p:txBody>
      </p:sp>
      <p:sp>
        <p:nvSpPr>
          <p:cNvPr id="34" name="Block Arc 37"/>
          <p:cNvSpPr/>
          <p:nvPr/>
        </p:nvSpPr>
        <p:spPr>
          <a:xfrm rot="10800000">
            <a:off x="4987405" y="2378906"/>
            <a:ext cx="2217290" cy="2217579"/>
          </a:xfrm>
          <a:prstGeom prst="blockArc">
            <a:avLst>
              <a:gd name="adj1" fmla="val 10800000"/>
              <a:gd name="adj2" fmla="val 3"/>
              <a:gd name="adj3" fmla="val 15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endParaRPr>
          </a:p>
        </p:txBody>
      </p:sp>
      <p:sp>
        <p:nvSpPr>
          <p:cNvPr id="35" name="Block Arc 36"/>
          <p:cNvSpPr/>
          <p:nvPr/>
        </p:nvSpPr>
        <p:spPr>
          <a:xfrm>
            <a:off x="3110216" y="2398722"/>
            <a:ext cx="2217290" cy="2217579"/>
          </a:xfrm>
          <a:prstGeom prst="blockArc">
            <a:avLst>
              <a:gd name="adj1" fmla="val 10800000"/>
              <a:gd name="adj2" fmla="val 3"/>
              <a:gd name="adj3" fmla="val 15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endParaRPr>
          </a:p>
        </p:txBody>
      </p:sp>
      <p:sp>
        <p:nvSpPr>
          <p:cNvPr id="54" name="TextBox 107"/>
          <p:cNvSpPr txBox="1"/>
          <p:nvPr/>
        </p:nvSpPr>
        <p:spPr>
          <a:xfrm>
            <a:off x="1035442" y="5802815"/>
            <a:ext cx="10121123"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dirty="0">
                <a:sym typeface="微软雅黑" panose="020B0503020204020204" pitchFamily="34" charset="-122"/>
              </a:rPr>
              <a:t>在此录入上述图表的综合描述说明，在此录入上述图表的综合描述说明，在此录入上述图表的综合描述说明。在此录入上述图表的描述说明，在此录入上述图表的综合描述说明，在此录入上述图表的综合描述说明。</a:t>
            </a:r>
            <a:endParaRPr lang="zh-CN" altLang="en-US" dirty="0">
              <a:sym typeface="微软雅黑" panose="020B0503020204020204" pitchFamily="34" charset="-122"/>
            </a:endParaRPr>
          </a:p>
        </p:txBody>
      </p:sp>
      <p:cxnSp>
        <p:nvCxnSpPr>
          <p:cNvPr id="55" name="Straight Connector 108"/>
          <p:cNvCxnSpPr/>
          <p:nvPr/>
        </p:nvCxnSpPr>
        <p:spPr>
          <a:xfrm>
            <a:off x="1043633" y="5678620"/>
            <a:ext cx="10104736"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56" name="Block Arc 51"/>
          <p:cNvSpPr/>
          <p:nvPr/>
        </p:nvSpPr>
        <p:spPr>
          <a:xfrm>
            <a:off x="1229878" y="2381788"/>
            <a:ext cx="2217290" cy="2217579"/>
          </a:xfrm>
          <a:prstGeom prst="blockArc">
            <a:avLst>
              <a:gd name="adj1" fmla="val 10800000"/>
              <a:gd name="adj2" fmla="val 3"/>
              <a:gd name="adj3" fmla="val 15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endParaRPr>
          </a:p>
        </p:txBody>
      </p:sp>
      <p:sp>
        <p:nvSpPr>
          <p:cNvPr id="57" name="Block Arc 53"/>
          <p:cNvSpPr/>
          <p:nvPr/>
        </p:nvSpPr>
        <p:spPr>
          <a:xfrm>
            <a:off x="4987405" y="2381788"/>
            <a:ext cx="2217290" cy="2217579"/>
          </a:xfrm>
          <a:prstGeom prst="blockArc">
            <a:avLst>
              <a:gd name="adj1" fmla="val 10800000"/>
              <a:gd name="adj2" fmla="val 3"/>
              <a:gd name="adj3" fmla="val 15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endParaRPr>
          </a:p>
        </p:txBody>
      </p:sp>
      <p:sp>
        <p:nvSpPr>
          <p:cNvPr id="58" name="Block Arc 55"/>
          <p:cNvSpPr/>
          <p:nvPr/>
        </p:nvSpPr>
        <p:spPr>
          <a:xfrm>
            <a:off x="8744932" y="2381788"/>
            <a:ext cx="2217290" cy="2217579"/>
          </a:xfrm>
          <a:prstGeom prst="blockArc">
            <a:avLst>
              <a:gd name="adj1" fmla="val 10800000"/>
              <a:gd name="adj2" fmla="val 3"/>
              <a:gd name="adj3" fmla="val 15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endParaRPr>
          </a:p>
        </p:txBody>
      </p:sp>
      <p:sp>
        <p:nvSpPr>
          <p:cNvPr id="59" name="Freeform 62"/>
          <p:cNvSpPr/>
          <p:nvPr/>
        </p:nvSpPr>
        <p:spPr>
          <a:xfrm>
            <a:off x="1703893" y="2868629"/>
            <a:ext cx="1288536"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4910">
              <a:lnSpc>
                <a:spcPct val="90000"/>
              </a:lnSpc>
              <a:spcBef>
                <a:spcPct val="0"/>
              </a:spcBef>
              <a:spcAft>
                <a:spcPct val="35000"/>
              </a:spcAft>
            </a:pPr>
            <a:r>
              <a:rPr lang="en-US" altLang="zh-CN" sz="2400" b="1" dirty="0">
                <a:solidFill>
                  <a:schemeClr val="accent1"/>
                </a:solidFill>
                <a:latin typeface="微软雅黑" panose="020B0503020204020204" pitchFamily="34" charset="-122"/>
                <a:ea typeface="微软雅黑" panose="020B0503020204020204" pitchFamily="34" charset="-122"/>
              </a:rPr>
              <a:t>2013</a:t>
            </a:r>
            <a:endParaRPr lang="en-US" sz="2400" b="1" dirty="0">
              <a:solidFill>
                <a:schemeClr val="accent1"/>
              </a:solidFill>
              <a:latin typeface="微软雅黑" panose="020B0503020204020204" pitchFamily="34" charset="-122"/>
              <a:ea typeface="微软雅黑" panose="020B0503020204020204" pitchFamily="34" charset="-122"/>
            </a:endParaRPr>
          </a:p>
        </p:txBody>
      </p:sp>
      <p:sp>
        <p:nvSpPr>
          <p:cNvPr id="60" name="Freeform 63"/>
          <p:cNvSpPr/>
          <p:nvPr/>
        </p:nvSpPr>
        <p:spPr>
          <a:xfrm>
            <a:off x="3583669" y="2868629"/>
            <a:ext cx="1288536"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4910">
              <a:lnSpc>
                <a:spcPct val="90000"/>
              </a:lnSpc>
              <a:spcBef>
                <a:spcPct val="0"/>
              </a:spcBef>
              <a:spcAft>
                <a:spcPct val="35000"/>
              </a:spcAft>
            </a:pPr>
            <a:r>
              <a:rPr lang="en-US" sz="2400" b="1" dirty="0">
                <a:solidFill>
                  <a:schemeClr val="accent2"/>
                </a:solidFill>
                <a:latin typeface="微软雅黑" panose="020B0503020204020204" pitchFamily="34" charset="-122"/>
                <a:ea typeface="微软雅黑" panose="020B0503020204020204" pitchFamily="34" charset="-122"/>
              </a:rPr>
              <a:t>2014</a:t>
            </a:r>
            <a:endParaRPr lang="en-US" sz="2400" b="1" dirty="0">
              <a:solidFill>
                <a:schemeClr val="accent2"/>
              </a:solidFill>
              <a:latin typeface="微软雅黑" panose="020B0503020204020204" pitchFamily="34" charset="-122"/>
              <a:ea typeface="微软雅黑" panose="020B0503020204020204" pitchFamily="34" charset="-122"/>
            </a:endParaRPr>
          </a:p>
        </p:txBody>
      </p:sp>
      <p:sp>
        <p:nvSpPr>
          <p:cNvPr id="61" name="Freeform 64"/>
          <p:cNvSpPr/>
          <p:nvPr/>
        </p:nvSpPr>
        <p:spPr>
          <a:xfrm>
            <a:off x="5463444" y="2868629"/>
            <a:ext cx="1288536"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4910">
              <a:lnSpc>
                <a:spcPct val="90000"/>
              </a:lnSpc>
              <a:spcBef>
                <a:spcPct val="0"/>
              </a:spcBef>
              <a:spcAft>
                <a:spcPct val="35000"/>
              </a:spcAft>
            </a:pPr>
            <a:r>
              <a:rPr lang="en-US" sz="2400" b="1" dirty="0">
                <a:solidFill>
                  <a:schemeClr val="accent1"/>
                </a:solidFill>
                <a:latin typeface="微软雅黑" panose="020B0503020204020204" pitchFamily="34" charset="-122"/>
                <a:ea typeface="微软雅黑" panose="020B0503020204020204" pitchFamily="34" charset="-122"/>
              </a:rPr>
              <a:t>2015</a:t>
            </a:r>
            <a:endParaRPr lang="en-US" sz="2400" b="1" dirty="0">
              <a:solidFill>
                <a:schemeClr val="accent1"/>
              </a:solidFill>
              <a:latin typeface="微软雅黑" panose="020B0503020204020204" pitchFamily="34" charset="-122"/>
              <a:ea typeface="微软雅黑" panose="020B0503020204020204" pitchFamily="34" charset="-122"/>
            </a:endParaRPr>
          </a:p>
        </p:txBody>
      </p:sp>
      <p:sp>
        <p:nvSpPr>
          <p:cNvPr id="62" name="Freeform 65"/>
          <p:cNvSpPr/>
          <p:nvPr/>
        </p:nvSpPr>
        <p:spPr>
          <a:xfrm>
            <a:off x="7343219" y="2868629"/>
            <a:ext cx="1288536"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4910">
              <a:lnSpc>
                <a:spcPct val="90000"/>
              </a:lnSpc>
              <a:spcBef>
                <a:spcPct val="0"/>
              </a:spcBef>
              <a:spcAft>
                <a:spcPct val="35000"/>
              </a:spcAft>
            </a:pPr>
            <a:r>
              <a:rPr lang="en-US" sz="2400" b="1" dirty="0">
                <a:solidFill>
                  <a:schemeClr val="accent2"/>
                </a:solidFill>
                <a:latin typeface="微软雅黑" panose="020B0503020204020204" pitchFamily="34" charset="-122"/>
                <a:ea typeface="微软雅黑" panose="020B0503020204020204" pitchFamily="34" charset="-122"/>
              </a:rPr>
              <a:t>2016</a:t>
            </a:r>
            <a:endParaRPr lang="en-US" sz="2400" b="1" dirty="0">
              <a:solidFill>
                <a:schemeClr val="accent2"/>
              </a:solidFill>
              <a:latin typeface="微软雅黑" panose="020B0503020204020204" pitchFamily="34" charset="-122"/>
              <a:ea typeface="微软雅黑" panose="020B0503020204020204" pitchFamily="34" charset="-122"/>
            </a:endParaRPr>
          </a:p>
        </p:txBody>
      </p:sp>
      <p:sp>
        <p:nvSpPr>
          <p:cNvPr id="63" name="Freeform 66"/>
          <p:cNvSpPr/>
          <p:nvPr/>
        </p:nvSpPr>
        <p:spPr>
          <a:xfrm>
            <a:off x="9222997" y="2868629"/>
            <a:ext cx="1288536"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4910">
              <a:lnSpc>
                <a:spcPct val="90000"/>
              </a:lnSpc>
              <a:spcBef>
                <a:spcPct val="0"/>
              </a:spcBef>
              <a:spcAft>
                <a:spcPct val="35000"/>
              </a:spcAft>
            </a:pPr>
            <a:r>
              <a:rPr lang="en-US" sz="2400" b="1" dirty="0">
                <a:solidFill>
                  <a:schemeClr val="accent1"/>
                </a:solidFill>
                <a:latin typeface="微软雅黑" panose="020B0503020204020204" pitchFamily="34" charset="-122"/>
                <a:ea typeface="微软雅黑" panose="020B0503020204020204" pitchFamily="34" charset="-122"/>
              </a:rPr>
              <a:t>2017</a:t>
            </a:r>
            <a:endParaRPr lang="en-US" sz="2400" b="1" dirty="0">
              <a:solidFill>
                <a:schemeClr val="accent1"/>
              </a:solidFill>
              <a:latin typeface="微软雅黑" panose="020B0503020204020204" pitchFamily="34" charset="-122"/>
              <a:ea typeface="微软雅黑" panose="020B0503020204020204" pitchFamily="34" charset="-122"/>
            </a:endParaRPr>
          </a:p>
        </p:txBody>
      </p:sp>
      <p:sp>
        <p:nvSpPr>
          <p:cNvPr id="84" name="Block Arc 35"/>
          <p:cNvSpPr/>
          <p:nvPr/>
        </p:nvSpPr>
        <p:spPr>
          <a:xfrm rot="10800000">
            <a:off x="1229877" y="2378904"/>
            <a:ext cx="2217290" cy="2217579"/>
          </a:xfrm>
          <a:prstGeom prst="blockArc">
            <a:avLst>
              <a:gd name="adj1" fmla="val 10800000"/>
              <a:gd name="adj2" fmla="val 3"/>
              <a:gd name="adj3" fmla="val 15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endParaRPr>
          </a:p>
        </p:txBody>
      </p:sp>
      <p:sp>
        <p:nvSpPr>
          <p:cNvPr id="85" name="Block Arc 52"/>
          <p:cNvSpPr/>
          <p:nvPr/>
        </p:nvSpPr>
        <p:spPr>
          <a:xfrm rot="10800000">
            <a:off x="3110218" y="2378906"/>
            <a:ext cx="2217290" cy="2217579"/>
          </a:xfrm>
          <a:prstGeom prst="blockArc">
            <a:avLst>
              <a:gd name="adj1" fmla="val 10800000"/>
              <a:gd name="adj2" fmla="val 3"/>
              <a:gd name="adj3" fmla="val 152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endParaRPr>
          </a:p>
        </p:txBody>
      </p:sp>
      <p:sp>
        <p:nvSpPr>
          <p:cNvPr id="86" name="Block Arc 39"/>
          <p:cNvSpPr/>
          <p:nvPr/>
        </p:nvSpPr>
        <p:spPr>
          <a:xfrm rot="10800000">
            <a:off x="8744932" y="2378906"/>
            <a:ext cx="2217290" cy="2217579"/>
          </a:xfrm>
          <a:prstGeom prst="blockArc">
            <a:avLst>
              <a:gd name="adj1" fmla="val 10800000"/>
              <a:gd name="adj2" fmla="val 3"/>
              <a:gd name="adj3" fmla="val 15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endParaRPr>
          </a:p>
        </p:txBody>
      </p:sp>
      <p:sp>
        <p:nvSpPr>
          <p:cNvPr id="87" name="Block Arc 54"/>
          <p:cNvSpPr/>
          <p:nvPr/>
        </p:nvSpPr>
        <p:spPr>
          <a:xfrm rot="10800000">
            <a:off x="6866694" y="2378906"/>
            <a:ext cx="2217290" cy="2217579"/>
          </a:xfrm>
          <a:prstGeom prst="blockArc">
            <a:avLst>
              <a:gd name="adj1" fmla="val 10800000"/>
              <a:gd name="adj2" fmla="val 3"/>
              <a:gd name="adj3" fmla="val 152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endParaRPr>
          </a:p>
        </p:txBody>
      </p:sp>
      <p:sp>
        <p:nvSpPr>
          <p:cNvPr id="90" name="矩形 89"/>
          <p:cNvSpPr/>
          <p:nvPr/>
        </p:nvSpPr>
        <p:spPr>
          <a:xfrm>
            <a:off x="1687128" y="1370413"/>
            <a:ext cx="1312991" cy="430879"/>
          </a:xfrm>
          <a:prstGeom prst="rect">
            <a:avLst/>
          </a:prstGeom>
        </p:spPr>
        <p:txBody>
          <a:bodyPr wrap="none" lIns="91431" tIns="45716" rIns="91431" bIns="45716">
            <a:spAutoFit/>
          </a:bodyPr>
          <a:lstStyle/>
          <a:p>
            <a:pPr algn="ctr"/>
            <a:r>
              <a:rPr lang="zh-CN" altLang="en-US" sz="22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1" name="矩形 47"/>
          <p:cNvSpPr>
            <a:spLocks noChangeArrowheads="1"/>
          </p:cNvSpPr>
          <p:nvPr/>
        </p:nvSpPr>
        <p:spPr bwMode="auto">
          <a:xfrm>
            <a:off x="1362268" y="1758710"/>
            <a:ext cx="1962708"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92" name="矩形 91"/>
          <p:cNvSpPr/>
          <p:nvPr/>
        </p:nvSpPr>
        <p:spPr>
          <a:xfrm>
            <a:off x="5439555" y="1370413"/>
            <a:ext cx="1312991" cy="430879"/>
          </a:xfrm>
          <a:prstGeom prst="rect">
            <a:avLst/>
          </a:prstGeom>
        </p:spPr>
        <p:txBody>
          <a:bodyPr wrap="none" lIns="91431" tIns="45716" rIns="91431" bIns="45716">
            <a:spAutoFit/>
          </a:bodyPr>
          <a:lstStyle/>
          <a:p>
            <a:pPr algn="ctr"/>
            <a:r>
              <a:rPr lang="zh-CN" altLang="en-US" sz="22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3" name="矩形 47"/>
          <p:cNvSpPr>
            <a:spLocks noChangeArrowheads="1"/>
          </p:cNvSpPr>
          <p:nvPr/>
        </p:nvSpPr>
        <p:spPr bwMode="auto">
          <a:xfrm>
            <a:off x="5114695" y="1758710"/>
            <a:ext cx="1962708"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94" name="矩形 93"/>
          <p:cNvSpPr/>
          <p:nvPr/>
        </p:nvSpPr>
        <p:spPr>
          <a:xfrm>
            <a:off x="9191885" y="1370413"/>
            <a:ext cx="1312991" cy="430879"/>
          </a:xfrm>
          <a:prstGeom prst="rect">
            <a:avLst/>
          </a:prstGeom>
        </p:spPr>
        <p:txBody>
          <a:bodyPr wrap="none" lIns="91431" tIns="45716" rIns="91431" bIns="45716">
            <a:spAutoFit/>
          </a:bodyPr>
          <a:lstStyle/>
          <a:p>
            <a:pPr algn="ctr"/>
            <a:r>
              <a:rPr lang="zh-CN" altLang="en-US" sz="22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5" name="矩形 47"/>
          <p:cNvSpPr>
            <a:spLocks noChangeArrowheads="1"/>
          </p:cNvSpPr>
          <p:nvPr/>
        </p:nvSpPr>
        <p:spPr bwMode="auto">
          <a:xfrm>
            <a:off x="8867026" y="1758710"/>
            <a:ext cx="1962708"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96" name="矩形 95"/>
          <p:cNvSpPr/>
          <p:nvPr/>
        </p:nvSpPr>
        <p:spPr>
          <a:xfrm>
            <a:off x="3562367" y="4601938"/>
            <a:ext cx="1312991" cy="430879"/>
          </a:xfrm>
          <a:prstGeom prst="rect">
            <a:avLst/>
          </a:prstGeom>
        </p:spPr>
        <p:txBody>
          <a:bodyPr wrap="none" lIns="91431" tIns="45716" rIns="91431" bIns="45716">
            <a:spAutoFit/>
          </a:bodyPr>
          <a:lstStyle/>
          <a:p>
            <a:pPr algn="ctr"/>
            <a:r>
              <a:rPr lang="zh-CN" altLang="en-US" sz="22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7" name="矩形 47"/>
          <p:cNvSpPr>
            <a:spLocks noChangeArrowheads="1"/>
          </p:cNvSpPr>
          <p:nvPr/>
        </p:nvSpPr>
        <p:spPr bwMode="auto">
          <a:xfrm>
            <a:off x="3237508" y="4990236"/>
            <a:ext cx="1962708"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98" name="矩形 97"/>
          <p:cNvSpPr/>
          <p:nvPr/>
        </p:nvSpPr>
        <p:spPr>
          <a:xfrm>
            <a:off x="7314796" y="4601938"/>
            <a:ext cx="1312991" cy="430879"/>
          </a:xfrm>
          <a:prstGeom prst="rect">
            <a:avLst/>
          </a:prstGeom>
        </p:spPr>
        <p:txBody>
          <a:bodyPr wrap="none" lIns="91431" tIns="45716" rIns="91431" bIns="45716">
            <a:spAutoFit/>
          </a:bodyPr>
          <a:lstStyle/>
          <a:p>
            <a:pPr algn="ctr"/>
            <a:r>
              <a:rPr lang="zh-CN" altLang="en-US" sz="22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9" name="矩形 47"/>
          <p:cNvSpPr>
            <a:spLocks noChangeArrowheads="1"/>
          </p:cNvSpPr>
          <p:nvPr/>
        </p:nvSpPr>
        <p:spPr bwMode="auto">
          <a:xfrm>
            <a:off x="6989936" y="4990236"/>
            <a:ext cx="1962708"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400"/>
                                        <p:tgtEl>
                                          <p:spTgt spid="5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left)">
                                      <p:cBhvr>
                                        <p:cTn id="11" dur="400"/>
                                        <p:tgtEl>
                                          <p:spTgt spid="8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wipe(left)">
                                      <p:cBhvr>
                                        <p:cTn id="15" dur="400"/>
                                        <p:tgtEl>
                                          <p:spTgt spid="5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wipe(left)">
                                      <p:cBhvr>
                                        <p:cTn id="19" dur="400"/>
                                        <p:tgtEl>
                                          <p:spTgt spid="8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left)">
                                      <p:cBhvr>
                                        <p:cTn id="23" dur="400"/>
                                        <p:tgtEl>
                                          <p:spTgt spid="5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wipe(left)">
                                      <p:cBhvr>
                                        <p:cTn id="27" dur="400"/>
                                        <p:tgtEl>
                                          <p:spTgt spid="8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400"/>
                                        <p:tgtEl>
                                          <p:spTgt spid="35"/>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400"/>
                                        <p:tgtEl>
                                          <p:spTgt spid="34"/>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400"/>
                                        <p:tgtEl>
                                          <p:spTgt spid="3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wipe(left)">
                                      <p:cBhvr>
                                        <p:cTn id="43" dur="400"/>
                                        <p:tgtEl>
                                          <p:spTgt spid="86"/>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p:cTn id="47" dur="500" fill="hold"/>
                                        <p:tgtEl>
                                          <p:spTgt spid="59"/>
                                        </p:tgtEl>
                                        <p:attrNameLst>
                                          <p:attrName>ppt_w</p:attrName>
                                        </p:attrNameLst>
                                      </p:cBhvr>
                                      <p:tavLst>
                                        <p:tav tm="0">
                                          <p:val>
                                            <p:fltVal val="0"/>
                                          </p:val>
                                        </p:tav>
                                        <p:tav tm="100000">
                                          <p:val>
                                            <p:strVal val="#ppt_w"/>
                                          </p:val>
                                        </p:tav>
                                      </p:tavLst>
                                    </p:anim>
                                    <p:anim calcmode="lin" valueType="num">
                                      <p:cBhvr>
                                        <p:cTn id="48" dur="500" fill="hold"/>
                                        <p:tgtEl>
                                          <p:spTgt spid="59"/>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2" presetClass="entr" presetSubtype="4" fill="hold" grpId="0" nodeType="after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slide(fromBottom)">
                                      <p:cBhvr>
                                        <p:cTn id="52" dur="500"/>
                                        <p:tgtEl>
                                          <p:spTgt spid="90"/>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91"/>
                                        </p:tgtEl>
                                        <p:attrNameLst>
                                          <p:attrName>style.visibility</p:attrName>
                                        </p:attrNameLst>
                                      </p:cBhvr>
                                      <p:to>
                                        <p:strVal val="visible"/>
                                      </p:to>
                                    </p:set>
                                    <p:animEffect transition="in" filter="slide(fromBottom)">
                                      <p:cBhvr>
                                        <p:cTn id="55" dur="500"/>
                                        <p:tgtEl>
                                          <p:spTgt spid="91"/>
                                        </p:tgtEl>
                                      </p:cBhvr>
                                    </p:animEffect>
                                  </p:childTnLst>
                                </p:cTn>
                              </p:par>
                            </p:childTnLst>
                          </p:cTn>
                        </p:par>
                        <p:par>
                          <p:cTn id="56" fill="hold">
                            <p:stCondLst>
                              <p:cond delay="6000"/>
                            </p:stCondLst>
                            <p:childTnLst>
                              <p:par>
                                <p:cTn id="57" presetID="23" presetClass="entr" presetSubtype="16" fill="hold" grpId="0" nodeType="after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p:cTn id="59" dur="500" fill="hold"/>
                                        <p:tgtEl>
                                          <p:spTgt spid="60"/>
                                        </p:tgtEl>
                                        <p:attrNameLst>
                                          <p:attrName>ppt_w</p:attrName>
                                        </p:attrNameLst>
                                      </p:cBhvr>
                                      <p:tavLst>
                                        <p:tav tm="0">
                                          <p:val>
                                            <p:fltVal val="0"/>
                                          </p:val>
                                        </p:tav>
                                        <p:tav tm="100000">
                                          <p:val>
                                            <p:strVal val="#ppt_w"/>
                                          </p:val>
                                        </p:tav>
                                      </p:tavLst>
                                    </p:anim>
                                    <p:anim calcmode="lin" valueType="num">
                                      <p:cBhvr>
                                        <p:cTn id="60" dur="500" fill="hold"/>
                                        <p:tgtEl>
                                          <p:spTgt spid="60"/>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12" presetClass="entr" presetSubtype="1"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additive="base">
                                        <p:cTn id="64" dur="500"/>
                                        <p:tgtEl>
                                          <p:spTgt spid="96"/>
                                        </p:tgtEl>
                                        <p:attrNameLst>
                                          <p:attrName>ppt_y</p:attrName>
                                        </p:attrNameLst>
                                      </p:cBhvr>
                                      <p:tavLst>
                                        <p:tav tm="0">
                                          <p:val>
                                            <p:strVal val="#ppt_y-#ppt_h*1.125000"/>
                                          </p:val>
                                        </p:tav>
                                        <p:tav tm="100000">
                                          <p:val>
                                            <p:strVal val="#ppt_y"/>
                                          </p:val>
                                        </p:tav>
                                      </p:tavLst>
                                    </p:anim>
                                    <p:animEffect transition="in" filter="wipe(down)">
                                      <p:cBhvr>
                                        <p:cTn id="65" dur="500"/>
                                        <p:tgtEl>
                                          <p:spTgt spid="96"/>
                                        </p:tgtEl>
                                      </p:cBhvr>
                                    </p:animEffect>
                                  </p:childTnLst>
                                </p:cTn>
                              </p:par>
                              <p:par>
                                <p:cTn id="66" presetID="12" presetClass="entr" presetSubtype="1"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 calcmode="lin" valueType="num">
                                      <p:cBhvr additive="base">
                                        <p:cTn id="68" dur="500"/>
                                        <p:tgtEl>
                                          <p:spTgt spid="97"/>
                                        </p:tgtEl>
                                        <p:attrNameLst>
                                          <p:attrName>ppt_y</p:attrName>
                                        </p:attrNameLst>
                                      </p:cBhvr>
                                      <p:tavLst>
                                        <p:tav tm="0">
                                          <p:val>
                                            <p:strVal val="#ppt_y-#ppt_h*1.125000"/>
                                          </p:val>
                                        </p:tav>
                                        <p:tav tm="100000">
                                          <p:val>
                                            <p:strVal val="#ppt_y"/>
                                          </p:val>
                                        </p:tav>
                                      </p:tavLst>
                                    </p:anim>
                                    <p:animEffect transition="in" filter="wipe(down)">
                                      <p:cBhvr>
                                        <p:cTn id="69" dur="500"/>
                                        <p:tgtEl>
                                          <p:spTgt spid="97"/>
                                        </p:tgtEl>
                                      </p:cBhvr>
                                    </p:animEffect>
                                  </p:childTnLst>
                                </p:cTn>
                              </p:par>
                            </p:childTnLst>
                          </p:cTn>
                        </p:par>
                        <p:par>
                          <p:cTn id="70" fill="hold">
                            <p:stCondLst>
                              <p:cond delay="7000"/>
                            </p:stCondLst>
                            <p:childTnLst>
                              <p:par>
                                <p:cTn id="71" presetID="23" presetClass="entr" presetSubtype="16" fill="hold" grpId="0" nodeType="afterEffect">
                                  <p:stCondLst>
                                    <p:cond delay="0"/>
                                  </p:stCondLst>
                                  <p:childTnLst>
                                    <p:set>
                                      <p:cBhvr>
                                        <p:cTn id="72" dur="1" fill="hold">
                                          <p:stCondLst>
                                            <p:cond delay="0"/>
                                          </p:stCondLst>
                                        </p:cTn>
                                        <p:tgtEl>
                                          <p:spTgt spid="61"/>
                                        </p:tgtEl>
                                        <p:attrNameLst>
                                          <p:attrName>style.visibility</p:attrName>
                                        </p:attrNameLst>
                                      </p:cBhvr>
                                      <p:to>
                                        <p:strVal val="visible"/>
                                      </p:to>
                                    </p:set>
                                    <p:anim calcmode="lin" valueType="num">
                                      <p:cBhvr>
                                        <p:cTn id="73" dur="500" fill="hold"/>
                                        <p:tgtEl>
                                          <p:spTgt spid="61"/>
                                        </p:tgtEl>
                                        <p:attrNameLst>
                                          <p:attrName>ppt_w</p:attrName>
                                        </p:attrNameLst>
                                      </p:cBhvr>
                                      <p:tavLst>
                                        <p:tav tm="0">
                                          <p:val>
                                            <p:fltVal val="0"/>
                                          </p:val>
                                        </p:tav>
                                        <p:tav tm="100000">
                                          <p:val>
                                            <p:strVal val="#ppt_w"/>
                                          </p:val>
                                        </p:tav>
                                      </p:tavLst>
                                    </p:anim>
                                    <p:anim calcmode="lin" valueType="num">
                                      <p:cBhvr>
                                        <p:cTn id="74" dur="500" fill="hold"/>
                                        <p:tgtEl>
                                          <p:spTgt spid="61"/>
                                        </p:tgtEl>
                                        <p:attrNameLst>
                                          <p:attrName>ppt_h</p:attrName>
                                        </p:attrNameLst>
                                      </p:cBhvr>
                                      <p:tavLst>
                                        <p:tav tm="0">
                                          <p:val>
                                            <p:fltVal val="0"/>
                                          </p:val>
                                        </p:tav>
                                        <p:tav tm="100000">
                                          <p:val>
                                            <p:strVal val="#ppt_h"/>
                                          </p:val>
                                        </p:tav>
                                      </p:tavLst>
                                    </p:anim>
                                  </p:childTnLst>
                                </p:cTn>
                              </p:par>
                            </p:childTnLst>
                          </p:cTn>
                        </p:par>
                        <p:par>
                          <p:cTn id="75" fill="hold">
                            <p:stCondLst>
                              <p:cond delay="7500"/>
                            </p:stCondLst>
                            <p:childTnLst>
                              <p:par>
                                <p:cTn id="76" presetID="12" presetClass="entr" presetSubtype="4" fill="hold" grpId="0" nodeType="afterEffect">
                                  <p:stCondLst>
                                    <p:cond delay="0"/>
                                  </p:stCondLst>
                                  <p:childTnLst>
                                    <p:set>
                                      <p:cBhvr>
                                        <p:cTn id="77" dur="1" fill="hold">
                                          <p:stCondLst>
                                            <p:cond delay="0"/>
                                          </p:stCondLst>
                                        </p:cTn>
                                        <p:tgtEl>
                                          <p:spTgt spid="92"/>
                                        </p:tgtEl>
                                        <p:attrNameLst>
                                          <p:attrName>style.visibility</p:attrName>
                                        </p:attrNameLst>
                                      </p:cBhvr>
                                      <p:to>
                                        <p:strVal val="visible"/>
                                      </p:to>
                                    </p:set>
                                    <p:animEffect transition="in" filter="slide(fromBottom)">
                                      <p:cBhvr>
                                        <p:cTn id="78" dur="500"/>
                                        <p:tgtEl>
                                          <p:spTgt spid="92"/>
                                        </p:tgtEl>
                                      </p:cBhvr>
                                    </p:animEffect>
                                  </p:childTnLst>
                                </p:cTn>
                              </p:par>
                              <p:par>
                                <p:cTn id="79" presetID="12" presetClass="entr" presetSubtype="4" fill="hold" grpId="0" nodeType="withEffect">
                                  <p:stCondLst>
                                    <p:cond delay="0"/>
                                  </p:stCondLst>
                                  <p:childTnLst>
                                    <p:set>
                                      <p:cBhvr>
                                        <p:cTn id="80" dur="1" fill="hold">
                                          <p:stCondLst>
                                            <p:cond delay="0"/>
                                          </p:stCondLst>
                                        </p:cTn>
                                        <p:tgtEl>
                                          <p:spTgt spid="93"/>
                                        </p:tgtEl>
                                        <p:attrNameLst>
                                          <p:attrName>style.visibility</p:attrName>
                                        </p:attrNameLst>
                                      </p:cBhvr>
                                      <p:to>
                                        <p:strVal val="visible"/>
                                      </p:to>
                                    </p:set>
                                    <p:animEffect transition="in" filter="slide(fromBottom)">
                                      <p:cBhvr>
                                        <p:cTn id="81" dur="500"/>
                                        <p:tgtEl>
                                          <p:spTgt spid="93"/>
                                        </p:tgtEl>
                                      </p:cBhvr>
                                    </p:animEffect>
                                  </p:childTnLst>
                                </p:cTn>
                              </p:par>
                            </p:childTnLst>
                          </p:cTn>
                        </p:par>
                        <p:par>
                          <p:cTn id="82" fill="hold">
                            <p:stCondLst>
                              <p:cond delay="8000"/>
                            </p:stCondLst>
                            <p:childTnLst>
                              <p:par>
                                <p:cTn id="83" presetID="2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childTnLst>
                                </p:cTn>
                              </p:par>
                            </p:childTnLst>
                          </p:cTn>
                        </p:par>
                        <p:par>
                          <p:cTn id="87" fill="hold">
                            <p:stCondLst>
                              <p:cond delay="8500"/>
                            </p:stCondLst>
                            <p:childTnLst>
                              <p:par>
                                <p:cTn id="88" presetID="12" presetClass="entr" presetSubtype="1"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additive="base">
                                        <p:cTn id="90" dur="500"/>
                                        <p:tgtEl>
                                          <p:spTgt spid="98"/>
                                        </p:tgtEl>
                                        <p:attrNameLst>
                                          <p:attrName>ppt_y</p:attrName>
                                        </p:attrNameLst>
                                      </p:cBhvr>
                                      <p:tavLst>
                                        <p:tav tm="0">
                                          <p:val>
                                            <p:strVal val="#ppt_y-#ppt_h*1.125000"/>
                                          </p:val>
                                        </p:tav>
                                        <p:tav tm="100000">
                                          <p:val>
                                            <p:strVal val="#ppt_y"/>
                                          </p:val>
                                        </p:tav>
                                      </p:tavLst>
                                    </p:anim>
                                    <p:animEffect transition="in" filter="wipe(down)">
                                      <p:cBhvr>
                                        <p:cTn id="91" dur="500"/>
                                        <p:tgtEl>
                                          <p:spTgt spid="98"/>
                                        </p:tgtEl>
                                      </p:cBhvr>
                                    </p:animEffect>
                                  </p:childTnLst>
                                </p:cTn>
                              </p:par>
                              <p:par>
                                <p:cTn id="92" presetID="12" presetClass="entr" presetSubtype="1" fill="hold" grpId="0" nodeType="withEffect">
                                  <p:stCondLst>
                                    <p:cond delay="0"/>
                                  </p:stCondLst>
                                  <p:childTnLst>
                                    <p:set>
                                      <p:cBhvr>
                                        <p:cTn id="93" dur="1" fill="hold">
                                          <p:stCondLst>
                                            <p:cond delay="0"/>
                                          </p:stCondLst>
                                        </p:cTn>
                                        <p:tgtEl>
                                          <p:spTgt spid="99"/>
                                        </p:tgtEl>
                                        <p:attrNameLst>
                                          <p:attrName>style.visibility</p:attrName>
                                        </p:attrNameLst>
                                      </p:cBhvr>
                                      <p:to>
                                        <p:strVal val="visible"/>
                                      </p:to>
                                    </p:set>
                                    <p:anim calcmode="lin" valueType="num">
                                      <p:cBhvr additive="base">
                                        <p:cTn id="94" dur="500"/>
                                        <p:tgtEl>
                                          <p:spTgt spid="99"/>
                                        </p:tgtEl>
                                        <p:attrNameLst>
                                          <p:attrName>ppt_y</p:attrName>
                                        </p:attrNameLst>
                                      </p:cBhvr>
                                      <p:tavLst>
                                        <p:tav tm="0">
                                          <p:val>
                                            <p:strVal val="#ppt_y-#ppt_h*1.125000"/>
                                          </p:val>
                                        </p:tav>
                                        <p:tav tm="100000">
                                          <p:val>
                                            <p:strVal val="#ppt_y"/>
                                          </p:val>
                                        </p:tav>
                                      </p:tavLst>
                                    </p:anim>
                                    <p:animEffect transition="in" filter="wipe(down)">
                                      <p:cBhvr>
                                        <p:cTn id="95" dur="500"/>
                                        <p:tgtEl>
                                          <p:spTgt spid="99"/>
                                        </p:tgtEl>
                                      </p:cBhvr>
                                    </p:animEffect>
                                  </p:childTnLst>
                                </p:cTn>
                              </p:par>
                            </p:childTnLst>
                          </p:cTn>
                        </p:par>
                        <p:par>
                          <p:cTn id="96" fill="hold">
                            <p:stCondLst>
                              <p:cond delay="9000"/>
                            </p:stCondLst>
                            <p:childTnLst>
                              <p:par>
                                <p:cTn id="97" presetID="23" presetClass="entr" presetSubtype="16" fill="hold" grpId="0" nodeType="afterEffect">
                                  <p:stCondLst>
                                    <p:cond delay="0"/>
                                  </p:stCondLst>
                                  <p:childTnLst>
                                    <p:set>
                                      <p:cBhvr>
                                        <p:cTn id="98" dur="1" fill="hold">
                                          <p:stCondLst>
                                            <p:cond delay="0"/>
                                          </p:stCondLst>
                                        </p:cTn>
                                        <p:tgtEl>
                                          <p:spTgt spid="63"/>
                                        </p:tgtEl>
                                        <p:attrNameLst>
                                          <p:attrName>style.visibility</p:attrName>
                                        </p:attrNameLst>
                                      </p:cBhvr>
                                      <p:to>
                                        <p:strVal val="visible"/>
                                      </p:to>
                                    </p:set>
                                    <p:anim calcmode="lin" valueType="num">
                                      <p:cBhvr>
                                        <p:cTn id="99" dur="500" fill="hold"/>
                                        <p:tgtEl>
                                          <p:spTgt spid="63"/>
                                        </p:tgtEl>
                                        <p:attrNameLst>
                                          <p:attrName>ppt_w</p:attrName>
                                        </p:attrNameLst>
                                      </p:cBhvr>
                                      <p:tavLst>
                                        <p:tav tm="0">
                                          <p:val>
                                            <p:fltVal val="0"/>
                                          </p:val>
                                        </p:tav>
                                        <p:tav tm="100000">
                                          <p:val>
                                            <p:strVal val="#ppt_w"/>
                                          </p:val>
                                        </p:tav>
                                      </p:tavLst>
                                    </p:anim>
                                    <p:anim calcmode="lin" valueType="num">
                                      <p:cBhvr>
                                        <p:cTn id="100" dur="500" fill="hold"/>
                                        <p:tgtEl>
                                          <p:spTgt spid="63"/>
                                        </p:tgtEl>
                                        <p:attrNameLst>
                                          <p:attrName>ppt_h</p:attrName>
                                        </p:attrNameLst>
                                      </p:cBhvr>
                                      <p:tavLst>
                                        <p:tav tm="0">
                                          <p:val>
                                            <p:fltVal val="0"/>
                                          </p:val>
                                        </p:tav>
                                        <p:tav tm="100000">
                                          <p:val>
                                            <p:strVal val="#ppt_h"/>
                                          </p:val>
                                        </p:tav>
                                      </p:tavLst>
                                    </p:anim>
                                  </p:childTnLst>
                                </p:cTn>
                              </p:par>
                            </p:childTnLst>
                          </p:cTn>
                        </p:par>
                        <p:par>
                          <p:cTn id="101" fill="hold">
                            <p:stCondLst>
                              <p:cond delay="9500"/>
                            </p:stCondLst>
                            <p:childTnLst>
                              <p:par>
                                <p:cTn id="102" presetID="12" presetClass="entr" presetSubtype="4" fill="hold" grpId="0" nodeType="afterEffect">
                                  <p:stCondLst>
                                    <p:cond delay="0"/>
                                  </p:stCondLst>
                                  <p:childTnLst>
                                    <p:set>
                                      <p:cBhvr>
                                        <p:cTn id="103" dur="1" fill="hold">
                                          <p:stCondLst>
                                            <p:cond delay="0"/>
                                          </p:stCondLst>
                                        </p:cTn>
                                        <p:tgtEl>
                                          <p:spTgt spid="94"/>
                                        </p:tgtEl>
                                        <p:attrNameLst>
                                          <p:attrName>style.visibility</p:attrName>
                                        </p:attrNameLst>
                                      </p:cBhvr>
                                      <p:to>
                                        <p:strVal val="visible"/>
                                      </p:to>
                                    </p:set>
                                    <p:animEffect transition="in" filter="slide(fromBottom)">
                                      <p:cBhvr>
                                        <p:cTn id="104" dur="500"/>
                                        <p:tgtEl>
                                          <p:spTgt spid="94"/>
                                        </p:tgtEl>
                                      </p:cBhvr>
                                    </p:animEffect>
                                  </p:childTnLst>
                                </p:cTn>
                              </p:par>
                              <p:par>
                                <p:cTn id="105" presetID="12" presetClass="entr" presetSubtype="4" fill="hold" grpId="0" nodeType="withEffect">
                                  <p:stCondLst>
                                    <p:cond delay="0"/>
                                  </p:stCondLst>
                                  <p:childTnLst>
                                    <p:set>
                                      <p:cBhvr>
                                        <p:cTn id="106" dur="1" fill="hold">
                                          <p:stCondLst>
                                            <p:cond delay="0"/>
                                          </p:stCondLst>
                                        </p:cTn>
                                        <p:tgtEl>
                                          <p:spTgt spid="95"/>
                                        </p:tgtEl>
                                        <p:attrNameLst>
                                          <p:attrName>style.visibility</p:attrName>
                                        </p:attrNameLst>
                                      </p:cBhvr>
                                      <p:to>
                                        <p:strVal val="visible"/>
                                      </p:to>
                                    </p:set>
                                    <p:animEffect transition="in" filter="slide(fromBottom)">
                                      <p:cBhvr>
                                        <p:cTn id="107" dur="500"/>
                                        <p:tgtEl>
                                          <p:spTgt spid="95"/>
                                        </p:tgtEl>
                                      </p:cBhvr>
                                    </p:animEffect>
                                  </p:childTnLst>
                                </p:cTn>
                              </p:par>
                            </p:childTnLst>
                          </p:cTn>
                        </p:par>
                        <p:par>
                          <p:cTn id="108" fill="hold">
                            <p:stCondLst>
                              <p:cond delay="10000"/>
                            </p:stCondLst>
                            <p:childTnLst>
                              <p:par>
                                <p:cTn id="109" presetID="18" presetClass="entr" presetSubtype="3" fill="hold" nodeType="after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strips(upRight)">
                                      <p:cBhvr>
                                        <p:cTn id="111" dur="500"/>
                                        <p:tgtEl>
                                          <p:spTgt spid="55"/>
                                        </p:tgtEl>
                                      </p:cBhvr>
                                    </p:animEffect>
                                  </p:childTnLst>
                                </p:cTn>
                              </p:par>
                            </p:childTnLst>
                          </p:cTn>
                        </p:par>
                        <p:par>
                          <p:cTn id="112" fill="hold">
                            <p:stCondLst>
                              <p:cond delay="10500"/>
                            </p:stCondLst>
                            <p:childTnLst>
                              <p:par>
                                <p:cTn id="113" presetID="10" presetClass="entr" presetSubtype="0" fill="hold" grpId="0" nodeType="after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fade">
                                      <p:cBhvr>
                                        <p:cTn id="11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54" grpId="0"/>
      <p:bldP spid="56" grpId="0" animBg="1"/>
      <p:bldP spid="57" grpId="0" animBg="1"/>
      <p:bldP spid="58" grpId="0" animBg="1"/>
      <p:bldP spid="59" grpId="0" animBg="1"/>
      <p:bldP spid="60" grpId="0" animBg="1"/>
      <p:bldP spid="61" grpId="0" animBg="1"/>
      <p:bldP spid="62" grpId="0" animBg="1"/>
      <p:bldP spid="63" grpId="0" animBg="1"/>
      <p:bldP spid="84" grpId="0" animBg="1"/>
      <p:bldP spid="85" grpId="0" animBg="1"/>
      <p:bldP spid="86" grpId="0" animBg="1"/>
      <p:bldP spid="87" grpId="0" animBg="1"/>
      <p:bldP spid="90" grpId="0"/>
      <p:bldP spid="91" grpId="0"/>
      <p:bldP spid="92" grpId="0"/>
      <p:bldP spid="93" grpId="0"/>
      <p:bldP spid="94" grpId="0"/>
      <p:bldP spid="95" grpId="0"/>
      <p:bldP spid="96" grpId="0"/>
      <p:bldP spid="97" grpId="0"/>
      <p:bldP spid="98" grpId="0"/>
      <p:bldP spid="9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247"/>
          <p:cNvCxnSpPr/>
          <p:nvPr/>
        </p:nvCxnSpPr>
        <p:spPr>
          <a:xfrm>
            <a:off x="1043633" y="5477608"/>
            <a:ext cx="10104736"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43" name="Group 74"/>
          <p:cNvGrpSpPr/>
          <p:nvPr/>
        </p:nvGrpSpPr>
        <p:grpSpPr>
          <a:xfrm>
            <a:off x="2179237" y="1739195"/>
            <a:ext cx="1228789" cy="3456420"/>
            <a:chOff x="1634044" y="1304396"/>
            <a:chExt cx="921712" cy="2592315"/>
          </a:xfrm>
        </p:grpSpPr>
        <p:sp>
          <p:nvSpPr>
            <p:cNvPr id="44" name="Rounded Rectangle 38"/>
            <p:cNvSpPr/>
            <p:nvPr/>
          </p:nvSpPr>
          <p:spPr>
            <a:xfrm>
              <a:off x="1634044" y="1304396"/>
              <a:ext cx="921712" cy="259231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nvGrpSpPr>
            <p:cNvPr id="45" name="Group 46"/>
            <p:cNvGrpSpPr/>
            <p:nvPr/>
          </p:nvGrpSpPr>
          <p:grpSpPr>
            <a:xfrm>
              <a:off x="1703480" y="3032606"/>
              <a:ext cx="782840" cy="782838"/>
              <a:chOff x="1703480" y="3032606"/>
              <a:chExt cx="782840" cy="782838"/>
            </a:xfrm>
          </p:grpSpPr>
          <p:sp>
            <p:nvSpPr>
              <p:cNvPr id="49" name="Oval 44"/>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tx2">
                      <a:lumMod val="75000"/>
                    </a:schemeClr>
                  </a:solidFill>
                </a:endParaRPr>
              </a:p>
            </p:txBody>
          </p:sp>
          <p:sp>
            <p:nvSpPr>
              <p:cNvPr id="50" name="Oval 45"/>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2"/>
                  </a:solidFill>
                </a:endParaRPr>
              </a:p>
            </p:txBody>
          </p:sp>
        </p:grpSp>
        <p:grpSp>
          <p:nvGrpSpPr>
            <p:cNvPr id="46" name="Group 61"/>
            <p:cNvGrpSpPr/>
            <p:nvPr/>
          </p:nvGrpSpPr>
          <p:grpSpPr>
            <a:xfrm>
              <a:off x="1683557" y="1477217"/>
              <a:ext cx="822689" cy="2108390"/>
              <a:chOff x="1683557" y="1477217"/>
              <a:chExt cx="822689" cy="2108390"/>
            </a:xfrm>
          </p:grpSpPr>
          <p:sp>
            <p:nvSpPr>
              <p:cNvPr id="47" name="Text Placeholder 3"/>
              <p:cNvSpPr txBox="1"/>
              <p:nvPr/>
            </p:nvSpPr>
            <p:spPr>
              <a:xfrm>
                <a:off x="1907297" y="3262442"/>
                <a:ext cx="375205"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输入标签</a:t>
                </a:r>
                <a:endParaRPr 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Rectangle 60"/>
              <p:cNvSpPr/>
              <p:nvPr/>
            </p:nvSpPr>
            <p:spPr>
              <a:xfrm>
                <a:off x="1683557" y="1477217"/>
                <a:ext cx="822689" cy="479650"/>
              </a:xfrm>
              <a:prstGeom prst="rect">
                <a:avLst/>
              </a:prstGeom>
            </p:spPr>
            <p:txBody>
              <a:bodyPr wrap="none">
                <a:spAutoFit/>
              </a:bodyPr>
              <a:lstStyle/>
              <a:p>
                <a:pPr algn="ctr" defTabSz="1218565">
                  <a:spcBef>
                    <a:spcPct val="20000"/>
                  </a:spcBef>
                  <a:defRPr/>
                </a:pPr>
                <a:r>
                  <a:rPr lang="en-US" sz="3555" b="1" dirty="0">
                    <a:solidFill>
                      <a:schemeClr val="bg1"/>
                    </a:solidFill>
                  </a:rPr>
                  <a:t>90%</a:t>
                </a:r>
                <a:endParaRPr lang="en-US" sz="3555" b="1" dirty="0">
                  <a:solidFill>
                    <a:schemeClr val="bg1"/>
                  </a:solidFill>
                </a:endParaRPr>
              </a:p>
            </p:txBody>
          </p:sp>
        </p:grpSp>
      </p:grpSp>
      <p:grpSp>
        <p:nvGrpSpPr>
          <p:cNvPr id="51" name="Group 75"/>
          <p:cNvGrpSpPr/>
          <p:nvPr/>
        </p:nvGrpSpPr>
        <p:grpSpPr>
          <a:xfrm>
            <a:off x="3830422" y="2276862"/>
            <a:ext cx="1228789" cy="2918755"/>
            <a:chOff x="2872594" y="1707645"/>
            <a:chExt cx="921712" cy="2189066"/>
          </a:xfrm>
        </p:grpSpPr>
        <p:sp>
          <p:nvSpPr>
            <p:cNvPr id="52" name="Rounded Rectangle 40"/>
            <p:cNvSpPr/>
            <p:nvPr/>
          </p:nvSpPr>
          <p:spPr>
            <a:xfrm>
              <a:off x="2872594" y="1707645"/>
              <a:ext cx="921712" cy="21890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nvGrpSpPr>
            <p:cNvPr id="53" name="Group 47"/>
            <p:cNvGrpSpPr/>
            <p:nvPr/>
          </p:nvGrpSpPr>
          <p:grpSpPr>
            <a:xfrm>
              <a:off x="2942030" y="3032606"/>
              <a:ext cx="782840" cy="782838"/>
              <a:chOff x="1703480" y="3032606"/>
              <a:chExt cx="782840" cy="782838"/>
            </a:xfrm>
          </p:grpSpPr>
          <p:sp>
            <p:nvSpPr>
              <p:cNvPr id="57" name="Oval 48"/>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2"/>
                  </a:solidFill>
                </a:endParaRPr>
              </a:p>
            </p:txBody>
          </p:sp>
          <p:sp>
            <p:nvSpPr>
              <p:cNvPr id="58" name="Oval 49"/>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2"/>
                  </a:solidFill>
                </a:endParaRPr>
              </a:p>
            </p:txBody>
          </p:sp>
        </p:grpSp>
        <p:grpSp>
          <p:nvGrpSpPr>
            <p:cNvPr id="54" name="Group 62"/>
            <p:cNvGrpSpPr/>
            <p:nvPr/>
          </p:nvGrpSpPr>
          <p:grpSpPr>
            <a:xfrm>
              <a:off x="2916822" y="1825998"/>
              <a:ext cx="822689" cy="1759608"/>
              <a:chOff x="1683557" y="1750267"/>
              <a:chExt cx="822689" cy="1759608"/>
            </a:xfrm>
          </p:grpSpPr>
          <p:sp>
            <p:nvSpPr>
              <p:cNvPr id="55" name="Text Placeholder 3"/>
              <p:cNvSpPr txBox="1"/>
              <p:nvPr/>
            </p:nvSpPr>
            <p:spPr>
              <a:xfrm>
                <a:off x="1911900" y="3186710"/>
                <a:ext cx="381193"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输入标签</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Rectangle 64"/>
              <p:cNvSpPr/>
              <p:nvPr/>
            </p:nvSpPr>
            <p:spPr>
              <a:xfrm>
                <a:off x="1683557" y="1750267"/>
                <a:ext cx="822689" cy="479651"/>
              </a:xfrm>
              <a:prstGeom prst="rect">
                <a:avLst/>
              </a:prstGeom>
            </p:spPr>
            <p:txBody>
              <a:bodyPr wrap="none">
                <a:spAutoFit/>
              </a:bodyPr>
              <a:lstStyle/>
              <a:p>
                <a:pPr algn="ctr" defTabSz="1218565">
                  <a:spcBef>
                    <a:spcPct val="20000"/>
                  </a:spcBef>
                  <a:defRPr/>
                </a:pPr>
                <a:r>
                  <a:rPr lang="en-US" sz="3555" b="1" dirty="0">
                    <a:solidFill>
                      <a:schemeClr val="bg1"/>
                    </a:solidFill>
                  </a:rPr>
                  <a:t>80%</a:t>
                </a:r>
                <a:endParaRPr lang="en-US" sz="3555" b="1" dirty="0">
                  <a:solidFill>
                    <a:schemeClr val="bg1"/>
                  </a:solidFill>
                </a:endParaRPr>
              </a:p>
            </p:txBody>
          </p:sp>
        </p:grpSp>
      </p:grpSp>
      <p:grpSp>
        <p:nvGrpSpPr>
          <p:cNvPr id="59" name="Group 76"/>
          <p:cNvGrpSpPr/>
          <p:nvPr/>
        </p:nvGrpSpPr>
        <p:grpSpPr>
          <a:xfrm>
            <a:off x="5422706" y="971104"/>
            <a:ext cx="1350049" cy="4224513"/>
            <a:chOff x="4062340" y="728326"/>
            <a:chExt cx="1012669" cy="3168385"/>
          </a:xfrm>
        </p:grpSpPr>
        <p:sp>
          <p:nvSpPr>
            <p:cNvPr id="60" name="Rounded Rectangle 41"/>
            <p:cNvSpPr/>
            <p:nvPr/>
          </p:nvSpPr>
          <p:spPr>
            <a:xfrm>
              <a:off x="4106521" y="728326"/>
              <a:ext cx="921712" cy="316838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nvGrpSpPr>
            <p:cNvPr id="61" name="Group 50"/>
            <p:cNvGrpSpPr/>
            <p:nvPr/>
          </p:nvGrpSpPr>
          <p:grpSpPr>
            <a:xfrm>
              <a:off x="4175957" y="3032606"/>
              <a:ext cx="782840" cy="782838"/>
              <a:chOff x="1703480" y="3032606"/>
              <a:chExt cx="782840" cy="782838"/>
            </a:xfrm>
          </p:grpSpPr>
          <p:sp>
            <p:nvSpPr>
              <p:cNvPr id="65" name="Oval 51"/>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accent1"/>
                  </a:solidFill>
                </a:endParaRPr>
              </a:p>
            </p:txBody>
          </p:sp>
          <p:sp>
            <p:nvSpPr>
              <p:cNvPr id="66" name="Oval 52"/>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rgbClr val="FF3F3F"/>
                  </a:solidFill>
                </a:endParaRPr>
              </a:p>
            </p:txBody>
          </p:sp>
        </p:grpSp>
        <p:grpSp>
          <p:nvGrpSpPr>
            <p:cNvPr id="62" name="Group 65"/>
            <p:cNvGrpSpPr/>
            <p:nvPr/>
          </p:nvGrpSpPr>
          <p:grpSpPr>
            <a:xfrm>
              <a:off x="4062340" y="958754"/>
              <a:ext cx="1012669" cy="2626851"/>
              <a:chOff x="1594103" y="1174197"/>
              <a:chExt cx="1012669" cy="2626851"/>
            </a:xfrm>
          </p:grpSpPr>
          <p:sp>
            <p:nvSpPr>
              <p:cNvPr id="63" name="Text Placeholder 3"/>
              <p:cNvSpPr txBox="1"/>
              <p:nvPr/>
            </p:nvSpPr>
            <p:spPr>
              <a:xfrm>
                <a:off x="1924450" y="3477883"/>
                <a:ext cx="349379"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输入标签</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Rectangle 67"/>
              <p:cNvSpPr/>
              <p:nvPr/>
            </p:nvSpPr>
            <p:spPr>
              <a:xfrm>
                <a:off x="1594103" y="1174197"/>
                <a:ext cx="1012669" cy="479651"/>
              </a:xfrm>
              <a:prstGeom prst="rect">
                <a:avLst/>
              </a:prstGeom>
            </p:spPr>
            <p:txBody>
              <a:bodyPr wrap="none">
                <a:spAutoFit/>
              </a:bodyPr>
              <a:lstStyle/>
              <a:p>
                <a:pPr algn="ctr" defTabSz="1218565">
                  <a:spcBef>
                    <a:spcPct val="20000"/>
                  </a:spcBef>
                  <a:defRPr/>
                </a:pPr>
                <a:r>
                  <a:rPr lang="en-US" sz="3555" b="1" dirty="0">
                    <a:solidFill>
                      <a:schemeClr val="bg1"/>
                    </a:solidFill>
                  </a:rPr>
                  <a:t>100%</a:t>
                </a:r>
                <a:endParaRPr lang="en-US" sz="3555" b="1" dirty="0">
                  <a:solidFill>
                    <a:schemeClr val="bg1"/>
                  </a:solidFill>
                </a:endParaRPr>
              </a:p>
            </p:txBody>
          </p:sp>
        </p:grpSp>
      </p:grpSp>
      <p:grpSp>
        <p:nvGrpSpPr>
          <p:cNvPr id="67" name="Group 79"/>
          <p:cNvGrpSpPr/>
          <p:nvPr/>
        </p:nvGrpSpPr>
        <p:grpSpPr>
          <a:xfrm>
            <a:off x="8783977" y="1739195"/>
            <a:ext cx="1228789" cy="3456420"/>
            <a:chOff x="6588245" y="1304396"/>
            <a:chExt cx="921712" cy="2592315"/>
          </a:xfrm>
        </p:grpSpPr>
        <p:sp>
          <p:nvSpPr>
            <p:cNvPr id="68" name="Rounded Rectangle 43"/>
            <p:cNvSpPr/>
            <p:nvPr/>
          </p:nvSpPr>
          <p:spPr>
            <a:xfrm>
              <a:off x="6588245" y="1304396"/>
              <a:ext cx="921712" cy="259231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nvGrpSpPr>
            <p:cNvPr id="69" name="Group 56"/>
            <p:cNvGrpSpPr/>
            <p:nvPr/>
          </p:nvGrpSpPr>
          <p:grpSpPr>
            <a:xfrm>
              <a:off x="6657681" y="3032606"/>
              <a:ext cx="782840" cy="782838"/>
              <a:chOff x="1703480" y="3032606"/>
              <a:chExt cx="782840" cy="782838"/>
            </a:xfrm>
          </p:grpSpPr>
          <p:sp>
            <p:nvSpPr>
              <p:cNvPr id="73" name="Oval 57"/>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accent3"/>
                  </a:solidFill>
                </a:endParaRPr>
              </a:p>
            </p:txBody>
          </p:sp>
          <p:sp>
            <p:nvSpPr>
              <p:cNvPr id="74" name="Oval 58"/>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rgbClr val="00B0F0"/>
                  </a:solidFill>
                </a:endParaRPr>
              </a:p>
            </p:txBody>
          </p:sp>
        </p:grpSp>
        <p:grpSp>
          <p:nvGrpSpPr>
            <p:cNvPr id="70" name="Group 68"/>
            <p:cNvGrpSpPr/>
            <p:nvPr/>
          </p:nvGrpSpPr>
          <p:grpSpPr>
            <a:xfrm>
              <a:off x="6632473" y="1477217"/>
              <a:ext cx="822689" cy="2108388"/>
              <a:chOff x="1683557" y="1477217"/>
              <a:chExt cx="822689" cy="2108388"/>
            </a:xfrm>
          </p:grpSpPr>
          <p:sp>
            <p:nvSpPr>
              <p:cNvPr id="71" name="Text Placeholder 3"/>
              <p:cNvSpPr txBox="1"/>
              <p:nvPr/>
            </p:nvSpPr>
            <p:spPr>
              <a:xfrm>
                <a:off x="1950645" y="3262440"/>
                <a:ext cx="299080"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输入标签</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Rectangle 70"/>
              <p:cNvSpPr/>
              <p:nvPr/>
            </p:nvSpPr>
            <p:spPr>
              <a:xfrm>
                <a:off x="1683557" y="1477217"/>
                <a:ext cx="822689" cy="479651"/>
              </a:xfrm>
              <a:prstGeom prst="rect">
                <a:avLst/>
              </a:prstGeom>
            </p:spPr>
            <p:txBody>
              <a:bodyPr wrap="none">
                <a:spAutoFit/>
              </a:bodyPr>
              <a:lstStyle/>
              <a:p>
                <a:pPr algn="ctr" defTabSz="1218565">
                  <a:spcBef>
                    <a:spcPct val="20000"/>
                  </a:spcBef>
                  <a:defRPr/>
                </a:pPr>
                <a:r>
                  <a:rPr lang="en-US" sz="3555" b="1" dirty="0">
                    <a:solidFill>
                      <a:schemeClr val="bg1"/>
                    </a:solidFill>
                  </a:rPr>
                  <a:t>90%</a:t>
                </a:r>
                <a:endParaRPr lang="en-US" sz="3555" b="1" dirty="0">
                  <a:solidFill>
                    <a:schemeClr val="bg1"/>
                  </a:solidFill>
                </a:endParaRPr>
              </a:p>
            </p:txBody>
          </p:sp>
        </p:grpSp>
      </p:grpSp>
      <p:grpSp>
        <p:nvGrpSpPr>
          <p:cNvPr id="75" name="Group 78"/>
          <p:cNvGrpSpPr/>
          <p:nvPr/>
        </p:nvGrpSpPr>
        <p:grpSpPr>
          <a:xfrm>
            <a:off x="7132792" y="2507290"/>
            <a:ext cx="1228789" cy="2663083"/>
            <a:chOff x="5349694" y="1880466"/>
            <a:chExt cx="921712" cy="1997312"/>
          </a:xfrm>
        </p:grpSpPr>
        <p:sp>
          <p:nvSpPr>
            <p:cNvPr id="76" name="Rounded Rectangle 42"/>
            <p:cNvSpPr/>
            <p:nvPr/>
          </p:nvSpPr>
          <p:spPr>
            <a:xfrm>
              <a:off x="5349694" y="1880466"/>
              <a:ext cx="921712" cy="199731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nvGrpSpPr>
            <p:cNvPr id="77" name="Group 77"/>
            <p:cNvGrpSpPr/>
            <p:nvPr/>
          </p:nvGrpSpPr>
          <p:grpSpPr>
            <a:xfrm>
              <a:off x="5397042" y="1960262"/>
              <a:ext cx="822689" cy="1840285"/>
              <a:chOff x="5397042" y="1960262"/>
              <a:chExt cx="822689" cy="1840285"/>
            </a:xfrm>
          </p:grpSpPr>
          <p:grpSp>
            <p:nvGrpSpPr>
              <p:cNvPr id="78" name="Group 53"/>
              <p:cNvGrpSpPr/>
              <p:nvPr/>
            </p:nvGrpSpPr>
            <p:grpSpPr>
              <a:xfrm>
                <a:off x="5419130" y="3017709"/>
                <a:ext cx="782840" cy="782838"/>
                <a:chOff x="1703480" y="3032606"/>
                <a:chExt cx="782840" cy="782838"/>
              </a:xfrm>
            </p:grpSpPr>
            <p:sp>
              <p:nvSpPr>
                <p:cNvPr id="101" name="Oval 54"/>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accent2"/>
                    </a:solidFill>
                  </a:endParaRPr>
                </a:p>
              </p:txBody>
            </p:sp>
            <p:sp>
              <p:nvSpPr>
                <p:cNvPr id="107" name="Oval 55"/>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rgbClr val="FFC000"/>
                    </a:solidFill>
                  </a:endParaRPr>
                </a:p>
              </p:txBody>
            </p:sp>
          </p:grpSp>
          <p:grpSp>
            <p:nvGrpSpPr>
              <p:cNvPr id="79" name="Group 71"/>
              <p:cNvGrpSpPr/>
              <p:nvPr/>
            </p:nvGrpSpPr>
            <p:grpSpPr>
              <a:xfrm>
                <a:off x="5397042" y="1960262"/>
                <a:ext cx="822689" cy="1610449"/>
                <a:chOff x="1683556" y="1865481"/>
                <a:chExt cx="822689" cy="1610449"/>
              </a:xfrm>
            </p:grpSpPr>
            <p:sp>
              <p:nvSpPr>
                <p:cNvPr id="80" name="Text Placeholder 3"/>
                <p:cNvSpPr txBox="1"/>
                <p:nvPr/>
              </p:nvSpPr>
              <p:spPr>
                <a:xfrm>
                  <a:off x="1953286" y="3152765"/>
                  <a:ext cx="283226"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输入标签</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Rectangle 73"/>
                <p:cNvSpPr/>
                <p:nvPr/>
              </p:nvSpPr>
              <p:spPr>
                <a:xfrm>
                  <a:off x="1683556" y="1865481"/>
                  <a:ext cx="822689" cy="479650"/>
                </a:xfrm>
                <a:prstGeom prst="rect">
                  <a:avLst/>
                </a:prstGeom>
              </p:spPr>
              <p:txBody>
                <a:bodyPr wrap="none">
                  <a:spAutoFit/>
                </a:bodyPr>
                <a:lstStyle/>
                <a:p>
                  <a:pPr algn="ctr" defTabSz="1218565">
                    <a:spcBef>
                      <a:spcPct val="20000"/>
                    </a:spcBef>
                    <a:defRPr/>
                  </a:pPr>
                  <a:r>
                    <a:rPr lang="en-US" sz="3555" b="1" dirty="0">
                      <a:solidFill>
                        <a:schemeClr val="bg1"/>
                      </a:solidFill>
                    </a:rPr>
                    <a:t>70%</a:t>
                  </a:r>
                  <a:endParaRPr lang="en-US" sz="3555" b="1" dirty="0">
                    <a:solidFill>
                      <a:schemeClr val="bg1"/>
                    </a:solidFill>
                  </a:endParaRPr>
                </a:p>
              </p:txBody>
            </p:sp>
          </p:grpSp>
        </p:grpSp>
      </p:grpSp>
      <p:sp>
        <p:nvSpPr>
          <p:cNvPr id="108" name="TextBox 107"/>
          <p:cNvSpPr txBox="1"/>
          <p:nvPr/>
        </p:nvSpPr>
        <p:spPr>
          <a:xfrm>
            <a:off x="1035442" y="5612316"/>
            <a:ext cx="10121123"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dirty="0">
                <a:sym typeface="微软雅黑" panose="020B0503020204020204" pitchFamily="34" charset="-122"/>
              </a:rPr>
              <a:t>在此录入上述图表的综合描述说明，在此录入上述图表的综合描述说明，在此录入上述图表的综合描述说明。在此录入上述图表的描述说明，在此录入上述图表的综合描述说明，在此录入上述图表的综合描述说明，在此录入上述图表的综合描述说明，在此录入上述图表的综合描述说明，在此录入上述图表的综合描述说明。</a:t>
            </a:r>
            <a:endParaRPr lang="zh-CN" altLang="en-US" dirty="0">
              <a:sym typeface="微软雅黑" panose="020B0503020204020204" pitchFamily="34" charset="-122"/>
            </a:endParaRPr>
          </a:p>
        </p:txBody>
      </p:sp>
      <p:sp>
        <p:nvSpPr>
          <p:cNvPr id="109" name="文本框 13"/>
          <p:cNvSpPr txBox="1"/>
          <p:nvPr/>
        </p:nvSpPr>
        <p:spPr>
          <a:xfrm>
            <a:off x="2271806" y="2794682"/>
            <a:ext cx="1072529"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0" name="文本框 13"/>
          <p:cNvSpPr txBox="1"/>
          <p:nvPr/>
        </p:nvSpPr>
        <p:spPr>
          <a:xfrm>
            <a:off x="3908550" y="3192861"/>
            <a:ext cx="1058090"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1" name="文本框 13"/>
          <p:cNvSpPr txBox="1"/>
          <p:nvPr/>
        </p:nvSpPr>
        <p:spPr>
          <a:xfrm>
            <a:off x="8870235" y="2794682"/>
            <a:ext cx="1072529"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 name="文本框 13"/>
          <p:cNvSpPr txBox="1"/>
          <p:nvPr/>
        </p:nvSpPr>
        <p:spPr>
          <a:xfrm>
            <a:off x="7230098" y="3192861"/>
            <a:ext cx="1058090"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 name="文本框 13"/>
          <p:cNvSpPr txBox="1"/>
          <p:nvPr/>
        </p:nvSpPr>
        <p:spPr>
          <a:xfrm>
            <a:off x="5562321" y="2055349"/>
            <a:ext cx="1058090" cy="1532719"/>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additive="base">
                                        <p:cTn id="12" dur="500" fill="hold"/>
                                        <p:tgtEl>
                                          <p:spTgt spid="51"/>
                                        </p:tgtEl>
                                        <p:attrNameLst>
                                          <p:attrName>ppt_x</p:attrName>
                                        </p:attrNameLst>
                                      </p:cBhvr>
                                      <p:tavLst>
                                        <p:tav tm="0">
                                          <p:val>
                                            <p:strVal val="#ppt_x"/>
                                          </p:val>
                                        </p:tav>
                                        <p:tav tm="100000">
                                          <p:val>
                                            <p:strVal val="#ppt_x"/>
                                          </p:val>
                                        </p:tav>
                                      </p:tavLst>
                                    </p:anim>
                                    <p:anim calcmode="lin" valueType="num">
                                      <p:cBhvr additive="base">
                                        <p:cTn id="13" dur="500" fill="hold"/>
                                        <p:tgtEl>
                                          <p:spTgt spid="5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additive="base">
                                        <p:cTn id="17" dur="500" fill="hold"/>
                                        <p:tgtEl>
                                          <p:spTgt spid="59"/>
                                        </p:tgtEl>
                                        <p:attrNameLst>
                                          <p:attrName>ppt_x</p:attrName>
                                        </p:attrNameLst>
                                      </p:cBhvr>
                                      <p:tavLst>
                                        <p:tav tm="0">
                                          <p:val>
                                            <p:strVal val="#ppt_x"/>
                                          </p:val>
                                        </p:tav>
                                        <p:tav tm="100000">
                                          <p:val>
                                            <p:strVal val="#ppt_x"/>
                                          </p:val>
                                        </p:tav>
                                      </p:tavLst>
                                    </p:anim>
                                    <p:anim calcmode="lin" valueType="num">
                                      <p:cBhvr additive="base">
                                        <p:cTn id="18" dur="500" fill="hold"/>
                                        <p:tgtEl>
                                          <p:spTgt spid="5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additive="base">
                                        <p:cTn id="22" dur="500" fill="hold"/>
                                        <p:tgtEl>
                                          <p:spTgt spid="75"/>
                                        </p:tgtEl>
                                        <p:attrNameLst>
                                          <p:attrName>ppt_x</p:attrName>
                                        </p:attrNameLst>
                                      </p:cBhvr>
                                      <p:tavLst>
                                        <p:tav tm="0">
                                          <p:val>
                                            <p:strVal val="#ppt_x"/>
                                          </p:val>
                                        </p:tav>
                                        <p:tav tm="100000">
                                          <p:val>
                                            <p:strVal val="#ppt_x"/>
                                          </p:val>
                                        </p:tav>
                                      </p:tavLst>
                                    </p:anim>
                                    <p:anim calcmode="lin" valueType="num">
                                      <p:cBhvr additive="base">
                                        <p:cTn id="23" dur="500" fill="hold"/>
                                        <p:tgtEl>
                                          <p:spTgt spid="7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nodeType="after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9" presetClass="entr" presetSubtype="0" fill="hold" grpId="0" nodeType="afterEffect">
                                  <p:stCondLst>
                                    <p:cond delay="0"/>
                                  </p:stCondLst>
                                  <p:childTnLst>
                                    <p:set>
                                      <p:cBhvr>
                                        <p:cTn id="31" dur="1" fill="hold">
                                          <p:stCondLst>
                                            <p:cond delay="0"/>
                                          </p:stCondLst>
                                        </p:cTn>
                                        <p:tgtEl>
                                          <p:spTgt spid="109"/>
                                        </p:tgtEl>
                                        <p:attrNameLst>
                                          <p:attrName>style.visibility</p:attrName>
                                        </p:attrNameLst>
                                      </p:cBhvr>
                                      <p:to>
                                        <p:strVal val="visible"/>
                                      </p:to>
                                    </p:set>
                                    <p:animEffect transition="in" filter="dissolve">
                                      <p:cBhvr>
                                        <p:cTn id="32" dur="500"/>
                                        <p:tgtEl>
                                          <p:spTgt spid="109"/>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10"/>
                                        </p:tgtEl>
                                        <p:attrNameLst>
                                          <p:attrName>style.visibility</p:attrName>
                                        </p:attrNameLst>
                                      </p:cBhvr>
                                      <p:to>
                                        <p:strVal val="visible"/>
                                      </p:to>
                                    </p:set>
                                    <p:animEffect transition="in" filter="dissolve">
                                      <p:cBhvr>
                                        <p:cTn id="35" dur="500"/>
                                        <p:tgtEl>
                                          <p:spTgt spid="110"/>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11"/>
                                        </p:tgtEl>
                                        <p:attrNameLst>
                                          <p:attrName>style.visibility</p:attrName>
                                        </p:attrNameLst>
                                      </p:cBhvr>
                                      <p:to>
                                        <p:strVal val="visible"/>
                                      </p:to>
                                    </p:set>
                                    <p:animEffect transition="in" filter="dissolve">
                                      <p:cBhvr>
                                        <p:cTn id="38" dur="500"/>
                                        <p:tgtEl>
                                          <p:spTgt spid="111"/>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12"/>
                                        </p:tgtEl>
                                        <p:attrNameLst>
                                          <p:attrName>style.visibility</p:attrName>
                                        </p:attrNameLst>
                                      </p:cBhvr>
                                      <p:to>
                                        <p:strVal val="visible"/>
                                      </p:to>
                                    </p:set>
                                    <p:animEffect transition="in" filter="dissolve">
                                      <p:cBhvr>
                                        <p:cTn id="41" dur="500"/>
                                        <p:tgtEl>
                                          <p:spTgt spid="112"/>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13"/>
                                        </p:tgtEl>
                                        <p:attrNameLst>
                                          <p:attrName>style.visibility</p:attrName>
                                        </p:attrNameLst>
                                      </p:cBhvr>
                                      <p:to>
                                        <p:strVal val="visible"/>
                                      </p:to>
                                    </p:set>
                                    <p:animEffect transition="in" filter="dissolve">
                                      <p:cBhvr>
                                        <p:cTn id="44" dur="500"/>
                                        <p:tgtEl>
                                          <p:spTgt spid="113"/>
                                        </p:tgtEl>
                                      </p:cBhvr>
                                    </p:animEffect>
                                  </p:childTnLst>
                                </p:cTn>
                              </p:par>
                            </p:childTnLst>
                          </p:cTn>
                        </p:par>
                        <p:par>
                          <p:cTn id="45" fill="hold">
                            <p:stCondLst>
                              <p:cond delay="3000"/>
                            </p:stCondLst>
                            <p:childTnLst>
                              <p:par>
                                <p:cTn id="46" presetID="18" presetClass="entr" presetSubtype="3" fill="hold" nodeType="afterEffect">
                                  <p:stCondLst>
                                    <p:cond delay="250"/>
                                  </p:stCondLst>
                                  <p:childTnLst>
                                    <p:set>
                                      <p:cBhvr>
                                        <p:cTn id="47" dur="1" fill="hold">
                                          <p:stCondLst>
                                            <p:cond delay="0"/>
                                          </p:stCondLst>
                                        </p:cTn>
                                        <p:tgtEl>
                                          <p:spTgt spid="41"/>
                                        </p:tgtEl>
                                        <p:attrNameLst>
                                          <p:attrName>style.visibility</p:attrName>
                                        </p:attrNameLst>
                                      </p:cBhvr>
                                      <p:to>
                                        <p:strVal val="visible"/>
                                      </p:to>
                                    </p:set>
                                    <p:animEffect transition="in" filter="strips(upRight)">
                                      <p:cBhvr>
                                        <p:cTn id="48" dur="500"/>
                                        <p:tgtEl>
                                          <p:spTgt spid="41"/>
                                        </p:tgtEl>
                                      </p:cBhvr>
                                    </p:animEffect>
                                  </p:childTnLst>
                                </p:cTn>
                              </p:par>
                            </p:childTnLst>
                          </p:cTn>
                        </p:par>
                        <p:par>
                          <p:cTn id="49" fill="hold">
                            <p:stCondLst>
                              <p:cond delay="3750"/>
                            </p:stCondLst>
                            <p:childTnLst>
                              <p:par>
                                <p:cTn id="50" presetID="10" presetClass="entr" presetSubtype="0" fill="hold" grpId="0" nodeType="afterEffect">
                                  <p:stCondLst>
                                    <p:cond delay="0"/>
                                  </p:stCondLst>
                                  <p:childTnLst>
                                    <p:set>
                                      <p:cBhvr>
                                        <p:cTn id="51" dur="1" fill="hold">
                                          <p:stCondLst>
                                            <p:cond delay="0"/>
                                          </p:stCondLst>
                                        </p:cTn>
                                        <p:tgtEl>
                                          <p:spTgt spid="108"/>
                                        </p:tgtEl>
                                        <p:attrNameLst>
                                          <p:attrName>style.visibility</p:attrName>
                                        </p:attrNameLst>
                                      </p:cBhvr>
                                      <p:to>
                                        <p:strVal val="visible"/>
                                      </p:to>
                                    </p:set>
                                    <p:animEffect transition="in" filter="fade">
                                      <p:cBhvr>
                                        <p:cTn id="52"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P spid="110" grpId="0"/>
      <p:bldP spid="111" grpId="0"/>
      <p:bldP spid="112" grpId="0"/>
      <p:bldP spid="1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2063364" y="1705969"/>
            <a:ext cx="2935894" cy="2936276"/>
          </a:xfrm>
          <a:prstGeom prst="ellipse">
            <a:avLst/>
          </a:prstGeom>
          <a:blipFill>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flipH="1">
            <a:off x="7177058" y="1705969"/>
            <a:ext cx="2935894" cy="2936276"/>
          </a:xfrm>
          <a:prstGeom prst="ellipse">
            <a:avLst/>
          </a:prstGeom>
          <a:blipFill>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4628054" y="1705969"/>
            <a:ext cx="2935894" cy="2936276"/>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5898541" y="2077035"/>
            <a:ext cx="394923" cy="515661"/>
            <a:chOff x="5811231" y="2445120"/>
            <a:chExt cx="446271" cy="582632"/>
          </a:xfrm>
          <a:solidFill>
            <a:schemeClr val="bg1"/>
          </a:solidFill>
        </p:grpSpPr>
        <p:sp>
          <p:nvSpPr>
            <p:cNvPr id="33" name="Freeform 37"/>
            <p:cNvSpPr>
              <a:spLocks noEditPoints="1"/>
            </p:cNvSpPr>
            <p:nvPr/>
          </p:nvSpPr>
          <p:spPr bwMode="auto">
            <a:xfrm>
              <a:off x="5811231" y="2445120"/>
              <a:ext cx="446271" cy="582632"/>
            </a:xfrm>
            <a:custGeom>
              <a:avLst/>
              <a:gdLst>
                <a:gd name="T0" fmla="*/ 103 w 109"/>
                <a:gd name="T1" fmla="*/ 68 h 142"/>
                <a:gd name="T2" fmla="*/ 96 w 109"/>
                <a:gd name="T3" fmla="*/ 68 h 142"/>
                <a:gd name="T4" fmla="*/ 96 w 109"/>
                <a:gd name="T5" fmla="*/ 44 h 142"/>
                <a:gd name="T6" fmla="*/ 84 w 109"/>
                <a:gd name="T7" fmla="*/ 13 h 142"/>
                <a:gd name="T8" fmla="*/ 54 w 109"/>
                <a:gd name="T9" fmla="*/ 0 h 142"/>
                <a:gd name="T10" fmla="*/ 25 w 109"/>
                <a:gd name="T11" fmla="*/ 13 h 142"/>
                <a:gd name="T12" fmla="*/ 13 w 109"/>
                <a:gd name="T13" fmla="*/ 44 h 142"/>
                <a:gd name="T14" fmla="*/ 13 w 109"/>
                <a:gd name="T15" fmla="*/ 68 h 142"/>
                <a:gd name="T16" fmla="*/ 5 w 109"/>
                <a:gd name="T17" fmla="*/ 68 h 142"/>
                <a:gd name="T18" fmla="*/ 0 w 109"/>
                <a:gd name="T19" fmla="*/ 73 h 142"/>
                <a:gd name="T20" fmla="*/ 0 w 109"/>
                <a:gd name="T21" fmla="*/ 137 h 142"/>
                <a:gd name="T22" fmla="*/ 5 w 109"/>
                <a:gd name="T23" fmla="*/ 142 h 142"/>
                <a:gd name="T24" fmla="*/ 103 w 109"/>
                <a:gd name="T25" fmla="*/ 142 h 142"/>
                <a:gd name="T26" fmla="*/ 109 w 109"/>
                <a:gd name="T27" fmla="*/ 137 h 142"/>
                <a:gd name="T28" fmla="*/ 109 w 109"/>
                <a:gd name="T29" fmla="*/ 73 h 142"/>
                <a:gd name="T30" fmla="*/ 103 w 109"/>
                <a:gd name="T31" fmla="*/ 68 h 142"/>
                <a:gd name="T32" fmla="*/ 66 w 109"/>
                <a:gd name="T33" fmla="*/ 124 h 142"/>
                <a:gd name="T34" fmla="*/ 54 w 109"/>
                <a:gd name="T35" fmla="*/ 136 h 142"/>
                <a:gd name="T36" fmla="*/ 42 w 109"/>
                <a:gd name="T37" fmla="*/ 124 h 142"/>
                <a:gd name="T38" fmla="*/ 42 w 109"/>
                <a:gd name="T39" fmla="*/ 102 h 142"/>
                <a:gd name="T40" fmla="*/ 54 w 109"/>
                <a:gd name="T41" fmla="*/ 91 h 142"/>
                <a:gd name="T42" fmla="*/ 66 w 109"/>
                <a:gd name="T43" fmla="*/ 102 h 142"/>
                <a:gd name="T44" fmla="*/ 66 w 109"/>
                <a:gd name="T45" fmla="*/ 124 h 142"/>
                <a:gd name="T46" fmla="*/ 76 w 109"/>
                <a:gd name="T47" fmla="*/ 68 h 142"/>
                <a:gd name="T48" fmla="*/ 32 w 109"/>
                <a:gd name="T49" fmla="*/ 68 h 142"/>
                <a:gd name="T50" fmla="*/ 32 w 109"/>
                <a:gd name="T51" fmla="*/ 44 h 142"/>
                <a:gd name="T52" fmla="*/ 39 w 109"/>
                <a:gd name="T53" fmla="*/ 27 h 142"/>
                <a:gd name="T54" fmla="*/ 54 w 109"/>
                <a:gd name="T55" fmla="*/ 20 h 142"/>
                <a:gd name="T56" fmla="*/ 70 w 109"/>
                <a:gd name="T57" fmla="*/ 27 h 142"/>
                <a:gd name="T58" fmla="*/ 76 w 109"/>
                <a:gd name="T59" fmla="*/ 44 h 142"/>
                <a:gd name="T60" fmla="*/ 76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grpFill/>
            <a:ln w="9525">
              <a:noFill/>
              <a:round/>
            </a:ln>
          </p:spPr>
          <p:txBody>
            <a:bodyPr vert="horz" wrap="square" lIns="121920" tIns="60960" rIns="121920" bIns="60960" numCol="1" anchor="t" anchorCtr="0" compatLnSpc="1"/>
            <a:lstStyle/>
            <a:p>
              <a:endParaRPr lang="en-US" sz="3200"/>
            </a:p>
          </p:txBody>
        </p:sp>
        <p:sp>
          <p:nvSpPr>
            <p:cNvPr id="34" name="Freeform 38"/>
            <p:cNvSpPr/>
            <p:nvPr/>
          </p:nvSpPr>
          <p:spPr bwMode="auto">
            <a:xfrm>
              <a:off x="6004616" y="2841806"/>
              <a:ext cx="59502" cy="131403"/>
            </a:xfrm>
            <a:custGeom>
              <a:avLst/>
              <a:gdLst>
                <a:gd name="T0" fmla="*/ 7 w 14"/>
                <a:gd name="T1" fmla="*/ 0 h 32"/>
                <a:gd name="T2" fmla="*/ 0 w 14"/>
                <a:gd name="T3" fmla="*/ 7 h 32"/>
                <a:gd name="T4" fmla="*/ 0 w 14"/>
                <a:gd name="T5" fmla="*/ 25 h 32"/>
                <a:gd name="T6" fmla="*/ 7 w 14"/>
                <a:gd name="T7" fmla="*/ 32 h 32"/>
                <a:gd name="T8" fmla="*/ 14 w 14"/>
                <a:gd name="T9" fmla="*/ 25 h 32"/>
                <a:gd name="T10" fmla="*/ 14 w 14"/>
                <a:gd name="T11" fmla="*/ 7 h 32"/>
                <a:gd name="T12" fmla="*/ 7 w 1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grpFill/>
            <a:ln w="9525">
              <a:noFill/>
              <a:round/>
            </a:ln>
          </p:spPr>
          <p:txBody>
            <a:bodyPr vert="horz" wrap="square" lIns="121920" tIns="60960" rIns="121920" bIns="60960" numCol="1" anchor="t" anchorCtr="0" compatLnSpc="1"/>
            <a:lstStyle/>
            <a:p>
              <a:endParaRPr lang="en-US" sz="3200"/>
            </a:p>
          </p:txBody>
        </p:sp>
      </p:grpSp>
      <p:sp>
        <p:nvSpPr>
          <p:cNvPr id="35" name="矩形 47"/>
          <p:cNvSpPr>
            <a:spLocks noChangeArrowheads="1"/>
          </p:cNvSpPr>
          <p:nvPr/>
        </p:nvSpPr>
        <p:spPr bwMode="auto">
          <a:xfrm>
            <a:off x="5028723" y="3201199"/>
            <a:ext cx="2134556" cy="110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右键点击图片选择设置图片格式可直接替换图片，在此录入上述图表的综合描述说明。</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
          <p:cNvSpPr>
            <a:spLocks noChangeArrowheads="1"/>
          </p:cNvSpPr>
          <p:nvPr/>
        </p:nvSpPr>
        <p:spPr bwMode="auto">
          <a:xfrm>
            <a:off x="5144461" y="2768555"/>
            <a:ext cx="1903083" cy="42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ctr">
              <a:spcBef>
                <a:spcPct val="0"/>
              </a:spcBef>
              <a:buFont typeface="Arial" panose="020B0604020202020204" pitchFamily="34" charset="0"/>
              <a:buNone/>
            </a:pPr>
            <a:r>
              <a:rPr lang="zh-CN" altLang="en-US" sz="2200" b="1" dirty="0">
                <a:solidFill>
                  <a:schemeClr val="bg1"/>
                </a:solidFill>
                <a:latin typeface="Arial" panose="020B0604020202020204" pitchFamily="34" charset="0"/>
                <a:ea typeface="微软雅黑" panose="020B0503020204020204" pitchFamily="34" charset="-122"/>
                <a:cs typeface="Arial" panose="020B0604020202020204" pitchFamily="34" charset="0"/>
              </a:rPr>
              <a:t>点击添加标题</a:t>
            </a:r>
            <a:endParaRPr lang="zh-CN" altLang="en-US" sz="22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7" name="矩形 47"/>
          <p:cNvSpPr>
            <a:spLocks noChangeArrowheads="1"/>
          </p:cNvSpPr>
          <p:nvPr/>
        </p:nvSpPr>
        <p:spPr bwMode="auto">
          <a:xfrm>
            <a:off x="1918163" y="5330788"/>
            <a:ext cx="3226296" cy="84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右键点击图片选择设置图片格式可直接替换图片。您可以点击文字框输入，或复制粘贴。</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矩形 3"/>
          <p:cNvSpPr>
            <a:spLocks noChangeArrowheads="1"/>
          </p:cNvSpPr>
          <p:nvPr/>
        </p:nvSpPr>
        <p:spPr bwMode="auto">
          <a:xfrm>
            <a:off x="2615802" y="4867117"/>
            <a:ext cx="1831018"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ctr">
              <a:spcBef>
                <a:spcPct val="0"/>
              </a:spcBef>
              <a:buFont typeface="Arial" panose="020B0604020202020204" pitchFamily="34" charset="0"/>
              <a:buNone/>
            </a:pPr>
            <a:r>
              <a:rPr lang="zh-CN" altLang="en-US" sz="2200" b="1" dirty="0">
                <a:solidFill>
                  <a:schemeClr val="accent2"/>
                </a:solidFill>
                <a:latin typeface="Arial" panose="020B0604020202020204" pitchFamily="34" charset="0"/>
                <a:ea typeface="微软雅黑" panose="020B0503020204020204" pitchFamily="34" charset="-122"/>
                <a:cs typeface="Arial" panose="020B0604020202020204" pitchFamily="34" charset="0"/>
              </a:rPr>
              <a:t>点击添加标题</a:t>
            </a:r>
            <a:endParaRPr lang="zh-CN" altLang="en-US" sz="2200" b="1" dirty="0">
              <a:solidFill>
                <a:schemeClr val="accent2"/>
              </a:solidFill>
              <a:latin typeface="Arial" panose="020B0604020202020204" pitchFamily="34" charset="0"/>
              <a:ea typeface="微软雅黑" panose="020B0503020204020204" pitchFamily="34" charset="-122"/>
              <a:cs typeface="Arial" panose="020B0604020202020204" pitchFamily="34" charset="0"/>
            </a:endParaRPr>
          </a:p>
        </p:txBody>
      </p:sp>
      <p:sp>
        <p:nvSpPr>
          <p:cNvPr id="39" name="矩形 47"/>
          <p:cNvSpPr>
            <a:spLocks noChangeArrowheads="1"/>
          </p:cNvSpPr>
          <p:nvPr/>
        </p:nvSpPr>
        <p:spPr bwMode="auto">
          <a:xfrm>
            <a:off x="7047544" y="5330788"/>
            <a:ext cx="3194925" cy="84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右键点击图片选择设置图片格式可直接替换图片。您可以点击文字框输入，或复制粘贴。</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矩形 3"/>
          <p:cNvSpPr>
            <a:spLocks noChangeArrowheads="1"/>
          </p:cNvSpPr>
          <p:nvPr/>
        </p:nvSpPr>
        <p:spPr bwMode="auto">
          <a:xfrm>
            <a:off x="7729496" y="4867117"/>
            <a:ext cx="1831018"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ctr">
              <a:spcBef>
                <a:spcPct val="0"/>
              </a:spcBef>
              <a:buFont typeface="Arial" panose="020B0604020202020204" pitchFamily="34" charset="0"/>
              <a:buNone/>
            </a:pPr>
            <a:r>
              <a:rPr lang="zh-CN" altLang="en-US" sz="2200" b="1" dirty="0">
                <a:solidFill>
                  <a:schemeClr val="accent2"/>
                </a:solidFill>
                <a:latin typeface="Arial" panose="020B0604020202020204" pitchFamily="34" charset="0"/>
                <a:ea typeface="微软雅黑" panose="020B0503020204020204" pitchFamily="34" charset="-122"/>
                <a:cs typeface="Arial" panose="020B0604020202020204" pitchFamily="34" charset="0"/>
              </a:rPr>
              <a:t>点击添加标题</a:t>
            </a:r>
            <a:endParaRPr lang="zh-CN" altLang="en-US" sz="2200" b="1" dirty="0">
              <a:solidFill>
                <a:schemeClr val="accent2"/>
              </a:solidFill>
              <a:latin typeface="Arial" panose="020B0604020202020204" pitchFamily="34" charset="0"/>
              <a:ea typeface="微软雅黑" panose="020B0503020204020204" pitchFamily="34" charset="-122"/>
              <a:cs typeface="Arial" panose="020B0604020202020204" pitchFamily="34" charset="0"/>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 calcmode="lin" valueType="num">
                                      <p:cBhvr>
                                        <p:cTn id="15" dur="500" fill="hold"/>
                                        <p:tgtEl>
                                          <p:spTgt spid="16"/>
                                        </p:tgtEl>
                                        <p:attrNameLst>
                                          <p:attrName>ppt_x</p:attrName>
                                        </p:attrNameLst>
                                      </p:cBhvr>
                                      <p:tavLst>
                                        <p:tav tm="0">
                                          <p:val>
                                            <p:fltVal val="0.5"/>
                                          </p:val>
                                        </p:tav>
                                        <p:tav tm="100000">
                                          <p:val>
                                            <p:strVal val="#ppt_x"/>
                                          </p:val>
                                        </p:tav>
                                      </p:tavLst>
                                    </p:anim>
                                    <p:anim calcmode="lin" valueType="num">
                                      <p:cBhvr>
                                        <p:cTn id="16" dur="500" fill="hold"/>
                                        <p:tgtEl>
                                          <p:spTgt spid="16"/>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 calcmode="lin" valueType="num">
                                      <p:cBhvr>
                                        <p:cTn id="21" dur="500" fill="hold"/>
                                        <p:tgtEl>
                                          <p:spTgt spid="28"/>
                                        </p:tgtEl>
                                        <p:attrNameLst>
                                          <p:attrName>ppt_x</p:attrName>
                                        </p:attrNameLst>
                                      </p:cBhvr>
                                      <p:tavLst>
                                        <p:tav tm="0">
                                          <p:val>
                                            <p:fltVal val="0.5"/>
                                          </p:val>
                                        </p:tav>
                                        <p:tav tm="100000">
                                          <p:val>
                                            <p:strVal val="#ppt_x"/>
                                          </p:val>
                                        </p:tav>
                                      </p:tavLst>
                                    </p:anim>
                                    <p:anim calcmode="lin" valueType="num">
                                      <p:cBhvr>
                                        <p:cTn id="22" dur="500" fill="hold"/>
                                        <p:tgtEl>
                                          <p:spTgt spid="28"/>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up)">
                                      <p:cBhvr>
                                        <p:cTn id="26" dur="250"/>
                                        <p:tgtEl>
                                          <p:spTgt spid="32"/>
                                        </p:tgtEl>
                                      </p:cBhvr>
                                    </p:animEffect>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up)">
                                      <p:cBhvr>
                                        <p:cTn id="30" dur="250"/>
                                        <p:tgtEl>
                                          <p:spTgt spid="36"/>
                                        </p:tgtEl>
                                      </p:cBhvr>
                                    </p:animEffect>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up)">
                                      <p:cBhvr>
                                        <p:cTn id="34" dur="500"/>
                                        <p:tgtEl>
                                          <p:spTgt spid="35"/>
                                        </p:tgtEl>
                                      </p:cBhvr>
                                    </p:animEffect>
                                  </p:childTnLst>
                                </p:cTn>
                              </p:par>
                            </p:childTnLst>
                          </p:cTn>
                        </p:par>
                        <p:par>
                          <p:cTn id="35" fill="hold">
                            <p:stCondLst>
                              <p:cond delay="2500"/>
                            </p:stCondLst>
                            <p:childTnLst>
                              <p:par>
                                <p:cTn id="36" presetID="37" presetClass="entr" presetSubtype="0"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anim calcmode="lin" valueType="num">
                                      <p:cBhvr>
                                        <p:cTn id="39" dur="500" fill="hold"/>
                                        <p:tgtEl>
                                          <p:spTgt spid="38"/>
                                        </p:tgtEl>
                                        <p:attrNameLst>
                                          <p:attrName>ppt_x</p:attrName>
                                        </p:attrNameLst>
                                      </p:cBhvr>
                                      <p:tavLst>
                                        <p:tav tm="0">
                                          <p:val>
                                            <p:strVal val="#ppt_x"/>
                                          </p:val>
                                        </p:tav>
                                        <p:tav tm="100000">
                                          <p:val>
                                            <p:strVal val="#ppt_x"/>
                                          </p:val>
                                        </p:tav>
                                      </p:tavLst>
                                    </p:anim>
                                    <p:anim calcmode="lin" valueType="num">
                                      <p:cBhvr>
                                        <p:cTn id="40" dur="450" decel="100000" fill="hold"/>
                                        <p:tgtEl>
                                          <p:spTgt spid="38"/>
                                        </p:tgtEl>
                                        <p:attrNameLst>
                                          <p:attrName>ppt_y</p:attrName>
                                        </p:attrNameLst>
                                      </p:cBhvr>
                                      <p:tavLst>
                                        <p:tav tm="0">
                                          <p:val>
                                            <p:strVal val="#ppt_y+1"/>
                                          </p:val>
                                        </p:tav>
                                        <p:tav tm="100000">
                                          <p:val>
                                            <p:strVal val="#ppt_y-.03"/>
                                          </p:val>
                                        </p:tav>
                                      </p:tavLst>
                                    </p:anim>
                                    <p:anim calcmode="lin" valueType="num">
                                      <p:cBhvr>
                                        <p:cTn id="41" dur="50" accel="100000" fill="hold">
                                          <p:stCondLst>
                                            <p:cond delay="450"/>
                                          </p:stCondLst>
                                        </p:cTn>
                                        <p:tgtEl>
                                          <p:spTgt spid="38"/>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anim calcmode="lin" valueType="num">
                                      <p:cBhvr>
                                        <p:cTn id="45" dur="500" fill="hold"/>
                                        <p:tgtEl>
                                          <p:spTgt spid="37"/>
                                        </p:tgtEl>
                                        <p:attrNameLst>
                                          <p:attrName>ppt_x</p:attrName>
                                        </p:attrNameLst>
                                      </p:cBhvr>
                                      <p:tavLst>
                                        <p:tav tm="0">
                                          <p:val>
                                            <p:strVal val="#ppt_x"/>
                                          </p:val>
                                        </p:tav>
                                        <p:tav tm="100000">
                                          <p:val>
                                            <p:strVal val="#ppt_x"/>
                                          </p:val>
                                        </p:tav>
                                      </p:tavLst>
                                    </p:anim>
                                    <p:anim calcmode="lin" valueType="num">
                                      <p:cBhvr>
                                        <p:cTn id="46" dur="450" decel="100000" fill="hold"/>
                                        <p:tgtEl>
                                          <p:spTgt spid="37"/>
                                        </p:tgtEl>
                                        <p:attrNameLst>
                                          <p:attrName>ppt_y</p:attrName>
                                        </p:attrNameLst>
                                      </p:cBhvr>
                                      <p:tavLst>
                                        <p:tav tm="0">
                                          <p:val>
                                            <p:strVal val="#ppt_y+1"/>
                                          </p:val>
                                        </p:tav>
                                        <p:tav tm="100000">
                                          <p:val>
                                            <p:strVal val="#ppt_y-.03"/>
                                          </p:val>
                                        </p:tav>
                                      </p:tavLst>
                                    </p:anim>
                                    <p:anim calcmode="lin" valueType="num">
                                      <p:cBhvr>
                                        <p:cTn id="47" dur="50" accel="100000" fill="hold">
                                          <p:stCondLst>
                                            <p:cond delay="450"/>
                                          </p:stCondLst>
                                        </p:cTn>
                                        <p:tgtEl>
                                          <p:spTgt spid="37"/>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anim calcmode="lin" valueType="num">
                                      <p:cBhvr>
                                        <p:cTn id="51" dur="500" fill="hold"/>
                                        <p:tgtEl>
                                          <p:spTgt spid="40"/>
                                        </p:tgtEl>
                                        <p:attrNameLst>
                                          <p:attrName>ppt_x</p:attrName>
                                        </p:attrNameLst>
                                      </p:cBhvr>
                                      <p:tavLst>
                                        <p:tav tm="0">
                                          <p:val>
                                            <p:strVal val="#ppt_x"/>
                                          </p:val>
                                        </p:tav>
                                        <p:tav tm="100000">
                                          <p:val>
                                            <p:strVal val="#ppt_x"/>
                                          </p:val>
                                        </p:tav>
                                      </p:tavLst>
                                    </p:anim>
                                    <p:anim calcmode="lin" valueType="num">
                                      <p:cBhvr>
                                        <p:cTn id="52" dur="450" decel="100000" fill="hold"/>
                                        <p:tgtEl>
                                          <p:spTgt spid="40"/>
                                        </p:tgtEl>
                                        <p:attrNameLst>
                                          <p:attrName>ppt_y</p:attrName>
                                        </p:attrNameLst>
                                      </p:cBhvr>
                                      <p:tavLst>
                                        <p:tav tm="0">
                                          <p:val>
                                            <p:strVal val="#ppt_y+1"/>
                                          </p:val>
                                        </p:tav>
                                        <p:tav tm="100000">
                                          <p:val>
                                            <p:strVal val="#ppt_y-.03"/>
                                          </p:val>
                                        </p:tav>
                                      </p:tavLst>
                                    </p:anim>
                                    <p:anim calcmode="lin" valueType="num">
                                      <p:cBhvr>
                                        <p:cTn id="53" dur="50" accel="100000" fill="hold">
                                          <p:stCondLst>
                                            <p:cond delay="450"/>
                                          </p:stCondLst>
                                        </p:cTn>
                                        <p:tgtEl>
                                          <p:spTgt spid="40"/>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anim calcmode="lin" valueType="num">
                                      <p:cBhvr>
                                        <p:cTn id="57" dur="500" fill="hold"/>
                                        <p:tgtEl>
                                          <p:spTgt spid="39"/>
                                        </p:tgtEl>
                                        <p:attrNameLst>
                                          <p:attrName>ppt_x</p:attrName>
                                        </p:attrNameLst>
                                      </p:cBhvr>
                                      <p:tavLst>
                                        <p:tav tm="0">
                                          <p:val>
                                            <p:strVal val="#ppt_x"/>
                                          </p:val>
                                        </p:tav>
                                        <p:tav tm="100000">
                                          <p:val>
                                            <p:strVal val="#ppt_x"/>
                                          </p:val>
                                        </p:tav>
                                      </p:tavLst>
                                    </p:anim>
                                    <p:anim calcmode="lin" valueType="num">
                                      <p:cBhvr>
                                        <p:cTn id="58" dur="450" decel="100000" fill="hold"/>
                                        <p:tgtEl>
                                          <p:spTgt spid="39"/>
                                        </p:tgtEl>
                                        <p:attrNameLst>
                                          <p:attrName>ppt_y</p:attrName>
                                        </p:attrNameLst>
                                      </p:cBhvr>
                                      <p:tavLst>
                                        <p:tav tm="0">
                                          <p:val>
                                            <p:strVal val="#ppt_y+1"/>
                                          </p:val>
                                        </p:tav>
                                        <p:tav tm="100000">
                                          <p:val>
                                            <p:strVal val="#ppt_y-.03"/>
                                          </p:val>
                                        </p:tav>
                                      </p:tavLst>
                                    </p:anim>
                                    <p:anim calcmode="lin" valueType="num">
                                      <p:cBhvr>
                                        <p:cTn id="59" dur="50" accel="100000" fill="hold">
                                          <p:stCondLst>
                                            <p:cond delay="45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31" grpId="0" animBg="1"/>
      <p:bldP spid="35" grpId="0"/>
      <p:bldP spid="36" grpId="0"/>
      <p:bldP spid="37" grpId="0"/>
      <p:bldP spid="38" grpId="0"/>
      <p:bldP spid="39"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Pentagon 35"/>
          <p:cNvSpPr/>
          <p:nvPr/>
        </p:nvSpPr>
        <p:spPr>
          <a:xfrm>
            <a:off x="1187645" y="2005123"/>
            <a:ext cx="1863132" cy="1634448"/>
          </a:xfrm>
          <a:prstGeom prst="homePlate">
            <a:avLst>
              <a:gd name="adj" fmla="val 2988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sz="2200" b="1" dirty="0">
              <a:latin typeface="微软雅黑" panose="020B0503020204020204" pitchFamily="34" charset="-122"/>
              <a:ea typeface="微软雅黑" panose="020B0503020204020204" pitchFamily="34" charset="-122"/>
            </a:endParaRPr>
          </a:p>
        </p:txBody>
      </p:sp>
      <p:sp>
        <p:nvSpPr>
          <p:cNvPr id="82" name="Pentagon 66"/>
          <p:cNvSpPr/>
          <p:nvPr/>
        </p:nvSpPr>
        <p:spPr>
          <a:xfrm>
            <a:off x="3225585" y="3714785"/>
            <a:ext cx="1863132" cy="1634448"/>
          </a:xfrm>
          <a:prstGeom prst="homePlate">
            <a:avLst>
              <a:gd name="adj" fmla="val 28209"/>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3" name="Pentagon 69"/>
          <p:cNvSpPr/>
          <p:nvPr/>
        </p:nvSpPr>
        <p:spPr>
          <a:xfrm>
            <a:off x="5263525" y="2005123"/>
            <a:ext cx="1863132" cy="1634448"/>
          </a:xfrm>
          <a:prstGeom prst="homePlate">
            <a:avLst>
              <a:gd name="adj" fmla="val 30723"/>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4" name="Pentagon 70"/>
          <p:cNvSpPr/>
          <p:nvPr/>
        </p:nvSpPr>
        <p:spPr>
          <a:xfrm>
            <a:off x="7301464" y="3714785"/>
            <a:ext cx="1863132" cy="1634448"/>
          </a:xfrm>
          <a:prstGeom prst="homePlate">
            <a:avLst>
              <a:gd name="adj" fmla="val 2988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5" name="Pentagon 71"/>
          <p:cNvSpPr/>
          <p:nvPr/>
        </p:nvSpPr>
        <p:spPr>
          <a:xfrm>
            <a:off x="9339403" y="2005123"/>
            <a:ext cx="1863132" cy="1634448"/>
          </a:xfrm>
          <a:prstGeom prst="homePlate">
            <a:avLst>
              <a:gd name="adj" fmla="val 2988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6" name="TextBox 75"/>
          <p:cNvSpPr txBox="1"/>
          <p:nvPr/>
        </p:nvSpPr>
        <p:spPr>
          <a:xfrm>
            <a:off x="3763154" y="2308140"/>
            <a:ext cx="65" cy="246221"/>
          </a:xfrm>
          <a:prstGeom prst="rect">
            <a:avLst/>
          </a:prstGeom>
          <a:noFill/>
        </p:spPr>
        <p:txBody>
          <a:bodyPr wrap="none" lIns="0" tIns="0" rIns="0" bIns="0" rtlCol="0" anchor="t">
            <a:spAutoFit/>
          </a:bodyPr>
          <a:lstStyle/>
          <a:p>
            <a:endParaRPr lang="en-US" sz="1600" b="1" dirty="0">
              <a:solidFill>
                <a:schemeClr val="tx1">
                  <a:lumMod val="75000"/>
                  <a:lumOff val="25000"/>
                </a:schemeClr>
              </a:solidFill>
            </a:endParaRPr>
          </a:p>
        </p:txBody>
      </p:sp>
      <p:sp>
        <p:nvSpPr>
          <p:cNvPr id="87" name="TextBox 82"/>
          <p:cNvSpPr txBox="1"/>
          <p:nvPr/>
        </p:nvSpPr>
        <p:spPr>
          <a:xfrm>
            <a:off x="3223802" y="2145239"/>
            <a:ext cx="1863131"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 name="TextBox 31"/>
          <p:cNvSpPr txBox="1"/>
          <p:nvPr/>
        </p:nvSpPr>
        <p:spPr>
          <a:xfrm>
            <a:off x="7300869" y="2145239"/>
            <a:ext cx="1863131"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 name="TextBox 32"/>
          <p:cNvSpPr txBox="1"/>
          <p:nvPr/>
        </p:nvSpPr>
        <p:spPr>
          <a:xfrm>
            <a:off x="1187646" y="3840445"/>
            <a:ext cx="1860753"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 name="TextBox 33"/>
          <p:cNvSpPr txBox="1"/>
          <p:nvPr/>
        </p:nvSpPr>
        <p:spPr>
          <a:xfrm>
            <a:off x="5262335" y="3840445"/>
            <a:ext cx="1863131"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 name="TextBox 34"/>
          <p:cNvSpPr txBox="1"/>
          <p:nvPr/>
        </p:nvSpPr>
        <p:spPr>
          <a:xfrm>
            <a:off x="9339403" y="3840445"/>
            <a:ext cx="1863131"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slide(fromLeft)">
                                      <p:cBhvr>
                                        <p:cTn id="7" dur="500"/>
                                        <p:tgtEl>
                                          <p:spTgt spid="81"/>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slide(fromBottom)">
                                      <p:cBhvr>
                                        <p:cTn id="11" dur="500"/>
                                        <p:tgtEl>
                                          <p:spTgt spid="89"/>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slide(fromLeft)">
                                      <p:cBhvr>
                                        <p:cTn id="15" dur="500"/>
                                        <p:tgtEl>
                                          <p:spTgt spid="82"/>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slide(fromBottom)">
                                      <p:cBhvr>
                                        <p:cTn id="19" dur="500"/>
                                        <p:tgtEl>
                                          <p:spTgt spid="87"/>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slide(fromLeft)">
                                      <p:cBhvr>
                                        <p:cTn id="23" dur="500"/>
                                        <p:tgtEl>
                                          <p:spTgt spid="83"/>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slide(fromBottom)">
                                      <p:cBhvr>
                                        <p:cTn id="27" dur="500"/>
                                        <p:tgtEl>
                                          <p:spTgt spid="90"/>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slide(fromLeft)">
                                      <p:cBhvr>
                                        <p:cTn id="31" dur="500"/>
                                        <p:tgtEl>
                                          <p:spTgt spid="84"/>
                                        </p:tgtEl>
                                      </p:cBhvr>
                                    </p:animEffect>
                                  </p:childTnLst>
                                </p:cTn>
                              </p:par>
                            </p:childTnLst>
                          </p:cTn>
                        </p:par>
                        <p:par>
                          <p:cTn id="32" fill="hold">
                            <p:stCondLst>
                              <p:cond delay="3500"/>
                            </p:stCondLst>
                            <p:childTnLst>
                              <p:par>
                                <p:cTn id="33" presetID="12" presetClass="entr" presetSubtype="4"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slide(fromBottom)">
                                      <p:cBhvr>
                                        <p:cTn id="35" dur="500"/>
                                        <p:tgtEl>
                                          <p:spTgt spid="88"/>
                                        </p:tgtEl>
                                      </p:cBhvr>
                                    </p:animEffect>
                                  </p:childTnLst>
                                </p:cTn>
                              </p:par>
                            </p:childTnLst>
                          </p:cTn>
                        </p:par>
                        <p:par>
                          <p:cTn id="36" fill="hold">
                            <p:stCondLst>
                              <p:cond delay="4000"/>
                            </p:stCondLst>
                            <p:childTnLst>
                              <p:par>
                                <p:cTn id="37" presetID="12" presetClass="entr" presetSubtype="8"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slide(fromLeft)">
                                      <p:cBhvr>
                                        <p:cTn id="39" dur="500"/>
                                        <p:tgtEl>
                                          <p:spTgt spid="85"/>
                                        </p:tgtEl>
                                      </p:cBhvr>
                                    </p:animEffect>
                                  </p:childTnLst>
                                </p:cTn>
                              </p:par>
                            </p:childTnLst>
                          </p:cTn>
                        </p:par>
                        <p:par>
                          <p:cTn id="40" fill="hold">
                            <p:stCondLst>
                              <p:cond delay="4500"/>
                            </p:stCondLst>
                            <p:childTnLst>
                              <p:par>
                                <p:cTn id="41" presetID="12" presetClass="entr" presetSubtype="4" fill="hold" grpId="0" nodeType="after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slide(fromBottom)">
                                      <p:cBhvr>
                                        <p:cTn id="4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P spid="84" grpId="0" animBg="1"/>
      <p:bldP spid="85" grpId="0" animBg="1"/>
      <p:bldP spid="87" grpId="0"/>
      <p:bldP spid="88" grpId="0"/>
      <p:bldP spid="89" grpId="0"/>
      <p:bldP spid="90" grpId="0"/>
      <p:bldP spid="9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113"/>
          <p:cNvGrpSpPr/>
          <p:nvPr/>
        </p:nvGrpSpPr>
        <p:grpSpPr>
          <a:xfrm>
            <a:off x="795" y="1892818"/>
            <a:ext cx="2129700" cy="691283"/>
            <a:chOff x="0" y="1419612"/>
            <a:chExt cx="1597483" cy="518462"/>
          </a:xfrm>
        </p:grpSpPr>
        <p:sp>
          <p:nvSpPr>
            <p:cNvPr id="38" name="Rectangle 38"/>
            <p:cNvSpPr/>
            <p:nvPr/>
          </p:nvSpPr>
          <p:spPr>
            <a:xfrm>
              <a:off x="0" y="1419612"/>
              <a:ext cx="1597483" cy="5184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 Placeholder 3"/>
            <p:cNvSpPr txBox="1"/>
            <p:nvPr/>
          </p:nvSpPr>
          <p:spPr>
            <a:xfrm>
              <a:off x="589208" y="1540344"/>
              <a:ext cx="732990" cy="276999"/>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bg1"/>
                  </a:solidFill>
                  <a:latin typeface="Impact" panose="020B0806030902050204" pitchFamily="34" charset="0"/>
                </a:rPr>
                <a:t>01</a:t>
              </a:r>
              <a:endParaRPr lang="en-US" sz="2400" dirty="0">
                <a:solidFill>
                  <a:schemeClr val="bg1"/>
                </a:solidFill>
                <a:latin typeface="Impact" panose="020B0806030902050204" pitchFamily="34" charset="0"/>
              </a:endParaRPr>
            </a:p>
          </p:txBody>
        </p:sp>
      </p:grpSp>
      <p:grpSp>
        <p:nvGrpSpPr>
          <p:cNvPr id="40" name="Group 114"/>
          <p:cNvGrpSpPr/>
          <p:nvPr/>
        </p:nvGrpSpPr>
        <p:grpSpPr>
          <a:xfrm>
            <a:off x="795" y="2993752"/>
            <a:ext cx="2129700" cy="691283"/>
            <a:chOff x="0" y="2226109"/>
            <a:chExt cx="1597483" cy="518462"/>
          </a:xfrm>
          <a:solidFill>
            <a:schemeClr val="bg2"/>
          </a:solidFill>
        </p:grpSpPr>
        <p:sp>
          <p:nvSpPr>
            <p:cNvPr id="41" name="Rectangle 40"/>
            <p:cNvSpPr/>
            <p:nvPr/>
          </p:nvSpPr>
          <p:spPr>
            <a:xfrm>
              <a:off x="0" y="2226109"/>
              <a:ext cx="1597483" cy="5184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Text Placeholder 3"/>
            <p:cNvSpPr txBox="1"/>
            <p:nvPr/>
          </p:nvSpPr>
          <p:spPr>
            <a:xfrm>
              <a:off x="575072" y="2346841"/>
              <a:ext cx="747126" cy="276999"/>
            </a:xfrm>
            <a:prstGeom prst="rect">
              <a:avLst/>
            </a:prstGeom>
            <a:no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bg1"/>
                  </a:solidFill>
                  <a:latin typeface="Impact" panose="020B0806030902050204" pitchFamily="34" charset="0"/>
                </a:rPr>
                <a:t>02</a:t>
              </a:r>
              <a:endParaRPr lang="en-US" sz="2400" dirty="0">
                <a:solidFill>
                  <a:schemeClr val="bg1"/>
                </a:solidFill>
                <a:latin typeface="Impact" panose="020B0806030902050204" pitchFamily="34" charset="0"/>
              </a:endParaRPr>
            </a:p>
          </p:txBody>
        </p:sp>
      </p:grpSp>
      <p:grpSp>
        <p:nvGrpSpPr>
          <p:cNvPr id="45" name="Group 115"/>
          <p:cNvGrpSpPr/>
          <p:nvPr/>
        </p:nvGrpSpPr>
        <p:grpSpPr>
          <a:xfrm>
            <a:off x="795" y="4094686"/>
            <a:ext cx="2129700" cy="691283"/>
            <a:chOff x="0" y="3090216"/>
            <a:chExt cx="1597483" cy="518462"/>
          </a:xfrm>
        </p:grpSpPr>
        <p:sp>
          <p:nvSpPr>
            <p:cNvPr id="46" name="Rectangle 43"/>
            <p:cNvSpPr/>
            <p:nvPr/>
          </p:nvSpPr>
          <p:spPr>
            <a:xfrm>
              <a:off x="0" y="3090216"/>
              <a:ext cx="1597483" cy="518462"/>
            </a:xfrm>
            <a:prstGeom prst="rect">
              <a:avLst/>
            </a:prstGeom>
            <a:solidFill>
              <a:srgbClr val="3F4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7" name="Text Placeholder 3"/>
            <p:cNvSpPr txBox="1"/>
            <p:nvPr/>
          </p:nvSpPr>
          <p:spPr>
            <a:xfrm>
              <a:off x="575072" y="3210948"/>
              <a:ext cx="747126" cy="276999"/>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bg1"/>
                  </a:solidFill>
                  <a:latin typeface="Impact" panose="020B0806030902050204" pitchFamily="34" charset="0"/>
                </a:rPr>
                <a:t>03</a:t>
              </a:r>
              <a:endParaRPr lang="en-US" sz="2400" dirty="0">
                <a:solidFill>
                  <a:schemeClr val="bg1"/>
                </a:solidFill>
                <a:latin typeface="Impact" panose="020B0806030902050204" pitchFamily="34" charset="0"/>
              </a:endParaRPr>
            </a:p>
          </p:txBody>
        </p:sp>
      </p:grpSp>
      <p:grpSp>
        <p:nvGrpSpPr>
          <p:cNvPr id="48" name="Group 116"/>
          <p:cNvGrpSpPr/>
          <p:nvPr/>
        </p:nvGrpSpPr>
        <p:grpSpPr>
          <a:xfrm>
            <a:off x="795" y="5195621"/>
            <a:ext cx="2129700" cy="691283"/>
            <a:chOff x="0" y="3896714"/>
            <a:chExt cx="1597483" cy="518462"/>
          </a:xfrm>
          <a:solidFill>
            <a:srgbClr val="42C398"/>
          </a:solidFill>
        </p:grpSpPr>
        <p:sp>
          <p:nvSpPr>
            <p:cNvPr id="49" name="Rectangle 46"/>
            <p:cNvSpPr/>
            <p:nvPr/>
          </p:nvSpPr>
          <p:spPr>
            <a:xfrm>
              <a:off x="0" y="3896714"/>
              <a:ext cx="1597483" cy="5184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1" name="Text Placeholder 3"/>
            <p:cNvSpPr txBox="1"/>
            <p:nvPr/>
          </p:nvSpPr>
          <p:spPr>
            <a:xfrm>
              <a:off x="575072" y="4017446"/>
              <a:ext cx="747125" cy="276999"/>
            </a:xfrm>
            <a:prstGeom prst="rect">
              <a:avLst/>
            </a:prstGeom>
            <a:no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bg1"/>
                  </a:solidFill>
                  <a:latin typeface="Impact" panose="020B0806030902050204" pitchFamily="34" charset="0"/>
                </a:rPr>
                <a:t>04</a:t>
              </a:r>
              <a:endParaRPr lang="en-US" sz="2400" dirty="0">
                <a:solidFill>
                  <a:schemeClr val="bg1"/>
                </a:solidFill>
                <a:latin typeface="Impact" panose="020B0806030902050204" pitchFamily="34" charset="0"/>
              </a:endParaRPr>
            </a:p>
          </p:txBody>
        </p:sp>
      </p:grpSp>
      <p:sp>
        <p:nvSpPr>
          <p:cNvPr id="82" name="Freeform 37"/>
          <p:cNvSpPr/>
          <p:nvPr/>
        </p:nvSpPr>
        <p:spPr>
          <a:xfrm rot="16200000">
            <a:off x="1523904" y="1978790"/>
            <a:ext cx="844903" cy="365716"/>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83" name="Freeform 41"/>
          <p:cNvSpPr/>
          <p:nvPr/>
        </p:nvSpPr>
        <p:spPr>
          <a:xfrm rot="16200000">
            <a:off x="1523904" y="3079723"/>
            <a:ext cx="844903" cy="365716"/>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84" name="Freeform 44"/>
          <p:cNvSpPr/>
          <p:nvPr/>
        </p:nvSpPr>
        <p:spPr>
          <a:xfrm rot="16200000">
            <a:off x="1523904" y="4180657"/>
            <a:ext cx="844903" cy="365716"/>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85" name="Freeform 47"/>
          <p:cNvSpPr/>
          <p:nvPr/>
        </p:nvSpPr>
        <p:spPr>
          <a:xfrm rot="16200000">
            <a:off x="1523904" y="5281593"/>
            <a:ext cx="844903" cy="365716"/>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2" name="Pentagon 39"/>
          <p:cNvSpPr/>
          <p:nvPr/>
        </p:nvSpPr>
        <p:spPr>
          <a:xfrm>
            <a:off x="1763497" y="1739195"/>
            <a:ext cx="4332505" cy="69128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5" name="Pentagon 42"/>
          <p:cNvSpPr/>
          <p:nvPr/>
        </p:nvSpPr>
        <p:spPr>
          <a:xfrm>
            <a:off x="1763498" y="2840128"/>
            <a:ext cx="3641311" cy="69128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8" name="Pentagon 45"/>
          <p:cNvSpPr/>
          <p:nvPr/>
        </p:nvSpPr>
        <p:spPr>
          <a:xfrm>
            <a:off x="1763498" y="3941061"/>
            <a:ext cx="2946680" cy="691282"/>
          </a:xfrm>
          <a:prstGeom prst="homePlate">
            <a:avLst/>
          </a:prstGeom>
          <a:solidFill>
            <a:srgbClr val="545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101" name="Pentagon 48"/>
          <p:cNvSpPr/>
          <p:nvPr/>
        </p:nvSpPr>
        <p:spPr>
          <a:xfrm>
            <a:off x="1763498" y="5041995"/>
            <a:ext cx="2235390" cy="69128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50" name="TextBox 59"/>
          <p:cNvSpPr txBox="1">
            <a:spLocks noChangeArrowheads="1"/>
          </p:cNvSpPr>
          <p:nvPr/>
        </p:nvSpPr>
        <p:spPr bwMode="auto">
          <a:xfrm flipH="1">
            <a:off x="3248465" y="1864920"/>
            <a:ext cx="2395013" cy="430879"/>
          </a:xfrm>
          <a:prstGeom prst="rect">
            <a:avLst/>
          </a:prstGeom>
          <a:noFill/>
          <a:ln>
            <a:noFill/>
          </a:ln>
        </p:spPr>
        <p:txBody>
          <a:bodyPr wrap="square" lIns="91431" tIns="45716" rIns="91431" bIns="45716"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fontAlgn="ctr">
              <a:defRPr/>
            </a:pPr>
            <a:r>
              <a:rPr lang="zh-CN" altLang="en-US" sz="2200" b="1" dirty="0">
                <a:solidFill>
                  <a:schemeClr val="bg1"/>
                </a:solidFill>
                <a:latin typeface="微软雅黑" panose="020B0503020204020204" pitchFamily="34" charset="-122"/>
                <a:ea typeface="微软雅黑" panose="020B0503020204020204" pitchFamily="34" charset="-122"/>
              </a:rPr>
              <a:t>点击添加标题</a:t>
            </a:r>
            <a:endParaRPr lang="en-US" altLang="ko-KR" sz="2200" kern="0" dirty="0">
              <a:solidFill>
                <a:schemeClr val="bg1"/>
              </a:solidFill>
              <a:latin typeface="微软雅黑" panose="020B0503020204020204" pitchFamily="34" charset="-122"/>
              <a:ea typeface="微软雅黑" panose="020B0503020204020204" pitchFamily="34" charset="-122"/>
            </a:endParaRPr>
          </a:p>
        </p:txBody>
      </p:sp>
      <p:sp>
        <p:nvSpPr>
          <p:cNvPr id="51" name="矩形 50"/>
          <p:cNvSpPr>
            <a:spLocks noChangeArrowheads="1"/>
          </p:cNvSpPr>
          <p:nvPr/>
        </p:nvSpPr>
        <p:spPr bwMode="auto">
          <a:xfrm>
            <a:off x="7179986" y="1672355"/>
            <a:ext cx="4048569" cy="82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endParaRPr>
          </a:p>
        </p:txBody>
      </p:sp>
      <p:sp>
        <p:nvSpPr>
          <p:cNvPr id="52" name="TextBox 59"/>
          <p:cNvSpPr txBox="1">
            <a:spLocks noChangeArrowheads="1"/>
          </p:cNvSpPr>
          <p:nvPr/>
        </p:nvSpPr>
        <p:spPr bwMode="auto">
          <a:xfrm flipH="1">
            <a:off x="2569505" y="2944905"/>
            <a:ext cx="2395013" cy="430879"/>
          </a:xfrm>
          <a:prstGeom prst="rect">
            <a:avLst/>
          </a:prstGeom>
          <a:noFill/>
          <a:ln>
            <a:noFill/>
          </a:ln>
        </p:spPr>
        <p:txBody>
          <a:bodyPr wrap="square" lIns="91431" tIns="45716" rIns="91431" bIns="45716"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fontAlgn="ctr">
              <a:defRPr/>
            </a:pPr>
            <a:r>
              <a:rPr lang="zh-CN" altLang="en-US" sz="2200" b="1" dirty="0">
                <a:solidFill>
                  <a:schemeClr val="bg1"/>
                </a:solidFill>
                <a:latin typeface="微软雅黑" panose="020B0503020204020204" pitchFamily="34" charset="-122"/>
                <a:ea typeface="微软雅黑" panose="020B0503020204020204" pitchFamily="34" charset="-122"/>
              </a:rPr>
              <a:t>点击添加标题</a:t>
            </a:r>
            <a:endParaRPr lang="en-US" altLang="ko-KR" sz="2200" kern="0" dirty="0">
              <a:solidFill>
                <a:schemeClr val="bg1"/>
              </a:solidFill>
              <a:latin typeface="微软雅黑" panose="020B0503020204020204" pitchFamily="34" charset="-122"/>
              <a:ea typeface="微软雅黑" panose="020B0503020204020204" pitchFamily="34" charset="-122"/>
            </a:endParaRPr>
          </a:p>
        </p:txBody>
      </p:sp>
      <p:sp>
        <p:nvSpPr>
          <p:cNvPr id="53" name="TextBox 59"/>
          <p:cNvSpPr txBox="1">
            <a:spLocks noChangeArrowheads="1"/>
          </p:cNvSpPr>
          <p:nvPr/>
        </p:nvSpPr>
        <p:spPr bwMode="auto">
          <a:xfrm flipH="1">
            <a:off x="1858192" y="4038814"/>
            <a:ext cx="2395013" cy="430879"/>
          </a:xfrm>
          <a:prstGeom prst="rect">
            <a:avLst/>
          </a:prstGeom>
          <a:noFill/>
          <a:ln>
            <a:noFill/>
          </a:ln>
        </p:spPr>
        <p:txBody>
          <a:bodyPr wrap="square" lIns="91431" tIns="45716" rIns="91431" bIns="45716"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fontAlgn="ctr">
              <a:defRPr/>
            </a:pPr>
            <a:r>
              <a:rPr lang="zh-CN" altLang="en-US" sz="2200" b="1" dirty="0">
                <a:solidFill>
                  <a:schemeClr val="bg1"/>
                </a:solidFill>
                <a:latin typeface="微软雅黑" panose="020B0503020204020204" pitchFamily="34" charset="-122"/>
                <a:ea typeface="微软雅黑" panose="020B0503020204020204" pitchFamily="34" charset="-122"/>
              </a:rPr>
              <a:t>点击添加标题</a:t>
            </a:r>
            <a:endParaRPr lang="en-US" altLang="ko-KR" sz="2200" kern="0" dirty="0">
              <a:solidFill>
                <a:schemeClr val="bg1"/>
              </a:solidFill>
              <a:latin typeface="微软雅黑" panose="020B0503020204020204" pitchFamily="34" charset="-122"/>
              <a:ea typeface="微软雅黑" panose="020B0503020204020204" pitchFamily="34" charset="-122"/>
            </a:endParaRPr>
          </a:p>
        </p:txBody>
      </p:sp>
      <p:sp>
        <p:nvSpPr>
          <p:cNvPr id="54" name="TextBox 59"/>
          <p:cNvSpPr txBox="1">
            <a:spLocks noChangeArrowheads="1"/>
          </p:cNvSpPr>
          <p:nvPr/>
        </p:nvSpPr>
        <p:spPr bwMode="auto">
          <a:xfrm flipH="1">
            <a:off x="1275680" y="5156423"/>
            <a:ext cx="2395013" cy="430879"/>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2200" b="1" dirty="0">
                <a:solidFill>
                  <a:schemeClr val="bg1"/>
                </a:solidFill>
                <a:latin typeface="微软雅黑" panose="020B0503020204020204" pitchFamily="34" charset="-122"/>
                <a:ea typeface="微软雅黑" panose="020B0503020204020204" pitchFamily="34" charset="-122"/>
              </a:rPr>
              <a:t>点击添加标题</a:t>
            </a:r>
            <a:endParaRPr lang="en-US" altLang="ko-KR" sz="2200" kern="0" dirty="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5588229" y="2781177"/>
            <a:ext cx="792261" cy="792365"/>
            <a:chOff x="5556077" y="2781175"/>
            <a:chExt cx="792364" cy="792365"/>
          </a:xfrm>
        </p:grpSpPr>
        <p:sp>
          <p:nvSpPr>
            <p:cNvPr id="87" name="Oval 50"/>
            <p:cNvSpPr/>
            <p:nvPr/>
          </p:nvSpPr>
          <p:spPr>
            <a:xfrm>
              <a:off x="5556077" y="2781175"/>
              <a:ext cx="792364" cy="7923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57" name="组合 56"/>
            <p:cNvGrpSpPr>
              <a:grpSpLocks noChangeAspect="1"/>
            </p:cNvGrpSpPr>
            <p:nvPr/>
          </p:nvGrpSpPr>
          <p:grpSpPr>
            <a:xfrm>
              <a:off x="5805695" y="2930428"/>
              <a:ext cx="293129" cy="493858"/>
              <a:chOff x="6982613" y="4660429"/>
              <a:chExt cx="292099" cy="492124"/>
            </a:xfrm>
            <a:solidFill>
              <a:schemeClr val="bg1">
                <a:lumMod val="95000"/>
              </a:schemeClr>
            </a:solidFill>
          </p:grpSpPr>
          <p:sp>
            <p:nvSpPr>
              <p:cNvPr id="58" name="Freeform 15"/>
              <p:cNvSpPr>
                <a:spLocks noEditPoints="1"/>
              </p:cNvSpPr>
              <p:nvPr/>
            </p:nvSpPr>
            <p:spPr bwMode="auto">
              <a:xfrm>
                <a:off x="6982613" y="4660429"/>
                <a:ext cx="292099" cy="492124"/>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w="9525">
                <a:noFill/>
                <a:round/>
              </a:ln>
            </p:spPr>
            <p:txBody>
              <a:bodyPr/>
              <a:lstStyle/>
              <a:p>
                <a:pPr>
                  <a:defRPr/>
                </a:pPr>
                <a:endParaRPr lang="en-US" sz="2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59" name="Freeform 16"/>
              <p:cNvSpPr>
                <a:spLocks noEditPoints="1"/>
              </p:cNvSpPr>
              <p:nvPr/>
            </p:nvSpPr>
            <p:spPr bwMode="auto">
              <a:xfrm>
                <a:off x="7006425" y="4706468"/>
                <a:ext cx="244476" cy="400050"/>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w="9525">
                <a:noFill/>
                <a:round/>
              </a:ln>
            </p:spPr>
            <p:txBody>
              <a:bodyPr/>
              <a:lstStyle/>
              <a:p>
                <a:pPr>
                  <a:defRPr/>
                </a:pPr>
                <a:endParaRPr lang="en-US" sz="2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60" name="Freeform 17"/>
              <p:cNvSpPr/>
              <p:nvPr/>
            </p:nvSpPr>
            <p:spPr bwMode="auto">
              <a:xfrm>
                <a:off x="7046112" y="4827118"/>
                <a:ext cx="165100" cy="279400"/>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w="9525">
                <a:noFill/>
                <a:round/>
              </a:ln>
            </p:spPr>
            <p:txBody>
              <a:bodyPr/>
              <a:lstStyle/>
              <a:p>
                <a:pPr>
                  <a:defRPr/>
                </a:pPr>
                <a:endParaRPr lang="en-US" sz="2400" kern="0" dirty="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5" name="组合 4"/>
          <p:cNvGrpSpPr/>
          <p:nvPr/>
        </p:nvGrpSpPr>
        <p:grpSpPr>
          <a:xfrm>
            <a:off x="4166780" y="5008134"/>
            <a:ext cx="792261" cy="792365"/>
            <a:chOff x="4070275" y="5008132"/>
            <a:chExt cx="792364" cy="792365"/>
          </a:xfrm>
        </p:grpSpPr>
        <p:sp>
          <p:nvSpPr>
            <p:cNvPr id="89" name="Oval 57"/>
            <p:cNvSpPr/>
            <p:nvPr/>
          </p:nvSpPr>
          <p:spPr>
            <a:xfrm>
              <a:off x="4070275" y="5008132"/>
              <a:ext cx="792364" cy="7923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63" name="Freeform 12"/>
            <p:cNvSpPr>
              <a:spLocks noEditPoints="1"/>
            </p:cNvSpPr>
            <p:nvPr/>
          </p:nvSpPr>
          <p:spPr bwMode="auto">
            <a:xfrm>
              <a:off x="4313127" y="5192460"/>
              <a:ext cx="303041" cy="428348"/>
            </a:xfrm>
            <a:custGeom>
              <a:avLst/>
              <a:gdLst>
                <a:gd name="T0" fmla="*/ 76164973 w 408"/>
                <a:gd name="T1" fmla="*/ 197332205 h 578"/>
                <a:gd name="T2" fmla="*/ 68823691 w 408"/>
                <a:gd name="T3" fmla="*/ 193661209 h 578"/>
                <a:gd name="T4" fmla="*/ 67905862 w 408"/>
                <a:gd name="T5" fmla="*/ 185400621 h 578"/>
                <a:gd name="T6" fmla="*/ 69741521 w 408"/>
                <a:gd name="T7" fmla="*/ 165208408 h 578"/>
                <a:gd name="T8" fmla="*/ 75247144 w 408"/>
                <a:gd name="T9" fmla="*/ 149605151 h 578"/>
                <a:gd name="T10" fmla="*/ 94517521 w 408"/>
                <a:gd name="T11" fmla="*/ 125741984 h 578"/>
                <a:gd name="T12" fmla="*/ 122964819 w 408"/>
                <a:gd name="T13" fmla="*/ 101878817 h 578"/>
                <a:gd name="T14" fmla="*/ 133976742 w 408"/>
                <a:gd name="T15" fmla="*/ 89029315 h 578"/>
                <a:gd name="T16" fmla="*/ 137647383 w 408"/>
                <a:gd name="T17" fmla="*/ 74343955 h 578"/>
                <a:gd name="T18" fmla="*/ 134893894 w 408"/>
                <a:gd name="T19" fmla="*/ 60576535 h 578"/>
                <a:gd name="T20" fmla="*/ 126635460 w 408"/>
                <a:gd name="T21" fmla="*/ 48644951 h 578"/>
                <a:gd name="T22" fmla="*/ 103694462 w 408"/>
                <a:gd name="T23" fmla="*/ 39466435 h 578"/>
                <a:gd name="T24" fmla="*/ 85341237 w 408"/>
                <a:gd name="T25" fmla="*/ 39466435 h 578"/>
                <a:gd name="T26" fmla="*/ 62400239 w 408"/>
                <a:gd name="T27" fmla="*/ 49562870 h 578"/>
                <a:gd name="T28" fmla="*/ 51388316 w 408"/>
                <a:gd name="T29" fmla="*/ 63329612 h 578"/>
                <a:gd name="T30" fmla="*/ 5505624 w 408"/>
                <a:gd name="T31" fmla="*/ 78014951 h 578"/>
                <a:gd name="T32" fmla="*/ 917830 w 408"/>
                <a:gd name="T33" fmla="*/ 75261873 h 578"/>
                <a:gd name="T34" fmla="*/ 0 w 408"/>
                <a:gd name="T35" fmla="*/ 69754363 h 578"/>
                <a:gd name="T36" fmla="*/ 10094096 w 408"/>
                <a:gd name="T37" fmla="*/ 44055349 h 578"/>
                <a:gd name="T38" fmla="*/ 25693820 w 408"/>
                <a:gd name="T39" fmla="*/ 22945937 h 578"/>
                <a:gd name="T40" fmla="*/ 39458554 w 408"/>
                <a:gd name="T41" fmla="*/ 12849507 h 578"/>
                <a:gd name="T42" fmla="*/ 63317391 w 408"/>
                <a:gd name="T43" fmla="*/ 3670997 h 578"/>
                <a:gd name="T44" fmla="*/ 92682540 w 408"/>
                <a:gd name="T45" fmla="*/ 0 h 578"/>
                <a:gd name="T46" fmla="*/ 112870726 w 408"/>
                <a:gd name="T47" fmla="*/ 1835837 h 578"/>
                <a:gd name="T48" fmla="*/ 139482364 w 408"/>
                <a:gd name="T49" fmla="*/ 9178509 h 578"/>
                <a:gd name="T50" fmla="*/ 161506210 w 408"/>
                <a:gd name="T51" fmla="*/ 22945937 h 578"/>
                <a:gd name="T52" fmla="*/ 172517455 w 408"/>
                <a:gd name="T53" fmla="*/ 34877520 h 578"/>
                <a:gd name="T54" fmla="*/ 183529420 w 408"/>
                <a:gd name="T55" fmla="*/ 54151784 h 578"/>
                <a:gd name="T56" fmla="*/ 187200061 w 408"/>
                <a:gd name="T57" fmla="*/ 75261873 h 578"/>
                <a:gd name="T58" fmla="*/ 184447250 w 408"/>
                <a:gd name="T59" fmla="*/ 91782392 h 578"/>
                <a:gd name="T60" fmla="*/ 178023798 w 408"/>
                <a:gd name="T61" fmla="*/ 107385649 h 578"/>
                <a:gd name="T62" fmla="*/ 151412117 w 408"/>
                <a:gd name="T63" fmla="*/ 135838408 h 578"/>
                <a:gd name="T64" fmla="*/ 124799801 w 408"/>
                <a:gd name="T65" fmla="*/ 159701575 h 578"/>
                <a:gd name="T66" fmla="*/ 117459196 w 408"/>
                <a:gd name="T67" fmla="*/ 168880081 h 578"/>
                <a:gd name="T68" fmla="*/ 113788555 w 408"/>
                <a:gd name="T69" fmla="*/ 188154376 h 578"/>
                <a:gd name="T70" fmla="*/ 76164973 w 408"/>
                <a:gd name="T71" fmla="*/ 265251388 h 578"/>
                <a:gd name="T72" fmla="*/ 70658673 w 408"/>
                <a:gd name="T73" fmla="*/ 263415551 h 578"/>
                <a:gd name="T74" fmla="*/ 68823691 w 408"/>
                <a:gd name="T75" fmla="*/ 222113290 h 578"/>
                <a:gd name="T76" fmla="*/ 70658673 w 408"/>
                <a:gd name="T77" fmla="*/ 217524376 h 578"/>
                <a:gd name="T78" fmla="*/ 111035067 w 408"/>
                <a:gd name="T79" fmla="*/ 214771299 h 578"/>
                <a:gd name="T80" fmla="*/ 116541367 w 408"/>
                <a:gd name="T81" fmla="*/ 217524376 h 578"/>
                <a:gd name="T82" fmla="*/ 118376349 w 408"/>
                <a:gd name="T83" fmla="*/ 257908719 h 578"/>
                <a:gd name="T84" fmla="*/ 116541367 w 408"/>
                <a:gd name="T85" fmla="*/ 263415551 h 578"/>
                <a:gd name="T86" fmla="*/ 76164973 w 408"/>
                <a:gd name="T87" fmla="*/ 265251388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chemeClr val="bg1">
                <a:lumMod val="95000"/>
              </a:schemeClr>
            </a:solidFill>
            <a:ln w="9525">
              <a:noFill/>
              <a:round/>
            </a:ln>
          </p:spPr>
          <p:txBody>
            <a:bodyPr/>
            <a:lstStyle/>
            <a:p>
              <a:pPr>
                <a:defRPr/>
              </a:pPr>
              <a:endParaRPr lang="en-US" sz="24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6275375" y="1690705"/>
            <a:ext cx="792261" cy="792365"/>
            <a:chOff x="6275397" y="1688395"/>
            <a:chExt cx="792364" cy="792365"/>
          </a:xfrm>
        </p:grpSpPr>
        <p:sp>
          <p:nvSpPr>
            <p:cNvPr id="86" name="Oval 49"/>
            <p:cNvSpPr/>
            <p:nvPr/>
          </p:nvSpPr>
          <p:spPr>
            <a:xfrm>
              <a:off x="6275397" y="1688395"/>
              <a:ext cx="792364" cy="7923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6" name="组合 65"/>
            <p:cNvGrpSpPr/>
            <p:nvPr/>
          </p:nvGrpSpPr>
          <p:grpSpPr>
            <a:xfrm>
              <a:off x="6414717" y="1849486"/>
              <a:ext cx="513724" cy="470183"/>
              <a:chOff x="2158354" y="2417495"/>
              <a:chExt cx="550987" cy="504288"/>
            </a:xfrm>
          </p:grpSpPr>
          <p:sp>
            <p:nvSpPr>
              <p:cNvPr id="67" name="Freeform 26"/>
              <p:cNvSpPr>
                <a:spLocks noEditPoints="1"/>
              </p:cNvSpPr>
              <p:nvPr/>
            </p:nvSpPr>
            <p:spPr bwMode="auto">
              <a:xfrm>
                <a:off x="2158354" y="2417495"/>
                <a:ext cx="357759" cy="359114"/>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lumMod val="95000"/>
                </a:schemeClr>
              </a:solidFill>
              <a:ln w="9525">
                <a:noFill/>
                <a:round/>
              </a:ln>
            </p:spPr>
            <p:txBody>
              <a:bodyPr/>
              <a:lstStyle/>
              <a:p>
                <a:pPr>
                  <a:defRPr/>
                </a:pPr>
                <a:endParaRPr lang="da-DK" sz="2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68" name="Freeform 27"/>
              <p:cNvSpPr>
                <a:spLocks noEditPoints="1"/>
              </p:cNvSpPr>
              <p:nvPr/>
            </p:nvSpPr>
            <p:spPr bwMode="auto">
              <a:xfrm>
                <a:off x="2454892" y="2665819"/>
                <a:ext cx="254449" cy="255964"/>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lumMod val="95000"/>
                </a:schemeClr>
              </a:solidFill>
              <a:ln w="9525">
                <a:noFill/>
                <a:round/>
              </a:ln>
            </p:spPr>
            <p:txBody>
              <a:bodyPr/>
              <a:lstStyle/>
              <a:p>
                <a:pPr>
                  <a:defRPr/>
                </a:pPr>
                <a:endParaRPr lang="da-DK" sz="2400" kern="0" dirty="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2" name="组合 1"/>
          <p:cNvGrpSpPr/>
          <p:nvPr/>
        </p:nvGrpSpPr>
        <p:grpSpPr>
          <a:xfrm>
            <a:off x="4886805" y="3916386"/>
            <a:ext cx="792261" cy="792365"/>
            <a:chOff x="4899179" y="3916384"/>
            <a:chExt cx="792364" cy="792365"/>
          </a:xfrm>
        </p:grpSpPr>
        <p:sp>
          <p:nvSpPr>
            <p:cNvPr id="88" name="Oval 56"/>
            <p:cNvSpPr/>
            <p:nvPr/>
          </p:nvSpPr>
          <p:spPr>
            <a:xfrm>
              <a:off x="4899179" y="3916384"/>
              <a:ext cx="792364" cy="7923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71" name="Freeform 41"/>
            <p:cNvSpPr>
              <a:spLocks noChangeAspect="1" noEditPoints="1"/>
            </p:cNvSpPr>
            <p:nvPr/>
          </p:nvSpPr>
          <p:spPr bwMode="auto">
            <a:xfrm>
              <a:off x="5072106" y="4133218"/>
              <a:ext cx="446510" cy="358697"/>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lumMod val="95000"/>
              </a:schemeClr>
            </a:solidFill>
            <a:ln w="9525">
              <a:noFill/>
              <a:round/>
            </a:ln>
          </p:spPr>
          <p:txBody>
            <a:bodyPr/>
            <a:lstStyle/>
            <a:p>
              <a:pPr>
                <a:defRPr/>
              </a:pPr>
              <a:endParaRPr lang="en-US" sz="24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73" name="矩形 72"/>
          <p:cNvSpPr>
            <a:spLocks noChangeArrowheads="1"/>
          </p:cNvSpPr>
          <p:nvPr/>
        </p:nvSpPr>
        <p:spPr bwMode="auto">
          <a:xfrm>
            <a:off x="6484957" y="2798281"/>
            <a:ext cx="4048569" cy="82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endParaRPr>
          </a:p>
        </p:txBody>
      </p:sp>
      <p:sp>
        <p:nvSpPr>
          <p:cNvPr id="74" name="矩形 73"/>
          <p:cNvSpPr>
            <a:spLocks noChangeArrowheads="1"/>
          </p:cNvSpPr>
          <p:nvPr/>
        </p:nvSpPr>
        <p:spPr bwMode="auto">
          <a:xfrm>
            <a:off x="5789926" y="3931913"/>
            <a:ext cx="4048569" cy="82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endParaRPr>
          </a:p>
        </p:txBody>
      </p:sp>
      <p:sp>
        <p:nvSpPr>
          <p:cNvPr id="75" name="矩形 74"/>
          <p:cNvSpPr>
            <a:spLocks noChangeArrowheads="1"/>
          </p:cNvSpPr>
          <p:nvPr/>
        </p:nvSpPr>
        <p:spPr bwMode="auto">
          <a:xfrm>
            <a:off x="5094896" y="5057839"/>
            <a:ext cx="4048569" cy="82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endParaRPr>
          </a:p>
        </p:txBody>
      </p:sp>
      <p:sp>
        <p:nvSpPr>
          <p:cNvPr id="6" name="标题 5"/>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400"/>
                                            <p:tgtEl>
                                              <p:spTgt spid="3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wipe(right)">
                                          <p:cBhvr>
                                            <p:cTn id="11" dur="250"/>
                                            <p:tgtEl>
                                              <p:spTgt spid="8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wipe(left)">
                                          <p:cBhvr>
                                            <p:cTn id="15" dur="500"/>
                                            <p:tgtEl>
                                              <p:spTgt spid="9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500"/>
                                            <p:tgtEl>
                                              <p:spTgt spid="50"/>
                                            </p:tgtEl>
                                          </p:cBhvr>
                                        </p:animEffect>
                                      </p:childTnLst>
                                    </p:cTn>
                                  </p:par>
                                </p:childTnLst>
                              </p:cTn>
                            </p:par>
                            <p:par>
                              <p:cTn id="20" fill="hold">
                                <p:stCondLst>
                                  <p:cond delay="2000"/>
                                </p:stCondLst>
                                <p:childTnLst>
                                  <p:par>
                                    <p:cTn id="21" presetID="2" presetClass="entr" presetSubtype="2" fill="hold" nodeType="afterEffect" p14:presetBounceEnd="34000">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14:bounceEnd="34000">
                                          <p:cBhvr additive="base">
                                            <p:cTn id="23" dur="350" fill="hold"/>
                                            <p:tgtEl>
                                              <p:spTgt spid="4"/>
                                            </p:tgtEl>
                                            <p:attrNameLst>
                                              <p:attrName>ppt_x</p:attrName>
                                            </p:attrNameLst>
                                          </p:cBhvr>
                                          <p:tavLst>
                                            <p:tav tm="0">
                                              <p:val>
                                                <p:strVal val="1+#ppt_w/2"/>
                                              </p:val>
                                            </p:tav>
                                            <p:tav tm="100000">
                                              <p:val>
                                                <p:strVal val="#ppt_x"/>
                                              </p:val>
                                            </p:tav>
                                          </p:tavLst>
                                        </p:anim>
                                        <p:anim calcmode="lin" valueType="num" p14:bounceEnd="34000">
                                          <p:cBhvr additive="base">
                                            <p:cTn id="24" dur="35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34000">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14:bounceEnd="34000">
                                          <p:cBhvr additive="base">
                                            <p:cTn id="27" dur="350" fill="hold"/>
                                            <p:tgtEl>
                                              <p:spTgt spid="51"/>
                                            </p:tgtEl>
                                            <p:attrNameLst>
                                              <p:attrName>ppt_x</p:attrName>
                                            </p:attrNameLst>
                                          </p:cBhvr>
                                          <p:tavLst>
                                            <p:tav tm="0">
                                              <p:val>
                                                <p:strVal val="1+#ppt_w/2"/>
                                              </p:val>
                                            </p:tav>
                                            <p:tav tm="100000">
                                              <p:val>
                                                <p:strVal val="#ppt_x"/>
                                              </p:val>
                                            </p:tav>
                                          </p:tavLst>
                                        </p:anim>
                                        <p:anim calcmode="lin" valueType="num" p14:bounceEnd="34000">
                                          <p:cBhvr additive="base">
                                            <p:cTn id="28" dur="350" fill="hold"/>
                                            <p:tgtEl>
                                              <p:spTgt spid="5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400"/>
                                            <p:tgtEl>
                                              <p:spTgt spid="40"/>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right)">
                                          <p:cBhvr>
                                            <p:cTn id="36" dur="250"/>
                                            <p:tgtEl>
                                              <p:spTgt spid="83"/>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95"/>
                                            </p:tgtEl>
                                            <p:attrNameLst>
                                              <p:attrName>style.visibility</p:attrName>
                                            </p:attrNameLst>
                                          </p:cBhvr>
                                          <p:to>
                                            <p:strVal val="visible"/>
                                          </p:to>
                                        </p:set>
                                        <p:animEffect transition="in" filter="wipe(left)">
                                          <p:cBhvr>
                                            <p:cTn id="40" dur="500"/>
                                            <p:tgtEl>
                                              <p:spTgt spid="95"/>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left)">
                                          <p:cBhvr>
                                            <p:cTn id="44" dur="500"/>
                                            <p:tgtEl>
                                              <p:spTgt spid="52"/>
                                            </p:tgtEl>
                                          </p:cBhvr>
                                        </p:animEffect>
                                      </p:childTnLst>
                                    </p:cTn>
                                  </p:par>
                                </p:childTnLst>
                              </p:cTn>
                            </p:par>
                            <p:par>
                              <p:cTn id="45" fill="hold">
                                <p:stCondLst>
                                  <p:cond delay="4500"/>
                                </p:stCondLst>
                                <p:childTnLst>
                                  <p:par>
                                    <p:cTn id="46" presetID="2" presetClass="entr" presetSubtype="2" fill="hold" nodeType="afterEffect" p14:presetBounceEnd="34000">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14:bounceEnd="34000">
                                          <p:cBhvr additive="base">
                                            <p:cTn id="48" dur="350" fill="hold"/>
                                            <p:tgtEl>
                                              <p:spTgt spid="3"/>
                                            </p:tgtEl>
                                            <p:attrNameLst>
                                              <p:attrName>ppt_x</p:attrName>
                                            </p:attrNameLst>
                                          </p:cBhvr>
                                          <p:tavLst>
                                            <p:tav tm="0">
                                              <p:val>
                                                <p:strVal val="1+#ppt_w/2"/>
                                              </p:val>
                                            </p:tav>
                                            <p:tav tm="100000">
                                              <p:val>
                                                <p:strVal val="#ppt_x"/>
                                              </p:val>
                                            </p:tav>
                                          </p:tavLst>
                                        </p:anim>
                                        <p:anim calcmode="lin" valueType="num" p14:bounceEnd="34000">
                                          <p:cBhvr additive="base">
                                            <p:cTn id="49" dur="350" fill="hold"/>
                                            <p:tgtEl>
                                              <p:spTgt spid="3"/>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14:presetBounceEnd="34000">
                                      <p:stCondLst>
                                        <p:cond delay="0"/>
                                      </p:stCondLst>
                                      <p:childTnLst>
                                        <p:set>
                                          <p:cBhvr>
                                            <p:cTn id="51" dur="1" fill="hold">
                                              <p:stCondLst>
                                                <p:cond delay="0"/>
                                              </p:stCondLst>
                                            </p:cTn>
                                            <p:tgtEl>
                                              <p:spTgt spid="73"/>
                                            </p:tgtEl>
                                            <p:attrNameLst>
                                              <p:attrName>style.visibility</p:attrName>
                                            </p:attrNameLst>
                                          </p:cBhvr>
                                          <p:to>
                                            <p:strVal val="visible"/>
                                          </p:to>
                                        </p:set>
                                        <p:anim calcmode="lin" valueType="num" p14:bounceEnd="34000">
                                          <p:cBhvr additive="base">
                                            <p:cTn id="52" dur="350" fill="hold"/>
                                            <p:tgtEl>
                                              <p:spTgt spid="73"/>
                                            </p:tgtEl>
                                            <p:attrNameLst>
                                              <p:attrName>ppt_x</p:attrName>
                                            </p:attrNameLst>
                                          </p:cBhvr>
                                          <p:tavLst>
                                            <p:tav tm="0">
                                              <p:val>
                                                <p:strVal val="1+#ppt_w/2"/>
                                              </p:val>
                                            </p:tav>
                                            <p:tav tm="100000">
                                              <p:val>
                                                <p:strVal val="#ppt_x"/>
                                              </p:val>
                                            </p:tav>
                                          </p:tavLst>
                                        </p:anim>
                                        <p:anim calcmode="lin" valueType="num" p14:bounceEnd="34000">
                                          <p:cBhvr additive="base">
                                            <p:cTn id="53" dur="350" fill="hold"/>
                                            <p:tgtEl>
                                              <p:spTgt spid="73"/>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2" presetClass="entr" presetSubtype="8"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400"/>
                                            <p:tgtEl>
                                              <p:spTgt spid="45"/>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Effect transition="in" filter="wipe(right)">
                                          <p:cBhvr>
                                            <p:cTn id="61" dur="250"/>
                                            <p:tgtEl>
                                              <p:spTgt spid="84"/>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Effect transition="in" filter="wipe(left)">
                                          <p:cBhvr>
                                            <p:cTn id="65" dur="500"/>
                                            <p:tgtEl>
                                              <p:spTgt spid="98"/>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left)">
                                          <p:cBhvr>
                                            <p:cTn id="69" dur="500"/>
                                            <p:tgtEl>
                                              <p:spTgt spid="53"/>
                                            </p:tgtEl>
                                          </p:cBhvr>
                                        </p:animEffect>
                                      </p:childTnLst>
                                    </p:cTn>
                                  </p:par>
                                </p:childTnLst>
                              </p:cTn>
                            </p:par>
                            <p:par>
                              <p:cTn id="70" fill="hold">
                                <p:stCondLst>
                                  <p:cond delay="7000"/>
                                </p:stCondLst>
                                <p:childTnLst>
                                  <p:par>
                                    <p:cTn id="71" presetID="2" presetClass="entr" presetSubtype="2" fill="hold" nodeType="afterEffect" p14:presetBounceEnd="34000">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14:bounceEnd="34000">
                                          <p:cBhvr additive="base">
                                            <p:cTn id="73" dur="350" fill="hold"/>
                                            <p:tgtEl>
                                              <p:spTgt spid="2"/>
                                            </p:tgtEl>
                                            <p:attrNameLst>
                                              <p:attrName>ppt_x</p:attrName>
                                            </p:attrNameLst>
                                          </p:cBhvr>
                                          <p:tavLst>
                                            <p:tav tm="0">
                                              <p:val>
                                                <p:strVal val="1+#ppt_w/2"/>
                                              </p:val>
                                            </p:tav>
                                            <p:tav tm="100000">
                                              <p:val>
                                                <p:strVal val="#ppt_x"/>
                                              </p:val>
                                            </p:tav>
                                          </p:tavLst>
                                        </p:anim>
                                        <p:anim calcmode="lin" valueType="num" p14:bounceEnd="34000">
                                          <p:cBhvr additive="base">
                                            <p:cTn id="74" dur="350" fill="hold"/>
                                            <p:tgtEl>
                                              <p:spTgt spid="2"/>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14:presetBounceEnd="34000">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14:bounceEnd="34000">
                                          <p:cBhvr additive="base">
                                            <p:cTn id="77" dur="350" fill="hold"/>
                                            <p:tgtEl>
                                              <p:spTgt spid="74"/>
                                            </p:tgtEl>
                                            <p:attrNameLst>
                                              <p:attrName>ppt_x</p:attrName>
                                            </p:attrNameLst>
                                          </p:cBhvr>
                                          <p:tavLst>
                                            <p:tav tm="0">
                                              <p:val>
                                                <p:strVal val="1+#ppt_w/2"/>
                                              </p:val>
                                            </p:tav>
                                            <p:tav tm="100000">
                                              <p:val>
                                                <p:strVal val="#ppt_x"/>
                                              </p:val>
                                            </p:tav>
                                          </p:tavLst>
                                        </p:anim>
                                        <p:anim calcmode="lin" valueType="num" p14:bounceEnd="34000">
                                          <p:cBhvr additive="base">
                                            <p:cTn id="78" dur="350" fill="hold"/>
                                            <p:tgtEl>
                                              <p:spTgt spid="74"/>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wipe(left)">
                                          <p:cBhvr>
                                            <p:cTn id="82" dur="400"/>
                                            <p:tgtEl>
                                              <p:spTgt spid="48"/>
                                            </p:tgtEl>
                                          </p:cBhvr>
                                        </p:animEffect>
                                      </p:childTnLst>
                                    </p:cTn>
                                  </p:par>
                                </p:childTnLst>
                              </p:cTn>
                            </p:par>
                            <p:par>
                              <p:cTn id="83" fill="hold">
                                <p:stCondLst>
                                  <p:cond delay="8000"/>
                                </p:stCondLst>
                                <p:childTnLst>
                                  <p:par>
                                    <p:cTn id="84" presetID="22" presetClass="entr" presetSubtype="2"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wipe(right)">
                                          <p:cBhvr>
                                            <p:cTn id="86" dur="250"/>
                                            <p:tgtEl>
                                              <p:spTgt spid="85"/>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1"/>
                                            </p:tgtEl>
                                            <p:attrNameLst>
                                              <p:attrName>style.visibility</p:attrName>
                                            </p:attrNameLst>
                                          </p:cBhvr>
                                          <p:to>
                                            <p:strVal val="visible"/>
                                          </p:to>
                                        </p:set>
                                        <p:animEffect transition="in" filter="wipe(left)">
                                          <p:cBhvr>
                                            <p:cTn id="90" dur="500"/>
                                            <p:tgtEl>
                                              <p:spTgt spid="101"/>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wipe(left)">
                                          <p:cBhvr>
                                            <p:cTn id="94" dur="500"/>
                                            <p:tgtEl>
                                              <p:spTgt spid="54"/>
                                            </p:tgtEl>
                                          </p:cBhvr>
                                        </p:animEffect>
                                      </p:childTnLst>
                                    </p:cTn>
                                  </p:par>
                                </p:childTnLst>
                              </p:cTn>
                            </p:par>
                            <p:par>
                              <p:cTn id="95" fill="hold">
                                <p:stCondLst>
                                  <p:cond delay="9500"/>
                                </p:stCondLst>
                                <p:childTnLst>
                                  <p:par>
                                    <p:cTn id="96" presetID="2" presetClass="entr" presetSubtype="2" fill="hold" nodeType="afterEffect" p14:presetBounceEnd="34000">
                                      <p:stCondLst>
                                        <p:cond delay="0"/>
                                      </p:stCondLst>
                                      <p:childTnLst>
                                        <p:set>
                                          <p:cBhvr>
                                            <p:cTn id="97" dur="1" fill="hold">
                                              <p:stCondLst>
                                                <p:cond delay="0"/>
                                              </p:stCondLst>
                                            </p:cTn>
                                            <p:tgtEl>
                                              <p:spTgt spid="5"/>
                                            </p:tgtEl>
                                            <p:attrNameLst>
                                              <p:attrName>style.visibility</p:attrName>
                                            </p:attrNameLst>
                                          </p:cBhvr>
                                          <p:to>
                                            <p:strVal val="visible"/>
                                          </p:to>
                                        </p:set>
                                        <p:anim calcmode="lin" valueType="num" p14:bounceEnd="34000">
                                          <p:cBhvr additive="base">
                                            <p:cTn id="98" dur="350" fill="hold"/>
                                            <p:tgtEl>
                                              <p:spTgt spid="5"/>
                                            </p:tgtEl>
                                            <p:attrNameLst>
                                              <p:attrName>ppt_x</p:attrName>
                                            </p:attrNameLst>
                                          </p:cBhvr>
                                          <p:tavLst>
                                            <p:tav tm="0">
                                              <p:val>
                                                <p:strVal val="1+#ppt_w/2"/>
                                              </p:val>
                                            </p:tav>
                                            <p:tav tm="100000">
                                              <p:val>
                                                <p:strVal val="#ppt_x"/>
                                              </p:val>
                                            </p:tav>
                                          </p:tavLst>
                                        </p:anim>
                                        <p:anim calcmode="lin" valueType="num" p14:bounceEnd="34000">
                                          <p:cBhvr additive="base">
                                            <p:cTn id="99" dur="350" fill="hold"/>
                                            <p:tgtEl>
                                              <p:spTgt spid="5"/>
                                            </p:tgtEl>
                                            <p:attrNameLst>
                                              <p:attrName>ppt_y</p:attrName>
                                            </p:attrNameLst>
                                          </p:cBhvr>
                                          <p:tavLst>
                                            <p:tav tm="0">
                                              <p:val>
                                                <p:strVal val="#ppt_y"/>
                                              </p:val>
                                            </p:tav>
                                            <p:tav tm="100000">
                                              <p:val>
                                                <p:strVal val="#ppt_y"/>
                                              </p:val>
                                            </p:tav>
                                          </p:tavLst>
                                        </p:anim>
                                      </p:childTnLst>
                                    </p:cTn>
                                  </p:par>
                                  <p:par>
                                    <p:cTn id="100" presetID="2" presetClass="entr" presetSubtype="2" fill="hold" grpId="0" nodeType="withEffect" p14:presetBounceEnd="34000">
                                      <p:stCondLst>
                                        <p:cond delay="0"/>
                                      </p:stCondLst>
                                      <p:childTnLst>
                                        <p:set>
                                          <p:cBhvr>
                                            <p:cTn id="101" dur="1" fill="hold">
                                              <p:stCondLst>
                                                <p:cond delay="0"/>
                                              </p:stCondLst>
                                            </p:cTn>
                                            <p:tgtEl>
                                              <p:spTgt spid="75"/>
                                            </p:tgtEl>
                                            <p:attrNameLst>
                                              <p:attrName>style.visibility</p:attrName>
                                            </p:attrNameLst>
                                          </p:cBhvr>
                                          <p:to>
                                            <p:strVal val="visible"/>
                                          </p:to>
                                        </p:set>
                                        <p:anim calcmode="lin" valueType="num" p14:bounceEnd="34000">
                                          <p:cBhvr additive="base">
                                            <p:cTn id="102" dur="350" fill="hold"/>
                                            <p:tgtEl>
                                              <p:spTgt spid="75"/>
                                            </p:tgtEl>
                                            <p:attrNameLst>
                                              <p:attrName>ppt_x</p:attrName>
                                            </p:attrNameLst>
                                          </p:cBhvr>
                                          <p:tavLst>
                                            <p:tav tm="0">
                                              <p:val>
                                                <p:strVal val="1+#ppt_w/2"/>
                                              </p:val>
                                            </p:tav>
                                            <p:tav tm="100000">
                                              <p:val>
                                                <p:strVal val="#ppt_x"/>
                                              </p:val>
                                            </p:tav>
                                          </p:tavLst>
                                        </p:anim>
                                        <p:anim calcmode="lin" valueType="num" p14:bounceEnd="34000">
                                          <p:cBhvr additive="base">
                                            <p:cTn id="103" dur="35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92" grpId="0" animBg="1"/>
          <p:bldP spid="95" grpId="0" animBg="1"/>
          <p:bldP spid="98" grpId="0" animBg="1"/>
          <p:bldP spid="101" grpId="0" animBg="1"/>
          <p:bldP spid="50" grpId="0"/>
          <p:bldP spid="51" grpId="0"/>
          <p:bldP spid="52" grpId="0"/>
          <p:bldP spid="53" grpId="0"/>
          <p:bldP spid="54" grpId="0"/>
          <p:bldP spid="73" grpId="0"/>
          <p:bldP spid="74" grpId="0"/>
          <p:bldP spid="7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400"/>
                                            <p:tgtEl>
                                              <p:spTgt spid="3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wipe(right)">
                                          <p:cBhvr>
                                            <p:cTn id="11" dur="250"/>
                                            <p:tgtEl>
                                              <p:spTgt spid="8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wipe(left)">
                                          <p:cBhvr>
                                            <p:cTn id="15" dur="500"/>
                                            <p:tgtEl>
                                              <p:spTgt spid="9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500"/>
                                            <p:tgtEl>
                                              <p:spTgt spid="50"/>
                                            </p:tgtEl>
                                          </p:cBhvr>
                                        </p:animEffect>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350" fill="hold"/>
                                            <p:tgtEl>
                                              <p:spTgt spid="4"/>
                                            </p:tgtEl>
                                            <p:attrNameLst>
                                              <p:attrName>ppt_x</p:attrName>
                                            </p:attrNameLst>
                                          </p:cBhvr>
                                          <p:tavLst>
                                            <p:tav tm="0">
                                              <p:val>
                                                <p:strVal val="1+#ppt_w/2"/>
                                              </p:val>
                                            </p:tav>
                                            <p:tav tm="100000">
                                              <p:val>
                                                <p:strVal val="#ppt_x"/>
                                              </p:val>
                                            </p:tav>
                                          </p:tavLst>
                                        </p:anim>
                                        <p:anim calcmode="lin" valueType="num">
                                          <p:cBhvr additive="base">
                                            <p:cTn id="24" dur="35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350" fill="hold"/>
                                            <p:tgtEl>
                                              <p:spTgt spid="51"/>
                                            </p:tgtEl>
                                            <p:attrNameLst>
                                              <p:attrName>ppt_x</p:attrName>
                                            </p:attrNameLst>
                                          </p:cBhvr>
                                          <p:tavLst>
                                            <p:tav tm="0">
                                              <p:val>
                                                <p:strVal val="1+#ppt_w/2"/>
                                              </p:val>
                                            </p:tav>
                                            <p:tav tm="100000">
                                              <p:val>
                                                <p:strVal val="#ppt_x"/>
                                              </p:val>
                                            </p:tav>
                                          </p:tavLst>
                                        </p:anim>
                                        <p:anim calcmode="lin" valueType="num">
                                          <p:cBhvr additive="base">
                                            <p:cTn id="28" dur="350" fill="hold"/>
                                            <p:tgtEl>
                                              <p:spTgt spid="5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400"/>
                                            <p:tgtEl>
                                              <p:spTgt spid="40"/>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right)">
                                          <p:cBhvr>
                                            <p:cTn id="36" dur="250"/>
                                            <p:tgtEl>
                                              <p:spTgt spid="83"/>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95"/>
                                            </p:tgtEl>
                                            <p:attrNameLst>
                                              <p:attrName>style.visibility</p:attrName>
                                            </p:attrNameLst>
                                          </p:cBhvr>
                                          <p:to>
                                            <p:strVal val="visible"/>
                                          </p:to>
                                        </p:set>
                                        <p:animEffect transition="in" filter="wipe(left)">
                                          <p:cBhvr>
                                            <p:cTn id="40" dur="500"/>
                                            <p:tgtEl>
                                              <p:spTgt spid="95"/>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left)">
                                          <p:cBhvr>
                                            <p:cTn id="44" dur="500"/>
                                            <p:tgtEl>
                                              <p:spTgt spid="52"/>
                                            </p:tgtEl>
                                          </p:cBhvr>
                                        </p:animEffect>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350" fill="hold"/>
                                            <p:tgtEl>
                                              <p:spTgt spid="3"/>
                                            </p:tgtEl>
                                            <p:attrNameLst>
                                              <p:attrName>ppt_x</p:attrName>
                                            </p:attrNameLst>
                                          </p:cBhvr>
                                          <p:tavLst>
                                            <p:tav tm="0">
                                              <p:val>
                                                <p:strVal val="1+#ppt_w/2"/>
                                              </p:val>
                                            </p:tav>
                                            <p:tav tm="100000">
                                              <p:val>
                                                <p:strVal val="#ppt_x"/>
                                              </p:val>
                                            </p:tav>
                                          </p:tavLst>
                                        </p:anim>
                                        <p:anim calcmode="lin" valueType="num">
                                          <p:cBhvr additive="base">
                                            <p:cTn id="49" dur="350" fill="hold"/>
                                            <p:tgtEl>
                                              <p:spTgt spid="3"/>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73"/>
                                            </p:tgtEl>
                                            <p:attrNameLst>
                                              <p:attrName>style.visibility</p:attrName>
                                            </p:attrNameLst>
                                          </p:cBhvr>
                                          <p:to>
                                            <p:strVal val="visible"/>
                                          </p:to>
                                        </p:set>
                                        <p:anim calcmode="lin" valueType="num">
                                          <p:cBhvr additive="base">
                                            <p:cTn id="52" dur="350" fill="hold"/>
                                            <p:tgtEl>
                                              <p:spTgt spid="73"/>
                                            </p:tgtEl>
                                            <p:attrNameLst>
                                              <p:attrName>ppt_x</p:attrName>
                                            </p:attrNameLst>
                                          </p:cBhvr>
                                          <p:tavLst>
                                            <p:tav tm="0">
                                              <p:val>
                                                <p:strVal val="1+#ppt_w/2"/>
                                              </p:val>
                                            </p:tav>
                                            <p:tav tm="100000">
                                              <p:val>
                                                <p:strVal val="#ppt_x"/>
                                              </p:val>
                                            </p:tav>
                                          </p:tavLst>
                                        </p:anim>
                                        <p:anim calcmode="lin" valueType="num">
                                          <p:cBhvr additive="base">
                                            <p:cTn id="53" dur="350" fill="hold"/>
                                            <p:tgtEl>
                                              <p:spTgt spid="73"/>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2" presetClass="entr" presetSubtype="8"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400"/>
                                            <p:tgtEl>
                                              <p:spTgt spid="45"/>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Effect transition="in" filter="wipe(right)">
                                          <p:cBhvr>
                                            <p:cTn id="61" dur="250"/>
                                            <p:tgtEl>
                                              <p:spTgt spid="84"/>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Effect transition="in" filter="wipe(left)">
                                          <p:cBhvr>
                                            <p:cTn id="65" dur="500"/>
                                            <p:tgtEl>
                                              <p:spTgt spid="98"/>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left)">
                                          <p:cBhvr>
                                            <p:cTn id="69" dur="500"/>
                                            <p:tgtEl>
                                              <p:spTgt spid="53"/>
                                            </p:tgtEl>
                                          </p:cBhvr>
                                        </p:animEffect>
                                      </p:childTnLst>
                                    </p:cTn>
                                  </p:par>
                                </p:childTnLst>
                              </p:cTn>
                            </p:par>
                            <p:par>
                              <p:cTn id="70" fill="hold">
                                <p:stCondLst>
                                  <p:cond delay="7000"/>
                                </p:stCondLst>
                                <p:childTnLst>
                                  <p:par>
                                    <p:cTn id="71" presetID="2" presetClass="entr" presetSubtype="2" fill="hold" nodeType="after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350" fill="hold"/>
                                            <p:tgtEl>
                                              <p:spTgt spid="2"/>
                                            </p:tgtEl>
                                            <p:attrNameLst>
                                              <p:attrName>ppt_x</p:attrName>
                                            </p:attrNameLst>
                                          </p:cBhvr>
                                          <p:tavLst>
                                            <p:tav tm="0">
                                              <p:val>
                                                <p:strVal val="1+#ppt_w/2"/>
                                              </p:val>
                                            </p:tav>
                                            <p:tav tm="100000">
                                              <p:val>
                                                <p:strVal val="#ppt_x"/>
                                              </p:val>
                                            </p:tav>
                                          </p:tavLst>
                                        </p:anim>
                                        <p:anim calcmode="lin" valueType="num">
                                          <p:cBhvr additive="base">
                                            <p:cTn id="74" dur="350" fill="hold"/>
                                            <p:tgtEl>
                                              <p:spTgt spid="2"/>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cBhvr additive="base">
                                            <p:cTn id="77" dur="350" fill="hold"/>
                                            <p:tgtEl>
                                              <p:spTgt spid="74"/>
                                            </p:tgtEl>
                                            <p:attrNameLst>
                                              <p:attrName>ppt_x</p:attrName>
                                            </p:attrNameLst>
                                          </p:cBhvr>
                                          <p:tavLst>
                                            <p:tav tm="0">
                                              <p:val>
                                                <p:strVal val="1+#ppt_w/2"/>
                                              </p:val>
                                            </p:tav>
                                            <p:tav tm="100000">
                                              <p:val>
                                                <p:strVal val="#ppt_x"/>
                                              </p:val>
                                            </p:tav>
                                          </p:tavLst>
                                        </p:anim>
                                        <p:anim calcmode="lin" valueType="num">
                                          <p:cBhvr additive="base">
                                            <p:cTn id="78" dur="350" fill="hold"/>
                                            <p:tgtEl>
                                              <p:spTgt spid="74"/>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wipe(left)">
                                          <p:cBhvr>
                                            <p:cTn id="82" dur="400"/>
                                            <p:tgtEl>
                                              <p:spTgt spid="48"/>
                                            </p:tgtEl>
                                          </p:cBhvr>
                                        </p:animEffect>
                                      </p:childTnLst>
                                    </p:cTn>
                                  </p:par>
                                </p:childTnLst>
                              </p:cTn>
                            </p:par>
                            <p:par>
                              <p:cTn id="83" fill="hold">
                                <p:stCondLst>
                                  <p:cond delay="8000"/>
                                </p:stCondLst>
                                <p:childTnLst>
                                  <p:par>
                                    <p:cTn id="84" presetID="22" presetClass="entr" presetSubtype="2"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wipe(right)">
                                          <p:cBhvr>
                                            <p:cTn id="86" dur="250"/>
                                            <p:tgtEl>
                                              <p:spTgt spid="85"/>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1"/>
                                            </p:tgtEl>
                                            <p:attrNameLst>
                                              <p:attrName>style.visibility</p:attrName>
                                            </p:attrNameLst>
                                          </p:cBhvr>
                                          <p:to>
                                            <p:strVal val="visible"/>
                                          </p:to>
                                        </p:set>
                                        <p:animEffect transition="in" filter="wipe(left)">
                                          <p:cBhvr>
                                            <p:cTn id="90" dur="500"/>
                                            <p:tgtEl>
                                              <p:spTgt spid="101"/>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wipe(left)">
                                          <p:cBhvr>
                                            <p:cTn id="94" dur="500"/>
                                            <p:tgtEl>
                                              <p:spTgt spid="54"/>
                                            </p:tgtEl>
                                          </p:cBhvr>
                                        </p:animEffect>
                                      </p:childTnLst>
                                    </p:cTn>
                                  </p:par>
                                </p:childTnLst>
                              </p:cTn>
                            </p:par>
                            <p:par>
                              <p:cTn id="95" fill="hold">
                                <p:stCondLst>
                                  <p:cond delay="9500"/>
                                </p:stCondLst>
                                <p:childTnLst>
                                  <p:par>
                                    <p:cTn id="96" presetID="2" presetClass="entr" presetSubtype="2" fill="hold" nodeType="afterEffect">
                                      <p:stCondLst>
                                        <p:cond delay="0"/>
                                      </p:stCondLst>
                                      <p:childTnLst>
                                        <p:set>
                                          <p:cBhvr>
                                            <p:cTn id="97" dur="1" fill="hold">
                                              <p:stCondLst>
                                                <p:cond delay="0"/>
                                              </p:stCondLst>
                                            </p:cTn>
                                            <p:tgtEl>
                                              <p:spTgt spid="5"/>
                                            </p:tgtEl>
                                            <p:attrNameLst>
                                              <p:attrName>style.visibility</p:attrName>
                                            </p:attrNameLst>
                                          </p:cBhvr>
                                          <p:to>
                                            <p:strVal val="visible"/>
                                          </p:to>
                                        </p:set>
                                        <p:anim calcmode="lin" valueType="num">
                                          <p:cBhvr additive="base">
                                            <p:cTn id="98" dur="350" fill="hold"/>
                                            <p:tgtEl>
                                              <p:spTgt spid="5"/>
                                            </p:tgtEl>
                                            <p:attrNameLst>
                                              <p:attrName>ppt_x</p:attrName>
                                            </p:attrNameLst>
                                          </p:cBhvr>
                                          <p:tavLst>
                                            <p:tav tm="0">
                                              <p:val>
                                                <p:strVal val="1+#ppt_w/2"/>
                                              </p:val>
                                            </p:tav>
                                            <p:tav tm="100000">
                                              <p:val>
                                                <p:strVal val="#ppt_x"/>
                                              </p:val>
                                            </p:tav>
                                          </p:tavLst>
                                        </p:anim>
                                        <p:anim calcmode="lin" valueType="num">
                                          <p:cBhvr additive="base">
                                            <p:cTn id="99" dur="350" fill="hold"/>
                                            <p:tgtEl>
                                              <p:spTgt spid="5"/>
                                            </p:tgtEl>
                                            <p:attrNameLst>
                                              <p:attrName>ppt_y</p:attrName>
                                            </p:attrNameLst>
                                          </p:cBhvr>
                                          <p:tavLst>
                                            <p:tav tm="0">
                                              <p:val>
                                                <p:strVal val="#ppt_y"/>
                                              </p:val>
                                            </p:tav>
                                            <p:tav tm="100000">
                                              <p:val>
                                                <p:strVal val="#ppt_y"/>
                                              </p:val>
                                            </p:tav>
                                          </p:tavLst>
                                        </p:anim>
                                      </p:childTnLst>
                                    </p:cTn>
                                  </p:par>
                                  <p:par>
                                    <p:cTn id="100" presetID="2" presetClass="entr" presetSubtype="2" fill="hold" grpId="0" nodeType="withEffect">
                                      <p:stCondLst>
                                        <p:cond delay="0"/>
                                      </p:stCondLst>
                                      <p:childTnLst>
                                        <p:set>
                                          <p:cBhvr>
                                            <p:cTn id="101" dur="1" fill="hold">
                                              <p:stCondLst>
                                                <p:cond delay="0"/>
                                              </p:stCondLst>
                                            </p:cTn>
                                            <p:tgtEl>
                                              <p:spTgt spid="75"/>
                                            </p:tgtEl>
                                            <p:attrNameLst>
                                              <p:attrName>style.visibility</p:attrName>
                                            </p:attrNameLst>
                                          </p:cBhvr>
                                          <p:to>
                                            <p:strVal val="visible"/>
                                          </p:to>
                                        </p:set>
                                        <p:anim calcmode="lin" valueType="num">
                                          <p:cBhvr additive="base">
                                            <p:cTn id="102" dur="350" fill="hold"/>
                                            <p:tgtEl>
                                              <p:spTgt spid="75"/>
                                            </p:tgtEl>
                                            <p:attrNameLst>
                                              <p:attrName>ppt_x</p:attrName>
                                            </p:attrNameLst>
                                          </p:cBhvr>
                                          <p:tavLst>
                                            <p:tav tm="0">
                                              <p:val>
                                                <p:strVal val="1+#ppt_w/2"/>
                                              </p:val>
                                            </p:tav>
                                            <p:tav tm="100000">
                                              <p:val>
                                                <p:strVal val="#ppt_x"/>
                                              </p:val>
                                            </p:tav>
                                          </p:tavLst>
                                        </p:anim>
                                        <p:anim calcmode="lin" valueType="num">
                                          <p:cBhvr additive="base">
                                            <p:cTn id="103" dur="35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92" grpId="0" animBg="1"/>
          <p:bldP spid="95" grpId="0" animBg="1"/>
          <p:bldP spid="98" grpId="0" animBg="1"/>
          <p:bldP spid="101" grpId="0" animBg="1"/>
          <p:bldP spid="50" grpId="0"/>
          <p:bldP spid="51" grpId="0"/>
          <p:bldP spid="52" grpId="0"/>
          <p:bldP spid="53" grpId="0"/>
          <p:bldP spid="54" grpId="0"/>
          <p:bldP spid="73" grpId="0"/>
          <p:bldP spid="74" grpId="0"/>
          <p:bldP spid="75"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839959" y="3984276"/>
            <a:ext cx="9369519" cy="1087001"/>
            <a:chOff x="1855445" y="3927410"/>
            <a:chExt cx="9370739" cy="1087001"/>
          </a:xfrm>
        </p:grpSpPr>
        <p:sp>
          <p:nvSpPr>
            <p:cNvPr id="93" name="Notched Right Arrow 37"/>
            <p:cNvSpPr/>
            <p:nvPr/>
          </p:nvSpPr>
          <p:spPr>
            <a:xfrm>
              <a:off x="1855445" y="3927410"/>
              <a:ext cx="9370739" cy="1087001"/>
            </a:xfrm>
            <a:prstGeom prst="notchedRightArrow">
              <a:avLst>
                <a:gd name="adj1" fmla="val 100000"/>
                <a:gd name="adj2" fmla="val 46001"/>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lumMod val="85000"/>
                    <a:lumOff val="15000"/>
                  </a:schemeClr>
                </a:solidFill>
              </a:endParaRPr>
            </a:p>
          </p:txBody>
        </p:sp>
        <p:sp>
          <p:nvSpPr>
            <p:cNvPr id="95" name="Oval 41"/>
            <p:cNvSpPr>
              <a:spLocks noChangeAspect="1"/>
            </p:cNvSpPr>
            <p:nvPr/>
          </p:nvSpPr>
          <p:spPr>
            <a:xfrm>
              <a:off x="10150853" y="4123788"/>
              <a:ext cx="694248" cy="694244"/>
            </a:xfrm>
            <a:prstGeom prst="ellipse">
              <a:avLst/>
            </a:prstGeom>
            <a:solidFill>
              <a:srgbClr val="CBCBCB"/>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latin typeface="Impact" panose="020B0806030902050204" pitchFamily="34" charset="0"/>
                </a:rPr>
                <a:t>03</a:t>
              </a:r>
              <a:endParaRPr lang="en-US" sz="2000" dirty="0">
                <a:solidFill>
                  <a:schemeClr val="tx1">
                    <a:lumMod val="85000"/>
                    <a:lumOff val="15000"/>
                  </a:schemeClr>
                </a:solidFill>
                <a:latin typeface="Impact" panose="020B0806030902050204" pitchFamily="34" charset="0"/>
              </a:endParaRPr>
            </a:p>
          </p:txBody>
        </p:sp>
      </p:grpSp>
      <p:sp>
        <p:nvSpPr>
          <p:cNvPr id="36" name="TextBox 59"/>
          <p:cNvSpPr txBox="1">
            <a:spLocks noChangeArrowheads="1"/>
          </p:cNvSpPr>
          <p:nvPr/>
        </p:nvSpPr>
        <p:spPr bwMode="auto">
          <a:xfrm flipH="1">
            <a:off x="2531983" y="4092241"/>
            <a:ext cx="2395013"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点击添加关键字</a:t>
            </a:r>
            <a:endParaRPr lang="en-US" altLang="ko-KR" sz="20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矩形 42"/>
          <p:cNvSpPr>
            <a:spLocks noChangeArrowheads="1"/>
          </p:cNvSpPr>
          <p:nvPr/>
        </p:nvSpPr>
        <p:spPr bwMode="auto">
          <a:xfrm>
            <a:off x="2545630" y="4448385"/>
            <a:ext cx="7549783" cy="54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300" dirty="0">
              <a:solidFill>
                <a:schemeClr val="tx1">
                  <a:lumMod val="85000"/>
                  <a:lumOff val="15000"/>
                </a:schemeClr>
              </a:solidFill>
            </a:endParaRPr>
          </a:p>
        </p:txBody>
      </p:sp>
      <p:grpSp>
        <p:nvGrpSpPr>
          <p:cNvPr id="22" name="组合 21"/>
          <p:cNvGrpSpPr/>
          <p:nvPr/>
        </p:nvGrpSpPr>
        <p:grpSpPr>
          <a:xfrm>
            <a:off x="797" y="3984277"/>
            <a:ext cx="2134931" cy="1087000"/>
            <a:chOff x="1" y="3916719"/>
            <a:chExt cx="2135209" cy="1087000"/>
          </a:xfrm>
        </p:grpSpPr>
        <p:sp>
          <p:nvSpPr>
            <p:cNvPr id="66" name="任意多边形 65"/>
            <p:cNvSpPr/>
            <p:nvPr/>
          </p:nvSpPr>
          <p:spPr>
            <a:xfrm rot="16200000">
              <a:off x="524106" y="3392614"/>
              <a:ext cx="1087000" cy="2135209"/>
            </a:xfrm>
            <a:custGeom>
              <a:avLst/>
              <a:gdLst>
                <a:gd name="connsiteX0" fmla="*/ 1087000 w 1087000"/>
                <a:gd name="connsiteY0" fmla="*/ 0 h 2135209"/>
                <a:gd name="connsiteX1" fmla="*/ 1087000 w 1087000"/>
                <a:gd name="connsiteY1" fmla="*/ 1635179 h 2135209"/>
                <a:gd name="connsiteX2" fmla="*/ 543501 w 1087000"/>
                <a:gd name="connsiteY2" fmla="*/ 2135209 h 2135209"/>
                <a:gd name="connsiteX3" fmla="*/ 0 w 1087000"/>
                <a:gd name="connsiteY3" fmla="*/ 1635178 h 2135209"/>
                <a:gd name="connsiteX4" fmla="*/ 0 w 1087000"/>
                <a:gd name="connsiteY4" fmla="*/ 0 h 2135209"/>
                <a:gd name="connsiteX5" fmla="*/ 1087000 w 1087000"/>
                <a:gd name="connsiteY5" fmla="*/ 0 h 213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000" h="2135209">
                  <a:moveTo>
                    <a:pt x="1087000" y="0"/>
                  </a:moveTo>
                  <a:lnTo>
                    <a:pt x="1087000" y="1635179"/>
                  </a:lnTo>
                  <a:lnTo>
                    <a:pt x="543501" y="2135209"/>
                  </a:lnTo>
                  <a:lnTo>
                    <a:pt x="0" y="1635178"/>
                  </a:lnTo>
                  <a:lnTo>
                    <a:pt x="0" y="0"/>
                  </a:lnTo>
                  <a:lnTo>
                    <a:pt x="10870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sz="4265" dirty="0">
                <a:solidFill>
                  <a:schemeClr val="bg1"/>
                </a:solidFill>
              </a:endParaRPr>
            </a:p>
          </p:txBody>
        </p:sp>
        <p:sp>
          <p:nvSpPr>
            <p:cNvPr id="59" name="Freeform 129"/>
            <p:cNvSpPr>
              <a:spLocks noChangeAspect="1" noEditPoints="1"/>
            </p:cNvSpPr>
            <p:nvPr/>
          </p:nvSpPr>
          <p:spPr bwMode="auto">
            <a:xfrm>
              <a:off x="790061" y="4134547"/>
              <a:ext cx="651342" cy="651342"/>
            </a:xfrm>
            <a:custGeom>
              <a:avLst/>
              <a:gdLst>
                <a:gd name="T0" fmla="*/ 48 w 97"/>
                <a:gd name="T1" fmla="*/ 0 h 97"/>
                <a:gd name="T2" fmla="*/ 50 w 97"/>
                <a:gd name="T3" fmla="*/ 0 h 97"/>
                <a:gd name="T4" fmla="*/ 53 w 97"/>
                <a:gd name="T5" fmla="*/ 27 h 97"/>
                <a:gd name="T6" fmla="*/ 49 w 97"/>
                <a:gd name="T7" fmla="*/ 33 h 97"/>
                <a:gd name="T8" fmla="*/ 49 w 97"/>
                <a:gd name="T9" fmla="*/ 34 h 97"/>
                <a:gd name="T10" fmla="*/ 37 w 97"/>
                <a:gd name="T11" fmla="*/ 40 h 97"/>
                <a:gd name="T12" fmla="*/ 23 w 97"/>
                <a:gd name="T13" fmla="*/ 46 h 97"/>
                <a:gd name="T14" fmla="*/ 18 w 97"/>
                <a:gd name="T15" fmla="*/ 43 h 97"/>
                <a:gd name="T16" fmla="*/ 13 w 97"/>
                <a:gd name="T17" fmla="*/ 45 h 97"/>
                <a:gd name="T18" fmla="*/ 1 w 97"/>
                <a:gd name="T19" fmla="*/ 38 h 97"/>
                <a:gd name="T20" fmla="*/ 48 w 97"/>
                <a:gd name="T21" fmla="*/ 0 h 97"/>
                <a:gd name="T22" fmla="*/ 57 w 97"/>
                <a:gd name="T23" fmla="*/ 1 h 97"/>
                <a:gd name="T24" fmla="*/ 81 w 97"/>
                <a:gd name="T25" fmla="*/ 12 h 97"/>
                <a:gd name="T26" fmla="*/ 61 w 97"/>
                <a:gd name="T27" fmla="*/ 27 h 97"/>
                <a:gd name="T28" fmla="*/ 60 w 97"/>
                <a:gd name="T29" fmla="*/ 26 h 97"/>
                <a:gd name="T30" fmla="*/ 57 w 97"/>
                <a:gd name="T31" fmla="*/ 1 h 97"/>
                <a:gd name="T32" fmla="*/ 86 w 97"/>
                <a:gd name="T33" fmla="*/ 17 h 97"/>
                <a:gd name="T34" fmla="*/ 65 w 97"/>
                <a:gd name="T35" fmla="*/ 33 h 97"/>
                <a:gd name="T36" fmla="*/ 65 w 97"/>
                <a:gd name="T37" fmla="*/ 33 h 97"/>
                <a:gd name="T38" fmla="*/ 59 w 97"/>
                <a:gd name="T39" fmla="*/ 40 h 97"/>
                <a:gd name="T40" fmla="*/ 59 w 97"/>
                <a:gd name="T41" fmla="*/ 45 h 97"/>
                <a:gd name="T42" fmla="*/ 57 w 97"/>
                <a:gd name="T43" fmla="*/ 63 h 97"/>
                <a:gd name="T44" fmla="*/ 60 w 97"/>
                <a:gd name="T45" fmla="*/ 68 h 97"/>
                <a:gd name="T46" fmla="*/ 89 w 97"/>
                <a:gd name="T47" fmla="*/ 75 h 97"/>
                <a:gd name="T48" fmla="*/ 97 w 97"/>
                <a:gd name="T49" fmla="*/ 48 h 97"/>
                <a:gd name="T50" fmla="*/ 86 w 97"/>
                <a:gd name="T51" fmla="*/ 17 h 97"/>
                <a:gd name="T52" fmla="*/ 85 w 97"/>
                <a:gd name="T53" fmla="*/ 81 h 97"/>
                <a:gd name="T54" fmla="*/ 49 w 97"/>
                <a:gd name="T55" fmla="*/ 97 h 97"/>
                <a:gd name="T56" fmla="*/ 54 w 97"/>
                <a:gd name="T57" fmla="*/ 77 h 97"/>
                <a:gd name="T58" fmla="*/ 58 w 97"/>
                <a:gd name="T59" fmla="*/ 74 h 97"/>
                <a:gd name="T60" fmla="*/ 85 w 97"/>
                <a:gd name="T61" fmla="*/ 81 h 97"/>
                <a:gd name="T62" fmla="*/ 42 w 97"/>
                <a:gd name="T63" fmla="*/ 97 h 97"/>
                <a:gd name="T64" fmla="*/ 1 w 97"/>
                <a:gd name="T65" fmla="*/ 60 h 97"/>
                <a:gd name="T66" fmla="*/ 12 w 97"/>
                <a:gd name="T67" fmla="*/ 57 h 97"/>
                <a:gd name="T68" fmla="*/ 18 w 97"/>
                <a:gd name="T69" fmla="*/ 59 h 97"/>
                <a:gd name="T70" fmla="*/ 21 w 97"/>
                <a:gd name="T71" fmla="*/ 58 h 97"/>
                <a:gd name="T72" fmla="*/ 45 w 97"/>
                <a:gd name="T73" fmla="*/ 70 h 97"/>
                <a:gd name="T74" fmla="*/ 48 w 97"/>
                <a:gd name="T75" fmla="*/ 75 h 97"/>
                <a:gd name="T76" fmla="*/ 42 w 97"/>
                <a:gd name="T77" fmla="*/ 97 h 97"/>
                <a:gd name="T78" fmla="*/ 0 w 97"/>
                <a:gd name="T79" fmla="*/ 53 h 97"/>
                <a:gd name="T80" fmla="*/ 8 w 97"/>
                <a:gd name="T81" fmla="*/ 51 h 97"/>
                <a:gd name="T82" fmla="*/ 0 w 97"/>
                <a:gd name="T83" fmla="*/ 45 h 97"/>
                <a:gd name="T84" fmla="*/ 0 w 97"/>
                <a:gd name="T85" fmla="*/ 48 h 97"/>
                <a:gd name="T86" fmla="*/ 0 w 97"/>
                <a:gd name="T87" fmla="*/ 53 h 97"/>
                <a:gd name="T88" fmla="*/ 52 w 97"/>
                <a:gd name="T89" fmla="*/ 40 h 97"/>
                <a:gd name="T90" fmla="*/ 40 w 97"/>
                <a:gd name="T91" fmla="*/ 46 h 97"/>
                <a:gd name="T92" fmla="*/ 25 w 97"/>
                <a:gd name="T93" fmla="*/ 52 h 97"/>
                <a:gd name="T94" fmla="*/ 25 w 97"/>
                <a:gd name="T95" fmla="*/ 52 h 97"/>
                <a:gd name="T96" fmla="*/ 48 w 97"/>
                <a:gd name="T97" fmla="*/ 63 h 97"/>
                <a:gd name="T98" fmla="*/ 50 w 97"/>
                <a:gd name="T99" fmla="*/ 62 h 97"/>
                <a:gd name="T100" fmla="*/ 52 w 97"/>
                <a:gd name="T101" fmla="*/ 44 h 97"/>
                <a:gd name="T102" fmla="*/ 52 w 97"/>
                <a:gd name="T103" fmla="*/ 4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97">
                  <a:moveTo>
                    <a:pt x="48" y="0"/>
                  </a:moveTo>
                  <a:cubicBezTo>
                    <a:pt x="49" y="0"/>
                    <a:pt x="50" y="0"/>
                    <a:pt x="50" y="0"/>
                  </a:cubicBezTo>
                  <a:cubicBezTo>
                    <a:pt x="52" y="9"/>
                    <a:pt x="53" y="18"/>
                    <a:pt x="53" y="27"/>
                  </a:cubicBezTo>
                  <a:cubicBezTo>
                    <a:pt x="51" y="28"/>
                    <a:pt x="49" y="30"/>
                    <a:pt x="49" y="33"/>
                  </a:cubicBezTo>
                  <a:cubicBezTo>
                    <a:pt x="49" y="33"/>
                    <a:pt x="49" y="34"/>
                    <a:pt x="49" y="34"/>
                  </a:cubicBezTo>
                  <a:cubicBezTo>
                    <a:pt x="45" y="36"/>
                    <a:pt x="41" y="38"/>
                    <a:pt x="37" y="40"/>
                  </a:cubicBezTo>
                  <a:cubicBezTo>
                    <a:pt x="33" y="42"/>
                    <a:pt x="28" y="44"/>
                    <a:pt x="23" y="46"/>
                  </a:cubicBezTo>
                  <a:cubicBezTo>
                    <a:pt x="22" y="44"/>
                    <a:pt x="20" y="43"/>
                    <a:pt x="18" y="43"/>
                  </a:cubicBezTo>
                  <a:cubicBezTo>
                    <a:pt x="16" y="43"/>
                    <a:pt x="14" y="44"/>
                    <a:pt x="13" y="45"/>
                  </a:cubicBezTo>
                  <a:cubicBezTo>
                    <a:pt x="9" y="43"/>
                    <a:pt x="5" y="40"/>
                    <a:pt x="1" y="38"/>
                  </a:cubicBezTo>
                  <a:cubicBezTo>
                    <a:pt x="6" y="16"/>
                    <a:pt x="25" y="0"/>
                    <a:pt x="48" y="0"/>
                  </a:cubicBezTo>
                  <a:close/>
                  <a:moveTo>
                    <a:pt x="57" y="1"/>
                  </a:moveTo>
                  <a:cubicBezTo>
                    <a:pt x="66" y="2"/>
                    <a:pt x="74" y="6"/>
                    <a:pt x="81" y="12"/>
                  </a:cubicBezTo>
                  <a:cubicBezTo>
                    <a:pt x="75" y="17"/>
                    <a:pt x="68" y="22"/>
                    <a:pt x="61" y="27"/>
                  </a:cubicBezTo>
                  <a:cubicBezTo>
                    <a:pt x="61" y="26"/>
                    <a:pt x="60" y="26"/>
                    <a:pt x="60" y="26"/>
                  </a:cubicBezTo>
                  <a:cubicBezTo>
                    <a:pt x="60" y="17"/>
                    <a:pt x="59" y="9"/>
                    <a:pt x="57" y="1"/>
                  </a:cubicBezTo>
                  <a:close/>
                  <a:moveTo>
                    <a:pt x="86" y="17"/>
                  </a:moveTo>
                  <a:cubicBezTo>
                    <a:pt x="79" y="23"/>
                    <a:pt x="72" y="28"/>
                    <a:pt x="65" y="33"/>
                  </a:cubicBezTo>
                  <a:cubicBezTo>
                    <a:pt x="65" y="33"/>
                    <a:pt x="65" y="33"/>
                    <a:pt x="65" y="33"/>
                  </a:cubicBezTo>
                  <a:cubicBezTo>
                    <a:pt x="65" y="36"/>
                    <a:pt x="62" y="39"/>
                    <a:pt x="59" y="40"/>
                  </a:cubicBezTo>
                  <a:cubicBezTo>
                    <a:pt x="59" y="42"/>
                    <a:pt x="59" y="43"/>
                    <a:pt x="59" y="45"/>
                  </a:cubicBezTo>
                  <a:cubicBezTo>
                    <a:pt x="59" y="51"/>
                    <a:pt x="58" y="57"/>
                    <a:pt x="57" y="63"/>
                  </a:cubicBezTo>
                  <a:cubicBezTo>
                    <a:pt x="59" y="64"/>
                    <a:pt x="60" y="66"/>
                    <a:pt x="60" y="68"/>
                  </a:cubicBezTo>
                  <a:cubicBezTo>
                    <a:pt x="70" y="71"/>
                    <a:pt x="80" y="73"/>
                    <a:pt x="89" y="75"/>
                  </a:cubicBezTo>
                  <a:cubicBezTo>
                    <a:pt x="94" y="67"/>
                    <a:pt x="97" y="58"/>
                    <a:pt x="97" y="48"/>
                  </a:cubicBezTo>
                  <a:cubicBezTo>
                    <a:pt x="97" y="36"/>
                    <a:pt x="93" y="25"/>
                    <a:pt x="86" y="17"/>
                  </a:cubicBezTo>
                  <a:close/>
                  <a:moveTo>
                    <a:pt x="85" y="81"/>
                  </a:moveTo>
                  <a:cubicBezTo>
                    <a:pt x="76" y="91"/>
                    <a:pt x="63" y="97"/>
                    <a:pt x="49" y="97"/>
                  </a:cubicBezTo>
                  <a:cubicBezTo>
                    <a:pt x="51" y="90"/>
                    <a:pt x="53" y="83"/>
                    <a:pt x="54" y="77"/>
                  </a:cubicBezTo>
                  <a:cubicBezTo>
                    <a:pt x="56" y="76"/>
                    <a:pt x="57" y="75"/>
                    <a:pt x="58" y="74"/>
                  </a:cubicBezTo>
                  <a:cubicBezTo>
                    <a:pt x="67" y="77"/>
                    <a:pt x="76" y="79"/>
                    <a:pt x="85" y="81"/>
                  </a:cubicBezTo>
                  <a:close/>
                  <a:moveTo>
                    <a:pt x="42" y="97"/>
                  </a:moveTo>
                  <a:cubicBezTo>
                    <a:pt x="22" y="94"/>
                    <a:pt x="6" y="79"/>
                    <a:pt x="1" y="60"/>
                  </a:cubicBezTo>
                  <a:cubicBezTo>
                    <a:pt x="5" y="59"/>
                    <a:pt x="9" y="58"/>
                    <a:pt x="12" y="57"/>
                  </a:cubicBezTo>
                  <a:cubicBezTo>
                    <a:pt x="14" y="58"/>
                    <a:pt x="16" y="59"/>
                    <a:pt x="18" y="59"/>
                  </a:cubicBezTo>
                  <a:cubicBezTo>
                    <a:pt x="19" y="59"/>
                    <a:pt x="20" y="58"/>
                    <a:pt x="21" y="58"/>
                  </a:cubicBezTo>
                  <a:cubicBezTo>
                    <a:pt x="29" y="62"/>
                    <a:pt x="37" y="66"/>
                    <a:pt x="45" y="70"/>
                  </a:cubicBezTo>
                  <a:cubicBezTo>
                    <a:pt x="45" y="72"/>
                    <a:pt x="46" y="73"/>
                    <a:pt x="48" y="75"/>
                  </a:cubicBezTo>
                  <a:cubicBezTo>
                    <a:pt x="46" y="82"/>
                    <a:pt x="44" y="89"/>
                    <a:pt x="42" y="97"/>
                  </a:cubicBezTo>
                  <a:close/>
                  <a:moveTo>
                    <a:pt x="0" y="53"/>
                  </a:moveTo>
                  <a:cubicBezTo>
                    <a:pt x="3" y="52"/>
                    <a:pt x="5" y="51"/>
                    <a:pt x="8" y="51"/>
                  </a:cubicBezTo>
                  <a:cubicBezTo>
                    <a:pt x="5" y="49"/>
                    <a:pt x="3" y="47"/>
                    <a:pt x="0" y="45"/>
                  </a:cubicBezTo>
                  <a:cubicBezTo>
                    <a:pt x="0" y="46"/>
                    <a:pt x="0" y="47"/>
                    <a:pt x="0" y="48"/>
                  </a:cubicBezTo>
                  <a:cubicBezTo>
                    <a:pt x="0" y="50"/>
                    <a:pt x="0" y="51"/>
                    <a:pt x="0" y="53"/>
                  </a:cubicBezTo>
                  <a:close/>
                  <a:moveTo>
                    <a:pt x="52" y="40"/>
                  </a:moveTo>
                  <a:cubicBezTo>
                    <a:pt x="48" y="42"/>
                    <a:pt x="44" y="44"/>
                    <a:pt x="40" y="46"/>
                  </a:cubicBezTo>
                  <a:cubicBezTo>
                    <a:pt x="35" y="48"/>
                    <a:pt x="30" y="50"/>
                    <a:pt x="25" y="52"/>
                  </a:cubicBezTo>
                  <a:cubicBezTo>
                    <a:pt x="25" y="52"/>
                    <a:pt x="25" y="52"/>
                    <a:pt x="25" y="52"/>
                  </a:cubicBezTo>
                  <a:cubicBezTo>
                    <a:pt x="33" y="56"/>
                    <a:pt x="40" y="60"/>
                    <a:pt x="48" y="63"/>
                  </a:cubicBezTo>
                  <a:cubicBezTo>
                    <a:pt x="48" y="63"/>
                    <a:pt x="49" y="62"/>
                    <a:pt x="50" y="62"/>
                  </a:cubicBezTo>
                  <a:cubicBezTo>
                    <a:pt x="51" y="56"/>
                    <a:pt x="52" y="50"/>
                    <a:pt x="52" y="44"/>
                  </a:cubicBezTo>
                  <a:cubicBezTo>
                    <a:pt x="52" y="43"/>
                    <a:pt x="52" y="42"/>
                    <a:pt x="52" y="4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66486" y="2740638"/>
            <a:ext cx="9369519" cy="1087000"/>
            <a:chOff x="949774" y="2662385"/>
            <a:chExt cx="9370739" cy="1087000"/>
          </a:xfrm>
        </p:grpSpPr>
        <p:sp>
          <p:nvSpPr>
            <p:cNvPr id="81" name="Notched Right Arrow 24"/>
            <p:cNvSpPr/>
            <p:nvPr/>
          </p:nvSpPr>
          <p:spPr>
            <a:xfrm rot="10800000">
              <a:off x="949774" y="2662385"/>
              <a:ext cx="9370739" cy="1087000"/>
            </a:xfrm>
            <a:prstGeom prst="notchedRightArrow">
              <a:avLst>
                <a:gd name="adj1" fmla="val 100000"/>
                <a:gd name="adj2" fmla="val 46000"/>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lumMod val="85000"/>
                    <a:lumOff val="15000"/>
                  </a:schemeClr>
                </a:solidFill>
              </a:endParaRPr>
            </a:p>
          </p:txBody>
        </p:sp>
        <p:sp>
          <p:nvSpPr>
            <p:cNvPr id="83" name="Oval 31"/>
            <p:cNvSpPr>
              <a:spLocks noChangeAspect="1"/>
            </p:cNvSpPr>
            <p:nvPr/>
          </p:nvSpPr>
          <p:spPr>
            <a:xfrm>
              <a:off x="1337222" y="2858763"/>
              <a:ext cx="694248" cy="694244"/>
            </a:xfrm>
            <a:prstGeom prst="ellipse">
              <a:avLst/>
            </a:prstGeom>
            <a:solidFill>
              <a:srgbClr val="CBCBCB"/>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latin typeface="Impact" panose="020B0806030902050204" pitchFamily="34" charset="0"/>
                </a:rPr>
                <a:t>02</a:t>
              </a:r>
              <a:endParaRPr lang="en-US" sz="2000" dirty="0">
                <a:solidFill>
                  <a:schemeClr val="tx1">
                    <a:lumMod val="85000"/>
                    <a:lumOff val="15000"/>
                  </a:schemeClr>
                </a:solidFill>
                <a:latin typeface="Impact" panose="020B0806030902050204" pitchFamily="34" charset="0"/>
              </a:endParaRPr>
            </a:p>
          </p:txBody>
        </p:sp>
      </p:grpSp>
      <p:sp>
        <p:nvSpPr>
          <p:cNvPr id="57" name="TextBox 59"/>
          <p:cNvSpPr txBox="1">
            <a:spLocks noChangeArrowheads="1"/>
          </p:cNvSpPr>
          <p:nvPr/>
        </p:nvSpPr>
        <p:spPr bwMode="auto">
          <a:xfrm flipH="1">
            <a:off x="7224069" y="2851194"/>
            <a:ext cx="2395013"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点击添加关键字</a:t>
            </a:r>
            <a:endParaRPr lang="en-US" altLang="ko-KR" sz="20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8" name="矩形 57"/>
          <p:cNvSpPr>
            <a:spLocks noChangeArrowheads="1"/>
          </p:cNvSpPr>
          <p:nvPr/>
        </p:nvSpPr>
        <p:spPr bwMode="auto">
          <a:xfrm>
            <a:off x="2069299" y="3207338"/>
            <a:ext cx="7549783" cy="54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lnSpc>
                <a:spcPct val="114000"/>
              </a:lnSpc>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300" dirty="0">
              <a:solidFill>
                <a:schemeClr val="tx1">
                  <a:lumMod val="85000"/>
                  <a:lumOff val="15000"/>
                </a:schemeClr>
              </a:solidFill>
            </a:endParaRPr>
          </a:p>
        </p:txBody>
      </p:sp>
      <p:sp>
        <p:nvSpPr>
          <p:cNvPr id="54" name="任意多边形 53"/>
          <p:cNvSpPr/>
          <p:nvPr/>
        </p:nvSpPr>
        <p:spPr>
          <a:xfrm rot="5400000">
            <a:off x="11112830" y="3282758"/>
            <a:ext cx="5988" cy="2760"/>
          </a:xfrm>
          <a:custGeom>
            <a:avLst/>
            <a:gdLst>
              <a:gd name="connsiteX0" fmla="*/ 0 w 5988"/>
              <a:gd name="connsiteY0" fmla="*/ 0 h 2760"/>
              <a:gd name="connsiteX1" fmla="*/ 3001 w 5988"/>
              <a:gd name="connsiteY1" fmla="*/ 2375 h 2760"/>
              <a:gd name="connsiteX2" fmla="*/ 5988 w 5988"/>
              <a:gd name="connsiteY2" fmla="*/ 11 h 2760"/>
              <a:gd name="connsiteX3" fmla="*/ 3000 w 5988"/>
              <a:gd name="connsiteY3" fmla="*/ 2760 h 2760"/>
              <a:gd name="connsiteX4" fmla="*/ 0 w 5988"/>
              <a:gd name="connsiteY4" fmla="*/ 0 h 2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 h="2760">
                <a:moveTo>
                  <a:pt x="0" y="0"/>
                </a:moveTo>
                <a:lnTo>
                  <a:pt x="3001" y="2375"/>
                </a:lnTo>
                <a:lnTo>
                  <a:pt x="5988" y="11"/>
                </a:lnTo>
                <a:lnTo>
                  <a:pt x="3000" y="2760"/>
                </a:lnTo>
                <a:lnTo>
                  <a:pt x="0" y="0"/>
                </a:lnTo>
                <a:close/>
              </a:path>
            </a:pathLst>
          </a:custGeom>
          <a:solidFill>
            <a:srgbClr val="B7B327"/>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a:endParaRPr lang="en-US" sz="4265" dirty="0">
              <a:solidFill>
                <a:schemeClr val="bg1"/>
              </a:solidFill>
            </a:endParaRPr>
          </a:p>
        </p:txBody>
      </p:sp>
      <p:grpSp>
        <p:nvGrpSpPr>
          <p:cNvPr id="24" name="组合 23"/>
          <p:cNvGrpSpPr/>
          <p:nvPr/>
        </p:nvGrpSpPr>
        <p:grpSpPr>
          <a:xfrm>
            <a:off x="10040635" y="2740640"/>
            <a:ext cx="2150381" cy="1087001"/>
            <a:chOff x="10041147" y="2673080"/>
            <a:chExt cx="2150661" cy="1087001"/>
          </a:xfrm>
        </p:grpSpPr>
        <p:sp>
          <p:nvSpPr>
            <p:cNvPr id="51" name="任意多边形 50"/>
            <p:cNvSpPr/>
            <p:nvPr/>
          </p:nvSpPr>
          <p:spPr>
            <a:xfrm rot="5400000">
              <a:off x="10572977" y="2141250"/>
              <a:ext cx="1087001" cy="2150661"/>
            </a:xfrm>
            <a:custGeom>
              <a:avLst/>
              <a:gdLst>
                <a:gd name="connsiteX0" fmla="*/ 0 w 1087001"/>
                <a:gd name="connsiteY0" fmla="*/ 1651026 h 2150661"/>
                <a:gd name="connsiteX1" fmla="*/ 0 w 1087001"/>
                <a:gd name="connsiteY1" fmla="*/ 0 h 2150661"/>
                <a:gd name="connsiteX2" fmla="*/ 1087001 w 1087001"/>
                <a:gd name="connsiteY2" fmla="*/ 0 h 2150661"/>
                <a:gd name="connsiteX3" fmla="*/ 1087001 w 1087001"/>
                <a:gd name="connsiteY3" fmla="*/ 1720529 h 2150661"/>
                <a:gd name="connsiteX4" fmla="*/ 1087000 w 1087001"/>
                <a:gd name="connsiteY4" fmla="*/ 1720530 h 2150661"/>
                <a:gd name="connsiteX5" fmla="*/ 1087000 w 1087001"/>
                <a:gd name="connsiteY5" fmla="*/ 1651026 h 2150661"/>
                <a:gd name="connsiteX6" fmla="*/ 546488 w 1087001"/>
                <a:gd name="connsiteY6" fmla="*/ 2148297 h 2150661"/>
                <a:gd name="connsiteX7" fmla="*/ 543501 w 1087001"/>
                <a:gd name="connsiteY7" fmla="*/ 2150661 h 2150661"/>
                <a:gd name="connsiteX8" fmla="*/ 540500 w 1087001"/>
                <a:gd name="connsiteY8" fmla="*/ 2148286 h 2150661"/>
                <a:gd name="connsiteX9" fmla="*/ 0 w 1087001"/>
                <a:gd name="connsiteY9" fmla="*/ 1651026 h 215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7001" h="2150661">
                  <a:moveTo>
                    <a:pt x="0" y="1651026"/>
                  </a:moveTo>
                  <a:lnTo>
                    <a:pt x="0" y="0"/>
                  </a:lnTo>
                  <a:lnTo>
                    <a:pt x="1087001" y="0"/>
                  </a:lnTo>
                  <a:lnTo>
                    <a:pt x="1087001" y="1720529"/>
                  </a:lnTo>
                  <a:lnTo>
                    <a:pt x="1087000" y="1720530"/>
                  </a:lnTo>
                  <a:lnTo>
                    <a:pt x="1087000" y="1651026"/>
                  </a:lnTo>
                  <a:lnTo>
                    <a:pt x="546488" y="2148297"/>
                  </a:lnTo>
                  <a:lnTo>
                    <a:pt x="543501" y="2150661"/>
                  </a:lnTo>
                  <a:lnTo>
                    <a:pt x="540500" y="2148286"/>
                  </a:lnTo>
                  <a:lnTo>
                    <a:pt x="0" y="16510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a:endParaRPr lang="en-US" sz="4265" dirty="0">
                <a:solidFill>
                  <a:schemeClr val="bg1"/>
                </a:solidFill>
              </a:endParaRPr>
            </a:p>
          </p:txBody>
        </p:sp>
        <p:sp>
          <p:nvSpPr>
            <p:cNvPr id="60" name="任意多边形 59"/>
            <p:cNvSpPr/>
            <p:nvPr/>
          </p:nvSpPr>
          <p:spPr bwMode="auto">
            <a:xfrm>
              <a:off x="10719564" y="2955283"/>
              <a:ext cx="697574" cy="522594"/>
            </a:xfrm>
            <a:custGeom>
              <a:avLst/>
              <a:gdLst>
                <a:gd name="connsiteX0" fmla="*/ 152941 w 574972"/>
                <a:gd name="connsiteY0" fmla="*/ 323694 h 399845"/>
                <a:gd name="connsiteX1" fmla="*/ 152941 w 574972"/>
                <a:gd name="connsiteY1" fmla="*/ 399844 h 399845"/>
                <a:gd name="connsiteX2" fmla="*/ 61228 w 574972"/>
                <a:gd name="connsiteY2" fmla="*/ 399844 h 399845"/>
                <a:gd name="connsiteX3" fmla="*/ 61228 w 574972"/>
                <a:gd name="connsiteY3" fmla="*/ 398217 h 399845"/>
                <a:gd name="connsiteX4" fmla="*/ 65606 w 574972"/>
                <a:gd name="connsiteY4" fmla="*/ 394470 h 399845"/>
                <a:gd name="connsiteX5" fmla="*/ 121790 w 574972"/>
                <a:gd name="connsiteY5" fmla="*/ 346388 h 399845"/>
                <a:gd name="connsiteX6" fmla="*/ 145086 w 574972"/>
                <a:gd name="connsiteY6" fmla="*/ 328444 h 399845"/>
                <a:gd name="connsiteX7" fmla="*/ 147415 w 574972"/>
                <a:gd name="connsiteY7" fmla="*/ 328444 h 399845"/>
                <a:gd name="connsiteX8" fmla="*/ 270881 w 574972"/>
                <a:gd name="connsiteY8" fmla="*/ 219691 h 399845"/>
                <a:gd name="connsiteX9" fmla="*/ 270881 w 574972"/>
                <a:gd name="connsiteY9" fmla="*/ 399845 h 399845"/>
                <a:gd name="connsiteX10" fmla="*/ 179168 w 574972"/>
                <a:gd name="connsiteY10" fmla="*/ 399845 h 399845"/>
                <a:gd name="connsiteX11" fmla="*/ 179168 w 574972"/>
                <a:gd name="connsiteY11" fmla="*/ 296830 h 399845"/>
                <a:gd name="connsiteX12" fmla="*/ 185489 w 574972"/>
                <a:gd name="connsiteY12" fmla="*/ 291396 h 399845"/>
                <a:gd name="connsiteX13" fmla="*/ 216939 w 574972"/>
                <a:gd name="connsiteY13" fmla="*/ 264361 h 399845"/>
                <a:gd name="connsiteX14" fmla="*/ 226257 w 574972"/>
                <a:gd name="connsiteY14" fmla="*/ 259235 h 399845"/>
                <a:gd name="connsiteX15" fmla="*/ 240235 w 574972"/>
                <a:gd name="connsiteY15" fmla="*/ 246418 h 399845"/>
                <a:gd name="connsiteX16" fmla="*/ 263531 w 574972"/>
                <a:gd name="connsiteY16" fmla="*/ 225912 h 399845"/>
                <a:gd name="connsiteX17" fmla="*/ 297108 w 574972"/>
                <a:gd name="connsiteY17" fmla="*/ 209429 h 399845"/>
                <a:gd name="connsiteX18" fmla="*/ 300913 w 574972"/>
                <a:gd name="connsiteY18" fmla="*/ 213616 h 399845"/>
                <a:gd name="connsiteX19" fmla="*/ 309758 w 574972"/>
                <a:gd name="connsiteY19" fmla="*/ 223349 h 399845"/>
                <a:gd name="connsiteX20" fmla="*/ 333054 w 574972"/>
                <a:gd name="connsiteY20" fmla="*/ 248982 h 399845"/>
                <a:gd name="connsiteX21" fmla="*/ 342372 w 574972"/>
                <a:gd name="connsiteY21" fmla="*/ 256672 h 399845"/>
                <a:gd name="connsiteX22" fmla="*/ 344702 w 574972"/>
                <a:gd name="connsiteY22" fmla="*/ 261799 h 399845"/>
                <a:gd name="connsiteX23" fmla="*/ 370328 w 574972"/>
                <a:gd name="connsiteY23" fmla="*/ 264362 h 399845"/>
                <a:gd name="connsiteX24" fmla="*/ 379646 w 574972"/>
                <a:gd name="connsiteY24" fmla="*/ 256672 h 399845"/>
                <a:gd name="connsiteX25" fmla="*/ 388821 w 574972"/>
                <a:gd name="connsiteY25" fmla="*/ 248907 h 399845"/>
                <a:gd name="connsiteX26" fmla="*/ 388821 w 574972"/>
                <a:gd name="connsiteY26" fmla="*/ 399844 h 399845"/>
                <a:gd name="connsiteX27" fmla="*/ 297108 w 574972"/>
                <a:gd name="connsiteY27" fmla="*/ 399844 h 399845"/>
                <a:gd name="connsiteX28" fmla="*/ 506761 w 574972"/>
                <a:gd name="connsiteY28" fmla="*/ 139370 h 399845"/>
                <a:gd name="connsiteX29" fmla="*/ 506761 w 574972"/>
                <a:gd name="connsiteY29" fmla="*/ 399844 h 399845"/>
                <a:gd name="connsiteX30" fmla="*/ 415048 w 574972"/>
                <a:gd name="connsiteY30" fmla="*/ 399844 h 399845"/>
                <a:gd name="connsiteX31" fmla="*/ 415048 w 574972"/>
                <a:gd name="connsiteY31" fmla="*/ 222112 h 399845"/>
                <a:gd name="connsiteX32" fmla="*/ 418375 w 574972"/>
                <a:gd name="connsiteY32" fmla="*/ 219183 h 399845"/>
                <a:gd name="connsiteX33" fmla="*/ 428203 w 574972"/>
                <a:gd name="connsiteY33" fmla="*/ 210532 h 399845"/>
                <a:gd name="connsiteX34" fmla="*/ 458488 w 574972"/>
                <a:gd name="connsiteY34" fmla="*/ 184898 h 399845"/>
                <a:gd name="connsiteX35" fmla="*/ 496198 w 574972"/>
                <a:gd name="connsiteY35" fmla="*/ 149332 h 399845"/>
                <a:gd name="connsiteX36" fmla="*/ 463151 w 574972"/>
                <a:gd name="connsiteY36" fmla="*/ 0 h 399845"/>
                <a:gd name="connsiteX37" fmla="*/ 533039 w 574972"/>
                <a:gd name="connsiteY37" fmla="*/ 0 h 399845"/>
                <a:gd name="connsiteX38" fmla="*/ 554006 w 574972"/>
                <a:gd name="connsiteY38" fmla="*/ 0 h 399845"/>
                <a:gd name="connsiteX39" fmla="*/ 567983 w 574972"/>
                <a:gd name="connsiteY39" fmla="*/ 5127 h 399845"/>
                <a:gd name="connsiteX40" fmla="*/ 574972 w 574972"/>
                <a:gd name="connsiteY40" fmla="*/ 20506 h 399845"/>
                <a:gd name="connsiteX41" fmla="*/ 574972 w 574972"/>
                <a:gd name="connsiteY41" fmla="*/ 117913 h 399845"/>
                <a:gd name="connsiteX42" fmla="*/ 554006 w 574972"/>
                <a:gd name="connsiteY42" fmla="*/ 138419 h 399845"/>
                <a:gd name="connsiteX43" fmla="*/ 535369 w 574972"/>
                <a:gd name="connsiteY43" fmla="*/ 117913 h 399845"/>
                <a:gd name="connsiteX44" fmla="*/ 535369 w 574972"/>
                <a:gd name="connsiteY44" fmla="*/ 66646 h 399845"/>
                <a:gd name="connsiteX45" fmla="*/ 533039 w 574972"/>
                <a:gd name="connsiteY45" fmla="*/ 69209 h 399845"/>
                <a:gd name="connsiteX46" fmla="*/ 467811 w 574972"/>
                <a:gd name="connsiteY46" fmla="*/ 130729 h 399845"/>
                <a:gd name="connsiteX47" fmla="*/ 437526 w 574972"/>
                <a:gd name="connsiteY47" fmla="*/ 156362 h 399845"/>
                <a:gd name="connsiteX48" fmla="*/ 414230 w 574972"/>
                <a:gd name="connsiteY48" fmla="*/ 176869 h 399845"/>
                <a:gd name="connsiteX49" fmla="*/ 383945 w 574972"/>
                <a:gd name="connsiteY49" fmla="*/ 202502 h 399845"/>
                <a:gd name="connsiteX50" fmla="*/ 374627 w 574972"/>
                <a:gd name="connsiteY50" fmla="*/ 210192 h 399845"/>
                <a:gd name="connsiteX51" fmla="*/ 349001 w 574972"/>
                <a:gd name="connsiteY51" fmla="*/ 207629 h 399845"/>
                <a:gd name="connsiteX52" fmla="*/ 346671 w 574972"/>
                <a:gd name="connsiteY52" fmla="*/ 202502 h 399845"/>
                <a:gd name="connsiteX53" fmla="*/ 337353 w 574972"/>
                <a:gd name="connsiteY53" fmla="*/ 194812 h 399845"/>
                <a:gd name="connsiteX54" fmla="*/ 314057 w 574972"/>
                <a:gd name="connsiteY54" fmla="*/ 169179 h 399845"/>
                <a:gd name="connsiteX55" fmla="*/ 293091 w 574972"/>
                <a:gd name="connsiteY55" fmla="*/ 146109 h 399845"/>
                <a:gd name="connsiteX56" fmla="*/ 262806 w 574972"/>
                <a:gd name="connsiteY56" fmla="*/ 171742 h 399845"/>
                <a:gd name="connsiteX57" fmla="*/ 239510 w 574972"/>
                <a:gd name="connsiteY57" fmla="*/ 192249 h 399845"/>
                <a:gd name="connsiteX58" fmla="*/ 225532 w 574972"/>
                <a:gd name="connsiteY58" fmla="*/ 205065 h 399845"/>
                <a:gd name="connsiteX59" fmla="*/ 216214 w 574972"/>
                <a:gd name="connsiteY59" fmla="*/ 210192 h 399845"/>
                <a:gd name="connsiteX60" fmla="*/ 141666 w 574972"/>
                <a:gd name="connsiteY60" fmla="*/ 274275 h 399845"/>
                <a:gd name="connsiteX61" fmla="*/ 139337 w 574972"/>
                <a:gd name="connsiteY61" fmla="*/ 274275 h 399845"/>
                <a:gd name="connsiteX62" fmla="*/ 116041 w 574972"/>
                <a:gd name="connsiteY62" fmla="*/ 292218 h 399845"/>
                <a:gd name="connsiteX63" fmla="*/ 32175 w 574972"/>
                <a:gd name="connsiteY63" fmla="*/ 363992 h 399845"/>
                <a:gd name="connsiteX64" fmla="*/ 22856 w 574972"/>
                <a:gd name="connsiteY64" fmla="*/ 366555 h 399845"/>
                <a:gd name="connsiteX65" fmla="*/ 4220 w 574972"/>
                <a:gd name="connsiteY65" fmla="*/ 358865 h 399845"/>
                <a:gd name="connsiteX66" fmla="*/ 6549 w 574972"/>
                <a:gd name="connsiteY66" fmla="*/ 328105 h 399845"/>
                <a:gd name="connsiteX67" fmla="*/ 18197 w 574972"/>
                <a:gd name="connsiteY67" fmla="*/ 317851 h 399845"/>
                <a:gd name="connsiteX68" fmla="*/ 116041 w 574972"/>
                <a:gd name="connsiteY68" fmla="*/ 238389 h 399845"/>
                <a:gd name="connsiteX69" fmla="*/ 139337 w 574972"/>
                <a:gd name="connsiteY69" fmla="*/ 220445 h 399845"/>
                <a:gd name="connsiteX70" fmla="*/ 141666 w 574972"/>
                <a:gd name="connsiteY70" fmla="*/ 217882 h 399845"/>
                <a:gd name="connsiteX71" fmla="*/ 216214 w 574972"/>
                <a:gd name="connsiteY71" fmla="*/ 156362 h 399845"/>
                <a:gd name="connsiteX72" fmla="*/ 223203 w 574972"/>
                <a:gd name="connsiteY72" fmla="*/ 148672 h 399845"/>
                <a:gd name="connsiteX73" fmla="*/ 239510 w 574972"/>
                <a:gd name="connsiteY73" fmla="*/ 138419 h 399845"/>
                <a:gd name="connsiteX74" fmla="*/ 262806 w 574972"/>
                <a:gd name="connsiteY74" fmla="*/ 117913 h 399845"/>
                <a:gd name="connsiteX75" fmla="*/ 283772 w 574972"/>
                <a:gd name="connsiteY75" fmla="*/ 99969 h 399845"/>
                <a:gd name="connsiteX76" fmla="*/ 309398 w 574972"/>
                <a:gd name="connsiteY76" fmla="*/ 102533 h 399845"/>
                <a:gd name="connsiteX77" fmla="*/ 314057 w 574972"/>
                <a:gd name="connsiteY77" fmla="*/ 107659 h 399845"/>
                <a:gd name="connsiteX78" fmla="*/ 337353 w 574972"/>
                <a:gd name="connsiteY78" fmla="*/ 133292 h 399845"/>
                <a:gd name="connsiteX79" fmla="*/ 346671 w 574972"/>
                <a:gd name="connsiteY79" fmla="*/ 140982 h 399845"/>
                <a:gd name="connsiteX80" fmla="*/ 365308 w 574972"/>
                <a:gd name="connsiteY80" fmla="*/ 161489 h 399845"/>
                <a:gd name="connsiteX81" fmla="*/ 383945 w 574972"/>
                <a:gd name="connsiteY81" fmla="*/ 146109 h 399845"/>
                <a:gd name="connsiteX82" fmla="*/ 414230 w 574972"/>
                <a:gd name="connsiteY82" fmla="*/ 120476 h 399845"/>
                <a:gd name="connsiteX83" fmla="*/ 437526 w 574972"/>
                <a:gd name="connsiteY83" fmla="*/ 99969 h 399845"/>
                <a:gd name="connsiteX84" fmla="*/ 477129 w 574972"/>
                <a:gd name="connsiteY84" fmla="*/ 61520 h 399845"/>
                <a:gd name="connsiteX85" fmla="*/ 498095 w 574972"/>
                <a:gd name="connsiteY85" fmla="*/ 43576 h 399845"/>
                <a:gd name="connsiteX86" fmla="*/ 486447 w 574972"/>
                <a:gd name="connsiteY86" fmla="*/ 43576 h 399845"/>
                <a:gd name="connsiteX87" fmla="*/ 463151 w 574972"/>
                <a:gd name="connsiteY87" fmla="*/ 43576 h 399845"/>
                <a:gd name="connsiteX88" fmla="*/ 456163 w 574972"/>
                <a:gd name="connsiteY88" fmla="*/ 41013 h 399845"/>
                <a:gd name="connsiteX89" fmla="*/ 442185 w 574972"/>
                <a:gd name="connsiteY89" fmla="*/ 20506 h 399845"/>
                <a:gd name="connsiteX90" fmla="*/ 453833 w 574972"/>
                <a:gd name="connsiteY90" fmla="*/ 2563 h 399845"/>
                <a:gd name="connsiteX91" fmla="*/ 456163 w 574972"/>
                <a:gd name="connsiteY91" fmla="*/ 2563 h 399845"/>
                <a:gd name="connsiteX92" fmla="*/ 463151 w 574972"/>
                <a:gd name="connsiteY92" fmla="*/ 0 h 39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4972" h="399845">
                  <a:moveTo>
                    <a:pt x="152941" y="323694"/>
                  </a:moveTo>
                  <a:lnTo>
                    <a:pt x="152941" y="399844"/>
                  </a:lnTo>
                  <a:lnTo>
                    <a:pt x="61228" y="399844"/>
                  </a:lnTo>
                  <a:lnTo>
                    <a:pt x="61228" y="398217"/>
                  </a:lnTo>
                  <a:lnTo>
                    <a:pt x="65606" y="394470"/>
                  </a:lnTo>
                  <a:cubicBezTo>
                    <a:pt x="121790" y="346388"/>
                    <a:pt x="121790" y="346388"/>
                    <a:pt x="121790" y="346388"/>
                  </a:cubicBezTo>
                  <a:cubicBezTo>
                    <a:pt x="145086" y="328444"/>
                    <a:pt x="145086" y="328444"/>
                    <a:pt x="145086" y="328444"/>
                  </a:cubicBezTo>
                  <a:cubicBezTo>
                    <a:pt x="147415" y="328444"/>
                    <a:pt x="147415" y="328444"/>
                    <a:pt x="147415" y="328444"/>
                  </a:cubicBezTo>
                  <a:close/>
                  <a:moveTo>
                    <a:pt x="270881" y="219691"/>
                  </a:moveTo>
                  <a:lnTo>
                    <a:pt x="270881" y="399845"/>
                  </a:lnTo>
                  <a:lnTo>
                    <a:pt x="179168" y="399845"/>
                  </a:lnTo>
                  <a:lnTo>
                    <a:pt x="179168" y="296830"/>
                  </a:lnTo>
                  <a:lnTo>
                    <a:pt x="185489" y="291396"/>
                  </a:lnTo>
                  <a:cubicBezTo>
                    <a:pt x="216939" y="264361"/>
                    <a:pt x="216939" y="264361"/>
                    <a:pt x="216939" y="264361"/>
                  </a:cubicBezTo>
                  <a:cubicBezTo>
                    <a:pt x="226257" y="259235"/>
                    <a:pt x="226257" y="259235"/>
                    <a:pt x="226257" y="259235"/>
                  </a:cubicBezTo>
                  <a:cubicBezTo>
                    <a:pt x="240235" y="246418"/>
                    <a:pt x="240235" y="246418"/>
                    <a:pt x="240235" y="246418"/>
                  </a:cubicBezTo>
                  <a:cubicBezTo>
                    <a:pt x="263531" y="225912"/>
                    <a:pt x="263531" y="225912"/>
                    <a:pt x="263531" y="225912"/>
                  </a:cubicBezTo>
                  <a:close/>
                  <a:moveTo>
                    <a:pt x="297108" y="209429"/>
                  </a:moveTo>
                  <a:lnTo>
                    <a:pt x="300913" y="213616"/>
                  </a:lnTo>
                  <a:cubicBezTo>
                    <a:pt x="309758" y="223349"/>
                    <a:pt x="309758" y="223349"/>
                    <a:pt x="309758" y="223349"/>
                  </a:cubicBezTo>
                  <a:cubicBezTo>
                    <a:pt x="333054" y="248982"/>
                    <a:pt x="333054" y="248982"/>
                    <a:pt x="333054" y="248982"/>
                  </a:cubicBezTo>
                  <a:cubicBezTo>
                    <a:pt x="342372" y="256672"/>
                    <a:pt x="342372" y="256672"/>
                    <a:pt x="342372" y="256672"/>
                  </a:cubicBezTo>
                  <a:cubicBezTo>
                    <a:pt x="344702" y="261799"/>
                    <a:pt x="344702" y="261799"/>
                    <a:pt x="344702" y="261799"/>
                  </a:cubicBezTo>
                  <a:cubicBezTo>
                    <a:pt x="351691" y="269489"/>
                    <a:pt x="363339" y="269489"/>
                    <a:pt x="370328" y="264362"/>
                  </a:cubicBezTo>
                  <a:cubicBezTo>
                    <a:pt x="379646" y="256672"/>
                    <a:pt x="379646" y="256672"/>
                    <a:pt x="379646" y="256672"/>
                  </a:cubicBezTo>
                  <a:lnTo>
                    <a:pt x="388821" y="248907"/>
                  </a:lnTo>
                  <a:lnTo>
                    <a:pt x="388821" y="399844"/>
                  </a:lnTo>
                  <a:lnTo>
                    <a:pt x="297108" y="399844"/>
                  </a:lnTo>
                  <a:close/>
                  <a:moveTo>
                    <a:pt x="506761" y="139370"/>
                  </a:moveTo>
                  <a:lnTo>
                    <a:pt x="506761" y="399844"/>
                  </a:lnTo>
                  <a:lnTo>
                    <a:pt x="415048" y="399844"/>
                  </a:lnTo>
                  <a:lnTo>
                    <a:pt x="415048" y="222112"/>
                  </a:lnTo>
                  <a:lnTo>
                    <a:pt x="418375" y="219183"/>
                  </a:lnTo>
                  <a:cubicBezTo>
                    <a:pt x="428203" y="210532"/>
                    <a:pt x="428203" y="210532"/>
                    <a:pt x="428203" y="210532"/>
                  </a:cubicBezTo>
                  <a:cubicBezTo>
                    <a:pt x="458488" y="184898"/>
                    <a:pt x="458488" y="184898"/>
                    <a:pt x="458488" y="184898"/>
                  </a:cubicBezTo>
                  <a:cubicBezTo>
                    <a:pt x="474795" y="169518"/>
                    <a:pt x="487025" y="157984"/>
                    <a:pt x="496198" y="149332"/>
                  </a:cubicBezTo>
                  <a:close/>
                  <a:moveTo>
                    <a:pt x="463151" y="0"/>
                  </a:moveTo>
                  <a:cubicBezTo>
                    <a:pt x="463151" y="0"/>
                    <a:pt x="463151" y="0"/>
                    <a:pt x="533039" y="0"/>
                  </a:cubicBezTo>
                  <a:cubicBezTo>
                    <a:pt x="533039" y="0"/>
                    <a:pt x="533039" y="0"/>
                    <a:pt x="554006" y="0"/>
                  </a:cubicBezTo>
                  <a:cubicBezTo>
                    <a:pt x="558665" y="0"/>
                    <a:pt x="563324" y="2563"/>
                    <a:pt x="567983" y="5127"/>
                  </a:cubicBezTo>
                  <a:cubicBezTo>
                    <a:pt x="572643" y="10253"/>
                    <a:pt x="574972" y="15380"/>
                    <a:pt x="574972" y="20506"/>
                  </a:cubicBezTo>
                  <a:lnTo>
                    <a:pt x="574972" y="117913"/>
                  </a:lnTo>
                  <a:cubicBezTo>
                    <a:pt x="574972" y="128166"/>
                    <a:pt x="565654" y="138419"/>
                    <a:pt x="554006" y="138419"/>
                  </a:cubicBezTo>
                  <a:cubicBezTo>
                    <a:pt x="542358" y="138419"/>
                    <a:pt x="535369" y="128166"/>
                    <a:pt x="535369" y="117913"/>
                  </a:cubicBezTo>
                  <a:cubicBezTo>
                    <a:pt x="535369" y="117913"/>
                    <a:pt x="535369" y="117913"/>
                    <a:pt x="535369" y="66646"/>
                  </a:cubicBezTo>
                  <a:cubicBezTo>
                    <a:pt x="535369" y="66646"/>
                    <a:pt x="535369" y="66646"/>
                    <a:pt x="533039" y="69209"/>
                  </a:cubicBezTo>
                  <a:cubicBezTo>
                    <a:pt x="533039" y="69209"/>
                    <a:pt x="533039" y="69209"/>
                    <a:pt x="467811" y="130729"/>
                  </a:cubicBezTo>
                  <a:cubicBezTo>
                    <a:pt x="467811" y="130729"/>
                    <a:pt x="467811" y="130729"/>
                    <a:pt x="437526" y="156362"/>
                  </a:cubicBezTo>
                  <a:cubicBezTo>
                    <a:pt x="437526" y="156362"/>
                    <a:pt x="437526" y="156362"/>
                    <a:pt x="414230" y="176869"/>
                  </a:cubicBezTo>
                  <a:cubicBezTo>
                    <a:pt x="414230" y="176869"/>
                    <a:pt x="414230" y="176869"/>
                    <a:pt x="383945" y="202502"/>
                  </a:cubicBezTo>
                  <a:cubicBezTo>
                    <a:pt x="383945" y="202502"/>
                    <a:pt x="383945" y="202502"/>
                    <a:pt x="374627" y="210192"/>
                  </a:cubicBezTo>
                  <a:cubicBezTo>
                    <a:pt x="367638" y="215319"/>
                    <a:pt x="355990" y="215319"/>
                    <a:pt x="349001" y="207629"/>
                  </a:cubicBezTo>
                  <a:cubicBezTo>
                    <a:pt x="349001" y="207629"/>
                    <a:pt x="349001" y="207629"/>
                    <a:pt x="346671" y="202502"/>
                  </a:cubicBezTo>
                  <a:cubicBezTo>
                    <a:pt x="346671" y="202502"/>
                    <a:pt x="346671" y="202502"/>
                    <a:pt x="337353" y="194812"/>
                  </a:cubicBezTo>
                  <a:cubicBezTo>
                    <a:pt x="337353" y="194812"/>
                    <a:pt x="337353" y="194812"/>
                    <a:pt x="314057" y="169179"/>
                  </a:cubicBezTo>
                  <a:cubicBezTo>
                    <a:pt x="314057" y="169179"/>
                    <a:pt x="314057" y="169179"/>
                    <a:pt x="293091" y="146109"/>
                  </a:cubicBezTo>
                  <a:cubicBezTo>
                    <a:pt x="293091" y="146109"/>
                    <a:pt x="293091" y="146109"/>
                    <a:pt x="262806" y="171742"/>
                  </a:cubicBezTo>
                  <a:cubicBezTo>
                    <a:pt x="262806" y="171742"/>
                    <a:pt x="262806" y="171742"/>
                    <a:pt x="239510" y="192249"/>
                  </a:cubicBezTo>
                  <a:cubicBezTo>
                    <a:pt x="239510" y="192249"/>
                    <a:pt x="239510" y="192249"/>
                    <a:pt x="225532" y="205065"/>
                  </a:cubicBezTo>
                  <a:cubicBezTo>
                    <a:pt x="225532" y="205065"/>
                    <a:pt x="225532" y="205065"/>
                    <a:pt x="216214" y="210192"/>
                  </a:cubicBezTo>
                  <a:cubicBezTo>
                    <a:pt x="216214" y="210192"/>
                    <a:pt x="216214" y="210192"/>
                    <a:pt x="141666" y="274275"/>
                  </a:cubicBezTo>
                  <a:cubicBezTo>
                    <a:pt x="141666" y="274275"/>
                    <a:pt x="141666" y="274275"/>
                    <a:pt x="139337" y="274275"/>
                  </a:cubicBezTo>
                  <a:cubicBezTo>
                    <a:pt x="139337" y="274275"/>
                    <a:pt x="139337" y="274275"/>
                    <a:pt x="116041" y="292218"/>
                  </a:cubicBezTo>
                  <a:cubicBezTo>
                    <a:pt x="116041" y="292218"/>
                    <a:pt x="116041" y="292218"/>
                    <a:pt x="32175" y="363992"/>
                  </a:cubicBezTo>
                  <a:cubicBezTo>
                    <a:pt x="29845" y="366555"/>
                    <a:pt x="25186" y="366555"/>
                    <a:pt x="22856" y="366555"/>
                  </a:cubicBezTo>
                  <a:cubicBezTo>
                    <a:pt x="15868" y="369118"/>
                    <a:pt x="8879" y="366555"/>
                    <a:pt x="4220" y="358865"/>
                  </a:cubicBezTo>
                  <a:cubicBezTo>
                    <a:pt x="-2769" y="348612"/>
                    <a:pt x="-440" y="335795"/>
                    <a:pt x="6549" y="328105"/>
                  </a:cubicBezTo>
                  <a:cubicBezTo>
                    <a:pt x="6549" y="328105"/>
                    <a:pt x="6549" y="328105"/>
                    <a:pt x="18197" y="317851"/>
                  </a:cubicBezTo>
                  <a:cubicBezTo>
                    <a:pt x="18197" y="317851"/>
                    <a:pt x="18197" y="317851"/>
                    <a:pt x="116041" y="238389"/>
                  </a:cubicBezTo>
                  <a:cubicBezTo>
                    <a:pt x="116041" y="238389"/>
                    <a:pt x="116041" y="238389"/>
                    <a:pt x="139337" y="220445"/>
                  </a:cubicBezTo>
                  <a:cubicBezTo>
                    <a:pt x="139337" y="220445"/>
                    <a:pt x="139337" y="220445"/>
                    <a:pt x="141666" y="217882"/>
                  </a:cubicBezTo>
                  <a:cubicBezTo>
                    <a:pt x="141666" y="217882"/>
                    <a:pt x="141666" y="217882"/>
                    <a:pt x="216214" y="156362"/>
                  </a:cubicBezTo>
                  <a:cubicBezTo>
                    <a:pt x="216214" y="156362"/>
                    <a:pt x="216214" y="156362"/>
                    <a:pt x="223203" y="148672"/>
                  </a:cubicBezTo>
                  <a:cubicBezTo>
                    <a:pt x="223203" y="148672"/>
                    <a:pt x="223203" y="148672"/>
                    <a:pt x="239510" y="138419"/>
                  </a:cubicBezTo>
                  <a:cubicBezTo>
                    <a:pt x="239510" y="138419"/>
                    <a:pt x="239510" y="138419"/>
                    <a:pt x="262806" y="117913"/>
                  </a:cubicBezTo>
                  <a:cubicBezTo>
                    <a:pt x="262806" y="117913"/>
                    <a:pt x="262806" y="117913"/>
                    <a:pt x="283772" y="99969"/>
                  </a:cubicBezTo>
                  <a:cubicBezTo>
                    <a:pt x="293091" y="92279"/>
                    <a:pt x="302409" y="94843"/>
                    <a:pt x="309398" y="102533"/>
                  </a:cubicBezTo>
                  <a:cubicBezTo>
                    <a:pt x="309398" y="102533"/>
                    <a:pt x="309398" y="102533"/>
                    <a:pt x="314057" y="107659"/>
                  </a:cubicBezTo>
                  <a:cubicBezTo>
                    <a:pt x="314057" y="107659"/>
                    <a:pt x="314057" y="107659"/>
                    <a:pt x="337353" y="133292"/>
                  </a:cubicBezTo>
                  <a:cubicBezTo>
                    <a:pt x="337353" y="133292"/>
                    <a:pt x="337353" y="133292"/>
                    <a:pt x="346671" y="140982"/>
                  </a:cubicBezTo>
                  <a:cubicBezTo>
                    <a:pt x="346671" y="140982"/>
                    <a:pt x="346671" y="140982"/>
                    <a:pt x="365308" y="161489"/>
                  </a:cubicBezTo>
                  <a:cubicBezTo>
                    <a:pt x="365308" y="161489"/>
                    <a:pt x="365308" y="161489"/>
                    <a:pt x="383945" y="146109"/>
                  </a:cubicBezTo>
                  <a:cubicBezTo>
                    <a:pt x="383945" y="146109"/>
                    <a:pt x="383945" y="146109"/>
                    <a:pt x="414230" y="120476"/>
                  </a:cubicBezTo>
                  <a:cubicBezTo>
                    <a:pt x="414230" y="120476"/>
                    <a:pt x="414230" y="120476"/>
                    <a:pt x="437526" y="99969"/>
                  </a:cubicBezTo>
                  <a:cubicBezTo>
                    <a:pt x="437526" y="99969"/>
                    <a:pt x="437526" y="99969"/>
                    <a:pt x="477129" y="61520"/>
                  </a:cubicBezTo>
                  <a:cubicBezTo>
                    <a:pt x="477129" y="61520"/>
                    <a:pt x="477129" y="61520"/>
                    <a:pt x="498095" y="43576"/>
                  </a:cubicBezTo>
                  <a:cubicBezTo>
                    <a:pt x="498095" y="43576"/>
                    <a:pt x="498095" y="43576"/>
                    <a:pt x="486447" y="43576"/>
                  </a:cubicBezTo>
                  <a:cubicBezTo>
                    <a:pt x="486447" y="43576"/>
                    <a:pt x="486447" y="43576"/>
                    <a:pt x="463151" y="43576"/>
                  </a:cubicBezTo>
                  <a:cubicBezTo>
                    <a:pt x="460822" y="43576"/>
                    <a:pt x="458492" y="43576"/>
                    <a:pt x="456163" y="41013"/>
                  </a:cubicBezTo>
                  <a:cubicBezTo>
                    <a:pt x="449174" y="38450"/>
                    <a:pt x="442185" y="30760"/>
                    <a:pt x="442185" y="20506"/>
                  </a:cubicBezTo>
                  <a:cubicBezTo>
                    <a:pt x="442185" y="12816"/>
                    <a:pt x="446844" y="5127"/>
                    <a:pt x="453833" y="2563"/>
                  </a:cubicBezTo>
                  <a:cubicBezTo>
                    <a:pt x="453833" y="2563"/>
                    <a:pt x="456163" y="2563"/>
                    <a:pt x="456163" y="2563"/>
                  </a:cubicBezTo>
                  <a:cubicBezTo>
                    <a:pt x="458492" y="0"/>
                    <a:pt x="460822" y="0"/>
                    <a:pt x="463151" y="0"/>
                  </a:cubicBezTo>
                  <a:close/>
                </a:path>
              </a:pathLst>
            </a:custGeom>
            <a:solidFill>
              <a:schemeClr val="bg1"/>
            </a:solidFill>
            <a:ln>
              <a:noFill/>
            </a:ln>
          </p:spPr>
          <p:txBody>
            <a:bodyPr vert="horz" wrap="square" lIns="91440" tIns="45720" rIns="91440" bIns="45720" numCol="1" anchor="t" anchorCtr="0" compatLnSpc="1">
              <a:noAutofit/>
            </a:bodyPr>
            <a:lstStyle/>
            <a:p>
              <a:endParaRPr lang="zh-CN" altLang="en-US">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3" name="组合 12"/>
          <p:cNvGrpSpPr/>
          <p:nvPr/>
        </p:nvGrpSpPr>
        <p:grpSpPr>
          <a:xfrm>
            <a:off x="966486" y="5227911"/>
            <a:ext cx="9369519" cy="1087000"/>
            <a:chOff x="949774" y="5192437"/>
            <a:chExt cx="9370739" cy="1087000"/>
          </a:xfrm>
        </p:grpSpPr>
        <p:sp>
          <p:nvSpPr>
            <p:cNvPr id="87" name="Notched Right Arrow 32"/>
            <p:cNvSpPr/>
            <p:nvPr/>
          </p:nvSpPr>
          <p:spPr>
            <a:xfrm rot="10800000">
              <a:off x="949774" y="5192437"/>
              <a:ext cx="9370739" cy="1087000"/>
            </a:xfrm>
            <a:prstGeom prst="notchedRightArrow">
              <a:avLst>
                <a:gd name="adj1" fmla="val 100000"/>
                <a:gd name="adj2" fmla="val 46000"/>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lumMod val="85000"/>
                    <a:lumOff val="15000"/>
                  </a:schemeClr>
                </a:solidFill>
              </a:endParaRPr>
            </a:p>
          </p:txBody>
        </p:sp>
        <p:sp>
          <p:nvSpPr>
            <p:cNvPr id="89" name="Oval 36"/>
            <p:cNvSpPr>
              <a:spLocks noChangeAspect="1"/>
            </p:cNvSpPr>
            <p:nvPr/>
          </p:nvSpPr>
          <p:spPr>
            <a:xfrm>
              <a:off x="1337222" y="5388816"/>
              <a:ext cx="694248" cy="694244"/>
            </a:xfrm>
            <a:prstGeom prst="ellipse">
              <a:avLst/>
            </a:prstGeom>
            <a:solidFill>
              <a:srgbClr val="CBCBCB"/>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latin typeface="Impact" panose="020B0806030902050204" pitchFamily="34" charset="0"/>
                </a:rPr>
                <a:t>04</a:t>
              </a:r>
              <a:endParaRPr lang="en-US" sz="2000" dirty="0">
                <a:solidFill>
                  <a:schemeClr val="tx1">
                    <a:lumMod val="85000"/>
                    <a:lumOff val="15000"/>
                  </a:schemeClr>
                </a:solidFill>
                <a:latin typeface="Impact" panose="020B0806030902050204" pitchFamily="34" charset="0"/>
              </a:endParaRPr>
            </a:p>
          </p:txBody>
        </p:sp>
      </p:grpSp>
      <p:sp>
        <p:nvSpPr>
          <p:cNvPr id="44" name="TextBox 59"/>
          <p:cNvSpPr txBox="1">
            <a:spLocks noChangeArrowheads="1"/>
          </p:cNvSpPr>
          <p:nvPr/>
        </p:nvSpPr>
        <p:spPr bwMode="auto">
          <a:xfrm flipH="1">
            <a:off x="7224069" y="5333287"/>
            <a:ext cx="2395013"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点击添加关键字</a:t>
            </a:r>
            <a:endParaRPr lang="en-US" altLang="ko-KR" sz="20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0" name="矩形 49"/>
          <p:cNvSpPr>
            <a:spLocks noChangeArrowheads="1"/>
          </p:cNvSpPr>
          <p:nvPr/>
        </p:nvSpPr>
        <p:spPr bwMode="auto">
          <a:xfrm>
            <a:off x="2069299" y="5689431"/>
            <a:ext cx="7549783" cy="54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lnSpc>
                <a:spcPct val="114000"/>
              </a:lnSpc>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300" dirty="0">
              <a:solidFill>
                <a:schemeClr val="tx1">
                  <a:lumMod val="85000"/>
                  <a:lumOff val="15000"/>
                </a:schemeClr>
              </a:solidFill>
            </a:endParaRPr>
          </a:p>
        </p:txBody>
      </p:sp>
      <p:grpSp>
        <p:nvGrpSpPr>
          <p:cNvPr id="25" name="组合 24"/>
          <p:cNvGrpSpPr/>
          <p:nvPr/>
        </p:nvGrpSpPr>
        <p:grpSpPr>
          <a:xfrm>
            <a:off x="10040828" y="5229624"/>
            <a:ext cx="2150381" cy="1087001"/>
            <a:chOff x="10041340" y="5162064"/>
            <a:chExt cx="2150661" cy="1087001"/>
          </a:xfrm>
        </p:grpSpPr>
        <p:sp>
          <p:nvSpPr>
            <p:cNvPr id="69" name="任意多边形 68"/>
            <p:cNvSpPr/>
            <p:nvPr/>
          </p:nvSpPr>
          <p:spPr>
            <a:xfrm rot="5400000">
              <a:off x="10573170" y="4630234"/>
              <a:ext cx="1087001" cy="2150661"/>
            </a:xfrm>
            <a:custGeom>
              <a:avLst/>
              <a:gdLst>
                <a:gd name="connsiteX0" fmla="*/ 0 w 1087001"/>
                <a:gd name="connsiteY0" fmla="*/ 1651026 h 2150661"/>
                <a:gd name="connsiteX1" fmla="*/ 0 w 1087001"/>
                <a:gd name="connsiteY1" fmla="*/ 0 h 2150661"/>
                <a:gd name="connsiteX2" fmla="*/ 1087001 w 1087001"/>
                <a:gd name="connsiteY2" fmla="*/ 0 h 2150661"/>
                <a:gd name="connsiteX3" fmla="*/ 1087001 w 1087001"/>
                <a:gd name="connsiteY3" fmla="*/ 1720529 h 2150661"/>
                <a:gd name="connsiteX4" fmla="*/ 1087000 w 1087001"/>
                <a:gd name="connsiteY4" fmla="*/ 1720530 h 2150661"/>
                <a:gd name="connsiteX5" fmla="*/ 1087000 w 1087001"/>
                <a:gd name="connsiteY5" fmla="*/ 1651026 h 2150661"/>
                <a:gd name="connsiteX6" fmla="*/ 546488 w 1087001"/>
                <a:gd name="connsiteY6" fmla="*/ 2148297 h 2150661"/>
                <a:gd name="connsiteX7" fmla="*/ 543501 w 1087001"/>
                <a:gd name="connsiteY7" fmla="*/ 2150661 h 2150661"/>
                <a:gd name="connsiteX8" fmla="*/ 540500 w 1087001"/>
                <a:gd name="connsiteY8" fmla="*/ 2148286 h 2150661"/>
                <a:gd name="connsiteX9" fmla="*/ 0 w 1087001"/>
                <a:gd name="connsiteY9" fmla="*/ 1651026 h 215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7001" h="2150661">
                  <a:moveTo>
                    <a:pt x="0" y="1651026"/>
                  </a:moveTo>
                  <a:lnTo>
                    <a:pt x="0" y="0"/>
                  </a:lnTo>
                  <a:lnTo>
                    <a:pt x="1087001" y="0"/>
                  </a:lnTo>
                  <a:lnTo>
                    <a:pt x="1087001" y="1720529"/>
                  </a:lnTo>
                  <a:lnTo>
                    <a:pt x="1087000" y="1720530"/>
                  </a:lnTo>
                  <a:lnTo>
                    <a:pt x="1087000" y="1651026"/>
                  </a:lnTo>
                  <a:lnTo>
                    <a:pt x="546488" y="2148297"/>
                  </a:lnTo>
                  <a:lnTo>
                    <a:pt x="543501" y="2150661"/>
                  </a:lnTo>
                  <a:lnTo>
                    <a:pt x="540500" y="2148286"/>
                  </a:lnTo>
                  <a:lnTo>
                    <a:pt x="0" y="16510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a:endParaRPr lang="en-US" sz="4265" dirty="0">
                <a:solidFill>
                  <a:schemeClr val="bg1"/>
                </a:solidFill>
              </a:endParaRPr>
            </a:p>
          </p:txBody>
        </p:sp>
        <p:sp>
          <p:nvSpPr>
            <p:cNvPr id="61" name="Freeform 168"/>
            <p:cNvSpPr>
              <a:spLocks noChangeAspect="1" noEditPoints="1"/>
            </p:cNvSpPr>
            <p:nvPr/>
          </p:nvSpPr>
          <p:spPr bwMode="auto">
            <a:xfrm>
              <a:off x="10755422" y="5420286"/>
              <a:ext cx="626245" cy="570557"/>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0" name="组合 9"/>
          <p:cNvGrpSpPr/>
          <p:nvPr/>
        </p:nvGrpSpPr>
        <p:grpSpPr>
          <a:xfrm>
            <a:off x="1839959" y="1497002"/>
            <a:ext cx="9369519" cy="1087001"/>
            <a:chOff x="1855445" y="1397359"/>
            <a:chExt cx="9370739" cy="1087001"/>
          </a:xfrm>
        </p:grpSpPr>
        <p:sp>
          <p:nvSpPr>
            <p:cNvPr id="42" name="Notched Right Arrow 20"/>
            <p:cNvSpPr/>
            <p:nvPr/>
          </p:nvSpPr>
          <p:spPr>
            <a:xfrm>
              <a:off x="1855445" y="1397359"/>
              <a:ext cx="9370739" cy="1087001"/>
            </a:xfrm>
            <a:prstGeom prst="notchedRightArrow">
              <a:avLst>
                <a:gd name="adj1" fmla="val 100000"/>
                <a:gd name="adj2" fmla="val 46001"/>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lumMod val="85000"/>
                    <a:lumOff val="15000"/>
                  </a:schemeClr>
                </a:solidFill>
              </a:endParaRPr>
            </a:p>
          </p:txBody>
        </p:sp>
        <p:sp>
          <p:nvSpPr>
            <p:cNvPr id="46" name="Oval 28"/>
            <p:cNvSpPr>
              <a:spLocks noChangeAspect="1"/>
            </p:cNvSpPr>
            <p:nvPr/>
          </p:nvSpPr>
          <p:spPr>
            <a:xfrm>
              <a:off x="10150853" y="1593737"/>
              <a:ext cx="694248" cy="694244"/>
            </a:xfrm>
            <a:prstGeom prst="ellipse">
              <a:avLst/>
            </a:prstGeom>
            <a:solidFill>
              <a:srgbClr val="CBCBCB"/>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latin typeface="Impact" panose="020B0806030902050204" pitchFamily="34" charset="0"/>
                </a:rPr>
                <a:t>01</a:t>
              </a:r>
              <a:endParaRPr lang="en-US" sz="2000" dirty="0">
                <a:solidFill>
                  <a:schemeClr val="tx1">
                    <a:lumMod val="85000"/>
                    <a:lumOff val="15000"/>
                  </a:schemeClr>
                </a:solidFill>
                <a:latin typeface="Impact" panose="020B0806030902050204" pitchFamily="34" charset="0"/>
              </a:endParaRPr>
            </a:p>
          </p:txBody>
        </p:sp>
      </p:grpSp>
      <p:sp>
        <p:nvSpPr>
          <p:cNvPr id="55" name="TextBox 59"/>
          <p:cNvSpPr txBox="1">
            <a:spLocks noChangeArrowheads="1"/>
          </p:cNvSpPr>
          <p:nvPr/>
        </p:nvSpPr>
        <p:spPr bwMode="auto">
          <a:xfrm flipH="1">
            <a:off x="2499903" y="1610147"/>
            <a:ext cx="2395013"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点击添加关键字</a:t>
            </a:r>
            <a:endParaRPr lang="en-US" altLang="ko-KR" sz="20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6" name="矩形 55"/>
          <p:cNvSpPr>
            <a:spLocks noChangeArrowheads="1"/>
          </p:cNvSpPr>
          <p:nvPr/>
        </p:nvSpPr>
        <p:spPr bwMode="auto">
          <a:xfrm>
            <a:off x="2513550" y="1966291"/>
            <a:ext cx="7549783" cy="54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300" dirty="0">
              <a:solidFill>
                <a:schemeClr val="tx1">
                  <a:lumMod val="85000"/>
                  <a:lumOff val="15000"/>
                </a:schemeClr>
              </a:solidFill>
            </a:endParaRPr>
          </a:p>
        </p:txBody>
      </p:sp>
      <p:grpSp>
        <p:nvGrpSpPr>
          <p:cNvPr id="23" name="组合 22"/>
          <p:cNvGrpSpPr/>
          <p:nvPr/>
        </p:nvGrpSpPr>
        <p:grpSpPr>
          <a:xfrm>
            <a:off x="797" y="1497003"/>
            <a:ext cx="2134931" cy="1087000"/>
            <a:chOff x="1" y="1429445"/>
            <a:chExt cx="2135209" cy="1087000"/>
          </a:xfrm>
        </p:grpSpPr>
        <p:sp>
          <p:nvSpPr>
            <p:cNvPr id="45" name="任意多边形 44"/>
            <p:cNvSpPr/>
            <p:nvPr/>
          </p:nvSpPr>
          <p:spPr>
            <a:xfrm rot="16200000">
              <a:off x="524106" y="905340"/>
              <a:ext cx="1087000" cy="2135209"/>
            </a:xfrm>
            <a:custGeom>
              <a:avLst/>
              <a:gdLst>
                <a:gd name="connsiteX0" fmla="*/ 1087000 w 1087000"/>
                <a:gd name="connsiteY0" fmla="*/ 0 h 2135209"/>
                <a:gd name="connsiteX1" fmla="*/ 1087000 w 1087000"/>
                <a:gd name="connsiteY1" fmla="*/ 1635178 h 2135209"/>
                <a:gd name="connsiteX2" fmla="*/ 543500 w 1087000"/>
                <a:gd name="connsiteY2" fmla="*/ 2135209 h 2135209"/>
                <a:gd name="connsiteX3" fmla="*/ 0 w 1087000"/>
                <a:gd name="connsiteY3" fmla="*/ 1635178 h 2135209"/>
                <a:gd name="connsiteX4" fmla="*/ 0 w 1087000"/>
                <a:gd name="connsiteY4" fmla="*/ 0 h 2135209"/>
                <a:gd name="connsiteX5" fmla="*/ 1087000 w 1087000"/>
                <a:gd name="connsiteY5" fmla="*/ 0 h 213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000" h="2135209">
                  <a:moveTo>
                    <a:pt x="1087000" y="0"/>
                  </a:moveTo>
                  <a:lnTo>
                    <a:pt x="1087000" y="1635178"/>
                  </a:lnTo>
                  <a:lnTo>
                    <a:pt x="543500" y="2135209"/>
                  </a:lnTo>
                  <a:lnTo>
                    <a:pt x="0" y="1635178"/>
                  </a:lnTo>
                  <a:lnTo>
                    <a:pt x="0" y="0"/>
                  </a:lnTo>
                  <a:lnTo>
                    <a:pt x="10870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sz="5865" dirty="0"/>
            </a:p>
          </p:txBody>
        </p:sp>
        <p:sp>
          <p:nvSpPr>
            <p:cNvPr id="62" name="任意多边形 61"/>
            <p:cNvSpPr/>
            <p:nvPr/>
          </p:nvSpPr>
          <p:spPr bwMode="auto">
            <a:xfrm>
              <a:off x="786724" y="1653765"/>
              <a:ext cx="658017" cy="638359"/>
            </a:xfrm>
            <a:custGeom>
              <a:avLst/>
              <a:gdLst>
                <a:gd name="connsiteX0" fmla="*/ 262805 w 519288"/>
                <a:gd name="connsiteY0" fmla="*/ 111558 h 503774"/>
                <a:gd name="connsiteX1" fmla="*/ 439744 w 519288"/>
                <a:gd name="connsiteY1" fmla="*/ 276036 h 503774"/>
                <a:gd name="connsiteX2" fmla="*/ 439744 w 519288"/>
                <a:gd name="connsiteY2" fmla="*/ 484796 h 503774"/>
                <a:gd name="connsiteX3" fmla="*/ 433425 w 519288"/>
                <a:gd name="connsiteY3" fmla="*/ 503774 h 503774"/>
                <a:gd name="connsiteX4" fmla="*/ 414467 w 519288"/>
                <a:gd name="connsiteY4" fmla="*/ 503774 h 503774"/>
                <a:gd name="connsiteX5" fmla="*/ 319678 w 519288"/>
                <a:gd name="connsiteY5" fmla="*/ 503774 h 503774"/>
                <a:gd name="connsiteX6" fmla="*/ 313359 w 519288"/>
                <a:gd name="connsiteY6" fmla="*/ 503774 h 503774"/>
                <a:gd name="connsiteX7" fmla="*/ 307040 w 519288"/>
                <a:gd name="connsiteY7" fmla="*/ 497448 h 503774"/>
                <a:gd name="connsiteX8" fmla="*/ 307040 w 519288"/>
                <a:gd name="connsiteY8" fmla="*/ 396231 h 503774"/>
                <a:gd name="connsiteX9" fmla="*/ 212251 w 519288"/>
                <a:gd name="connsiteY9" fmla="*/ 396231 h 503774"/>
                <a:gd name="connsiteX10" fmla="*/ 212251 w 519288"/>
                <a:gd name="connsiteY10" fmla="*/ 497448 h 503774"/>
                <a:gd name="connsiteX11" fmla="*/ 212251 w 519288"/>
                <a:gd name="connsiteY11" fmla="*/ 503774 h 503774"/>
                <a:gd name="connsiteX12" fmla="*/ 199612 w 519288"/>
                <a:gd name="connsiteY12" fmla="*/ 503774 h 503774"/>
                <a:gd name="connsiteX13" fmla="*/ 104823 w 519288"/>
                <a:gd name="connsiteY13" fmla="*/ 503774 h 503774"/>
                <a:gd name="connsiteX14" fmla="*/ 92185 w 519288"/>
                <a:gd name="connsiteY14" fmla="*/ 503774 h 503774"/>
                <a:gd name="connsiteX15" fmla="*/ 79546 w 519288"/>
                <a:gd name="connsiteY15" fmla="*/ 484796 h 503774"/>
                <a:gd name="connsiteX16" fmla="*/ 79546 w 519288"/>
                <a:gd name="connsiteY16" fmla="*/ 276036 h 503774"/>
                <a:gd name="connsiteX17" fmla="*/ 259644 w 519288"/>
                <a:gd name="connsiteY17" fmla="*/ 0 h 503774"/>
                <a:gd name="connsiteX18" fmla="*/ 281809 w 519288"/>
                <a:gd name="connsiteY18" fmla="*/ 9516 h 503774"/>
                <a:gd name="connsiteX19" fmla="*/ 370468 w 519288"/>
                <a:gd name="connsiteY19" fmla="*/ 91992 h 503774"/>
                <a:gd name="connsiteX20" fmla="*/ 370468 w 519288"/>
                <a:gd name="connsiteY20" fmla="*/ 22205 h 503774"/>
                <a:gd name="connsiteX21" fmla="*/ 383134 w 519288"/>
                <a:gd name="connsiteY21" fmla="*/ 9516 h 503774"/>
                <a:gd name="connsiteX22" fmla="*/ 414798 w 519288"/>
                <a:gd name="connsiteY22" fmla="*/ 9516 h 503774"/>
                <a:gd name="connsiteX23" fmla="*/ 427463 w 519288"/>
                <a:gd name="connsiteY23" fmla="*/ 22205 h 503774"/>
                <a:gd name="connsiteX24" fmla="*/ 427463 w 519288"/>
                <a:gd name="connsiteY24" fmla="*/ 142746 h 503774"/>
                <a:gd name="connsiteX25" fmla="*/ 509789 w 519288"/>
                <a:gd name="connsiteY25" fmla="*/ 218877 h 503774"/>
                <a:gd name="connsiteX26" fmla="*/ 509789 w 519288"/>
                <a:gd name="connsiteY26" fmla="*/ 269631 h 503774"/>
                <a:gd name="connsiteX27" fmla="*/ 465460 w 519288"/>
                <a:gd name="connsiteY27" fmla="*/ 269631 h 503774"/>
                <a:gd name="connsiteX28" fmla="*/ 262810 w 519288"/>
                <a:gd name="connsiteY28" fmla="*/ 79303 h 503774"/>
                <a:gd name="connsiteX29" fmla="*/ 60161 w 519288"/>
                <a:gd name="connsiteY29" fmla="*/ 269631 h 503774"/>
                <a:gd name="connsiteX30" fmla="*/ 34830 w 519288"/>
                <a:gd name="connsiteY30" fmla="*/ 275975 h 503774"/>
                <a:gd name="connsiteX31" fmla="*/ 9499 w 519288"/>
                <a:gd name="connsiteY31" fmla="*/ 269631 h 503774"/>
                <a:gd name="connsiteX32" fmla="*/ 9499 w 519288"/>
                <a:gd name="connsiteY32" fmla="*/ 218877 h 503774"/>
                <a:gd name="connsiteX33" fmla="*/ 237479 w 519288"/>
                <a:gd name="connsiteY33" fmla="*/ 9516 h 503774"/>
                <a:gd name="connsiteX34" fmla="*/ 259644 w 519288"/>
                <a:gd name="connsiteY34" fmla="*/ 0 h 50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25">
                <a:solidFill>
                  <a:schemeClr val="bg1"/>
                </a:solidFill>
              </a:endParaRPr>
            </a:p>
          </p:txBody>
        </p:sp>
      </p:gr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0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40000">
                                          <p:cBhvr additive="base">
                                            <p:cTn id="7" dur="400" fill="hold"/>
                                            <p:tgtEl>
                                              <p:spTgt spid="23"/>
                                            </p:tgtEl>
                                            <p:attrNameLst>
                                              <p:attrName>ppt_x</p:attrName>
                                            </p:attrNameLst>
                                          </p:cBhvr>
                                          <p:tavLst>
                                            <p:tav tm="0">
                                              <p:val>
                                                <p:strVal val="0-#ppt_w/2"/>
                                              </p:val>
                                            </p:tav>
                                            <p:tav tm="100000">
                                              <p:val>
                                                <p:strVal val="#ppt_x"/>
                                              </p:val>
                                            </p:tav>
                                          </p:tavLst>
                                        </p:anim>
                                        <p:anim calcmode="lin" valueType="num" p14:bounceEnd="40000">
                                          <p:cBhvr additive="base">
                                            <p:cTn id="8" dur="4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0000">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14:bounceEnd="40000">
                                          <p:cBhvr additive="base">
                                            <p:cTn id="12" dur="60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13" dur="6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left)">
                                          <p:cBhvr>
                                            <p:cTn id="17" dur="500"/>
                                            <p:tgtEl>
                                              <p:spTgt spid="5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left)">
                                          <p:cBhvr>
                                            <p:cTn id="20" dur="750"/>
                                            <p:tgtEl>
                                              <p:spTgt spid="56"/>
                                            </p:tgtEl>
                                          </p:cBhvr>
                                        </p:animEffect>
                                      </p:childTnLst>
                                    </p:cTn>
                                  </p:par>
                                </p:childTnLst>
                              </p:cTn>
                            </p:par>
                            <p:par>
                              <p:cTn id="21" fill="hold">
                                <p:stCondLst>
                                  <p:cond delay="2000"/>
                                </p:stCondLst>
                                <p:childTnLst>
                                  <p:par>
                                    <p:cTn id="22" presetID="2" presetClass="entr" presetSubtype="2" fill="hold" nodeType="afterEffect" p14:presetBounceEnd="40000">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14:bounceEnd="40000">
                                          <p:cBhvr additive="base">
                                            <p:cTn id="24" dur="400" fill="hold"/>
                                            <p:tgtEl>
                                              <p:spTgt spid="24"/>
                                            </p:tgtEl>
                                            <p:attrNameLst>
                                              <p:attrName>ppt_x</p:attrName>
                                            </p:attrNameLst>
                                          </p:cBhvr>
                                          <p:tavLst>
                                            <p:tav tm="0">
                                              <p:val>
                                                <p:strVal val="1+#ppt_w/2"/>
                                              </p:val>
                                            </p:tav>
                                            <p:tav tm="100000">
                                              <p:val>
                                                <p:strVal val="#ppt_x"/>
                                              </p:val>
                                            </p:tav>
                                          </p:tavLst>
                                        </p:anim>
                                        <p:anim calcmode="lin" valueType="num" p14:bounceEnd="40000">
                                          <p:cBhvr additive="base">
                                            <p:cTn id="25" dur="400" fill="hold"/>
                                            <p:tgtEl>
                                              <p:spTgt spid="24"/>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nodeType="afterEffect" p14:presetBounceEnd="40000">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14:bounceEnd="40000">
                                          <p:cBhvr additive="base">
                                            <p:cTn id="29" dur="60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30" dur="600" fill="hold"/>
                                            <p:tgtEl>
                                              <p:spTgt spid="11"/>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22" presetClass="entr" presetSubtype="2" fill="hold" grpId="0"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right)">
                                          <p:cBhvr>
                                            <p:cTn id="34" dur="500"/>
                                            <p:tgtEl>
                                              <p:spTgt spid="57"/>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wipe(right)">
                                          <p:cBhvr>
                                            <p:cTn id="37" dur="750"/>
                                            <p:tgtEl>
                                              <p:spTgt spid="58"/>
                                            </p:tgtEl>
                                          </p:cBhvr>
                                        </p:animEffect>
                                      </p:childTnLst>
                                    </p:cTn>
                                  </p:par>
                                </p:childTnLst>
                              </p:cTn>
                            </p:par>
                            <p:par>
                              <p:cTn id="38" fill="hold">
                                <p:stCondLst>
                                  <p:cond delay="4000"/>
                                </p:stCondLst>
                                <p:childTnLst>
                                  <p:par>
                                    <p:cTn id="39" presetID="2" presetClass="entr" presetSubtype="8" fill="hold" nodeType="afterEffect" p14:presetBounceEnd="40000">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14:bounceEnd="40000">
                                          <p:cBhvr additive="base">
                                            <p:cTn id="41" dur="400" fill="hold"/>
                                            <p:tgtEl>
                                              <p:spTgt spid="22"/>
                                            </p:tgtEl>
                                            <p:attrNameLst>
                                              <p:attrName>ppt_x</p:attrName>
                                            </p:attrNameLst>
                                          </p:cBhvr>
                                          <p:tavLst>
                                            <p:tav tm="0">
                                              <p:val>
                                                <p:strVal val="0-#ppt_w/2"/>
                                              </p:val>
                                            </p:tav>
                                            <p:tav tm="100000">
                                              <p:val>
                                                <p:strVal val="#ppt_x"/>
                                              </p:val>
                                            </p:tav>
                                          </p:tavLst>
                                        </p:anim>
                                        <p:anim calcmode="lin" valueType="num" p14:bounceEnd="40000">
                                          <p:cBhvr additive="base">
                                            <p:cTn id="42" dur="4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nodeType="afterEffect" p14:presetBounceEnd="40000">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14:bounceEnd="40000">
                                          <p:cBhvr additive="base">
                                            <p:cTn id="46" dur="60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47" dur="6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500"/>
                                            <p:tgtEl>
                                              <p:spTgt spid="3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left)">
                                          <p:cBhvr>
                                            <p:cTn id="54" dur="750"/>
                                            <p:tgtEl>
                                              <p:spTgt spid="43"/>
                                            </p:tgtEl>
                                          </p:cBhvr>
                                        </p:animEffect>
                                      </p:childTnLst>
                                    </p:cTn>
                                  </p:par>
                                </p:childTnLst>
                              </p:cTn>
                            </p:par>
                            <p:par>
                              <p:cTn id="55" fill="hold">
                                <p:stCondLst>
                                  <p:cond delay="6000"/>
                                </p:stCondLst>
                                <p:childTnLst>
                                  <p:par>
                                    <p:cTn id="56" presetID="2" presetClass="entr" presetSubtype="2" fill="hold" nodeType="afterEffect" p14:presetBounceEnd="40000">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14:bounceEnd="40000">
                                          <p:cBhvr additive="base">
                                            <p:cTn id="58" dur="4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59" dur="400" fill="hold"/>
                                            <p:tgtEl>
                                              <p:spTgt spid="25"/>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8" fill="hold" nodeType="afterEffect" p14:presetBounceEnd="40000">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14:bounceEnd="40000">
                                          <p:cBhvr additive="base">
                                            <p:cTn id="63" dur="600" fill="hold"/>
                                            <p:tgtEl>
                                              <p:spTgt spid="13"/>
                                            </p:tgtEl>
                                            <p:attrNameLst>
                                              <p:attrName>ppt_x</p:attrName>
                                            </p:attrNameLst>
                                          </p:cBhvr>
                                          <p:tavLst>
                                            <p:tav tm="0">
                                              <p:val>
                                                <p:strVal val="0-#ppt_w/2"/>
                                              </p:val>
                                            </p:tav>
                                            <p:tav tm="100000">
                                              <p:val>
                                                <p:strVal val="#ppt_x"/>
                                              </p:val>
                                            </p:tav>
                                          </p:tavLst>
                                        </p:anim>
                                        <p:anim calcmode="lin" valueType="num" p14:bounceEnd="40000">
                                          <p:cBhvr additive="base">
                                            <p:cTn id="64" dur="600" fill="hold"/>
                                            <p:tgtEl>
                                              <p:spTgt spid="13"/>
                                            </p:tgtEl>
                                            <p:attrNameLst>
                                              <p:attrName>ppt_y</p:attrName>
                                            </p:attrNameLst>
                                          </p:cBhvr>
                                          <p:tavLst>
                                            <p:tav tm="0">
                                              <p:val>
                                                <p:strVal val="#ppt_y"/>
                                              </p:val>
                                            </p:tav>
                                            <p:tav tm="100000">
                                              <p:val>
                                                <p:strVal val="#ppt_y"/>
                                              </p:val>
                                            </p:tav>
                                          </p:tavLst>
                                        </p:anim>
                                      </p:childTnLst>
                                    </p:cTn>
                                  </p:par>
                                </p:childTnLst>
                              </p:cTn>
                            </p:par>
                            <p:par>
                              <p:cTn id="65" fill="hold">
                                <p:stCondLst>
                                  <p:cond delay="7500"/>
                                </p:stCondLst>
                                <p:childTnLst>
                                  <p:par>
                                    <p:cTn id="66" presetID="22" presetClass="entr" presetSubtype="2"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right)">
                                          <p:cBhvr>
                                            <p:cTn id="68" dur="500"/>
                                            <p:tgtEl>
                                              <p:spTgt spid="44"/>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right)">
                                          <p:cBhvr>
                                            <p:cTn id="71"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3" grpId="0"/>
          <p:bldP spid="57" grpId="0"/>
          <p:bldP spid="58" grpId="0"/>
          <p:bldP spid="44" grpId="0"/>
          <p:bldP spid="50" grpId="0"/>
          <p:bldP spid="55" grpId="0"/>
          <p:bldP spid="5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400" fill="hold"/>
                                            <p:tgtEl>
                                              <p:spTgt spid="23"/>
                                            </p:tgtEl>
                                            <p:attrNameLst>
                                              <p:attrName>ppt_x</p:attrName>
                                            </p:attrNameLst>
                                          </p:cBhvr>
                                          <p:tavLst>
                                            <p:tav tm="0">
                                              <p:val>
                                                <p:strVal val="0-#ppt_w/2"/>
                                              </p:val>
                                            </p:tav>
                                            <p:tav tm="100000">
                                              <p:val>
                                                <p:strVal val="#ppt_x"/>
                                              </p:val>
                                            </p:tav>
                                          </p:tavLst>
                                        </p:anim>
                                        <p:anim calcmode="lin" valueType="num">
                                          <p:cBhvr additive="base">
                                            <p:cTn id="8" dur="4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600" fill="hold"/>
                                            <p:tgtEl>
                                              <p:spTgt spid="10"/>
                                            </p:tgtEl>
                                            <p:attrNameLst>
                                              <p:attrName>ppt_x</p:attrName>
                                            </p:attrNameLst>
                                          </p:cBhvr>
                                          <p:tavLst>
                                            <p:tav tm="0">
                                              <p:val>
                                                <p:strVal val="1+#ppt_w/2"/>
                                              </p:val>
                                            </p:tav>
                                            <p:tav tm="100000">
                                              <p:val>
                                                <p:strVal val="#ppt_x"/>
                                              </p:val>
                                            </p:tav>
                                          </p:tavLst>
                                        </p:anim>
                                        <p:anim calcmode="lin" valueType="num">
                                          <p:cBhvr additive="base">
                                            <p:cTn id="13" dur="6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left)">
                                          <p:cBhvr>
                                            <p:cTn id="17" dur="500"/>
                                            <p:tgtEl>
                                              <p:spTgt spid="5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left)">
                                          <p:cBhvr>
                                            <p:cTn id="20" dur="750"/>
                                            <p:tgtEl>
                                              <p:spTgt spid="56"/>
                                            </p:tgtEl>
                                          </p:cBhvr>
                                        </p:animEffect>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400" fill="hold"/>
                                            <p:tgtEl>
                                              <p:spTgt spid="24"/>
                                            </p:tgtEl>
                                            <p:attrNameLst>
                                              <p:attrName>ppt_x</p:attrName>
                                            </p:attrNameLst>
                                          </p:cBhvr>
                                          <p:tavLst>
                                            <p:tav tm="0">
                                              <p:val>
                                                <p:strVal val="1+#ppt_w/2"/>
                                              </p:val>
                                            </p:tav>
                                            <p:tav tm="100000">
                                              <p:val>
                                                <p:strVal val="#ppt_x"/>
                                              </p:val>
                                            </p:tav>
                                          </p:tavLst>
                                        </p:anim>
                                        <p:anim calcmode="lin" valueType="num">
                                          <p:cBhvr additive="base">
                                            <p:cTn id="25" dur="400" fill="hold"/>
                                            <p:tgtEl>
                                              <p:spTgt spid="24"/>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600" fill="hold"/>
                                            <p:tgtEl>
                                              <p:spTgt spid="11"/>
                                            </p:tgtEl>
                                            <p:attrNameLst>
                                              <p:attrName>ppt_x</p:attrName>
                                            </p:attrNameLst>
                                          </p:cBhvr>
                                          <p:tavLst>
                                            <p:tav tm="0">
                                              <p:val>
                                                <p:strVal val="0-#ppt_w/2"/>
                                              </p:val>
                                            </p:tav>
                                            <p:tav tm="100000">
                                              <p:val>
                                                <p:strVal val="#ppt_x"/>
                                              </p:val>
                                            </p:tav>
                                          </p:tavLst>
                                        </p:anim>
                                        <p:anim calcmode="lin" valueType="num">
                                          <p:cBhvr additive="base">
                                            <p:cTn id="30" dur="600" fill="hold"/>
                                            <p:tgtEl>
                                              <p:spTgt spid="11"/>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22" presetClass="entr" presetSubtype="2" fill="hold" grpId="0"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right)">
                                          <p:cBhvr>
                                            <p:cTn id="34" dur="500"/>
                                            <p:tgtEl>
                                              <p:spTgt spid="57"/>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wipe(right)">
                                          <p:cBhvr>
                                            <p:cTn id="37" dur="750"/>
                                            <p:tgtEl>
                                              <p:spTgt spid="58"/>
                                            </p:tgtEl>
                                          </p:cBhvr>
                                        </p:animEffect>
                                      </p:childTnLst>
                                    </p:cTn>
                                  </p:par>
                                </p:childTnLst>
                              </p:cTn>
                            </p:par>
                            <p:par>
                              <p:cTn id="38" fill="hold">
                                <p:stCondLst>
                                  <p:cond delay="4000"/>
                                </p:stCondLst>
                                <p:childTnLst>
                                  <p:par>
                                    <p:cTn id="39" presetID="2" presetClass="entr" presetSubtype="8"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400" fill="hold"/>
                                            <p:tgtEl>
                                              <p:spTgt spid="22"/>
                                            </p:tgtEl>
                                            <p:attrNameLst>
                                              <p:attrName>ppt_x</p:attrName>
                                            </p:attrNameLst>
                                          </p:cBhvr>
                                          <p:tavLst>
                                            <p:tav tm="0">
                                              <p:val>
                                                <p:strVal val="0-#ppt_w/2"/>
                                              </p:val>
                                            </p:tav>
                                            <p:tav tm="100000">
                                              <p:val>
                                                <p:strVal val="#ppt_x"/>
                                              </p:val>
                                            </p:tav>
                                          </p:tavLst>
                                        </p:anim>
                                        <p:anim calcmode="lin" valueType="num">
                                          <p:cBhvr additive="base">
                                            <p:cTn id="42" dur="4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600" fill="hold"/>
                                            <p:tgtEl>
                                              <p:spTgt spid="12"/>
                                            </p:tgtEl>
                                            <p:attrNameLst>
                                              <p:attrName>ppt_x</p:attrName>
                                            </p:attrNameLst>
                                          </p:cBhvr>
                                          <p:tavLst>
                                            <p:tav tm="0">
                                              <p:val>
                                                <p:strVal val="1+#ppt_w/2"/>
                                              </p:val>
                                            </p:tav>
                                            <p:tav tm="100000">
                                              <p:val>
                                                <p:strVal val="#ppt_x"/>
                                              </p:val>
                                            </p:tav>
                                          </p:tavLst>
                                        </p:anim>
                                        <p:anim calcmode="lin" valueType="num">
                                          <p:cBhvr additive="base">
                                            <p:cTn id="47" dur="6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500"/>
                                            <p:tgtEl>
                                              <p:spTgt spid="3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left)">
                                          <p:cBhvr>
                                            <p:cTn id="54" dur="750"/>
                                            <p:tgtEl>
                                              <p:spTgt spid="43"/>
                                            </p:tgtEl>
                                          </p:cBhvr>
                                        </p:animEffect>
                                      </p:childTnLst>
                                    </p:cTn>
                                  </p:par>
                                </p:childTnLst>
                              </p:cTn>
                            </p:par>
                            <p:par>
                              <p:cTn id="55" fill="hold">
                                <p:stCondLst>
                                  <p:cond delay="6000"/>
                                </p:stCondLst>
                                <p:childTnLst>
                                  <p:par>
                                    <p:cTn id="56" presetID="2" presetClass="entr" presetSubtype="2"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400" fill="hold"/>
                                            <p:tgtEl>
                                              <p:spTgt spid="25"/>
                                            </p:tgtEl>
                                            <p:attrNameLst>
                                              <p:attrName>ppt_x</p:attrName>
                                            </p:attrNameLst>
                                          </p:cBhvr>
                                          <p:tavLst>
                                            <p:tav tm="0">
                                              <p:val>
                                                <p:strVal val="1+#ppt_w/2"/>
                                              </p:val>
                                            </p:tav>
                                            <p:tav tm="100000">
                                              <p:val>
                                                <p:strVal val="#ppt_x"/>
                                              </p:val>
                                            </p:tav>
                                          </p:tavLst>
                                        </p:anim>
                                        <p:anim calcmode="lin" valueType="num">
                                          <p:cBhvr additive="base">
                                            <p:cTn id="59" dur="400" fill="hold"/>
                                            <p:tgtEl>
                                              <p:spTgt spid="25"/>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8"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600" fill="hold"/>
                                            <p:tgtEl>
                                              <p:spTgt spid="13"/>
                                            </p:tgtEl>
                                            <p:attrNameLst>
                                              <p:attrName>ppt_x</p:attrName>
                                            </p:attrNameLst>
                                          </p:cBhvr>
                                          <p:tavLst>
                                            <p:tav tm="0">
                                              <p:val>
                                                <p:strVal val="0-#ppt_w/2"/>
                                              </p:val>
                                            </p:tav>
                                            <p:tav tm="100000">
                                              <p:val>
                                                <p:strVal val="#ppt_x"/>
                                              </p:val>
                                            </p:tav>
                                          </p:tavLst>
                                        </p:anim>
                                        <p:anim calcmode="lin" valueType="num">
                                          <p:cBhvr additive="base">
                                            <p:cTn id="64" dur="600" fill="hold"/>
                                            <p:tgtEl>
                                              <p:spTgt spid="13"/>
                                            </p:tgtEl>
                                            <p:attrNameLst>
                                              <p:attrName>ppt_y</p:attrName>
                                            </p:attrNameLst>
                                          </p:cBhvr>
                                          <p:tavLst>
                                            <p:tav tm="0">
                                              <p:val>
                                                <p:strVal val="#ppt_y"/>
                                              </p:val>
                                            </p:tav>
                                            <p:tav tm="100000">
                                              <p:val>
                                                <p:strVal val="#ppt_y"/>
                                              </p:val>
                                            </p:tav>
                                          </p:tavLst>
                                        </p:anim>
                                      </p:childTnLst>
                                    </p:cTn>
                                  </p:par>
                                </p:childTnLst>
                              </p:cTn>
                            </p:par>
                            <p:par>
                              <p:cTn id="65" fill="hold">
                                <p:stCondLst>
                                  <p:cond delay="7500"/>
                                </p:stCondLst>
                                <p:childTnLst>
                                  <p:par>
                                    <p:cTn id="66" presetID="22" presetClass="entr" presetSubtype="2"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right)">
                                          <p:cBhvr>
                                            <p:cTn id="68" dur="500"/>
                                            <p:tgtEl>
                                              <p:spTgt spid="44"/>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right)">
                                          <p:cBhvr>
                                            <p:cTn id="71"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3" grpId="0"/>
          <p:bldP spid="57" grpId="0"/>
          <p:bldP spid="58" grpId="0"/>
          <p:bldP spid="44" grpId="0"/>
          <p:bldP spid="50" grpId="0"/>
          <p:bldP spid="55" grpId="0"/>
          <p:bldP spid="56"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43838" y="1289129"/>
            <a:ext cx="3590925" cy="1107996"/>
          </a:xfrm>
          <a:prstGeom prst="rect">
            <a:avLst/>
          </a:prstGeom>
          <a:noFill/>
        </p:spPr>
        <p:txBody>
          <a:bodyPr>
            <a:spAutoFit/>
          </a:bodyPr>
          <a:lstStyle/>
          <a:p>
            <a:r>
              <a:rPr lang="zh-CN" altLang="en-US" sz="6600" b="1" dirty="0">
                <a:solidFill>
                  <a:srgbClr val="471B27"/>
                </a:solidFill>
                <a:sym typeface="+mn-lt"/>
              </a:rPr>
              <a:t>研究成果</a:t>
            </a:r>
            <a:endParaRPr lang="zh-CN" altLang="en-US" sz="6600" b="1" dirty="0">
              <a:solidFill>
                <a:srgbClr val="471B27"/>
              </a:solidFill>
              <a:sym typeface="+mn-lt"/>
            </a:endParaRPr>
          </a:p>
        </p:txBody>
      </p:sp>
      <p:sp>
        <p:nvSpPr>
          <p:cNvPr id="3" name="文本框 2"/>
          <p:cNvSpPr txBox="1"/>
          <p:nvPr/>
        </p:nvSpPr>
        <p:spPr>
          <a:xfrm>
            <a:off x="6754813" y="1270000"/>
            <a:ext cx="1546225" cy="1108075"/>
          </a:xfrm>
          <a:prstGeom prst="rect">
            <a:avLst/>
          </a:prstGeom>
          <a:noFill/>
        </p:spPr>
        <p:txBody>
          <a:bodyPr>
            <a:spAutoFit/>
          </a:bodyPr>
          <a:lstStyle/>
          <a:p>
            <a:pPr eaLnBrk="1" fontAlgn="auto" hangingPunct="1">
              <a:spcBef>
                <a:spcPts val="0"/>
              </a:spcBef>
              <a:spcAft>
                <a:spcPts val="0"/>
              </a:spcAft>
              <a:defRPr/>
            </a:pPr>
            <a:r>
              <a:rPr lang="en-US" altLang="zh-CN" sz="6600" b="1" dirty="0" smtClean="0">
                <a:solidFill>
                  <a:srgbClr val="471B27"/>
                </a:solidFill>
                <a:latin typeface="+mn-lt"/>
                <a:ea typeface="+mn-ea"/>
                <a:cs typeface="+mn-ea"/>
                <a:sym typeface="+mn-lt"/>
              </a:rPr>
              <a:t>03</a:t>
            </a:r>
            <a:endParaRPr lang="zh-CN" altLang="en-US" sz="6600" b="1" dirty="0">
              <a:solidFill>
                <a:srgbClr val="471B27"/>
              </a:solidFill>
              <a:latin typeface="+mn-lt"/>
              <a:ea typeface="+mn-ea"/>
              <a:cs typeface="+mn-ea"/>
              <a:sym typeface="+mn-lt"/>
            </a:endParaRPr>
          </a:p>
        </p:txBody>
      </p:sp>
      <p:sp>
        <p:nvSpPr>
          <p:cNvPr id="4" name="文本框 3"/>
          <p:cNvSpPr txBox="1"/>
          <p:nvPr/>
        </p:nvSpPr>
        <p:spPr>
          <a:xfrm>
            <a:off x="5691188" y="1731963"/>
            <a:ext cx="1225550" cy="522287"/>
          </a:xfrm>
          <a:prstGeom prst="rect">
            <a:avLst/>
          </a:prstGeom>
          <a:noFill/>
        </p:spPr>
        <p:txBody>
          <a:bodyPr>
            <a:spAutoFit/>
          </a:bodyPr>
          <a:lstStyle/>
          <a:p>
            <a:pPr eaLnBrk="1" fontAlgn="auto" hangingPunct="1">
              <a:spcBef>
                <a:spcPts val="0"/>
              </a:spcBef>
              <a:spcAft>
                <a:spcPts val="0"/>
              </a:spcAft>
              <a:defRPr/>
            </a:pPr>
            <a:r>
              <a:rPr lang="en-US" altLang="zh-CN" sz="2800" b="1" dirty="0">
                <a:solidFill>
                  <a:srgbClr val="471B27"/>
                </a:solidFill>
                <a:latin typeface="+mn-lt"/>
                <a:ea typeface="+mn-ea"/>
                <a:cs typeface="+mn-ea"/>
                <a:sym typeface="+mn-lt"/>
              </a:rPr>
              <a:t>PART</a:t>
            </a:r>
            <a:endParaRPr lang="en-US" altLang="zh-CN" sz="2800" b="1" dirty="0">
              <a:solidFill>
                <a:srgbClr val="471B27"/>
              </a:solidFill>
              <a:latin typeface="+mn-lt"/>
              <a:ea typeface="+mn-ea"/>
              <a:cs typeface="+mn-ea"/>
              <a:sym typeface="+mn-lt"/>
            </a:endParaRPr>
          </a:p>
        </p:txBody>
      </p:sp>
      <p:sp>
        <p:nvSpPr>
          <p:cNvPr id="6" name="TextBox 13"/>
          <p:cNvSpPr txBox="1"/>
          <p:nvPr/>
        </p:nvSpPr>
        <p:spPr>
          <a:xfrm>
            <a:off x="7977188" y="2358883"/>
            <a:ext cx="4521226" cy="372410"/>
          </a:xfrm>
          <a:prstGeom prst="rect">
            <a:avLst/>
          </a:prstGeom>
          <a:noFill/>
        </p:spPr>
        <p:txBody>
          <a:bodyPr wrap="square" lIns="0" tIns="0" rIns="0" bIns="0" rtlCol="0" anchor="t" anchorCtr="0">
            <a:spAutoFit/>
          </a:bodyPr>
          <a:lstStyle/>
          <a:p>
            <a:pPr defTabSz="1216660">
              <a:spcBef>
                <a:spcPct val="20000"/>
              </a:spcBef>
              <a:defRPr/>
            </a:pPr>
            <a:r>
              <a:rPr lang="zh-CN" altLang="en-US" sz="1100" dirty="0">
                <a:solidFill>
                  <a:srgbClr val="471B27"/>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100" dirty="0">
              <a:solidFill>
                <a:srgbClr val="471B27"/>
              </a:solidFill>
              <a:latin typeface="Arial" panose="020B0604020202020204" pitchFamily="34" charset="0"/>
              <a:ea typeface="微软雅黑" panose="020B0503020204020204" pitchFamily="34" charset="-122"/>
              <a:sym typeface="Arial" panose="020B0604020202020204" pitchFamily="34" charset="0"/>
            </a:endParaRPr>
          </a:p>
          <a:p>
            <a:pPr defTabSz="1216660">
              <a:spcBef>
                <a:spcPct val="20000"/>
              </a:spcBef>
              <a:defRPr/>
            </a:pPr>
            <a:r>
              <a:rPr lang="zh-CN" altLang="en-US" sz="1100" dirty="0">
                <a:solidFill>
                  <a:srgbClr val="471B27"/>
                </a:solidFill>
                <a:latin typeface="Arial" panose="020B0604020202020204" pitchFamily="34" charset="0"/>
                <a:ea typeface="微软雅黑" panose="020B0503020204020204" pitchFamily="34" charset="-122"/>
                <a:sym typeface="Arial" panose="020B0604020202020204" pitchFamily="34" charset="0"/>
              </a:rPr>
              <a:t>您可以在此处添加关于本</a:t>
            </a:r>
            <a:endParaRPr lang="en-US" altLang="zh-CN" sz="1100" dirty="0">
              <a:solidFill>
                <a:srgbClr val="471B27"/>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872043" y="2806872"/>
            <a:ext cx="2344012" cy="2236968"/>
            <a:chOff x="570215" y="2889768"/>
            <a:chExt cx="1758238" cy="1677726"/>
          </a:xfrm>
        </p:grpSpPr>
        <p:grpSp>
          <p:nvGrpSpPr>
            <p:cNvPr id="25" name="组合 24"/>
            <p:cNvGrpSpPr/>
            <p:nvPr/>
          </p:nvGrpSpPr>
          <p:grpSpPr>
            <a:xfrm>
              <a:off x="871881" y="3110922"/>
              <a:ext cx="1456572" cy="1456572"/>
              <a:chOff x="1057242" y="2253672"/>
              <a:chExt cx="1456572" cy="1456572"/>
            </a:xfrm>
          </p:grpSpPr>
          <p:sp>
            <p:nvSpPr>
              <p:cNvPr id="27" name="泪滴形 2"/>
              <p:cNvSpPr/>
              <p:nvPr/>
            </p:nvSpPr>
            <p:spPr>
              <a:xfrm rot="8100000">
                <a:off x="1057242" y="2253672"/>
                <a:ext cx="1456572" cy="1456572"/>
              </a:xfrm>
              <a:custGeom>
                <a:avLst/>
                <a:gdLst/>
                <a:ahLst/>
                <a:cxnLst/>
                <a:rect l="l" t="t" r="r" b="b"/>
                <a:pathLst>
                  <a:path w="1456572" h="1456572">
                    <a:moveTo>
                      <a:pt x="356185" y="1100387"/>
                    </a:moveTo>
                    <a:cubicBezTo>
                      <a:pt x="561691" y="1305893"/>
                      <a:pt x="894881" y="1305893"/>
                      <a:pt x="1100387" y="1100387"/>
                    </a:cubicBezTo>
                    <a:cubicBezTo>
                      <a:pt x="1305893" y="894881"/>
                      <a:pt x="1305893" y="561691"/>
                      <a:pt x="1100387" y="356185"/>
                    </a:cubicBezTo>
                    <a:cubicBezTo>
                      <a:pt x="894881" y="150680"/>
                      <a:pt x="561691" y="150680"/>
                      <a:pt x="356185" y="356185"/>
                    </a:cubicBezTo>
                    <a:cubicBezTo>
                      <a:pt x="150679" y="561691"/>
                      <a:pt x="150679" y="894881"/>
                      <a:pt x="356185" y="1100387"/>
                    </a:cubicBezTo>
                    <a:close/>
                    <a:moveTo>
                      <a:pt x="213310" y="1243262"/>
                    </a:moveTo>
                    <a:cubicBezTo>
                      <a:pt x="81516" y="1111468"/>
                      <a:pt x="0" y="929396"/>
                      <a:pt x="0" y="728286"/>
                    </a:cubicBezTo>
                    <a:cubicBezTo>
                      <a:pt x="0" y="326065"/>
                      <a:pt x="326065" y="0"/>
                      <a:pt x="728286" y="0"/>
                    </a:cubicBezTo>
                    <a:lnTo>
                      <a:pt x="1456572" y="0"/>
                    </a:lnTo>
                    <a:lnTo>
                      <a:pt x="1456572" y="728286"/>
                    </a:lnTo>
                    <a:cubicBezTo>
                      <a:pt x="1456572" y="1130507"/>
                      <a:pt x="1130507" y="1456572"/>
                      <a:pt x="728286" y="1456572"/>
                    </a:cubicBezTo>
                    <a:cubicBezTo>
                      <a:pt x="527175" y="1456572"/>
                      <a:pt x="345104" y="1375056"/>
                      <a:pt x="213310" y="1243262"/>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1369976" y="2715138"/>
                <a:ext cx="831105" cy="484748"/>
              </a:xfrm>
              <a:prstGeom prst="rect">
                <a:avLst/>
              </a:prstGeom>
              <a:noFill/>
            </p:spPr>
            <p:txBody>
              <a:bodyPr wrap="none" rtlCol="0">
                <a:spAutoFit/>
              </a:bodyPr>
              <a:lstStyle/>
              <a:p>
                <a:pPr algn="ctr"/>
                <a:r>
                  <a:rPr lang="zh-CN" altLang="en-US" dirty="0">
                    <a:solidFill>
                      <a:schemeClr val="bg1">
                        <a:lumMod val="65000"/>
                      </a:schemeClr>
                    </a:solidFill>
                  </a:rPr>
                  <a:t>宏观利好</a:t>
                </a:r>
                <a:endParaRPr lang="en-US" altLang="zh-CN" dirty="0">
                  <a:solidFill>
                    <a:schemeClr val="bg1">
                      <a:lumMod val="65000"/>
                    </a:schemeClr>
                  </a:solidFill>
                </a:endParaRPr>
              </a:p>
              <a:p>
                <a:pPr algn="ctr"/>
                <a:r>
                  <a:rPr lang="zh-CN" altLang="en-US" dirty="0">
                    <a:solidFill>
                      <a:schemeClr val="bg1">
                        <a:lumMod val="65000"/>
                      </a:schemeClr>
                    </a:solidFill>
                  </a:rPr>
                  <a:t>表现一</a:t>
                </a:r>
                <a:endParaRPr lang="zh-CN" altLang="en-US" dirty="0">
                  <a:solidFill>
                    <a:schemeClr val="bg1">
                      <a:lumMod val="65000"/>
                    </a:schemeClr>
                  </a:solidFill>
                </a:endParaRPr>
              </a:p>
            </p:txBody>
          </p:sp>
        </p:grpSp>
        <p:sp>
          <p:nvSpPr>
            <p:cNvPr id="26" name="椭圆 25"/>
            <p:cNvSpPr/>
            <p:nvPr/>
          </p:nvSpPr>
          <p:spPr>
            <a:xfrm>
              <a:off x="570215" y="2889768"/>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01</a:t>
              </a:r>
              <a:endParaRPr lang="zh-CN" altLang="en-US" dirty="0">
                <a:latin typeface="Impact" panose="020B0806030902050204" pitchFamily="34" charset="0"/>
              </a:endParaRPr>
            </a:p>
          </p:txBody>
        </p:sp>
      </p:grpSp>
      <p:sp>
        <p:nvSpPr>
          <p:cNvPr id="29" name="Rectangle 20"/>
          <p:cNvSpPr>
            <a:spLocks noChangeArrowheads="1"/>
          </p:cNvSpPr>
          <p:nvPr/>
        </p:nvSpPr>
        <p:spPr bwMode="auto">
          <a:xfrm>
            <a:off x="6953760" y="1892830"/>
            <a:ext cx="4478557" cy="105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8" tIns="60954" rIns="121908" bIns="60954" anchor="ctr"/>
          <a:lstStyle/>
          <a:p>
            <a:pPr>
              <a:lnSpc>
                <a:spcPct val="150000"/>
              </a:lnSpc>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endPar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Rectangle 20"/>
          <p:cNvSpPr>
            <a:spLocks noChangeArrowheads="1"/>
          </p:cNvSpPr>
          <p:nvPr/>
        </p:nvSpPr>
        <p:spPr bwMode="auto">
          <a:xfrm>
            <a:off x="6993343" y="3216541"/>
            <a:ext cx="4478557" cy="105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8" tIns="60954" rIns="121908" bIns="60954" anchor="ctr"/>
          <a:lstStyle/>
          <a:p>
            <a:pPr>
              <a:lnSpc>
                <a:spcPct val="150000"/>
              </a:lnSpc>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endPar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Rectangle 20"/>
          <p:cNvSpPr>
            <a:spLocks noChangeArrowheads="1"/>
          </p:cNvSpPr>
          <p:nvPr/>
        </p:nvSpPr>
        <p:spPr bwMode="auto">
          <a:xfrm>
            <a:off x="6993343" y="4478981"/>
            <a:ext cx="4478557" cy="105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8" tIns="60954" rIns="121908" bIns="60954" anchor="ctr"/>
          <a:lstStyle/>
          <a:p>
            <a:pPr>
              <a:lnSpc>
                <a:spcPct val="150000"/>
              </a:lnSpc>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endPar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2776945" y="2090191"/>
            <a:ext cx="1311036" cy="1210692"/>
            <a:chOff x="2082384" y="2352257"/>
            <a:chExt cx="983405" cy="908019"/>
          </a:xfrm>
        </p:grpSpPr>
        <p:grpSp>
          <p:nvGrpSpPr>
            <p:cNvPr id="33" name="组合 32"/>
            <p:cNvGrpSpPr/>
            <p:nvPr/>
          </p:nvGrpSpPr>
          <p:grpSpPr>
            <a:xfrm>
              <a:off x="2251112" y="2445599"/>
              <a:ext cx="814677" cy="814677"/>
              <a:chOff x="2436472" y="1588348"/>
              <a:chExt cx="814677" cy="814677"/>
            </a:xfrm>
          </p:grpSpPr>
          <p:sp>
            <p:nvSpPr>
              <p:cNvPr id="36" name="泪滴形 2"/>
              <p:cNvSpPr/>
              <p:nvPr/>
            </p:nvSpPr>
            <p:spPr>
              <a:xfrm rot="8100000">
                <a:off x="2436472" y="1588348"/>
                <a:ext cx="814677" cy="814677"/>
              </a:xfrm>
              <a:custGeom>
                <a:avLst/>
                <a:gdLst/>
                <a:ahLst/>
                <a:cxnLst/>
                <a:rect l="l" t="t" r="r" b="b"/>
                <a:pathLst>
                  <a:path w="1456572" h="1456572">
                    <a:moveTo>
                      <a:pt x="356185" y="1100387"/>
                    </a:moveTo>
                    <a:cubicBezTo>
                      <a:pt x="561691" y="1305893"/>
                      <a:pt x="894881" y="1305893"/>
                      <a:pt x="1100387" y="1100387"/>
                    </a:cubicBezTo>
                    <a:cubicBezTo>
                      <a:pt x="1305893" y="894881"/>
                      <a:pt x="1305893" y="561691"/>
                      <a:pt x="1100387" y="356185"/>
                    </a:cubicBezTo>
                    <a:cubicBezTo>
                      <a:pt x="894881" y="150680"/>
                      <a:pt x="561691" y="150680"/>
                      <a:pt x="356185" y="356185"/>
                    </a:cubicBezTo>
                    <a:cubicBezTo>
                      <a:pt x="150679" y="561691"/>
                      <a:pt x="150679" y="894881"/>
                      <a:pt x="356185" y="1100387"/>
                    </a:cubicBezTo>
                    <a:close/>
                    <a:moveTo>
                      <a:pt x="213310" y="1243262"/>
                    </a:moveTo>
                    <a:cubicBezTo>
                      <a:pt x="81516" y="1111468"/>
                      <a:pt x="0" y="929396"/>
                      <a:pt x="0" y="728286"/>
                    </a:cubicBezTo>
                    <a:cubicBezTo>
                      <a:pt x="0" y="326065"/>
                      <a:pt x="326065" y="0"/>
                      <a:pt x="728286" y="0"/>
                    </a:cubicBezTo>
                    <a:lnTo>
                      <a:pt x="1456572" y="0"/>
                    </a:lnTo>
                    <a:lnTo>
                      <a:pt x="1456572" y="728286"/>
                    </a:lnTo>
                    <a:cubicBezTo>
                      <a:pt x="1456572" y="1130507"/>
                      <a:pt x="1130507" y="1456572"/>
                      <a:pt x="728286" y="1456572"/>
                    </a:cubicBezTo>
                    <a:cubicBezTo>
                      <a:pt x="527175" y="1456572"/>
                      <a:pt x="345104" y="1375056"/>
                      <a:pt x="213310" y="1243262"/>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2508921" y="1795583"/>
                <a:ext cx="677196" cy="392415"/>
              </a:xfrm>
              <a:prstGeom prst="rect">
                <a:avLst/>
              </a:prstGeom>
              <a:noFill/>
            </p:spPr>
            <p:txBody>
              <a:bodyPr wrap="none" rtlCol="0">
                <a:spAutoFit/>
              </a:bodyPr>
              <a:lstStyle/>
              <a:p>
                <a:pPr algn="ctr"/>
                <a:r>
                  <a:rPr lang="zh-CN" altLang="en-US" sz="1400" dirty="0">
                    <a:solidFill>
                      <a:schemeClr val="bg1">
                        <a:lumMod val="65000"/>
                      </a:schemeClr>
                    </a:solidFill>
                  </a:rPr>
                  <a:t>宏观利好</a:t>
                </a:r>
                <a:endParaRPr lang="zh-CN" altLang="en-US" sz="1400" dirty="0">
                  <a:solidFill>
                    <a:schemeClr val="bg1">
                      <a:lumMod val="65000"/>
                    </a:schemeClr>
                  </a:solidFill>
                </a:endParaRPr>
              </a:p>
              <a:p>
                <a:pPr algn="ctr"/>
                <a:r>
                  <a:rPr lang="zh-CN" altLang="en-US" sz="1400" dirty="0">
                    <a:solidFill>
                      <a:schemeClr val="bg1">
                        <a:lumMod val="65000"/>
                      </a:schemeClr>
                    </a:solidFill>
                  </a:rPr>
                  <a:t>表现二</a:t>
                </a:r>
                <a:endParaRPr lang="zh-CN" altLang="en-US" sz="1400" dirty="0">
                  <a:solidFill>
                    <a:schemeClr val="bg1">
                      <a:lumMod val="65000"/>
                    </a:schemeClr>
                  </a:solidFill>
                </a:endParaRPr>
              </a:p>
            </p:txBody>
          </p:sp>
        </p:grpSp>
        <p:sp>
          <p:nvSpPr>
            <p:cNvPr id="34" name="椭圆 33"/>
            <p:cNvSpPr/>
            <p:nvPr/>
          </p:nvSpPr>
          <p:spPr>
            <a:xfrm>
              <a:off x="2082384" y="2352257"/>
              <a:ext cx="360041" cy="3600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dirty="0">
                <a:latin typeface="Impact" panose="020B0806030902050204" pitchFamily="34" charset="0"/>
              </a:endParaRPr>
            </a:p>
          </p:txBody>
        </p:sp>
        <p:sp>
          <p:nvSpPr>
            <p:cNvPr id="35" name="矩形 34"/>
            <p:cNvSpPr/>
            <p:nvPr/>
          </p:nvSpPr>
          <p:spPr>
            <a:xfrm>
              <a:off x="2111164" y="2388489"/>
              <a:ext cx="298438" cy="253916"/>
            </a:xfrm>
            <a:prstGeom prst="rect">
              <a:avLst/>
            </a:prstGeom>
          </p:spPr>
          <p:txBody>
            <a:bodyPr wrap="none">
              <a:spAutoFit/>
            </a:bodyPr>
            <a:lstStyle/>
            <a:p>
              <a:pPr algn="ctr"/>
              <a:r>
                <a:rPr lang="en-US" altLang="zh-CN" sz="1600" dirty="0">
                  <a:solidFill>
                    <a:schemeClr val="bg1"/>
                  </a:solidFill>
                  <a:latin typeface="Impact" panose="020B0806030902050204" pitchFamily="34" charset="0"/>
                </a:rPr>
                <a:t>02</a:t>
              </a:r>
              <a:endParaRPr lang="zh-CN" altLang="en-US" sz="1600" dirty="0">
                <a:solidFill>
                  <a:schemeClr val="bg1"/>
                </a:solidFill>
                <a:latin typeface="Impact" panose="020B0806030902050204" pitchFamily="34" charset="0"/>
              </a:endParaRPr>
            </a:p>
          </p:txBody>
        </p:sp>
      </p:grpSp>
      <p:grpSp>
        <p:nvGrpSpPr>
          <p:cNvPr id="38" name="组合 37"/>
          <p:cNvGrpSpPr/>
          <p:nvPr/>
        </p:nvGrpSpPr>
        <p:grpSpPr>
          <a:xfrm>
            <a:off x="3944233" y="3182685"/>
            <a:ext cx="1767777" cy="1659765"/>
            <a:chOff x="2957963" y="3171627"/>
            <a:chExt cx="1326005" cy="1244824"/>
          </a:xfrm>
        </p:grpSpPr>
        <p:grpSp>
          <p:nvGrpSpPr>
            <p:cNvPr id="39" name="组合 38"/>
            <p:cNvGrpSpPr/>
            <p:nvPr/>
          </p:nvGrpSpPr>
          <p:grpSpPr>
            <a:xfrm>
              <a:off x="2957963" y="3317952"/>
              <a:ext cx="1098499" cy="1098499"/>
              <a:chOff x="3143323" y="2460701"/>
              <a:chExt cx="1098499" cy="1098499"/>
            </a:xfrm>
          </p:grpSpPr>
          <p:sp>
            <p:nvSpPr>
              <p:cNvPr id="42" name="泪滴形 2"/>
              <p:cNvSpPr/>
              <p:nvPr/>
            </p:nvSpPr>
            <p:spPr>
              <a:xfrm rot="8100000">
                <a:off x="3143323" y="2460701"/>
                <a:ext cx="1098499" cy="1098499"/>
              </a:xfrm>
              <a:custGeom>
                <a:avLst/>
                <a:gdLst/>
                <a:ahLst/>
                <a:cxnLst/>
                <a:rect l="l" t="t" r="r" b="b"/>
                <a:pathLst>
                  <a:path w="1456572" h="1456572">
                    <a:moveTo>
                      <a:pt x="356185" y="1100387"/>
                    </a:moveTo>
                    <a:cubicBezTo>
                      <a:pt x="561691" y="1305893"/>
                      <a:pt x="894881" y="1305893"/>
                      <a:pt x="1100387" y="1100387"/>
                    </a:cubicBezTo>
                    <a:cubicBezTo>
                      <a:pt x="1305893" y="894881"/>
                      <a:pt x="1305893" y="561691"/>
                      <a:pt x="1100387" y="356185"/>
                    </a:cubicBezTo>
                    <a:cubicBezTo>
                      <a:pt x="894881" y="150680"/>
                      <a:pt x="561691" y="150680"/>
                      <a:pt x="356185" y="356185"/>
                    </a:cubicBezTo>
                    <a:cubicBezTo>
                      <a:pt x="150679" y="561691"/>
                      <a:pt x="150679" y="894881"/>
                      <a:pt x="356185" y="1100387"/>
                    </a:cubicBezTo>
                    <a:close/>
                    <a:moveTo>
                      <a:pt x="213310" y="1243262"/>
                    </a:moveTo>
                    <a:cubicBezTo>
                      <a:pt x="81516" y="1111468"/>
                      <a:pt x="0" y="929396"/>
                      <a:pt x="0" y="728286"/>
                    </a:cubicBezTo>
                    <a:cubicBezTo>
                      <a:pt x="0" y="326065"/>
                      <a:pt x="326065" y="0"/>
                      <a:pt x="728286" y="0"/>
                    </a:cubicBezTo>
                    <a:lnTo>
                      <a:pt x="1456572" y="0"/>
                    </a:lnTo>
                    <a:lnTo>
                      <a:pt x="1456572" y="728286"/>
                    </a:lnTo>
                    <a:cubicBezTo>
                      <a:pt x="1456572" y="1130507"/>
                      <a:pt x="1130507" y="1456572"/>
                      <a:pt x="728286" y="1456572"/>
                    </a:cubicBezTo>
                    <a:cubicBezTo>
                      <a:pt x="527175" y="1456572"/>
                      <a:pt x="345104" y="1375056"/>
                      <a:pt x="213310" y="1243262"/>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2"/>
              <p:cNvSpPr txBox="1"/>
              <p:nvPr/>
            </p:nvSpPr>
            <p:spPr>
              <a:xfrm>
                <a:off x="3278485" y="2767981"/>
                <a:ext cx="902811" cy="523220"/>
              </a:xfrm>
              <a:prstGeom prst="rect">
                <a:avLst/>
              </a:prstGeom>
              <a:noFill/>
            </p:spPr>
            <p:txBody>
              <a:bodyPr wrap="none" rtlCol="0">
                <a:spAutoFit/>
              </a:bodyPr>
              <a:lstStyle/>
              <a:p>
                <a:pPr algn="ctr"/>
                <a:r>
                  <a:rPr lang="zh-CN" altLang="en-US" sz="1900" dirty="0">
                    <a:solidFill>
                      <a:schemeClr val="bg1">
                        <a:lumMod val="65000"/>
                      </a:schemeClr>
                    </a:solidFill>
                  </a:rPr>
                  <a:t>宏观利好</a:t>
                </a:r>
                <a:endParaRPr lang="zh-CN" altLang="en-US" sz="1900" dirty="0">
                  <a:solidFill>
                    <a:schemeClr val="bg1">
                      <a:lumMod val="65000"/>
                    </a:schemeClr>
                  </a:solidFill>
                </a:endParaRPr>
              </a:p>
              <a:p>
                <a:pPr algn="ctr"/>
                <a:r>
                  <a:rPr lang="zh-CN" altLang="en-US" sz="1900" dirty="0">
                    <a:solidFill>
                      <a:schemeClr val="bg1">
                        <a:lumMod val="65000"/>
                      </a:schemeClr>
                    </a:solidFill>
                  </a:rPr>
                  <a:t>表现三</a:t>
                </a:r>
                <a:endParaRPr lang="zh-CN" altLang="en-US" sz="1900" dirty="0">
                  <a:solidFill>
                    <a:schemeClr val="bg1">
                      <a:lumMod val="65000"/>
                    </a:schemeClr>
                  </a:solidFill>
                </a:endParaRPr>
              </a:p>
            </p:txBody>
          </p:sp>
        </p:grpSp>
        <p:sp>
          <p:nvSpPr>
            <p:cNvPr id="40" name="椭圆 39"/>
            <p:cNvSpPr/>
            <p:nvPr/>
          </p:nvSpPr>
          <p:spPr>
            <a:xfrm>
              <a:off x="3779912" y="3171627"/>
              <a:ext cx="504056" cy="5040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3861521" y="3263037"/>
              <a:ext cx="353749" cy="311624"/>
            </a:xfrm>
            <a:prstGeom prst="rect">
              <a:avLst/>
            </a:prstGeom>
          </p:spPr>
          <p:txBody>
            <a:bodyPr wrap="none">
              <a:spAutoFit/>
            </a:bodyPr>
            <a:lstStyle/>
            <a:p>
              <a:pPr algn="ctr"/>
              <a:r>
                <a:rPr lang="en-US" altLang="zh-CN" sz="2100" dirty="0">
                  <a:solidFill>
                    <a:schemeClr val="bg1"/>
                  </a:solidFill>
                  <a:latin typeface="Impact" panose="020B0806030902050204" pitchFamily="34" charset="0"/>
                </a:rPr>
                <a:t>03</a:t>
              </a:r>
              <a:endParaRPr lang="zh-CN" altLang="en-US" sz="2100" dirty="0">
                <a:solidFill>
                  <a:schemeClr val="bg1"/>
                </a:solidFill>
                <a:latin typeface="Impact" panose="020B0806030902050204" pitchFamily="34" charset="0"/>
              </a:endParaRPr>
            </a:p>
          </p:txBody>
        </p:sp>
      </p:grpSp>
      <p:sp>
        <p:nvSpPr>
          <p:cNvPr id="44" name="椭圆 43"/>
          <p:cNvSpPr/>
          <p:nvPr/>
        </p:nvSpPr>
        <p:spPr>
          <a:xfrm>
            <a:off x="6176807" y="2076723"/>
            <a:ext cx="689918" cy="69000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latin typeface="Impact" panose="020B0806030902050204" pitchFamily="34" charset="0"/>
              </a:rPr>
              <a:t>01</a:t>
            </a:r>
            <a:endParaRPr lang="zh-CN" altLang="en-US" sz="1600" dirty="0">
              <a:latin typeface="Impact" panose="020B0806030902050204" pitchFamily="34" charset="0"/>
            </a:endParaRPr>
          </a:p>
        </p:txBody>
      </p:sp>
      <p:sp>
        <p:nvSpPr>
          <p:cNvPr id="45" name="椭圆 44"/>
          <p:cNvSpPr/>
          <p:nvPr/>
        </p:nvSpPr>
        <p:spPr>
          <a:xfrm>
            <a:off x="6176807" y="3318352"/>
            <a:ext cx="689918" cy="6900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latin typeface="Impact" panose="020B0806030902050204" pitchFamily="34" charset="0"/>
              </a:rPr>
              <a:t>02</a:t>
            </a:r>
            <a:endParaRPr lang="zh-CN" altLang="en-US" sz="1600" dirty="0">
              <a:latin typeface="Impact" panose="020B0806030902050204" pitchFamily="34" charset="0"/>
            </a:endParaRPr>
          </a:p>
        </p:txBody>
      </p:sp>
      <p:sp>
        <p:nvSpPr>
          <p:cNvPr id="47" name="椭圆 46"/>
          <p:cNvSpPr/>
          <p:nvPr/>
        </p:nvSpPr>
        <p:spPr>
          <a:xfrm>
            <a:off x="6187429" y="4559983"/>
            <a:ext cx="689918" cy="6900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latin typeface="Impact" panose="020B0806030902050204" pitchFamily="34" charset="0"/>
              </a:rPr>
              <a:t>03</a:t>
            </a:r>
            <a:endParaRPr lang="zh-CN" altLang="en-US" sz="1600" dirty="0">
              <a:latin typeface="Impact" panose="020B0806030902050204" pitchFamily="34" charset="0"/>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3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60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par>
                          <p:cTn id="14" fill="hold">
                            <p:stCondLst>
                              <p:cond delay="500"/>
                            </p:stCondLst>
                            <p:childTnLst>
                              <p:par>
                                <p:cTn id="15" presetID="35" presetClass="entr" presetSubtype="0"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style.rotation</p:attrName>
                                        </p:attrNameLst>
                                      </p:cBhvr>
                                      <p:tavLst>
                                        <p:tav tm="0">
                                          <p:val>
                                            <p:fltVal val="720"/>
                                          </p:val>
                                        </p:tav>
                                        <p:tav tm="100000">
                                          <p:val>
                                            <p:fltVal val="0"/>
                                          </p:val>
                                        </p:tav>
                                      </p:tavLst>
                                    </p:anim>
                                    <p:anim calcmode="lin" valueType="num">
                                      <p:cBhvr>
                                        <p:cTn id="19" dur="1000" fill="hold"/>
                                        <p:tgtEl>
                                          <p:spTgt spid="44"/>
                                        </p:tgtEl>
                                        <p:attrNameLst>
                                          <p:attrName>ppt_h</p:attrName>
                                        </p:attrNameLst>
                                      </p:cBhvr>
                                      <p:tavLst>
                                        <p:tav tm="0">
                                          <p:val>
                                            <p:fltVal val="0"/>
                                          </p:val>
                                        </p:tav>
                                        <p:tav tm="100000">
                                          <p:val>
                                            <p:strVal val="#ppt_h"/>
                                          </p:val>
                                        </p:tav>
                                      </p:tavLst>
                                    </p:anim>
                                    <p:anim calcmode="lin" valueType="num">
                                      <p:cBhvr>
                                        <p:cTn id="20" dur="1000" fill="hold"/>
                                        <p:tgtEl>
                                          <p:spTgt spid="44"/>
                                        </p:tgtEl>
                                        <p:attrNameLst>
                                          <p:attrName>ppt_w</p:attrName>
                                        </p:attrNameLst>
                                      </p:cBhvr>
                                      <p:tavLst>
                                        <p:tav tm="0">
                                          <p:val>
                                            <p:fltVal val="0"/>
                                          </p:val>
                                        </p:tav>
                                        <p:tav tm="100000">
                                          <p:val>
                                            <p:strVal val="#ppt_w"/>
                                          </p:val>
                                        </p:tav>
                                      </p:tavLst>
                                    </p:anim>
                                  </p:childTnLst>
                                </p:cTn>
                              </p:par>
                              <p:par>
                                <p:cTn id="21" presetID="35"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1000"/>
                                        <p:tgtEl>
                                          <p:spTgt spid="45"/>
                                        </p:tgtEl>
                                      </p:cBhvr>
                                    </p:animEffect>
                                    <p:anim calcmode="lin" valueType="num">
                                      <p:cBhvr>
                                        <p:cTn id="24" dur="1000" fill="hold"/>
                                        <p:tgtEl>
                                          <p:spTgt spid="45"/>
                                        </p:tgtEl>
                                        <p:attrNameLst>
                                          <p:attrName>style.rotation</p:attrName>
                                        </p:attrNameLst>
                                      </p:cBhvr>
                                      <p:tavLst>
                                        <p:tav tm="0">
                                          <p:val>
                                            <p:fltVal val="720"/>
                                          </p:val>
                                        </p:tav>
                                        <p:tav tm="100000">
                                          <p:val>
                                            <p:fltVal val="0"/>
                                          </p:val>
                                        </p:tav>
                                      </p:tavLst>
                                    </p:anim>
                                    <p:anim calcmode="lin" valueType="num">
                                      <p:cBhvr>
                                        <p:cTn id="25" dur="1000" fill="hold"/>
                                        <p:tgtEl>
                                          <p:spTgt spid="45"/>
                                        </p:tgtEl>
                                        <p:attrNameLst>
                                          <p:attrName>ppt_h</p:attrName>
                                        </p:attrNameLst>
                                      </p:cBhvr>
                                      <p:tavLst>
                                        <p:tav tm="0">
                                          <p:val>
                                            <p:fltVal val="0"/>
                                          </p:val>
                                        </p:tav>
                                        <p:tav tm="100000">
                                          <p:val>
                                            <p:strVal val="#ppt_h"/>
                                          </p:val>
                                        </p:tav>
                                      </p:tavLst>
                                    </p:anim>
                                    <p:anim calcmode="lin" valueType="num">
                                      <p:cBhvr>
                                        <p:cTn id="26" dur="1000" fill="hold"/>
                                        <p:tgtEl>
                                          <p:spTgt spid="45"/>
                                        </p:tgtEl>
                                        <p:attrNameLst>
                                          <p:attrName>ppt_w</p:attrName>
                                        </p:attrNameLst>
                                      </p:cBhvr>
                                      <p:tavLst>
                                        <p:tav tm="0">
                                          <p:val>
                                            <p:fltVal val="0"/>
                                          </p:val>
                                        </p:tav>
                                        <p:tav tm="100000">
                                          <p:val>
                                            <p:strVal val="#ppt_w"/>
                                          </p:val>
                                        </p:tav>
                                      </p:tavLst>
                                    </p:anim>
                                  </p:childTnLst>
                                </p:cTn>
                              </p:par>
                              <p:par>
                                <p:cTn id="27" presetID="35"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style.rotation</p:attrName>
                                        </p:attrNameLst>
                                      </p:cBhvr>
                                      <p:tavLst>
                                        <p:tav tm="0">
                                          <p:val>
                                            <p:fltVal val="720"/>
                                          </p:val>
                                        </p:tav>
                                        <p:tav tm="100000">
                                          <p:val>
                                            <p:fltVal val="0"/>
                                          </p:val>
                                        </p:tav>
                                      </p:tavLst>
                                    </p:anim>
                                    <p:anim calcmode="lin" valueType="num">
                                      <p:cBhvr>
                                        <p:cTn id="31" dur="1000" fill="hold"/>
                                        <p:tgtEl>
                                          <p:spTgt spid="47"/>
                                        </p:tgtEl>
                                        <p:attrNameLst>
                                          <p:attrName>ppt_h</p:attrName>
                                        </p:attrNameLst>
                                      </p:cBhvr>
                                      <p:tavLst>
                                        <p:tav tm="0">
                                          <p:val>
                                            <p:fltVal val="0"/>
                                          </p:val>
                                        </p:tav>
                                        <p:tav tm="100000">
                                          <p:val>
                                            <p:strVal val="#ppt_h"/>
                                          </p:val>
                                        </p:tav>
                                      </p:tavLst>
                                    </p:anim>
                                    <p:anim calcmode="lin" valueType="num">
                                      <p:cBhvr>
                                        <p:cTn id="32" dur="1000" fill="hold"/>
                                        <p:tgtEl>
                                          <p:spTgt spid="47"/>
                                        </p:tgtEl>
                                        <p:attrNameLst>
                                          <p:attrName>ppt_w</p:attrName>
                                        </p:attrNameLst>
                                      </p:cBhvr>
                                      <p:tavLst>
                                        <p:tav tm="0">
                                          <p:val>
                                            <p:fltVal val="0"/>
                                          </p:val>
                                        </p:tav>
                                        <p:tav tm="100000">
                                          <p:val>
                                            <p:strVal val="#ppt_w"/>
                                          </p:val>
                                        </p:tav>
                                      </p:tavLst>
                                    </p:anim>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44" grpId="0" animBg="1"/>
      <p:bldP spid="45" grpId="0" animBg="1"/>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5"/>
          <p:cNvGrpSpPr/>
          <p:nvPr/>
        </p:nvGrpSpPr>
        <p:grpSpPr bwMode="auto">
          <a:xfrm>
            <a:off x="5662612" y="989806"/>
            <a:ext cx="1279525" cy="1938337"/>
            <a:chOff x="2740287" y="2111859"/>
            <a:chExt cx="1279613" cy="1938992"/>
          </a:xfrm>
        </p:grpSpPr>
        <p:sp>
          <p:nvSpPr>
            <p:cNvPr id="3" name="文本框 2"/>
            <p:cNvSpPr txBox="1"/>
            <p:nvPr/>
          </p:nvSpPr>
          <p:spPr>
            <a:xfrm>
              <a:off x="2740287" y="2111859"/>
              <a:ext cx="763640" cy="1938992"/>
            </a:xfrm>
            <a:prstGeom prst="rect">
              <a:avLst/>
            </a:prstGeom>
            <a:noFill/>
          </p:spPr>
          <p:txBody>
            <a:bodyPr>
              <a:spAutoFit/>
            </a:bodyPr>
            <a:lstStyle/>
            <a:p>
              <a:pPr eaLnBrk="1" fontAlgn="auto" hangingPunct="1">
                <a:spcBef>
                  <a:spcPts val="0"/>
                </a:spcBef>
                <a:spcAft>
                  <a:spcPts val="0"/>
                </a:spcAft>
                <a:defRPr/>
              </a:pPr>
              <a:r>
                <a:rPr lang="zh-CN" altLang="en-US" sz="6000" b="1" dirty="0">
                  <a:solidFill>
                    <a:srgbClr val="471B27"/>
                  </a:solidFill>
                  <a:latin typeface="+mn-lt"/>
                  <a:ea typeface="+mn-ea"/>
                  <a:cs typeface="+mn-ea"/>
                  <a:sym typeface="+mn-lt"/>
                </a:rPr>
                <a:t>目录</a:t>
              </a:r>
              <a:endParaRPr lang="zh-CN" altLang="en-US" sz="6000" b="1" dirty="0">
                <a:solidFill>
                  <a:srgbClr val="471B27"/>
                </a:solidFill>
                <a:latin typeface="+mn-lt"/>
                <a:ea typeface="+mn-ea"/>
                <a:cs typeface="+mn-ea"/>
                <a:sym typeface="+mn-lt"/>
              </a:endParaRPr>
            </a:p>
          </p:txBody>
        </p:sp>
        <p:sp>
          <p:nvSpPr>
            <p:cNvPr id="4" name="文本框 3"/>
            <p:cNvSpPr txBox="1"/>
            <p:nvPr/>
          </p:nvSpPr>
          <p:spPr>
            <a:xfrm>
              <a:off x="3558203" y="2299247"/>
              <a:ext cx="461697" cy="1613445"/>
            </a:xfrm>
            <a:prstGeom prst="rect">
              <a:avLst/>
            </a:prstGeom>
            <a:noFill/>
          </p:spPr>
          <p:txBody>
            <a:bodyPr vert="eaVert">
              <a:spAutoFit/>
            </a:bodyPr>
            <a:lstStyle/>
            <a:p>
              <a:pPr algn="dist" eaLnBrk="1" fontAlgn="auto" hangingPunct="1">
                <a:spcBef>
                  <a:spcPts val="0"/>
                </a:spcBef>
                <a:spcAft>
                  <a:spcPts val="0"/>
                </a:spcAft>
                <a:defRPr/>
              </a:pPr>
              <a:r>
                <a:rPr lang="en-US" altLang="zh-CN" dirty="0">
                  <a:solidFill>
                    <a:srgbClr val="471B27"/>
                  </a:solidFill>
                  <a:latin typeface="+mn-lt"/>
                  <a:ea typeface="+mn-ea"/>
                  <a:cs typeface="+mn-ea"/>
                  <a:sym typeface="+mn-lt"/>
                </a:rPr>
                <a:t>CONTENTS</a:t>
              </a:r>
              <a:endParaRPr lang="zh-CN" altLang="en-US" dirty="0">
                <a:solidFill>
                  <a:srgbClr val="471B27"/>
                </a:solidFill>
                <a:latin typeface="+mn-lt"/>
                <a:ea typeface="+mn-ea"/>
                <a:cs typeface="+mn-ea"/>
                <a:sym typeface="+mn-lt"/>
              </a:endParaRPr>
            </a:p>
          </p:txBody>
        </p:sp>
      </p:grpSp>
      <p:sp>
        <p:nvSpPr>
          <p:cNvPr id="5" name="文本框 4"/>
          <p:cNvSpPr txBox="1"/>
          <p:nvPr/>
        </p:nvSpPr>
        <p:spPr>
          <a:xfrm>
            <a:off x="7321550" y="1163638"/>
            <a:ext cx="2281238" cy="584200"/>
          </a:xfrm>
          <a:prstGeom prst="rect">
            <a:avLst/>
          </a:prstGeom>
          <a:noFill/>
        </p:spPr>
        <p:txBody>
          <a:bodyPr>
            <a:spAutoFit/>
          </a:bodyPr>
          <a:lstStyle/>
          <a:p>
            <a:pPr eaLnBrk="1" fontAlgn="auto" hangingPunct="1">
              <a:spcBef>
                <a:spcPts val="0"/>
              </a:spcBef>
              <a:spcAft>
                <a:spcPts val="0"/>
              </a:spcAft>
              <a:defRPr/>
            </a:pPr>
            <a:r>
              <a:rPr lang="zh-CN" altLang="en-US" sz="3200" dirty="0">
                <a:latin typeface="+mn-lt"/>
                <a:ea typeface="+mn-ea"/>
                <a:cs typeface="+mn-ea"/>
                <a:sym typeface="+mn-lt"/>
              </a:rPr>
              <a:t>课题综述</a:t>
            </a:r>
            <a:endParaRPr lang="zh-CN" altLang="en-US" sz="3200" dirty="0">
              <a:latin typeface="+mn-lt"/>
              <a:ea typeface="+mn-ea"/>
              <a:cs typeface="+mn-ea"/>
              <a:sym typeface="+mn-lt"/>
            </a:endParaRPr>
          </a:p>
        </p:txBody>
      </p:sp>
      <p:sp>
        <p:nvSpPr>
          <p:cNvPr id="6" name="文本框 5"/>
          <p:cNvSpPr txBox="1"/>
          <p:nvPr/>
        </p:nvSpPr>
        <p:spPr>
          <a:xfrm>
            <a:off x="7321550" y="412750"/>
            <a:ext cx="1014413" cy="768350"/>
          </a:xfrm>
          <a:prstGeom prst="rect">
            <a:avLst/>
          </a:prstGeom>
          <a:noFill/>
        </p:spPr>
        <p:txBody>
          <a:bodyPr>
            <a:spAutoFit/>
          </a:bodyPr>
          <a:lstStyle/>
          <a:p>
            <a:pPr eaLnBrk="1" fontAlgn="auto" hangingPunct="1">
              <a:spcBef>
                <a:spcPts val="0"/>
              </a:spcBef>
              <a:spcAft>
                <a:spcPts val="0"/>
              </a:spcAft>
              <a:defRPr/>
            </a:pPr>
            <a:r>
              <a:rPr lang="en-US" altLang="zh-CN" sz="4400" b="1" dirty="0">
                <a:solidFill>
                  <a:srgbClr val="471B27"/>
                </a:solidFill>
                <a:latin typeface="+mn-lt"/>
                <a:ea typeface="+mn-ea"/>
                <a:cs typeface="+mn-ea"/>
                <a:sym typeface="+mn-lt"/>
              </a:rPr>
              <a:t>01</a:t>
            </a:r>
            <a:endParaRPr lang="zh-CN" altLang="en-US" sz="4400" b="1" dirty="0">
              <a:solidFill>
                <a:srgbClr val="471B27"/>
              </a:solidFill>
              <a:latin typeface="+mn-lt"/>
              <a:ea typeface="+mn-ea"/>
              <a:cs typeface="+mn-ea"/>
              <a:sym typeface="+mn-lt"/>
            </a:endParaRPr>
          </a:p>
        </p:txBody>
      </p:sp>
      <p:sp>
        <p:nvSpPr>
          <p:cNvPr id="7" name="文本框 288"/>
          <p:cNvSpPr txBox="1">
            <a:spLocks noChangeArrowheads="1"/>
          </p:cNvSpPr>
          <p:nvPr/>
        </p:nvSpPr>
        <p:spPr bwMode="auto">
          <a:xfrm>
            <a:off x="9666288" y="1163638"/>
            <a:ext cx="2279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3200" dirty="0">
                <a:sym typeface="+mn-lt"/>
              </a:rPr>
              <a:t>研究过程</a:t>
            </a:r>
            <a:endParaRPr lang="zh-CN" altLang="en-US" sz="3200" dirty="0">
              <a:sym typeface="+mn-lt"/>
            </a:endParaRPr>
          </a:p>
        </p:txBody>
      </p:sp>
      <p:sp>
        <p:nvSpPr>
          <p:cNvPr id="8" name="文本框 289"/>
          <p:cNvSpPr txBox="1">
            <a:spLocks noChangeArrowheads="1"/>
          </p:cNvSpPr>
          <p:nvPr/>
        </p:nvSpPr>
        <p:spPr bwMode="auto">
          <a:xfrm>
            <a:off x="9666288" y="412750"/>
            <a:ext cx="10128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en-US" altLang="zh-CN" sz="4400" b="1">
                <a:solidFill>
                  <a:srgbClr val="471B27"/>
                </a:solidFill>
                <a:sym typeface="+mn-lt"/>
              </a:rPr>
              <a:t>02</a:t>
            </a:r>
            <a:endParaRPr lang="zh-CN" altLang="en-US" sz="4400" b="1">
              <a:solidFill>
                <a:srgbClr val="471B27"/>
              </a:solidFill>
              <a:sym typeface="+mn-lt"/>
            </a:endParaRPr>
          </a:p>
        </p:txBody>
      </p:sp>
      <p:sp>
        <p:nvSpPr>
          <p:cNvPr id="9" name="文本框 290"/>
          <p:cNvSpPr txBox="1">
            <a:spLocks noChangeArrowheads="1"/>
          </p:cNvSpPr>
          <p:nvPr/>
        </p:nvSpPr>
        <p:spPr bwMode="auto">
          <a:xfrm>
            <a:off x="7321550" y="2709863"/>
            <a:ext cx="22812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3200" dirty="0">
                <a:sym typeface="+mn-lt"/>
              </a:rPr>
              <a:t>研究成果</a:t>
            </a:r>
            <a:endParaRPr lang="zh-CN" altLang="en-US" sz="3200" dirty="0">
              <a:sym typeface="+mn-lt"/>
            </a:endParaRPr>
          </a:p>
        </p:txBody>
      </p:sp>
      <p:sp>
        <p:nvSpPr>
          <p:cNvPr id="10" name="文本框 291"/>
          <p:cNvSpPr txBox="1">
            <a:spLocks noChangeArrowheads="1"/>
          </p:cNvSpPr>
          <p:nvPr/>
        </p:nvSpPr>
        <p:spPr bwMode="auto">
          <a:xfrm>
            <a:off x="7321550" y="2035175"/>
            <a:ext cx="10144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en-US" altLang="zh-CN" sz="4400" b="1">
                <a:solidFill>
                  <a:srgbClr val="471B27"/>
                </a:solidFill>
                <a:sym typeface="+mn-lt"/>
              </a:rPr>
              <a:t>03</a:t>
            </a:r>
            <a:endParaRPr lang="zh-CN" altLang="en-US" sz="4400" b="1">
              <a:solidFill>
                <a:srgbClr val="471B27"/>
              </a:solidFill>
              <a:sym typeface="+mn-lt"/>
            </a:endParaRPr>
          </a:p>
        </p:txBody>
      </p:sp>
      <p:sp>
        <p:nvSpPr>
          <p:cNvPr id="11" name="文本框 292"/>
          <p:cNvSpPr txBox="1">
            <a:spLocks noChangeArrowheads="1"/>
          </p:cNvSpPr>
          <p:nvPr/>
        </p:nvSpPr>
        <p:spPr bwMode="auto">
          <a:xfrm>
            <a:off x="9666288" y="2709863"/>
            <a:ext cx="22796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3200" dirty="0">
                <a:sym typeface="+mn-lt"/>
              </a:rPr>
              <a:t>课题总结</a:t>
            </a:r>
            <a:endParaRPr lang="zh-CN" altLang="en-US" sz="3200" dirty="0">
              <a:sym typeface="+mn-lt"/>
            </a:endParaRPr>
          </a:p>
        </p:txBody>
      </p:sp>
      <p:sp>
        <p:nvSpPr>
          <p:cNvPr id="12" name="文本框 293"/>
          <p:cNvSpPr txBox="1">
            <a:spLocks noChangeArrowheads="1"/>
          </p:cNvSpPr>
          <p:nvPr/>
        </p:nvSpPr>
        <p:spPr bwMode="auto">
          <a:xfrm>
            <a:off x="9666288" y="2035175"/>
            <a:ext cx="10128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en-US" altLang="zh-CN" sz="4400" b="1">
                <a:solidFill>
                  <a:srgbClr val="471B27"/>
                </a:solidFill>
                <a:sym typeface="+mn-lt"/>
              </a:rPr>
              <a:t>04</a:t>
            </a:r>
            <a:endParaRPr lang="zh-CN" altLang="en-US" sz="4400" b="1">
              <a:solidFill>
                <a:srgbClr val="471B27"/>
              </a:solidFill>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202420" y="1876586"/>
            <a:ext cx="2651100" cy="1437251"/>
          </a:xfrm>
          <a:prstGeom prst="rect">
            <a:avLst/>
          </a:prstGeom>
        </p:spPr>
        <p:txBody>
          <a:bodyPr lIns="62394" tIns="62394" rIns="62394" bIns="62394" anchor="ctr"/>
          <a:lstStyle/>
          <a:p>
            <a:pPr algn="just">
              <a:lnSpc>
                <a:spcPct val="120000"/>
              </a:lnSpc>
              <a:spcBef>
                <a:spcPts val="800"/>
              </a:spcBef>
              <a:spcAft>
                <a:spcPts val="800"/>
              </a:spcAft>
              <a:defRPr/>
            </a:pPr>
            <a:r>
              <a:rPr lang="zh-CN" altLang="en-US" sz="1400" dirty="0">
                <a:solidFill>
                  <a:schemeClr val="tx1">
                    <a:lumMod val="50000"/>
                    <a:lumOff val="50000"/>
                  </a:schemeClr>
                </a:solidFill>
                <a:latin typeface="+mn-ea"/>
              </a:rPr>
              <a:t>单击此处添加段落文本，单击此处添加段落文本，单击此处添加段落文本，单击此处添加段落文本。</a:t>
            </a:r>
            <a:endParaRPr lang="zh-CN" altLang="en-US" sz="1400" dirty="0">
              <a:solidFill>
                <a:schemeClr val="tx1">
                  <a:lumMod val="50000"/>
                  <a:lumOff val="50000"/>
                </a:schemeClr>
              </a:solidFill>
              <a:latin typeface="+mn-ea"/>
            </a:endParaRPr>
          </a:p>
        </p:txBody>
      </p:sp>
      <p:sp>
        <p:nvSpPr>
          <p:cNvPr id="7" name="矩形 6"/>
          <p:cNvSpPr/>
          <p:nvPr/>
        </p:nvSpPr>
        <p:spPr>
          <a:xfrm>
            <a:off x="3218381" y="4564884"/>
            <a:ext cx="2651100" cy="1528412"/>
          </a:xfrm>
          <a:prstGeom prst="rect">
            <a:avLst/>
          </a:prstGeom>
        </p:spPr>
        <p:txBody>
          <a:bodyPr lIns="62394" tIns="62394" rIns="62394" bIns="62394" anchor="ctr"/>
          <a:lstStyle/>
          <a:p>
            <a:pPr algn="just">
              <a:lnSpc>
                <a:spcPct val="120000"/>
              </a:lnSpc>
              <a:spcBef>
                <a:spcPts val="800"/>
              </a:spcBef>
              <a:spcAft>
                <a:spcPts val="800"/>
              </a:spcAft>
              <a:defRPr/>
            </a:pPr>
            <a:r>
              <a:rPr lang="zh-CN" altLang="en-US" sz="1400" dirty="0">
                <a:solidFill>
                  <a:schemeClr val="tx1">
                    <a:lumMod val="50000"/>
                    <a:lumOff val="50000"/>
                  </a:schemeClr>
                </a:solidFill>
                <a:latin typeface="+mn-ea"/>
              </a:rPr>
              <a:t>单击此处添加段落文本，单击此处添加段落文本，单击此处添加段落文本，单击此处添加段落文本。</a:t>
            </a:r>
            <a:endParaRPr lang="zh-CN" altLang="en-US" sz="1400" dirty="0">
              <a:solidFill>
                <a:schemeClr val="tx1">
                  <a:lumMod val="50000"/>
                  <a:lumOff val="50000"/>
                </a:schemeClr>
              </a:solidFill>
              <a:latin typeface="+mn-ea"/>
            </a:endParaRPr>
          </a:p>
        </p:txBody>
      </p:sp>
      <p:sp>
        <p:nvSpPr>
          <p:cNvPr id="8" name="矩形 7"/>
          <p:cNvSpPr/>
          <p:nvPr/>
        </p:nvSpPr>
        <p:spPr>
          <a:xfrm>
            <a:off x="5906330" y="1876586"/>
            <a:ext cx="2651100" cy="1437251"/>
          </a:xfrm>
          <a:prstGeom prst="rect">
            <a:avLst/>
          </a:prstGeom>
        </p:spPr>
        <p:txBody>
          <a:bodyPr lIns="62394" tIns="62394" rIns="62394" bIns="62394" anchor="ctr"/>
          <a:lstStyle/>
          <a:p>
            <a:pPr algn="just">
              <a:lnSpc>
                <a:spcPct val="120000"/>
              </a:lnSpc>
              <a:spcBef>
                <a:spcPts val="800"/>
              </a:spcBef>
              <a:spcAft>
                <a:spcPts val="800"/>
              </a:spcAft>
              <a:defRPr/>
            </a:pPr>
            <a:r>
              <a:rPr lang="zh-CN" altLang="en-US" sz="1400" dirty="0">
                <a:solidFill>
                  <a:schemeClr val="tx1">
                    <a:lumMod val="50000"/>
                    <a:lumOff val="50000"/>
                  </a:schemeClr>
                </a:solidFill>
                <a:latin typeface="+mn-ea"/>
              </a:rPr>
              <a:t>单击此处添加段落文本，单击此处添加段落文本，单击此处添加段落文本，单击此处添加段落文本。</a:t>
            </a:r>
            <a:endParaRPr lang="zh-CN" altLang="en-US" sz="1400" dirty="0">
              <a:solidFill>
                <a:schemeClr val="tx1">
                  <a:lumMod val="50000"/>
                  <a:lumOff val="50000"/>
                </a:schemeClr>
              </a:solidFill>
              <a:latin typeface="+mn-ea"/>
            </a:endParaRPr>
          </a:p>
        </p:txBody>
      </p:sp>
      <p:sp>
        <p:nvSpPr>
          <p:cNvPr id="10" name="矩形 9"/>
          <p:cNvSpPr/>
          <p:nvPr/>
        </p:nvSpPr>
        <p:spPr>
          <a:xfrm>
            <a:off x="8269436" y="4564884"/>
            <a:ext cx="2651100" cy="1528412"/>
          </a:xfrm>
          <a:prstGeom prst="rect">
            <a:avLst/>
          </a:prstGeom>
        </p:spPr>
        <p:txBody>
          <a:bodyPr lIns="62394" tIns="62394" rIns="62394" bIns="62394" anchor="ctr"/>
          <a:lstStyle/>
          <a:p>
            <a:pPr algn="just">
              <a:lnSpc>
                <a:spcPct val="120000"/>
              </a:lnSpc>
              <a:spcBef>
                <a:spcPts val="800"/>
              </a:spcBef>
              <a:spcAft>
                <a:spcPts val="800"/>
              </a:spcAft>
              <a:defRPr/>
            </a:pPr>
            <a:r>
              <a:rPr lang="zh-CN" altLang="en-US" sz="1400" dirty="0">
                <a:solidFill>
                  <a:schemeClr val="tx1">
                    <a:lumMod val="50000"/>
                    <a:lumOff val="50000"/>
                  </a:schemeClr>
                </a:solidFill>
                <a:latin typeface="+mn-ea"/>
              </a:rPr>
              <a:t>单击此处添加段落文本，单击此处添加段落文本，单击此处添加段落文本，单击此处添加段落文本。</a:t>
            </a:r>
            <a:endParaRPr lang="zh-CN" altLang="en-US" sz="1400" dirty="0">
              <a:solidFill>
                <a:schemeClr val="tx1">
                  <a:lumMod val="50000"/>
                  <a:lumOff val="50000"/>
                </a:schemeClr>
              </a:solidFill>
              <a:latin typeface="+mn-ea"/>
            </a:endParaRPr>
          </a:p>
        </p:txBody>
      </p:sp>
      <p:grpSp>
        <p:nvGrpSpPr>
          <p:cNvPr id="30" name="组合 29"/>
          <p:cNvGrpSpPr/>
          <p:nvPr/>
        </p:nvGrpSpPr>
        <p:grpSpPr>
          <a:xfrm>
            <a:off x="8653429" y="3643791"/>
            <a:ext cx="2148098" cy="550984"/>
            <a:chOff x="6351617" y="2567188"/>
            <a:chExt cx="1611283" cy="413238"/>
          </a:xfrm>
        </p:grpSpPr>
        <p:sp>
          <p:nvSpPr>
            <p:cNvPr id="9" name="圆角矩形标注 8"/>
            <p:cNvSpPr/>
            <p:nvPr/>
          </p:nvSpPr>
          <p:spPr>
            <a:xfrm>
              <a:off x="6351617" y="2567188"/>
              <a:ext cx="1611283" cy="413238"/>
            </a:xfrm>
            <a:prstGeom prst="wedgeRoundRectCallout">
              <a:avLst>
                <a:gd name="adj1" fmla="val -20833"/>
                <a:gd name="adj2" fmla="val 101383"/>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zh-CN" altLang="en-US" sz="1900" dirty="0">
                  <a:solidFill>
                    <a:srgbClr val="FFFFFF"/>
                  </a:solidFill>
                  <a:latin typeface="+mn-ea"/>
                </a:rPr>
                <a:t>人事上的帮助</a:t>
              </a:r>
              <a:endParaRPr lang="zh-CN" altLang="en-US" sz="1900" dirty="0">
                <a:solidFill>
                  <a:srgbClr val="FFFFFF"/>
                </a:solidFill>
                <a:latin typeface="+mn-ea"/>
              </a:endParaRPr>
            </a:p>
          </p:txBody>
        </p:sp>
        <p:sp>
          <p:nvSpPr>
            <p:cNvPr id="17" name="Freeform 6"/>
            <p:cNvSpPr>
              <a:spLocks noEditPoints="1"/>
            </p:cNvSpPr>
            <p:nvPr/>
          </p:nvSpPr>
          <p:spPr bwMode="auto">
            <a:xfrm>
              <a:off x="6489204" y="2657502"/>
              <a:ext cx="225922" cy="232610"/>
            </a:xfrm>
            <a:custGeom>
              <a:avLst/>
              <a:gdLst>
                <a:gd name="T0" fmla="*/ 93 w 186"/>
                <a:gd name="T1" fmla="*/ 191 h 191"/>
                <a:gd name="T2" fmla="*/ 0 w 186"/>
                <a:gd name="T3" fmla="*/ 161 h 191"/>
                <a:gd name="T4" fmla="*/ 63 w 186"/>
                <a:gd name="T5" fmla="*/ 132 h 191"/>
                <a:gd name="T6" fmla="*/ 64 w 186"/>
                <a:gd name="T7" fmla="*/ 143 h 191"/>
                <a:gd name="T8" fmla="*/ 25 w 186"/>
                <a:gd name="T9" fmla="*/ 161 h 191"/>
                <a:gd name="T10" fmla="*/ 93 w 186"/>
                <a:gd name="T11" fmla="*/ 180 h 191"/>
                <a:gd name="T12" fmla="*/ 161 w 186"/>
                <a:gd name="T13" fmla="*/ 161 h 191"/>
                <a:gd name="T14" fmla="*/ 121 w 186"/>
                <a:gd name="T15" fmla="*/ 143 h 191"/>
                <a:gd name="T16" fmla="*/ 122 w 186"/>
                <a:gd name="T17" fmla="*/ 132 h 191"/>
                <a:gd name="T18" fmla="*/ 186 w 186"/>
                <a:gd name="T19" fmla="*/ 161 h 191"/>
                <a:gd name="T20" fmla="*/ 93 w 186"/>
                <a:gd name="T21" fmla="*/ 191 h 191"/>
                <a:gd name="T22" fmla="*/ 105 w 186"/>
                <a:gd name="T23" fmla="*/ 168 h 191"/>
                <a:gd name="T24" fmla="*/ 93 w 186"/>
                <a:gd name="T25" fmla="*/ 168 h 191"/>
                <a:gd name="T26" fmla="*/ 93 w 186"/>
                <a:gd name="T27" fmla="*/ 168 h 191"/>
                <a:gd name="T28" fmla="*/ 81 w 186"/>
                <a:gd name="T29" fmla="*/ 168 h 191"/>
                <a:gd name="T30" fmla="*/ 76 w 186"/>
                <a:gd name="T31" fmla="*/ 108 h 191"/>
                <a:gd name="T32" fmla="*/ 57 w 186"/>
                <a:gd name="T33" fmla="*/ 108 h 191"/>
                <a:gd name="T34" fmla="*/ 57 w 186"/>
                <a:gd name="T35" fmla="*/ 60 h 191"/>
                <a:gd name="T36" fmla="*/ 93 w 186"/>
                <a:gd name="T37" fmla="*/ 49 h 191"/>
                <a:gd name="T38" fmla="*/ 129 w 186"/>
                <a:gd name="T39" fmla="*/ 60 h 191"/>
                <a:gd name="T40" fmla="*/ 129 w 186"/>
                <a:gd name="T41" fmla="*/ 108 h 191"/>
                <a:gd name="T42" fmla="*/ 110 w 186"/>
                <a:gd name="T43" fmla="*/ 108 h 191"/>
                <a:gd name="T44" fmla="*/ 105 w 186"/>
                <a:gd name="T45" fmla="*/ 168 h 191"/>
                <a:gd name="T46" fmla="*/ 92 w 186"/>
                <a:gd name="T47" fmla="*/ 40 h 191"/>
                <a:gd name="T48" fmla="*/ 72 w 186"/>
                <a:gd name="T49" fmla="*/ 20 h 191"/>
                <a:gd name="T50" fmla="*/ 92 w 186"/>
                <a:gd name="T51" fmla="*/ 0 h 191"/>
                <a:gd name="T52" fmla="*/ 112 w 186"/>
                <a:gd name="T53" fmla="*/ 20 h 191"/>
                <a:gd name="T54" fmla="*/ 92 w 186"/>
                <a:gd name="T55" fmla="*/ 4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191">
                  <a:moveTo>
                    <a:pt x="93" y="191"/>
                  </a:moveTo>
                  <a:cubicBezTo>
                    <a:pt x="42" y="191"/>
                    <a:pt x="0" y="177"/>
                    <a:pt x="0" y="161"/>
                  </a:cubicBezTo>
                  <a:cubicBezTo>
                    <a:pt x="0" y="148"/>
                    <a:pt x="27" y="136"/>
                    <a:pt x="63" y="132"/>
                  </a:cubicBezTo>
                  <a:cubicBezTo>
                    <a:pt x="64" y="143"/>
                    <a:pt x="64" y="143"/>
                    <a:pt x="64" y="143"/>
                  </a:cubicBezTo>
                  <a:cubicBezTo>
                    <a:pt x="42" y="147"/>
                    <a:pt x="25" y="153"/>
                    <a:pt x="25" y="161"/>
                  </a:cubicBezTo>
                  <a:cubicBezTo>
                    <a:pt x="25" y="172"/>
                    <a:pt x="60" y="180"/>
                    <a:pt x="93" y="180"/>
                  </a:cubicBezTo>
                  <a:cubicBezTo>
                    <a:pt x="126" y="180"/>
                    <a:pt x="161" y="172"/>
                    <a:pt x="161" y="161"/>
                  </a:cubicBezTo>
                  <a:cubicBezTo>
                    <a:pt x="161" y="153"/>
                    <a:pt x="143" y="147"/>
                    <a:pt x="121" y="143"/>
                  </a:cubicBezTo>
                  <a:cubicBezTo>
                    <a:pt x="122" y="132"/>
                    <a:pt x="122" y="132"/>
                    <a:pt x="122" y="132"/>
                  </a:cubicBezTo>
                  <a:cubicBezTo>
                    <a:pt x="159" y="136"/>
                    <a:pt x="186" y="148"/>
                    <a:pt x="186" y="161"/>
                  </a:cubicBezTo>
                  <a:cubicBezTo>
                    <a:pt x="186" y="177"/>
                    <a:pt x="144" y="191"/>
                    <a:pt x="93" y="191"/>
                  </a:cubicBezTo>
                  <a:close/>
                  <a:moveTo>
                    <a:pt x="105" y="168"/>
                  </a:moveTo>
                  <a:cubicBezTo>
                    <a:pt x="93" y="168"/>
                    <a:pt x="93" y="168"/>
                    <a:pt x="93" y="168"/>
                  </a:cubicBezTo>
                  <a:cubicBezTo>
                    <a:pt x="93" y="168"/>
                    <a:pt x="93" y="168"/>
                    <a:pt x="93" y="168"/>
                  </a:cubicBezTo>
                  <a:cubicBezTo>
                    <a:pt x="81" y="168"/>
                    <a:pt x="81" y="168"/>
                    <a:pt x="81" y="168"/>
                  </a:cubicBezTo>
                  <a:cubicBezTo>
                    <a:pt x="76" y="108"/>
                    <a:pt x="76" y="108"/>
                    <a:pt x="76" y="108"/>
                  </a:cubicBezTo>
                  <a:cubicBezTo>
                    <a:pt x="57" y="108"/>
                    <a:pt x="57" y="108"/>
                    <a:pt x="57" y="108"/>
                  </a:cubicBezTo>
                  <a:cubicBezTo>
                    <a:pt x="57" y="108"/>
                    <a:pt x="57" y="74"/>
                    <a:pt x="57" y="60"/>
                  </a:cubicBezTo>
                  <a:cubicBezTo>
                    <a:pt x="57" y="47"/>
                    <a:pt x="90" y="49"/>
                    <a:pt x="93" y="49"/>
                  </a:cubicBezTo>
                  <a:cubicBezTo>
                    <a:pt x="96" y="49"/>
                    <a:pt x="129" y="47"/>
                    <a:pt x="129" y="60"/>
                  </a:cubicBezTo>
                  <a:cubicBezTo>
                    <a:pt x="129" y="74"/>
                    <a:pt x="129" y="108"/>
                    <a:pt x="129" y="108"/>
                  </a:cubicBezTo>
                  <a:cubicBezTo>
                    <a:pt x="110" y="108"/>
                    <a:pt x="110" y="108"/>
                    <a:pt x="110" y="108"/>
                  </a:cubicBezTo>
                  <a:lnTo>
                    <a:pt x="105" y="168"/>
                  </a:lnTo>
                  <a:close/>
                  <a:moveTo>
                    <a:pt x="92" y="40"/>
                  </a:moveTo>
                  <a:cubicBezTo>
                    <a:pt x="81" y="40"/>
                    <a:pt x="72" y="31"/>
                    <a:pt x="72" y="20"/>
                  </a:cubicBezTo>
                  <a:cubicBezTo>
                    <a:pt x="72" y="9"/>
                    <a:pt x="81" y="0"/>
                    <a:pt x="92" y="0"/>
                  </a:cubicBezTo>
                  <a:cubicBezTo>
                    <a:pt x="103" y="0"/>
                    <a:pt x="112" y="9"/>
                    <a:pt x="112" y="20"/>
                  </a:cubicBezTo>
                  <a:cubicBezTo>
                    <a:pt x="112" y="31"/>
                    <a:pt x="103" y="40"/>
                    <a:pt x="92" y="4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7" name="组合 26"/>
          <p:cNvGrpSpPr/>
          <p:nvPr/>
        </p:nvGrpSpPr>
        <p:grpSpPr>
          <a:xfrm>
            <a:off x="1513426" y="3361003"/>
            <a:ext cx="2148098" cy="833773"/>
            <a:chOff x="1325116" y="2355096"/>
            <a:chExt cx="1611283" cy="625330"/>
          </a:xfrm>
        </p:grpSpPr>
        <p:sp>
          <p:nvSpPr>
            <p:cNvPr id="4" name="任意多边形 3"/>
            <p:cNvSpPr/>
            <p:nvPr/>
          </p:nvSpPr>
          <p:spPr>
            <a:xfrm>
              <a:off x="1325116" y="2355096"/>
              <a:ext cx="1611283" cy="625330"/>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anchor="ctr"/>
            <a:lstStyle/>
            <a:p>
              <a:pPr algn="r">
                <a:defRPr/>
              </a:pPr>
              <a:r>
                <a:rPr lang="zh-CN" altLang="en-US" sz="1900" dirty="0">
                  <a:solidFill>
                    <a:srgbClr val="FFFFFF"/>
                  </a:solidFill>
                  <a:latin typeface="+mn-ea"/>
                </a:rPr>
                <a:t>战略上的指导</a:t>
              </a:r>
              <a:endParaRPr lang="zh-CN" altLang="en-US" sz="1900" dirty="0">
                <a:solidFill>
                  <a:srgbClr val="FFFFFF"/>
                </a:solidFill>
                <a:latin typeface="+mn-ea"/>
              </a:endParaRPr>
            </a:p>
          </p:txBody>
        </p:sp>
        <p:sp>
          <p:nvSpPr>
            <p:cNvPr id="20" name="Freeform 11"/>
            <p:cNvSpPr>
              <a:spLocks noEditPoints="1"/>
            </p:cNvSpPr>
            <p:nvPr/>
          </p:nvSpPr>
          <p:spPr bwMode="auto">
            <a:xfrm>
              <a:off x="1417937" y="2657502"/>
              <a:ext cx="223318" cy="229976"/>
            </a:xfrm>
            <a:custGeom>
              <a:avLst/>
              <a:gdLst>
                <a:gd name="T0" fmla="*/ 93 w 185"/>
                <a:gd name="T1" fmla="*/ 190 h 190"/>
                <a:gd name="T2" fmla="*/ 0 w 185"/>
                <a:gd name="T3" fmla="*/ 160 h 190"/>
                <a:gd name="T4" fmla="*/ 63 w 185"/>
                <a:gd name="T5" fmla="*/ 132 h 190"/>
                <a:gd name="T6" fmla="*/ 64 w 185"/>
                <a:gd name="T7" fmla="*/ 143 h 190"/>
                <a:gd name="T8" fmla="*/ 25 w 185"/>
                <a:gd name="T9" fmla="*/ 160 h 190"/>
                <a:gd name="T10" fmla="*/ 93 w 185"/>
                <a:gd name="T11" fmla="*/ 180 h 190"/>
                <a:gd name="T12" fmla="*/ 160 w 185"/>
                <a:gd name="T13" fmla="*/ 160 h 190"/>
                <a:gd name="T14" fmla="*/ 121 w 185"/>
                <a:gd name="T15" fmla="*/ 143 h 190"/>
                <a:gd name="T16" fmla="*/ 122 w 185"/>
                <a:gd name="T17" fmla="*/ 132 h 190"/>
                <a:gd name="T18" fmla="*/ 185 w 185"/>
                <a:gd name="T19" fmla="*/ 160 h 190"/>
                <a:gd name="T20" fmla="*/ 93 w 185"/>
                <a:gd name="T21" fmla="*/ 190 h 190"/>
                <a:gd name="T22" fmla="*/ 88 w 185"/>
                <a:gd name="T23" fmla="*/ 168 h 190"/>
                <a:gd name="T24" fmla="*/ 88 w 185"/>
                <a:gd name="T25" fmla="*/ 116 h 190"/>
                <a:gd name="T26" fmla="*/ 100 w 185"/>
                <a:gd name="T27" fmla="*/ 116 h 190"/>
                <a:gd name="T28" fmla="*/ 100 w 185"/>
                <a:gd name="T29" fmla="*/ 168 h 190"/>
                <a:gd name="T30" fmla="*/ 88 w 185"/>
                <a:gd name="T31" fmla="*/ 168 h 190"/>
                <a:gd name="T32" fmla="*/ 48 w 185"/>
                <a:gd name="T33" fmla="*/ 72 h 190"/>
                <a:gd name="T34" fmla="*/ 129 w 185"/>
                <a:gd name="T35" fmla="*/ 72 h 190"/>
                <a:gd name="T36" fmla="*/ 160 w 185"/>
                <a:gd name="T37" fmla="*/ 92 h 190"/>
                <a:gd name="T38" fmla="*/ 128 w 185"/>
                <a:gd name="T39" fmla="*/ 112 h 190"/>
                <a:gd name="T40" fmla="*/ 48 w 185"/>
                <a:gd name="T41" fmla="*/ 112 h 190"/>
                <a:gd name="T42" fmla="*/ 48 w 185"/>
                <a:gd name="T43" fmla="*/ 72 h 190"/>
                <a:gd name="T44" fmla="*/ 7 w 185"/>
                <a:gd name="T45" fmla="*/ 44 h 190"/>
                <a:gd name="T46" fmla="*/ 39 w 185"/>
                <a:gd name="T47" fmla="*/ 24 h 190"/>
                <a:gd name="T48" fmla="*/ 160 w 185"/>
                <a:gd name="T49" fmla="*/ 24 h 190"/>
                <a:gd name="T50" fmla="*/ 160 w 185"/>
                <a:gd name="T51" fmla="*/ 64 h 190"/>
                <a:gd name="T52" fmla="*/ 39 w 185"/>
                <a:gd name="T53" fmla="*/ 64 h 190"/>
                <a:gd name="T54" fmla="*/ 7 w 185"/>
                <a:gd name="T55" fmla="*/ 44 h 190"/>
                <a:gd name="T56" fmla="*/ 88 w 185"/>
                <a:gd name="T57" fmla="*/ 0 h 190"/>
                <a:gd name="T58" fmla="*/ 100 w 185"/>
                <a:gd name="T59" fmla="*/ 0 h 190"/>
                <a:gd name="T60" fmla="*/ 100 w 185"/>
                <a:gd name="T61" fmla="*/ 19 h 190"/>
                <a:gd name="T62" fmla="*/ 88 w 185"/>
                <a:gd name="T63" fmla="*/ 19 h 190"/>
                <a:gd name="T64" fmla="*/ 88 w 185"/>
                <a:gd name="T65"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90">
                  <a:moveTo>
                    <a:pt x="93" y="190"/>
                  </a:moveTo>
                  <a:cubicBezTo>
                    <a:pt x="41" y="190"/>
                    <a:pt x="0" y="177"/>
                    <a:pt x="0" y="160"/>
                  </a:cubicBezTo>
                  <a:cubicBezTo>
                    <a:pt x="0" y="147"/>
                    <a:pt x="26" y="136"/>
                    <a:pt x="63" y="132"/>
                  </a:cubicBezTo>
                  <a:cubicBezTo>
                    <a:pt x="64" y="143"/>
                    <a:pt x="64" y="143"/>
                    <a:pt x="64" y="143"/>
                  </a:cubicBezTo>
                  <a:cubicBezTo>
                    <a:pt x="42" y="146"/>
                    <a:pt x="25" y="153"/>
                    <a:pt x="25" y="160"/>
                  </a:cubicBezTo>
                  <a:cubicBezTo>
                    <a:pt x="25" y="171"/>
                    <a:pt x="59" y="180"/>
                    <a:pt x="93" y="180"/>
                  </a:cubicBezTo>
                  <a:cubicBezTo>
                    <a:pt x="126" y="180"/>
                    <a:pt x="160" y="171"/>
                    <a:pt x="160" y="160"/>
                  </a:cubicBezTo>
                  <a:cubicBezTo>
                    <a:pt x="160" y="153"/>
                    <a:pt x="143" y="146"/>
                    <a:pt x="121" y="143"/>
                  </a:cubicBezTo>
                  <a:cubicBezTo>
                    <a:pt x="122" y="132"/>
                    <a:pt x="122" y="132"/>
                    <a:pt x="122" y="132"/>
                  </a:cubicBezTo>
                  <a:cubicBezTo>
                    <a:pt x="159" y="136"/>
                    <a:pt x="185" y="147"/>
                    <a:pt x="185" y="160"/>
                  </a:cubicBezTo>
                  <a:cubicBezTo>
                    <a:pt x="185" y="177"/>
                    <a:pt x="144" y="190"/>
                    <a:pt x="93" y="190"/>
                  </a:cubicBezTo>
                  <a:close/>
                  <a:moveTo>
                    <a:pt x="88" y="168"/>
                  </a:moveTo>
                  <a:cubicBezTo>
                    <a:pt x="88" y="116"/>
                    <a:pt x="88" y="116"/>
                    <a:pt x="88" y="116"/>
                  </a:cubicBezTo>
                  <a:cubicBezTo>
                    <a:pt x="100" y="116"/>
                    <a:pt x="100" y="116"/>
                    <a:pt x="100" y="116"/>
                  </a:cubicBezTo>
                  <a:cubicBezTo>
                    <a:pt x="100" y="168"/>
                    <a:pt x="100" y="168"/>
                    <a:pt x="100" y="168"/>
                  </a:cubicBezTo>
                  <a:lnTo>
                    <a:pt x="88" y="168"/>
                  </a:lnTo>
                  <a:close/>
                  <a:moveTo>
                    <a:pt x="48" y="72"/>
                  </a:moveTo>
                  <a:cubicBezTo>
                    <a:pt x="129" y="72"/>
                    <a:pt x="129" y="72"/>
                    <a:pt x="129" y="72"/>
                  </a:cubicBezTo>
                  <a:cubicBezTo>
                    <a:pt x="160" y="92"/>
                    <a:pt x="160" y="92"/>
                    <a:pt x="160" y="92"/>
                  </a:cubicBezTo>
                  <a:cubicBezTo>
                    <a:pt x="128" y="112"/>
                    <a:pt x="128" y="112"/>
                    <a:pt x="128" y="112"/>
                  </a:cubicBezTo>
                  <a:cubicBezTo>
                    <a:pt x="48" y="112"/>
                    <a:pt x="48" y="112"/>
                    <a:pt x="48" y="112"/>
                  </a:cubicBezTo>
                  <a:lnTo>
                    <a:pt x="48" y="72"/>
                  </a:lnTo>
                  <a:close/>
                  <a:moveTo>
                    <a:pt x="7" y="44"/>
                  </a:moveTo>
                  <a:cubicBezTo>
                    <a:pt x="39" y="24"/>
                    <a:pt x="39" y="24"/>
                    <a:pt x="39" y="24"/>
                  </a:cubicBezTo>
                  <a:cubicBezTo>
                    <a:pt x="160" y="24"/>
                    <a:pt x="160" y="24"/>
                    <a:pt x="160" y="24"/>
                  </a:cubicBezTo>
                  <a:cubicBezTo>
                    <a:pt x="160" y="64"/>
                    <a:pt x="160" y="64"/>
                    <a:pt x="160" y="64"/>
                  </a:cubicBezTo>
                  <a:cubicBezTo>
                    <a:pt x="39" y="64"/>
                    <a:pt x="39" y="64"/>
                    <a:pt x="39" y="64"/>
                  </a:cubicBezTo>
                  <a:lnTo>
                    <a:pt x="7" y="44"/>
                  </a:lnTo>
                  <a:close/>
                  <a:moveTo>
                    <a:pt x="88" y="0"/>
                  </a:moveTo>
                  <a:cubicBezTo>
                    <a:pt x="100" y="0"/>
                    <a:pt x="100" y="0"/>
                    <a:pt x="100" y="0"/>
                  </a:cubicBezTo>
                  <a:cubicBezTo>
                    <a:pt x="100" y="19"/>
                    <a:pt x="100" y="19"/>
                    <a:pt x="100" y="19"/>
                  </a:cubicBezTo>
                  <a:cubicBezTo>
                    <a:pt x="88" y="19"/>
                    <a:pt x="88" y="19"/>
                    <a:pt x="88" y="19"/>
                  </a:cubicBezTo>
                  <a:lnTo>
                    <a:pt x="88"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072" name="组合 3071"/>
          <p:cNvGrpSpPr/>
          <p:nvPr/>
        </p:nvGrpSpPr>
        <p:grpSpPr>
          <a:xfrm>
            <a:off x="3893427" y="3643791"/>
            <a:ext cx="2148098" cy="550984"/>
            <a:chOff x="3009957" y="2567188"/>
            <a:chExt cx="1611283" cy="413238"/>
          </a:xfrm>
        </p:grpSpPr>
        <p:sp>
          <p:nvSpPr>
            <p:cNvPr id="3" name="圆角矩形标注 2"/>
            <p:cNvSpPr/>
            <p:nvPr/>
          </p:nvSpPr>
          <p:spPr>
            <a:xfrm>
              <a:off x="3009957" y="2567188"/>
              <a:ext cx="1611283" cy="413238"/>
            </a:xfrm>
            <a:prstGeom prst="wedgeRoundRectCallout">
              <a:avLst>
                <a:gd name="adj1" fmla="val -20833"/>
                <a:gd name="adj2" fmla="val 101383"/>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zh-CN" altLang="en-US" sz="1900" dirty="0">
                  <a:solidFill>
                    <a:srgbClr val="FFFFFF"/>
                  </a:solidFill>
                  <a:latin typeface="+mn-ea"/>
                </a:rPr>
                <a:t>政策上的倾斜</a:t>
              </a:r>
              <a:endParaRPr lang="zh-CN" altLang="en-US" sz="1900" dirty="0">
                <a:solidFill>
                  <a:srgbClr val="FFFFFF"/>
                </a:solidFill>
                <a:latin typeface="+mn-ea"/>
              </a:endParaRPr>
            </a:p>
          </p:txBody>
        </p:sp>
        <p:sp>
          <p:nvSpPr>
            <p:cNvPr id="23" name="Freeform 16"/>
            <p:cNvSpPr>
              <a:spLocks noEditPoints="1"/>
            </p:cNvSpPr>
            <p:nvPr/>
          </p:nvSpPr>
          <p:spPr bwMode="auto">
            <a:xfrm>
              <a:off x="3116188" y="2664553"/>
              <a:ext cx="222326" cy="218508"/>
            </a:xfrm>
            <a:custGeom>
              <a:avLst/>
              <a:gdLst>
                <a:gd name="T0" fmla="*/ 197 w 197"/>
                <a:gd name="T1" fmla="*/ 95 h 194"/>
                <a:gd name="T2" fmla="*/ 138 w 197"/>
                <a:gd name="T3" fmla="*/ 89 h 194"/>
                <a:gd name="T4" fmla="*/ 100 w 197"/>
                <a:gd name="T5" fmla="*/ 76 h 194"/>
                <a:gd name="T6" fmla="*/ 100 w 197"/>
                <a:gd name="T7" fmla="*/ 172 h 194"/>
                <a:gd name="T8" fmla="*/ 84 w 197"/>
                <a:gd name="T9" fmla="*/ 172 h 194"/>
                <a:gd name="T10" fmla="*/ 84 w 197"/>
                <a:gd name="T11" fmla="*/ 0 h 194"/>
                <a:gd name="T12" fmla="*/ 100 w 197"/>
                <a:gd name="T13" fmla="*/ 0 h 194"/>
                <a:gd name="T14" fmla="*/ 100 w 197"/>
                <a:gd name="T15" fmla="*/ 10 h 194"/>
                <a:gd name="T16" fmla="*/ 138 w 197"/>
                <a:gd name="T17" fmla="*/ 23 h 194"/>
                <a:gd name="T18" fmla="*/ 197 w 197"/>
                <a:gd name="T19" fmla="*/ 30 h 194"/>
                <a:gd name="T20" fmla="*/ 178 w 197"/>
                <a:gd name="T21" fmla="*/ 63 h 194"/>
                <a:gd name="T22" fmla="*/ 197 w 197"/>
                <a:gd name="T23" fmla="*/ 95 h 194"/>
                <a:gd name="T24" fmla="*/ 25 w 197"/>
                <a:gd name="T25" fmla="*/ 164 h 194"/>
                <a:gd name="T26" fmla="*/ 92 w 197"/>
                <a:gd name="T27" fmla="*/ 184 h 194"/>
                <a:gd name="T28" fmla="*/ 160 w 197"/>
                <a:gd name="T29" fmla="*/ 164 h 194"/>
                <a:gd name="T30" fmla="*/ 120 w 197"/>
                <a:gd name="T31" fmla="*/ 147 h 194"/>
                <a:gd name="T32" fmla="*/ 121 w 197"/>
                <a:gd name="T33" fmla="*/ 136 h 194"/>
                <a:gd name="T34" fmla="*/ 185 w 197"/>
                <a:gd name="T35" fmla="*/ 164 h 194"/>
                <a:gd name="T36" fmla="*/ 92 w 197"/>
                <a:gd name="T37" fmla="*/ 194 h 194"/>
                <a:gd name="T38" fmla="*/ 0 w 197"/>
                <a:gd name="T39" fmla="*/ 164 h 194"/>
                <a:gd name="T40" fmla="*/ 63 w 197"/>
                <a:gd name="T41" fmla="*/ 136 h 194"/>
                <a:gd name="T42" fmla="*/ 64 w 197"/>
                <a:gd name="T43" fmla="*/ 147 h 194"/>
                <a:gd name="T44" fmla="*/ 25 w 197"/>
                <a:gd name="T45" fmla="*/ 16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194">
                  <a:moveTo>
                    <a:pt x="197" y="95"/>
                  </a:moveTo>
                  <a:cubicBezTo>
                    <a:pt x="197" y="95"/>
                    <a:pt x="164" y="89"/>
                    <a:pt x="138" y="89"/>
                  </a:cubicBezTo>
                  <a:cubicBezTo>
                    <a:pt x="112" y="89"/>
                    <a:pt x="100" y="76"/>
                    <a:pt x="100" y="76"/>
                  </a:cubicBezTo>
                  <a:cubicBezTo>
                    <a:pt x="100" y="172"/>
                    <a:pt x="100" y="172"/>
                    <a:pt x="100" y="172"/>
                  </a:cubicBezTo>
                  <a:cubicBezTo>
                    <a:pt x="84" y="172"/>
                    <a:pt x="84" y="172"/>
                    <a:pt x="84" y="172"/>
                  </a:cubicBezTo>
                  <a:cubicBezTo>
                    <a:pt x="84" y="0"/>
                    <a:pt x="84" y="0"/>
                    <a:pt x="84" y="0"/>
                  </a:cubicBezTo>
                  <a:cubicBezTo>
                    <a:pt x="100" y="0"/>
                    <a:pt x="100" y="0"/>
                    <a:pt x="100" y="0"/>
                  </a:cubicBezTo>
                  <a:cubicBezTo>
                    <a:pt x="100" y="10"/>
                    <a:pt x="100" y="10"/>
                    <a:pt x="100" y="10"/>
                  </a:cubicBezTo>
                  <a:cubicBezTo>
                    <a:pt x="100" y="10"/>
                    <a:pt x="112" y="23"/>
                    <a:pt x="138" y="23"/>
                  </a:cubicBezTo>
                  <a:cubicBezTo>
                    <a:pt x="164" y="23"/>
                    <a:pt x="197" y="30"/>
                    <a:pt x="197" y="30"/>
                  </a:cubicBezTo>
                  <a:cubicBezTo>
                    <a:pt x="178" y="63"/>
                    <a:pt x="178" y="63"/>
                    <a:pt x="178" y="63"/>
                  </a:cubicBezTo>
                  <a:lnTo>
                    <a:pt x="197" y="95"/>
                  </a:lnTo>
                  <a:close/>
                  <a:moveTo>
                    <a:pt x="25" y="164"/>
                  </a:moveTo>
                  <a:cubicBezTo>
                    <a:pt x="25" y="175"/>
                    <a:pt x="59" y="184"/>
                    <a:pt x="92" y="184"/>
                  </a:cubicBezTo>
                  <a:cubicBezTo>
                    <a:pt x="126" y="184"/>
                    <a:pt x="160" y="175"/>
                    <a:pt x="160" y="164"/>
                  </a:cubicBezTo>
                  <a:cubicBezTo>
                    <a:pt x="160" y="157"/>
                    <a:pt x="142" y="150"/>
                    <a:pt x="120" y="147"/>
                  </a:cubicBezTo>
                  <a:cubicBezTo>
                    <a:pt x="121" y="136"/>
                    <a:pt x="121" y="136"/>
                    <a:pt x="121" y="136"/>
                  </a:cubicBezTo>
                  <a:cubicBezTo>
                    <a:pt x="158" y="140"/>
                    <a:pt x="185" y="151"/>
                    <a:pt x="185" y="164"/>
                  </a:cubicBezTo>
                  <a:cubicBezTo>
                    <a:pt x="185" y="181"/>
                    <a:pt x="144" y="194"/>
                    <a:pt x="92" y="194"/>
                  </a:cubicBezTo>
                  <a:cubicBezTo>
                    <a:pt x="41" y="194"/>
                    <a:pt x="0" y="181"/>
                    <a:pt x="0" y="164"/>
                  </a:cubicBezTo>
                  <a:cubicBezTo>
                    <a:pt x="0" y="151"/>
                    <a:pt x="26" y="140"/>
                    <a:pt x="63" y="136"/>
                  </a:cubicBezTo>
                  <a:cubicBezTo>
                    <a:pt x="64" y="147"/>
                    <a:pt x="64" y="147"/>
                    <a:pt x="64" y="147"/>
                  </a:cubicBezTo>
                  <a:cubicBezTo>
                    <a:pt x="42" y="150"/>
                    <a:pt x="25" y="157"/>
                    <a:pt x="25" y="16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073" name="组合 3072"/>
          <p:cNvGrpSpPr/>
          <p:nvPr/>
        </p:nvGrpSpPr>
        <p:grpSpPr>
          <a:xfrm>
            <a:off x="6273428" y="3361003"/>
            <a:ext cx="2148098" cy="833773"/>
            <a:chOff x="4672905" y="2355096"/>
            <a:chExt cx="1611283" cy="625330"/>
          </a:xfrm>
        </p:grpSpPr>
        <p:sp>
          <p:nvSpPr>
            <p:cNvPr id="5" name="任意多边形 4"/>
            <p:cNvSpPr/>
            <p:nvPr/>
          </p:nvSpPr>
          <p:spPr>
            <a:xfrm>
              <a:off x="4672905" y="2355096"/>
              <a:ext cx="1611283" cy="625330"/>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anchor="ctr"/>
            <a:lstStyle/>
            <a:p>
              <a:pPr algn="r">
                <a:defRPr/>
              </a:pPr>
              <a:r>
                <a:rPr lang="zh-CN" altLang="en-US" sz="1900" dirty="0">
                  <a:solidFill>
                    <a:srgbClr val="FFFFFF"/>
                  </a:solidFill>
                  <a:latin typeface="+mn-ea"/>
                </a:rPr>
                <a:t>资金上的支持</a:t>
              </a:r>
              <a:endParaRPr lang="zh-CN" altLang="en-US" sz="1900" dirty="0">
                <a:solidFill>
                  <a:srgbClr val="FFFFFF"/>
                </a:solidFill>
                <a:latin typeface="+mn-ea"/>
              </a:endParaRPr>
            </a:p>
          </p:txBody>
        </p:sp>
        <p:grpSp>
          <p:nvGrpSpPr>
            <p:cNvPr id="31" name="组合 30"/>
            <p:cNvGrpSpPr/>
            <p:nvPr/>
          </p:nvGrpSpPr>
          <p:grpSpPr>
            <a:xfrm>
              <a:off x="4754994" y="2681581"/>
              <a:ext cx="327282" cy="204741"/>
              <a:chOff x="4748774" y="2700241"/>
              <a:chExt cx="327282" cy="204741"/>
            </a:xfrm>
          </p:grpSpPr>
          <p:sp>
            <p:nvSpPr>
              <p:cNvPr id="26" name="Freeform 21"/>
              <p:cNvSpPr>
                <a:spLocks noEditPoints="1"/>
              </p:cNvSpPr>
              <p:nvPr/>
            </p:nvSpPr>
            <p:spPr bwMode="auto">
              <a:xfrm>
                <a:off x="4803182" y="2700241"/>
                <a:ext cx="189894" cy="161922"/>
              </a:xfrm>
              <a:custGeom>
                <a:avLst/>
                <a:gdLst>
                  <a:gd name="T0" fmla="*/ 175 w 204"/>
                  <a:gd name="T1" fmla="*/ 146 h 174"/>
                  <a:gd name="T2" fmla="*/ 169 w 204"/>
                  <a:gd name="T3" fmla="*/ 170 h 174"/>
                  <a:gd name="T4" fmla="*/ 147 w 204"/>
                  <a:gd name="T5" fmla="*/ 172 h 174"/>
                  <a:gd name="T6" fmla="*/ 144 w 204"/>
                  <a:gd name="T7" fmla="*/ 163 h 174"/>
                  <a:gd name="T8" fmla="*/ 116 w 204"/>
                  <a:gd name="T9" fmla="*/ 166 h 174"/>
                  <a:gd name="T10" fmla="*/ 104 w 204"/>
                  <a:gd name="T11" fmla="*/ 165 h 174"/>
                  <a:gd name="T12" fmla="*/ 100 w 204"/>
                  <a:gd name="T13" fmla="*/ 172 h 174"/>
                  <a:gd name="T14" fmla="*/ 84 w 204"/>
                  <a:gd name="T15" fmla="*/ 172 h 174"/>
                  <a:gd name="T16" fmla="*/ 78 w 204"/>
                  <a:gd name="T17" fmla="*/ 160 h 174"/>
                  <a:gd name="T18" fmla="*/ 74 w 204"/>
                  <a:gd name="T19" fmla="*/ 159 h 174"/>
                  <a:gd name="T20" fmla="*/ 72 w 204"/>
                  <a:gd name="T21" fmla="*/ 165 h 174"/>
                  <a:gd name="T22" fmla="*/ 48 w 204"/>
                  <a:gd name="T23" fmla="*/ 163 h 174"/>
                  <a:gd name="T24" fmla="*/ 50 w 204"/>
                  <a:gd name="T25" fmla="*/ 146 h 174"/>
                  <a:gd name="T26" fmla="*/ 31 w 204"/>
                  <a:gd name="T27" fmla="*/ 128 h 174"/>
                  <a:gd name="T28" fmla="*/ 5 w 204"/>
                  <a:gd name="T29" fmla="*/ 118 h 174"/>
                  <a:gd name="T30" fmla="*/ 6 w 204"/>
                  <a:gd name="T31" fmla="*/ 87 h 174"/>
                  <a:gd name="T32" fmla="*/ 16 w 204"/>
                  <a:gd name="T33" fmla="*/ 80 h 174"/>
                  <a:gd name="T34" fmla="*/ 41 w 204"/>
                  <a:gd name="T35" fmla="*/ 30 h 174"/>
                  <a:gd name="T36" fmla="*/ 36 w 204"/>
                  <a:gd name="T37" fmla="*/ 3 h 174"/>
                  <a:gd name="T38" fmla="*/ 79 w 204"/>
                  <a:gd name="T39" fmla="*/ 15 h 174"/>
                  <a:gd name="T40" fmla="*/ 114 w 204"/>
                  <a:gd name="T41" fmla="*/ 9 h 174"/>
                  <a:gd name="T42" fmla="*/ 204 w 204"/>
                  <a:gd name="T43" fmla="*/ 87 h 174"/>
                  <a:gd name="T44" fmla="*/ 175 w 204"/>
                  <a:gd name="T45" fmla="*/ 146 h 174"/>
                  <a:gd name="T46" fmla="*/ 56 w 204"/>
                  <a:gd name="T47" fmla="*/ 47 h 174"/>
                  <a:gd name="T48" fmla="*/ 45 w 204"/>
                  <a:gd name="T49" fmla="*/ 58 h 174"/>
                  <a:gd name="T50" fmla="*/ 56 w 204"/>
                  <a:gd name="T51" fmla="*/ 69 h 174"/>
                  <a:gd name="T52" fmla="*/ 67 w 204"/>
                  <a:gd name="T53" fmla="*/ 58 h 174"/>
                  <a:gd name="T54" fmla="*/ 56 w 204"/>
                  <a:gd name="T55" fmla="*/ 47 h 174"/>
                  <a:gd name="T56" fmla="*/ 154 w 204"/>
                  <a:gd name="T57" fmla="*/ 41 h 174"/>
                  <a:gd name="T58" fmla="*/ 110 w 204"/>
                  <a:gd name="T59" fmla="*/ 35 h 174"/>
                  <a:gd name="T60" fmla="*/ 104 w 204"/>
                  <a:gd name="T61" fmla="*/ 41 h 174"/>
                  <a:gd name="T62" fmla="*/ 110 w 204"/>
                  <a:gd name="T63" fmla="*/ 47 h 174"/>
                  <a:gd name="T64" fmla="*/ 154 w 204"/>
                  <a:gd name="T65" fmla="*/ 53 h 174"/>
                  <a:gd name="T66" fmla="*/ 160 w 204"/>
                  <a:gd name="T67" fmla="*/ 47 h 174"/>
                  <a:gd name="T68" fmla="*/ 154 w 204"/>
                  <a:gd name="T69" fmla="*/ 4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4" h="174">
                    <a:moveTo>
                      <a:pt x="175" y="146"/>
                    </a:moveTo>
                    <a:cubicBezTo>
                      <a:pt x="170" y="149"/>
                      <a:pt x="175" y="165"/>
                      <a:pt x="169" y="170"/>
                    </a:cubicBezTo>
                    <a:cubicBezTo>
                      <a:pt x="166" y="174"/>
                      <a:pt x="149" y="171"/>
                      <a:pt x="147" y="172"/>
                    </a:cubicBezTo>
                    <a:cubicBezTo>
                      <a:pt x="142" y="171"/>
                      <a:pt x="150" y="162"/>
                      <a:pt x="144" y="163"/>
                    </a:cubicBezTo>
                    <a:cubicBezTo>
                      <a:pt x="134" y="165"/>
                      <a:pt x="127" y="166"/>
                      <a:pt x="116" y="166"/>
                    </a:cubicBezTo>
                    <a:cubicBezTo>
                      <a:pt x="112" y="166"/>
                      <a:pt x="108" y="166"/>
                      <a:pt x="104" y="165"/>
                    </a:cubicBezTo>
                    <a:cubicBezTo>
                      <a:pt x="103" y="165"/>
                      <a:pt x="104" y="171"/>
                      <a:pt x="100" y="172"/>
                    </a:cubicBezTo>
                    <a:cubicBezTo>
                      <a:pt x="93" y="172"/>
                      <a:pt x="87" y="173"/>
                      <a:pt x="84" y="172"/>
                    </a:cubicBezTo>
                    <a:cubicBezTo>
                      <a:pt x="76" y="172"/>
                      <a:pt x="81" y="162"/>
                      <a:pt x="78" y="160"/>
                    </a:cubicBezTo>
                    <a:cubicBezTo>
                      <a:pt x="77" y="159"/>
                      <a:pt x="76" y="159"/>
                      <a:pt x="74" y="159"/>
                    </a:cubicBezTo>
                    <a:cubicBezTo>
                      <a:pt x="72" y="159"/>
                      <a:pt x="75" y="163"/>
                      <a:pt x="72" y="165"/>
                    </a:cubicBezTo>
                    <a:cubicBezTo>
                      <a:pt x="67" y="168"/>
                      <a:pt x="50" y="167"/>
                      <a:pt x="48" y="163"/>
                    </a:cubicBezTo>
                    <a:cubicBezTo>
                      <a:pt x="44" y="152"/>
                      <a:pt x="51" y="147"/>
                      <a:pt x="50" y="146"/>
                    </a:cubicBezTo>
                    <a:cubicBezTo>
                      <a:pt x="43" y="140"/>
                      <a:pt x="36" y="135"/>
                      <a:pt x="31" y="128"/>
                    </a:cubicBezTo>
                    <a:cubicBezTo>
                      <a:pt x="21" y="117"/>
                      <a:pt x="15" y="126"/>
                      <a:pt x="5" y="118"/>
                    </a:cubicBezTo>
                    <a:cubicBezTo>
                      <a:pt x="0" y="110"/>
                      <a:pt x="4" y="89"/>
                      <a:pt x="6" y="87"/>
                    </a:cubicBezTo>
                    <a:cubicBezTo>
                      <a:pt x="10" y="82"/>
                      <a:pt x="12" y="88"/>
                      <a:pt x="16" y="80"/>
                    </a:cubicBezTo>
                    <a:cubicBezTo>
                      <a:pt x="17" y="61"/>
                      <a:pt x="26" y="43"/>
                      <a:pt x="41" y="30"/>
                    </a:cubicBezTo>
                    <a:cubicBezTo>
                      <a:pt x="34" y="23"/>
                      <a:pt x="20" y="12"/>
                      <a:pt x="36" y="3"/>
                    </a:cubicBezTo>
                    <a:cubicBezTo>
                      <a:pt x="50" y="0"/>
                      <a:pt x="79" y="15"/>
                      <a:pt x="79" y="15"/>
                    </a:cubicBezTo>
                    <a:cubicBezTo>
                      <a:pt x="79" y="15"/>
                      <a:pt x="96" y="9"/>
                      <a:pt x="114" y="9"/>
                    </a:cubicBezTo>
                    <a:cubicBezTo>
                      <a:pt x="167" y="9"/>
                      <a:pt x="204" y="44"/>
                      <a:pt x="204" y="87"/>
                    </a:cubicBezTo>
                    <a:cubicBezTo>
                      <a:pt x="204" y="113"/>
                      <a:pt x="198" y="132"/>
                      <a:pt x="175" y="146"/>
                    </a:cubicBezTo>
                    <a:close/>
                    <a:moveTo>
                      <a:pt x="56" y="47"/>
                    </a:moveTo>
                    <a:cubicBezTo>
                      <a:pt x="50" y="47"/>
                      <a:pt x="45" y="52"/>
                      <a:pt x="45" y="58"/>
                    </a:cubicBezTo>
                    <a:cubicBezTo>
                      <a:pt x="45" y="64"/>
                      <a:pt x="50" y="69"/>
                      <a:pt x="56" y="69"/>
                    </a:cubicBezTo>
                    <a:cubicBezTo>
                      <a:pt x="62" y="69"/>
                      <a:pt x="67" y="64"/>
                      <a:pt x="67" y="58"/>
                    </a:cubicBezTo>
                    <a:cubicBezTo>
                      <a:pt x="67" y="52"/>
                      <a:pt x="62" y="47"/>
                      <a:pt x="56" y="47"/>
                    </a:cubicBezTo>
                    <a:close/>
                    <a:moveTo>
                      <a:pt x="154" y="41"/>
                    </a:moveTo>
                    <a:cubicBezTo>
                      <a:pt x="154" y="41"/>
                      <a:pt x="132" y="34"/>
                      <a:pt x="110" y="35"/>
                    </a:cubicBezTo>
                    <a:cubicBezTo>
                      <a:pt x="106" y="35"/>
                      <a:pt x="104" y="37"/>
                      <a:pt x="104" y="41"/>
                    </a:cubicBezTo>
                    <a:cubicBezTo>
                      <a:pt x="104" y="44"/>
                      <a:pt x="106" y="47"/>
                      <a:pt x="110" y="47"/>
                    </a:cubicBezTo>
                    <a:cubicBezTo>
                      <a:pt x="110" y="47"/>
                      <a:pt x="133" y="45"/>
                      <a:pt x="154" y="53"/>
                    </a:cubicBezTo>
                    <a:cubicBezTo>
                      <a:pt x="157" y="53"/>
                      <a:pt x="160" y="51"/>
                      <a:pt x="160" y="47"/>
                    </a:cubicBezTo>
                    <a:cubicBezTo>
                      <a:pt x="160" y="44"/>
                      <a:pt x="157" y="41"/>
                      <a:pt x="154" y="4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pic>
            <p:nvPicPr>
              <p:cNvPr id="3094" name="Picture 22" descr="C:\Users\MDG\Desktop\图片2副本.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748774" y="2801230"/>
                <a:ext cx="327282" cy="103752"/>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072"/>
                                        </p:tgtEl>
                                        <p:attrNameLst>
                                          <p:attrName>style.visibility</p:attrName>
                                        </p:attrNameLst>
                                      </p:cBhvr>
                                      <p:to>
                                        <p:strVal val="visible"/>
                                      </p:to>
                                    </p:set>
                                    <p:anim calcmode="lin" valueType="num">
                                      <p:cBhvr additive="base">
                                        <p:cTn id="11" dur="500" fill="hold"/>
                                        <p:tgtEl>
                                          <p:spTgt spid="3072"/>
                                        </p:tgtEl>
                                        <p:attrNameLst>
                                          <p:attrName>ppt_x</p:attrName>
                                        </p:attrNameLst>
                                      </p:cBhvr>
                                      <p:tavLst>
                                        <p:tav tm="0">
                                          <p:val>
                                            <p:strVal val="#ppt_x"/>
                                          </p:val>
                                        </p:tav>
                                        <p:tav tm="100000">
                                          <p:val>
                                            <p:strVal val="#ppt_x"/>
                                          </p:val>
                                        </p:tav>
                                      </p:tavLst>
                                    </p:anim>
                                    <p:anim calcmode="lin" valueType="num">
                                      <p:cBhvr additive="base">
                                        <p:cTn id="12" dur="500" fill="hold"/>
                                        <p:tgtEl>
                                          <p:spTgt spid="3072"/>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3"/>
                                        </p:tgtEl>
                                        <p:attrNameLst>
                                          <p:attrName>style.visibility</p:attrName>
                                        </p:attrNameLst>
                                      </p:cBhvr>
                                      <p:to>
                                        <p:strVal val="visible"/>
                                      </p:to>
                                    </p:set>
                                    <p:anim calcmode="lin" valueType="num">
                                      <p:cBhvr additive="base">
                                        <p:cTn id="15" dur="500" fill="hold"/>
                                        <p:tgtEl>
                                          <p:spTgt spid="3073"/>
                                        </p:tgtEl>
                                        <p:attrNameLst>
                                          <p:attrName>ppt_x</p:attrName>
                                        </p:attrNameLst>
                                      </p:cBhvr>
                                      <p:tavLst>
                                        <p:tav tm="0">
                                          <p:val>
                                            <p:strVal val="#ppt_x"/>
                                          </p:val>
                                        </p:tav>
                                        <p:tav tm="100000">
                                          <p:val>
                                            <p:strVal val="#ppt_x"/>
                                          </p:val>
                                        </p:tav>
                                      </p:tavLst>
                                    </p:anim>
                                    <p:anim calcmode="lin" valueType="num">
                                      <p:cBhvr additive="base">
                                        <p:cTn id="16" dur="500" fill="hold"/>
                                        <p:tgtEl>
                                          <p:spTgt spid="3073"/>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空心弧 2"/>
          <p:cNvSpPr/>
          <p:nvPr/>
        </p:nvSpPr>
        <p:spPr>
          <a:xfrm rot="483470">
            <a:off x="1826763" y="1637510"/>
            <a:ext cx="3724863" cy="3725348"/>
          </a:xfrm>
          <a:prstGeom prst="blockArc">
            <a:avLst>
              <a:gd name="adj1" fmla="val 5692214"/>
              <a:gd name="adj2" fmla="val 42522"/>
              <a:gd name="adj3" fmla="val 1111"/>
            </a:avLst>
          </a:prstGeom>
          <a:solidFill>
            <a:srgbClr val="1888B0"/>
          </a:solidFill>
          <a:ln w="25400" cap="flat" cmpd="sng" algn="ctr">
            <a:solidFill>
              <a:schemeClr val="accent3"/>
            </a:solidFill>
            <a:prstDash val="solid"/>
          </a:ln>
          <a:effectLst/>
        </p:spPr>
        <p:txBody>
          <a:bodyPr lIns="121908" tIns="60954" rIns="121908" bIns="60954" rtlCol="0" anchor="ctr"/>
          <a:lstStyle/>
          <a:p>
            <a:pPr algn="ctr">
              <a:defRPr/>
            </a:pPr>
            <a:endParaRPr lang="zh-CN" altLang="en-US" sz="1500" kern="0">
              <a:solidFill>
                <a:sysClr val="windowText" lastClr="000000"/>
              </a:solidFill>
              <a:latin typeface="Calibri" panose="020F0502020204030204"/>
              <a:ea typeface="宋体" panose="02010600030101010101" pitchFamily="2" charset="-122"/>
            </a:endParaRPr>
          </a:p>
        </p:txBody>
      </p:sp>
      <p:grpSp>
        <p:nvGrpSpPr>
          <p:cNvPr id="4" name="组合 3"/>
          <p:cNvGrpSpPr/>
          <p:nvPr/>
        </p:nvGrpSpPr>
        <p:grpSpPr>
          <a:xfrm>
            <a:off x="4906015" y="1112725"/>
            <a:ext cx="4177138" cy="1074952"/>
            <a:chOff x="4148176" y="1697000"/>
            <a:chExt cx="3133261" cy="806214"/>
          </a:xfrm>
        </p:grpSpPr>
        <p:cxnSp>
          <p:nvCxnSpPr>
            <p:cNvPr id="5" name="直接连接符 4"/>
            <p:cNvCxnSpPr/>
            <p:nvPr/>
          </p:nvCxnSpPr>
          <p:spPr>
            <a:xfrm>
              <a:off x="4959524" y="2089717"/>
              <a:ext cx="2321913" cy="5290"/>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6" name="组合 5"/>
            <p:cNvGrpSpPr/>
            <p:nvPr/>
          </p:nvGrpSpPr>
          <p:grpSpPr>
            <a:xfrm>
              <a:off x="4148176" y="1697000"/>
              <a:ext cx="904292" cy="806214"/>
              <a:chOff x="3835847" y="1395243"/>
              <a:chExt cx="1462116" cy="1303538"/>
            </a:xfrm>
          </p:grpSpPr>
          <p:sp>
            <p:nvSpPr>
              <p:cNvPr id="8" name="同心圆 7"/>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Calibri" panose="020F0502020204030204"/>
                  <a:ea typeface="宋体" panose="02010600030101010101" pitchFamily="2" charset="-122"/>
                </a:endParaRPr>
              </a:p>
            </p:txBody>
          </p:sp>
          <p:grpSp>
            <p:nvGrpSpPr>
              <p:cNvPr id="9" name="组合 8"/>
              <p:cNvGrpSpPr/>
              <p:nvPr/>
            </p:nvGrpSpPr>
            <p:grpSpPr>
              <a:xfrm>
                <a:off x="4939609" y="1857832"/>
                <a:ext cx="358354" cy="358354"/>
                <a:chOff x="5917211" y="1835961"/>
                <a:chExt cx="504056" cy="504056"/>
              </a:xfrm>
            </p:grpSpPr>
            <p:sp>
              <p:nvSpPr>
                <p:cNvPr id="11" name="同心圆 10"/>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Calibri" panose="020F0502020204030204"/>
                    <a:ea typeface="宋体" panose="02010600030101010101" pitchFamily="2" charset="-122"/>
                  </a:endParaRPr>
                </a:p>
              </p:txBody>
            </p:sp>
            <p:sp>
              <p:nvSpPr>
                <p:cNvPr id="12" name="椭圆 11"/>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 lastClr="FFFFFF"/>
                    </a:solidFill>
                    <a:latin typeface="Calibri" panose="020F0502020204030204"/>
                    <a:ea typeface="宋体" panose="02010600030101010101" pitchFamily="2" charset="-122"/>
                  </a:endParaRPr>
                </a:p>
              </p:txBody>
            </p:sp>
          </p:grpSp>
          <p:sp>
            <p:nvSpPr>
              <p:cNvPr id="10" name="椭圆 9"/>
              <p:cNvSpPr/>
              <p:nvPr/>
            </p:nvSpPr>
            <p:spPr>
              <a:xfrm>
                <a:off x="4151028" y="1732853"/>
                <a:ext cx="676101" cy="676101"/>
              </a:xfrm>
              <a:prstGeom prst="ellipse">
                <a:avLst/>
              </a:prstGeom>
              <a:solidFill>
                <a:schemeClr val="accent3"/>
              </a:solidFill>
              <a:ln w="25400" cap="flat" cmpd="sng" algn="ctr">
                <a:noFill/>
                <a:prstDash val="solid"/>
              </a:ln>
              <a:effectLst/>
            </p:spPr>
            <p:txBody>
              <a:bodyPr rtlCol="0" anchor="ctr"/>
              <a:lstStyle/>
              <a:p>
                <a:pPr algn="ctr">
                  <a:defRPr/>
                </a:pPr>
                <a:r>
                  <a:rPr lang="en-US" altLang="zh-CN" sz="1900" kern="0" dirty="0">
                    <a:solidFill>
                      <a:sysClr val="window" lastClr="FFFFFF"/>
                    </a:solidFill>
                    <a:latin typeface="Calibri" panose="020F0502020204030204"/>
                    <a:ea typeface="宋体" panose="02010600030101010101" pitchFamily="2" charset="-122"/>
                  </a:rPr>
                  <a:t>1</a:t>
                </a:r>
                <a:endParaRPr lang="zh-CN" altLang="en-US" sz="1900" kern="0" dirty="0">
                  <a:solidFill>
                    <a:sysClr val="window" lastClr="FFFFFF"/>
                  </a:solidFill>
                  <a:latin typeface="Calibri" panose="020F0502020204030204"/>
                  <a:ea typeface="宋体" panose="02010600030101010101" pitchFamily="2" charset="-122"/>
                </a:endParaRPr>
              </a:p>
            </p:txBody>
          </p:sp>
        </p:grpSp>
        <p:sp>
          <p:nvSpPr>
            <p:cNvPr id="7" name="TextBox 6"/>
            <p:cNvSpPr txBox="1"/>
            <p:nvPr/>
          </p:nvSpPr>
          <p:spPr>
            <a:xfrm>
              <a:off x="5040782" y="1768669"/>
              <a:ext cx="2180550" cy="288541"/>
            </a:xfrm>
            <a:prstGeom prst="rect">
              <a:avLst/>
            </a:prstGeom>
            <a:noFill/>
          </p:spPr>
          <p:txBody>
            <a:bodyPr wrap="square" rtlCol="0">
              <a:spAutoFit/>
            </a:bodyPr>
            <a:lstStyle/>
            <a:p>
              <a:pPr lvl="0">
                <a:defRPr/>
              </a:pPr>
              <a:r>
                <a:rPr lang="zh-CN" altLang="en-US" sz="1900" b="1" kern="0" dirty="0">
                  <a:solidFill>
                    <a:schemeClr val="accent1"/>
                  </a:solidFill>
                  <a:latin typeface="Arial" panose="020B0604020202020204" pitchFamily="34" charset="0"/>
                  <a:ea typeface="微软雅黑" panose="020B0503020204020204" pitchFamily="34" charset="-122"/>
                  <a:cs typeface="Arial" panose="020B0604020202020204" pitchFamily="34" charset="0"/>
                </a:rPr>
                <a:t>失误一</a:t>
              </a:r>
              <a:endParaRPr lang="zh-CN" altLang="en-US" sz="1900" b="1" kern="0" dirty="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3" name="组合 12"/>
          <p:cNvGrpSpPr/>
          <p:nvPr/>
        </p:nvGrpSpPr>
        <p:grpSpPr>
          <a:xfrm>
            <a:off x="5613821" y="2550983"/>
            <a:ext cx="4177138" cy="1074952"/>
            <a:chOff x="4679100" y="2775693"/>
            <a:chExt cx="3133261" cy="806214"/>
          </a:xfrm>
        </p:grpSpPr>
        <p:cxnSp>
          <p:nvCxnSpPr>
            <p:cNvPr id="14" name="直接连接符 13"/>
            <p:cNvCxnSpPr/>
            <p:nvPr/>
          </p:nvCxnSpPr>
          <p:spPr>
            <a:xfrm>
              <a:off x="5490448" y="3168410"/>
              <a:ext cx="2321913" cy="5290"/>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15" name="组合 14"/>
            <p:cNvGrpSpPr/>
            <p:nvPr/>
          </p:nvGrpSpPr>
          <p:grpSpPr>
            <a:xfrm>
              <a:off x="4679100" y="2775693"/>
              <a:ext cx="904292" cy="806214"/>
              <a:chOff x="3835847" y="1395243"/>
              <a:chExt cx="1462116" cy="1303538"/>
            </a:xfrm>
          </p:grpSpPr>
          <p:sp>
            <p:nvSpPr>
              <p:cNvPr id="17" name="同心圆 16"/>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Calibri" panose="020F0502020204030204"/>
                  <a:ea typeface="宋体" panose="02010600030101010101" pitchFamily="2" charset="-122"/>
                </a:endParaRPr>
              </a:p>
            </p:txBody>
          </p:sp>
          <p:grpSp>
            <p:nvGrpSpPr>
              <p:cNvPr id="18" name="组合 17"/>
              <p:cNvGrpSpPr/>
              <p:nvPr/>
            </p:nvGrpSpPr>
            <p:grpSpPr>
              <a:xfrm>
                <a:off x="4939609" y="1857832"/>
                <a:ext cx="358354" cy="358354"/>
                <a:chOff x="5917211" y="1835961"/>
                <a:chExt cx="504056" cy="504056"/>
              </a:xfrm>
            </p:grpSpPr>
            <p:sp>
              <p:nvSpPr>
                <p:cNvPr id="20" name="同心圆 19"/>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Calibri" panose="020F0502020204030204"/>
                    <a:ea typeface="宋体" panose="02010600030101010101" pitchFamily="2" charset="-122"/>
                  </a:endParaRPr>
                </a:p>
              </p:txBody>
            </p:sp>
            <p:sp>
              <p:nvSpPr>
                <p:cNvPr id="21" name="椭圆 20"/>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 lastClr="FFFFFF"/>
                    </a:solidFill>
                    <a:latin typeface="Calibri" panose="020F0502020204030204"/>
                    <a:ea typeface="宋体" panose="02010600030101010101" pitchFamily="2" charset="-122"/>
                  </a:endParaRPr>
                </a:p>
              </p:txBody>
            </p:sp>
          </p:grpSp>
          <p:sp>
            <p:nvSpPr>
              <p:cNvPr id="19" name="椭圆 18"/>
              <p:cNvSpPr/>
              <p:nvPr/>
            </p:nvSpPr>
            <p:spPr>
              <a:xfrm>
                <a:off x="4151028" y="1732853"/>
                <a:ext cx="676101" cy="676101"/>
              </a:xfrm>
              <a:prstGeom prst="ellipse">
                <a:avLst/>
              </a:prstGeom>
              <a:solidFill>
                <a:schemeClr val="accent2"/>
              </a:solidFill>
              <a:ln w="25400" cap="flat" cmpd="sng" algn="ctr">
                <a:noFill/>
                <a:prstDash val="solid"/>
              </a:ln>
              <a:effectLst/>
            </p:spPr>
            <p:txBody>
              <a:bodyPr rtlCol="0" anchor="ctr"/>
              <a:lstStyle/>
              <a:p>
                <a:pPr algn="ctr">
                  <a:defRPr/>
                </a:pPr>
                <a:r>
                  <a:rPr lang="en-US" altLang="zh-CN" sz="1900" kern="0" dirty="0">
                    <a:solidFill>
                      <a:sysClr val="window" lastClr="FFFFFF"/>
                    </a:solidFill>
                    <a:latin typeface="Calibri" panose="020F0502020204030204"/>
                    <a:ea typeface="宋体" panose="02010600030101010101" pitchFamily="2" charset="-122"/>
                  </a:rPr>
                  <a:t>2</a:t>
                </a:r>
                <a:endParaRPr lang="zh-CN" altLang="en-US" sz="1900" kern="0" dirty="0">
                  <a:solidFill>
                    <a:sysClr val="window" lastClr="FFFFFF"/>
                  </a:solidFill>
                  <a:latin typeface="Calibri" panose="020F0502020204030204"/>
                  <a:ea typeface="宋体" panose="02010600030101010101" pitchFamily="2" charset="-122"/>
                </a:endParaRPr>
              </a:p>
            </p:txBody>
          </p:sp>
        </p:grpSp>
        <p:sp>
          <p:nvSpPr>
            <p:cNvPr id="16" name="TextBox 15"/>
            <p:cNvSpPr txBox="1"/>
            <p:nvPr/>
          </p:nvSpPr>
          <p:spPr>
            <a:xfrm>
              <a:off x="5596536" y="2830672"/>
              <a:ext cx="2180550" cy="288541"/>
            </a:xfrm>
            <a:prstGeom prst="rect">
              <a:avLst/>
            </a:prstGeom>
            <a:noFill/>
          </p:spPr>
          <p:txBody>
            <a:bodyPr wrap="square" rtlCol="0">
              <a:spAutoFit/>
            </a:bodyPr>
            <a:lstStyle/>
            <a:p>
              <a:pPr lvl="0">
                <a:defRPr/>
              </a:pPr>
              <a:r>
                <a:rPr lang="zh-CN" altLang="en-US" sz="1900" b="1" kern="0" dirty="0">
                  <a:solidFill>
                    <a:schemeClr val="accent1"/>
                  </a:solidFill>
                  <a:latin typeface="Arial" panose="020B0604020202020204" pitchFamily="34" charset="0"/>
                  <a:ea typeface="微软雅黑" panose="020B0503020204020204" pitchFamily="34" charset="-122"/>
                  <a:cs typeface="Arial" panose="020B0604020202020204" pitchFamily="34" charset="0"/>
                </a:rPr>
                <a:t>失误二</a:t>
              </a:r>
              <a:endParaRPr lang="zh-CN" altLang="en-US" sz="1900" b="1" kern="0" dirty="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2" name="组合 21"/>
          <p:cNvGrpSpPr/>
          <p:nvPr/>
        </p:nvGrpSpPr>
        <p:grpSpPr>
          <a:xfrm>
            <a:off x="5268932" y="4177595"/>
            <a:ext cx="4177136" cy="1074952"/>
            <a:chOff x="4420400" y="3995652"/>
            <a:chExt cx="3133260" cy="806214"/>
          </a:xfrm>
        </p:grpSpPr>
        <p:cxnSp>
          <p:nvCxnSpPr>
            <p:cNvPr id="23" name="直接连接符 22"/>
            <p:cNvCxnSpPr/>
            <p:nvPr/>
          </p:nvCxnSpPr>
          <p:spPr>
            <a:xfrm>
              <a:off x="5231747" y="4388370"/>
              <a:ext cx="2321913" cy="5290"/>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24" name="组合 23"/>
            <p:cNvGrpSpPr/>
            <p:nvPr/>
          </p:nvGrpSpPr>
          <p:grpSpPr>
            <a:xfrm>
              <a:off x="4420400" y="3995652"/>
              <a:ext cx="904292" cy="806214"/>
              <a:chOff x="3835847" y="1395243"/>
              <a:chExt cx="1462116" cy="1303538"/>
            </a:xfrm>
          </p:grpSpPr>
          <p:sp>
            <p:nvSpPr>
              <p:cNvPr id="26" name="同心圆 25"/>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Calibri" panose="020F0502020204030204"/>
                  <a:ea typeface="宋体" panose="02010600030101010101" pitchFamily="2" charset="-122"/>
                </a:endParaRPr>
              </a:p>
            </p:txBody>
          </p:sp>
          <p:grpSp>
            <p:nvGrpSpPr>
              <p:cNvPr id="27" name="组合 26"/>
              <p:cNvGrpSpPr/>
              <p:nvPr/>
            </p:nvGrpSpPr>
            <p:grpSpPr>
              <a:xfrm>
                <a:off x="4939609" y="1857832"/>
                <a:ext cx="358354" cy="358354"/>
                <a:chOff x="5917211" y="1835961"/>
                <a:chExt cx="504056" cy="504056"/>
              </a:xfrm>
            </p:grpSpPr>
            <p:sp>
              <p:nvSpPr>
                <p:cNvPr id="29" name="同心圆 28"/>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Calibri" panose="020F0502020204030204"/>
                    <a:ea typeface="宋体" panose="02010600030101010101" pitchFamily="2" charset="-122"/>
                  </a:endParaRPr>
                </a:p>
              </p:txBody>
            </p:sp>
            <p:sp>
              <p:nvSpPr>
                <p:cNvPr id="30" name="椭圆 29"/>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 lastClr="FFFFFF"/>
                    </a:solidFill>
                    <a:latin typeface="Calibri" panose="020F0502020204030204"/>
                    <a:ea typeface="宋体" panose="02010600030101010101" pitchFamily="2" charset="-122"/>
                  </a:endParaRPr>
                </a:p>
              </p:txBody>
            </p:sp>
          </p:grpSp>
          <p:sp>
            <p:nvSpPr>
              <p:cNvPr id="28" name="椭圆 27"/>
              <p:cNvSpPr/>
              <p:nvPr/>
            </p:nvSpPr>
            <p:spPr>
              <a:xfrm>
                <a:off x="4151028" y="1732853"/>
                <a:ext cx="676101" cy="676101"/>
              </a:xfrm>
              <a:prstGeom prst="ellipse">
                <a:avLst/>
              </a:prstGeom>
              <a:solidFill>
                <a:schemeClr val="accent4"/>
              </a:solidFill>
              <a:ln w="25400" cap="flat" cmpd="sng" algn="ctr">
                <a:noFill/>
                <a:prstDash val="solid"/>
              </a:ln>
              <a:effectLst/>
            </p:spPr>
            <p:txBody>
              <a:bodyPr rtlCol="0" anchor="ctr"/>
              <a:lstStyle/>
              <a:p>
                <a:pPr algn="ctr">
                  <a:defRPr/>
                </a:pPr>
                <a:r>
                  <a:rPr lang="en-US" altLang="zh-CN" sz="1900" kern="0" dirty="0">
                    <a:solidFill>
                      <a:sysClr val="window" lastClr="FFFFFF"/>
                    </a:solidFill>
                    <a:latin typeface="Calibri" panose="020F0502020204030204"/>
                    <a:ea typeface="宋体" panose="02010600030101010101" pitchFamily="2" charset="-122"/>
                  </a:rPr>
                  <a:t>3</a:t>
                </a:r>
                <a:endParaRPr lang="zh-CN" altLang="en-US" sz="1900" kern="0" dirty="0">
                  <a:solidFill>
                    <a:sysClr val="window" lastClr="FFFFFF"/>
                  </a:solidFill>
                  <a:latin typeface="Calibri" panose="020F0502020204030204"/>
                  <a:ea typeface="宋体" panose="02010600030101010101" pitchFamily="2" charset="-122"/>
                </a:endParaRPr>
              </a:p>
            </p:txBody>
          </p:sp>
        </p:grpSp>
        <p:sp>
          <p:nvSpPr>
            <p:cNvPr id="25" name="TextBox 24"/>
            <p:cNvSpPr txBox="1"/>
            <p:nvPr/>
          </p:nvSpPr>
          <p:spPr>
            <a:xfrm>
              <a:off x="5303854" y="3999924"/>
              <a:ext cx="2180550" cy="398186"/>
            </a:xfrm>
            <a:prstGeom prst="rect">
              <a:avLst/>
            </a:prstGeom>
            <a:noFill/>
          </p:spPr>
          <p:txBody>
            <a:bodyPr wrap="square" rtlCol="0">
              <a:spAutoFit/>
            </a:bodyPr>
            <a:lstStyle/>
            <a:p>
              <a:pPr>
                <a:lnSpc>
                  <a:spcPct val="150000"/>
                </a:lnSpc>
                <a:defRPr/>
              </a:pPr>
              <a:r>
                <a:rPr lang="zh-CN" altLang="en-US" sz="1900" b="1" dirty="0">
                  <a:solidFill>
                    <a:schemeClr val="accent1"/>
                  </a:solidFill>
                  <a:latin typeface="微软雅黑" panose="020B0503020204020204" pitchFamily="34" charset="-122"/>
                  <a:ea typeface="微软雅黑" panose="020B0503020204020204" pitchFamily="34" charset="-122"/>
                </a:rPr>
                <a:t>失误三</a:t>
              </a:r>
              <a:endParaRPr lang="zh-CN" altLang="en-US" sz="1900" b="1" dirty="0">
                <a:solidFill>
                  <a:schemeClr val="accent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3398690" y="5426389"/>
            <a:ext cx="4499636" cy="1074952"/>
            <a:chOff x="3017536" y="4932248"/>
            <a:chExt cx="3375166" cy="806214"/>
          </a:xfrm>
        </p:grpSpPr>
        <p:cxnSp>
          <p:nvCxnSpPr>
            <p:cNvPr id="32" name="直接连接符 31"/>
            <p:cNvCxnSpPr/>
            <p:nvPr/>
          </p:nvCxnSpPr>
          <p:spPr>
            <a:xfrm>
              <a:off x="3828882" y="5324966"/>
              <a:ext cx="2563820" cy="10389"/>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33" name="组合 32"/>
            <p:cNvGrpSpPr/>
            <p:nvPr/>
          </p:nvGrpSpPr>
          <p:grpSpPr>
            <a:xfrm>
              <a:off x="3017536" y="4932248"/>
              <a:ext cx="904292" cy="806214"/>
              <a:chOff x="3835847" y="1395243"/>
              <a:chExt cx="1462116" cy="1303538"/>
            </a:xfrm>
          </p:grpSpPr>
          <p:sp>
            <p:nvSpPr>
              <p:cNvPr id="35" name="同心圆 34"/>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Calibri" panose="020F0502020204030204"/>
                  <a:ea typeface="宋体" panose="02010600030101010101" pitchFamily="2" charset="-122"/>
                </a:endParaRPr>
              </a:p>
            </p:txBody>
          </p:sp>
          <p:grpSp>
            <p:nvGrpSpPr>
              <p:cNvPr id="36" name="组合 35"/>
              <p:cNvGrpSpPr/>
              <p:nvPr/>
            </p:nvGrpSpPr>
            <p:grpSpPr>
              <a:xfrm>
                <a:off x="4939609" y="1857832"/>
                <a:ext cx="358354" cy="358354"/>
                <a:chOff x="5917211" y="1835961"/>
                <a:chExt cx="504056" cy="504056"/>
              </a:xfrm>
            </p:grpSpPr>
            <p:sp>
              <p:nvSpPr>
                <p:cNvPr id="38" name="同心圆 37"/>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Calibri" panose="020F0502020204030204"/>
                    <a:ea typeface="宋体" panose="02010600030101010101" pitchFamily="2" charset="-122"/>
                  </a:endParaRPr>
                </a:p>
              </p:txBody>
            </p:sp>
            <p:sp>
              <p:nvSpPr>
                <p:cNvPr id="39" name="椭圆 38"/>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 lastClr="FFFFFF"/>
                    </a:solidFill>
                    <a:latin typeface="Calibri" panose="020F0502020204030204"/>
                    <a:ea typeface="宋体" panose="02010600030101010101" pitchFamily="2" charset="-122"/>
                  </a:endParaRPr>
                </a:p>
              </p:txBody>
            </p:sp>
          </p:grpSp>
          <p:sp>
            <p:nvSpPr>
              <p:cNvPr id="37" name="椭圆 36"/>
              <p:cNvSpPr/>
              <p:nvPr/>
            </p:nvSpPr>
            <p:spPr>
              <a:xfrm>
                <a:off x="4151028" y="1732853"/>
                <a:ext cx="676101" cy="676101"/>
              </a:xfrm>
              <a:prstGeom prst="ellipse">
                <a:avLst/>
              </a:prstGeom>
              <a:solidFill>
                <a:schemeClr val="tx2"/>
              </a:solidFill>
              <a:ln w="25400" cap="flat" cmpd="sng" algn="ctr">
                <a:noFill/>
                <a:prstDash val="solid"/>
              </a:ln>
              <a:effectLst/>
            </p:spPr>
            <p:txBody>
              <a:bodyPr rtlCol="0" anchor="ctr"/>
              <a:lstStyle/>
              <a:p>
                <a:pPr algn="ctr">
                  <a:defRPr/>
                </a:pPr>
                <a:r>
                  <a:rPr lang="en-US" altLang="zh-CN" sz="1900" kern="0" dirty="0">
                    <a:solidFill>
                      <a:sysClr val="window" lastClr="FFFFFF"/>
                    </a:solidFill>
                    <a:latin typeface="Calibri" panose="020F0502020204030204"/>
                    <a:ea typeface="宋体" panose="02010600030101010101" pitchFamily="2" charset="-122"/>
                  </a:rPr>
                  <a:t>4</a:t>
                </a:r>
                <a:endParaRPr lang="zh-CN" altLang="en-US" sz="1900" kern="0" dirty="0">
                  <a:solidFill>
                    <a:sysClr val="window" lastClr="FFFFFF"/>
                  </a:solidFill>
                  <a:latin typeface="Calibri" panose="020F0502020204030204"/>
                  <a:ea typeface="宋体" panose="02010600030101010101" pitchFamily="2" charset="-122"/>
                </a:endParaRPr>
              </a:p>
            </p:txBody>
          </p:sp>
        </p:grpSp>
        <p:sp>
          <p:nvSpPr>
            <p:cNvPr id="34" name="TextBox 33"/>
            <p:cNvSpPr txBox="1"/>
            <p:nvPr/>
          </p:nvSpPr>
          <p:spPr>
            <a:xfrm>
              <a:off x="4032670" y="4989623"/>
              <a:ext cx="2180550" cy="288541"/>
            </a:xfrm>
            <a:prstGeom prst="rect">
              <a:avLst/>
            </a:prstGeom>
            <a:noFill/>
          </p:spPr>
          <p:txBody>
            <a:bodyPr wrap="square" rtlCol="0">
              <a:spAutoFit/>
            </a:bodyPr>
            <a:lstStyle/>
            <a:p>
              <a:pPr lvl="0">
                <a:defRPr/>
              </a:pPr>
              <a:r>
                <a:rPr lang="zh-CN" altLang="en-US" sz="1900" b="1" kern="0" dirty="0">
                  <a:solidFill>
                    <a:schemeClr val="accent1"/>
                  </a:solidFill>
                  <a:latin typeface="Arial" panose="020B0604020202020204" pitchFamily="34" charset="0"/>
                  <a:ea typeface="微软雅黑" panose="020B0503020204020204" pitchFamily="34" charset="-122"/>
                  <a:cs typeface="Arial" panose="020B0604020202020204" pitchFamily="34" charset="0"/>
                </a:rPr>
                <a:t>失误四</a:t>
              </a:r>
              <a:endParaRPr lang="zh-CN" altLang="en-US" sz="1900" b="1" kern="0" dirty="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0" name="组合 39"/>
          <p:cNvGrpSpPr/>
          <p:nvPr/>
        </p:nvGrpSpPr>
        <p:grpSpPr>
          <a:xfrm>
            <a:off x="2047705" y="1858481"/>
            <a:ext cx="3282975" cy="3283403"/>
            <a:chOff x="1535382" y="1258858"/>
            <a:chExt cx="2462552" cy="2462552"/>
          </a:xfrm>
        </p:grpSpPr>
        <p:sp>
          <p:nvSpPr>
            <p:cNvPr id="41" name="椭圆 4"/>
            <p:cNvSpPr/>
            <p:nvPr/>
          </p:nvSpPr>
          <p:spPr>
            <a:xfrm>
              <a:off x="1535382" y="1258858"/>
              <a:ext cx="2462552" cy="2462552"/>
            </a:xfrm>
            <a:custGeom>
              <a:avLst/>
              <a:gdLst/>
              <a:ahLst/>
              <a:cxnLst/>
              <a:rect l="l" t="t" r="r" b="b"/>
              <a:pathLst>
                <a:path w="2462552" h="2462552">
                  <a:moveTo>
                    <a:pt x="1227568" y="229220"/>
                  </a:moveTo>
                  <a:cubicBezTo>
                    <a:pt x="682374" y="229220"/>
                    <a:pt x="240407" y="671187"/>
                    <a:pt x="240407" y="1216381"/>
                  </a:cubicBezTo>
                  <a:cubicBezTo>
                    <a:pt x="240407" y="1761575"/>
                    <a:pt x="682374" y="2203542"/>
                    <a:pt x="1227568" y="2203542"/>
                  </a:cubicBezTo>
                  <a:cubicBezTo>
                    <a:pt x="1772762" y="2203542"/>
                    <a:pt x="2214729" y="1761575"/>
                    <a:pt x="2214729" y="1216381"/>
                  </a:cubicBezTo>
                  <a:cubicBezTo>
                    <a:pt x="2214729" y="671187"/>
                    <a:pt x="1772762" y="229220"/>
                    <a:pt x="1227568" y="229220"/>
                  </a:cubicBezTo>
                  <a:close/>
                  <a:moveTo>
                    <a:pt x="1231276" y="0"/>
                  </a:moveTo>
                  <a:cubicBezTo>
                    <a:pt x="1911291" y="0"/>
                    <a:pt x="2462552" y="551261"/>
                    <a:pt x="2462552" y="1231276"/>
                  </a:cubicBezTo>
                  <a:cubicBezTo>
                    <a:pt x="2462552" y="1911291"/>
                    <a:pt x="1911291" y="2462552"/>
                    <a:pt x="1231276" y="2462552"/>
                  </a:cubicBezTo>
                  <a:cubicBezTo>
                    <a:pt x="551261" y="2462552"/>
                    <a:pt x="0" y="1911291"/>
                    <a:pt x="0" y="1231276"/>
                  </a:cubicBezTo>
                  <a:cubicBezTo>
                    <a:pt x="0" y="551261"/>
                    <a:pt x="551261" y="0"/>
                    <a:pt x="123127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700"/>
            </a:p>
          </p:txBody>
        </p:sp>
        <p:sp>
          <p:nvSpPr>
            <p:cNvPr id="44" name="TextBox 43"/>
            <p:cNvSpPr txBox="1"/>
            <p:nvPr/>
          </p:nvSpPr>
          <p:spPr>
            <a:xfrm>
              <a:off x="1927692" y="2128404"/>
              <a:ext cx="1677934" cy="738664"/>
            </a:xfrm>
            <a:prstGeom prst="rect">
              <a:avLst/>
            </a:prstGeom>
            <a:noFill/>
          </p:spPr>
          <p:txBody>
            <a:bodyPr wrap="square" rtlCol="0">
              <a:spAutoFit/>
            </a:bodyPr>
            <a:lstStyle/>
            <a:p>
              <a:pPr algn="ctr"/>
              <a:r>
                <a:rPr lang="zh-CN" altLang="en-US" sz="1900" dirty="0">
                  <a:solidFill>
                    <a:schemeClr val="bg1">
                      <a:lumMod val="65000"/>
                    </a:schemeClr>
                  </a:solidFill>
                </a:rPr>
                <a:t>竞争对手主要犯了四个错误，给我们留下了机会</a:t>
              </a:r>
              <a:endParaRPr lang="zh-CN" altLang="en-US" sz="1900" dirty="0">
                <a:solidFill>
                  <a:schemeClr val="bg1">
                    <a:lumMod val="65000"/>
                  </a:schemeClr>
                </a:solidFill>
              </a:endParaRPr>
            </a:p>
          </p:txBody>
        </p:sp>
      </p:grpSp>
      <p:sp>
        <p:nvSpPr>
          <p:cNvPr id="45" name="矩形 44"/>
          <p:cNvSpPr/>
          <p:nvPr/>
        </p:nvSpPr>
        <p:spPr>
          <a:xfrm>
            <a:off x="6128794" y="1669905"/>
            <a:ext cx="4767117" cy="369332"/>
          </a:xfrm>
          <a:prstGeom prst="rect">
            <a:avLst/>
          </a:prstGeom>
        </p:spPr>
        <p:txBody>
          <a:bodyPr wrap="square" lIns="121908" tIns="60954" rIns="121908" bIns="60954">
            <a:spAutoFit/>
          </a:bodyPr>
          <a:lstStyle/>
          <a:p>
            <a:r>
              <a:rPr lang="zh-CN" altLang="en-US" sz="1600" dirty="0">
                <a:solidFill>
                  <a:schemeClr val="bg1">
                    <a:lumMod val="65000"/>
                  </a:schemeClr>
                </a:solidFill>
              </a:rPr>
              <a:t>单击此处添加段落文本，单击此处添加段落文本</a:t>
            </a:r>
            <a:endParaRPr lang="zh-CN" altLang="en-US" sz="1600" dirty="0">
              <a:solidFill>
                <a:schemeClr val="bg1">
                  <a:lumMod val="65000"/>
                </a:schemeClr>
              </a:solidFill>
            </a:endParaRPr>
          </a:p>
        </p:txBody>
      </p:sp>
      <p:sp>
        <p:nvSpPr>
          <p:cNvPr id="46" name="矩形 45"/>
          <p:cNvSpPr/>
          <p:nvPr/>
        </p:nvSpPr>
        <p:spPr>
          <a:xfrm>
            <a:off x="6836911" y="3108162"/>
            <a:ext cx="4767117" cy="369332"/>
          </a:xfrm>
          <a:prstGeom prst="rect">
            <a:avLst/>
          </a:prstGeom>
        </p:spPr>
        <p:txBody>
          <a:bodyPr wrap="square" lIns="121908" tIns="60954" rIns="121908" bIns="60954">
            <a:spAutoFit/>
          </a:bodyPr>
          <a:lstStyle/>
          <a:p>
            <a:r>
              <a:rPr lang="zh-CN" altLang="en-US" sz="1600" dirty="0">
                <a:solidFill>
                  <a:schemeClr val="bg1">
                    <a:lumMod val="65000"/>
                  </a:schemeClr>
                </a:solidFill>
              </a:rPr>
              <a:t>单击此处添加段落文本，单击此处添加段落文本</a:t>
            </a:r>
            <a:endParaRPr lang="zh-CN" altLang="en-US" sz="1600" dirty="0">
              <a:solidFill>
                <a:schemeClr val="bg1">
                  <a:lumMod val="65000"/>
                </a:schemeClr>
              </a:solidFill>
            </a:endParaRPr>
          </a:p>
        </p:txBody>
      </p:sp>
      <p:sp>
        <p:nvSpPr>
          <p:cNvPr id="47" name="矩形 46"/>
          <p:cNvSpPr/>
          <p:nvPr/>
        </p:nvSpPr>
        <p:spPr>
          <a:xfrm>
            <a:off x="6533857" y="4736451"/>
            <a:ext cx="4767117" cy="369332"/>
          </a:xfrm>
          <a:prstGeom prst="rect">
            <a:avLst/>
          </a:prstGeom>
        </p:spPr>
        <p:txBody>
          <a:bodyPr wrap="square" lIns="121908" tIns="60954" rIns="121908" bIns="60954">
            <a:spAutoFit/>
          </a:bodyPr>
          <a:lstStyle/>
          <a:p>
            <a:r>
              <a:rPr lang="zh-CN" altLang="en-US" sz="1600" dirty="0">
                <a:solidFill>
                  <a:schemeClr val="bg1">
                    <a:lumMod val="65000"/>
                  </a:schemeClr>
                </a:solidFill>
              </a:rPr>
              <a:t>单击此处添加段落文本，单击此处添加段落文本</a:t>
            </a:r>
            <a:endParaRPr lang="zh-CN" altLang="en-US" sz="1600" dirty="0">
              <a:solidFill>
                <a:schemeClr val="bg1">
                  <a:lumMod val="65000"/>
                </a:schemeClr>
              </a:solidFill>
            </a:endParaRPr>
          </a:p>
        </p:txBody>
      </p:sp>
      <p:sp>
        <p:nvSpPr>
          <p:cNvPr id="48" name="矩形 47"/>
          <p:cNvSpPr/>
          <p:nvPr/>
        </p:nvSpPr>
        <p:spPr>
          <a:xfrm>
            <a:off x="4678953" y="5983569"/>
            <a:ext cx="4767117" cy="369332"/>
          </a:xfrm>
          <a:prstGeom prst="rect">
            <a:avLst/>
          </a:prstGeom>
        </p:spPr>
        <p:txBody>
          <a:bodyPr wrap="square" lIns="121908" tIns="60954" rIns="121908" bIns="60954">
            <a:spAutoFit/>
          </a:bodyPr>
          <a:lstStyle/>
          <a:p>
            <a:r>
              <a:rPr lang="zh-CN" altLang="en-US" sz="1600" dirty="0">
                <a:solidFill>
                  <a:schemeClr val="bg1">
                    <a:lumMod val="65000"/>
                  </a:schemeClr>
                </a:solidFill>
              </a:rPr>
              <a:t>单击此处添加段落文本，单击此处添加段落文本</a:t>
            </a:r>
            <a:endParaRPr lang="zh-CN" altLang="en-US" sz="1600" dirty="0">
              <a:solidFill>
                <a:schemeClr val="bg1">
                  <a:lumMod val="65000"/>
                </a:schemeClr>
              </a:solidFill>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53" presetClass="entr" presetSubtype="16" fill="hold" nodeType="withEffect">
                                  <p:stCondLst>
                                    <p:cond delay="300"/>
                                  </p:stCondLst>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ppt_w</p:attrName>
                                        </p:attrNameLst>
                                      </p:cBhvr>
                                      <p:tavLst>
                                        <p:tav tm="0">
                                          <p:val>
                                            <p:fltVal val="0"/>
                                          </p:val>
                                        </p:tav>
                                        <p:tav tm="100000">
                                          <p:val>
                                            <p:strVal val="#ppt_w"/>
                                          </p:val>
                                        </p:tav>
                                      </p:tavLst>
                                    </p:anim>
                                    <p:anim calcmode="lin" valueType="num">
                                      <p:cBhvr>
                                        <p:cTn id="12" dur="500" fill="hold"/>
                                        <p:tgtEl>
                                          <p:spTgt spid="40"/>
                                        </p:tgtEl>
                                        <p:attrNameLst>
                                          <p:attrName>ppt_h</p:attrName>
                                        </p:attrNameLst>
                                      </p:cBhvr>
                                      <p:tavLst>
                                        <p:tav tm="0">
                                          <p:val>
                                            <p:fltVal val="0"/>
                                          </p:val>
                                        </p:tav>
                                        <p:tav tm="100000">
                                          <p:val>
                                            <p:strVal val="#ppt_h"/>
                                          </p:val>
                                        </p:tav>
                                      </p:tavLst>
                                    </p:anim>
                                    <p:animEffect transition="in" filter="fade">
                                      <p:cBhvr>
                                        <p:cTn id="13" dur="500"/>
                                        <p:tgtEl>
                                          <p:spTgt spid="40"/>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par>
                                <p:cTn id="21" presetID="22" presetClass="entr" presetSubtype="8" fill="hold" nodeType="withEffect">
                                  <p:stCondLst>
                                    <p:cond delay="30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par>
                                <p:cTn id="24" presetID="22" presetClass="entr" presetSubtype="8" fill="hold" grpId="0" nodeType="withEffect">
                                  <p:stCondLst>
                                    <p:cond delay="800"/>
                                  </p:stCondLst>
                                  <p:childTnLst>
                                    <p:set>
                                      <p:cBhvr>
                                        <p:cTn id="25" dur="1" fill="hold">
                                          <p:stCondLst>
                                            <p:cond delay="0"/>
                                          </p:stCondLst>
                                        </p:cTn>
                                        <p:tgtEl>
                                          <p:spTgt spid="46"/>
                                        </p:tgtEl>
                                        <p:attrNameLst>
                                          <p:attrName>style.visibility</p:attrName>
                                        </p:attrNameLst>
                                      </p:cBhvr>
                                      <p:to>
                                        <p:strVal val="visible"/>
                                      </p:to>
                                    </p:set>
                                    <p:animEffect transition="in" filter="wipe(left)">
                                      <p:cBhvr>
                                        <p:cTn id="26" dur="500"/>
                                        <p:tgtEl>
                                          <p:spTgt spid="46"/>
                                        </p:tgtEl>
                                      </p:cBhvr>
                                    </p:animEffect>
                                  </p:childTnLst>
                                </p:cTn>
                              </p:par>
                              <p:par>
                                <p:cTn id="27" presetID="22" presetClass="entr" presetSubtype="8" fill="hold" nodeType="withEffect">
                                  <p:stCondLst>
                                    <p:cond delay="50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par>
                                <p:cTn id="30" presetID="22" presetClass="entr" presetSubtype="8" fill="hold" grpId="0" nodeType="withEffect">
                                  <p:stCondLst>
                                    <p:cond delay="100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par>
                                <p:cTn id="33" presetID="22" presetClass="entr" presetSubtype="8" fill="hold" nodeType="withEffect">
                                  <p:stCondLst>
                                    <p:cond delay="70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par>
                                <p:cTn id="36" presetID="22" presetClass="entr" presetSubtype="8" fill="hold" grpId="0" nodeType="withEffect">
                                  <p:stCondLst>
                                    <p:cond delay="1200"/>
                                  </p:stCondLst>
                                  <p:childTnLst>
                                    <p:set>
                                      <p:cBhvr>
                                        <p:cTn id="37" dur="1" fill="hold">
                                          <p:stCondLst>
                                            <p:cond delay="0"/>
                                          </p:stCondLst>
                                        </p:cTn>
                                        <p:tgtEl>
                                          <p:spTgt spid="48"/>
                                        </p:tgtEl>
                                        <p:attrNameLst>
                                          <p:attrName>style.visibility</p:attrName>
                                        </p:attrNameLst>
                                      </p:cBhvr>
                                      <p:to>
                                        <p:strVal val="visible"/>
                                      </p:to>
                                    </p:set>
                                    <p:animEffect transition="in" filter="wipe(left)">
                                      <p:cBhvr>
                                        <p:cTn id="3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2"/>
          <p:cNvSpPr/>
          <p:nvPr/>
        </p:nvSpPr>
        <p:spPr bwMode="gray">
          <a:xfrm>
            <a:off x="4613185" y="3101679"/>
            <a:ext cx="2933318" cy="1960033"/>
          </a:xfrm>
          <a:custGeom>
            <a:avLst/>
            <a:gdLst>
              <a:gd name="T0" fmla="*/ 25233 w 918"/>
              <a:gd name="T1" fmla="*/ 5057 h 613"/>
              <a:gd name="T2" fmla="*/ 25233 w 918"/>
              <a:gd name="T3" fmla="*/ 5057 h 613"/>
              <a:gd name="T4" fmla="*/ 25137 w 918"/>
              <a:gd name="T5" fmla="*/ 5025 h 613"/>
              <a:gd name="T6" fmla="*/ 25137 w 918"/>
              <a:gd name="T7" fmla="*/ 5025 h 613"/>
              <a:gd name="T8" fmla="*/ 24261 w 918"/>
              <a:gd name="T9" fmla="*/ 4268 h 613"/>
              <a:gd name="T10" fmla="*/ 24261 w 918"/>
              <a:gd name="T11" fmla="*/ 4268 h 613"/>
              <a:gd name="T12" fmla="*/ 24228 w 918"/>
              <a:gd name="T13" fmla="*/ 4203 h 613"/>
              <a:gd name="T14" fmla="*/ 24228 w 918"/>
              <a:gd name="T15" fmla="*/ 4203 h 613"/>
              <a:gd name="T16" fmla="*/ 24228 w 918"/>
              <a:gd name="T17" fmla="*/ 4137 h 613"/>
              <a:gd name="T18" fmla="*/ 24194 w 918"/>
              <a:gd name="T19" fmla="*/ 4137 h 613"/>
              <a:gd name="T20" fmla="*/ 24194 w 918"/>
              <a:gd name="T21" fmla="*/ 4072 h 613"/>
              <a:gd name="T22" fmla="*/ 24194 w 918"/>
              <a:gd name="T23" fmla="*/ 4072 h 613"/>
              <a:gd name="T24" fmla="*/ 24162 w 918"/>
              <a:gd name="T25" fmla="*/ 4036 h 613"/>
              <a:gd name="T26" fmla="*/ 24162 w 918"/>
              <a:gd name="T27" fmla="*/ 4004 h 613"/>
              <a:gd name="T28" fmla="*/ 24389 w 918"/>
              <a:gd name="T29" fmla="*/ 3003 h 613"/>
              <a:gd name="T30" fmla="*/ 24637 w 918"/>
              <a:gd name="T31" fmla="*/ 2055 h 613"/>
              <a:gd name="T32" fmla="*/ 22577 w 918"/>
              <a:gd name="T33" fmla="*/ 0 h 613"/>
              <a:gd name="T34" fmla="*/ 20496 w 918"/>
              <a:gd name="T35" fmla="*/ 2088 h 613"/>
              <a:gd name="T36" fmla="*/ 20754 w 918"/>
              <a:gd name="T37" fmla="*/ 3036 h 613"/>
              <a:gd name="T38" fmla="*/ 20982 w 918"/>
              <a:gd name="T39" fmla="*/ 4004 h 613"/>
              <a:gd name="T40" fmla="*/ 19964 w 918"/>
              <a:gd name="T41" fmla="*/ 5057 h 613"/>
              <a:gd name="T42" fmla="*/ 19932 w 918"/>
              <a:gd name="T43" fmla="*/ 5057 h 613"/>
              <a:gd name="T44" fmla="*/ 17298 w 918"/>
              <a:gd name="T45" fmla="*/ 5417 h 613"/>
              <a:gd name="T46" fmla="*/ 14649 w 918"/>
              <a:gd name="T47" fmla="*/ 5089 h 613"/>
              <a:gd name="T48" fmla="*/ 14617 w 918"/>
              <a:gd name="T49" fmla="*/ 5089 h 613"/>
              <a:gd name="T50" fmla="*/ 11996 w 918"/>
              <a:gd name="T51" fmla="*/ 4765 h 613"/>
              <a:gd name="T52" fmla="*/ 9380 w 918"/>
              <a:gd name="T53" fmla="*/ 5089 h 613"/>
              <a:gd name="T54" fmla="*/ 9348 w 918"/>
              <a:gd name="T55" fmla="*/ 5089 h 613"/>
              <a:gd name="T56" fmla="*/ 8325 w 918"/>
              <a:gd name="T57" fmla="*/ 6176 h 613"/>
              <a:gd name="T58" fmla="*/ 8556 w 918"/>
              <a:gd name="T59" fmla="*/ 7144 h 613"/>
              <a:gd name="T60" fmla="*/ 8792 w 918"/>
              <a:gd name="T61" fmla="*/ 8092 h 613"/>
              <a:gd name="T62" fmla="*/ 6735 w 918"/>
              <a:gd name="T63" fmla="*/ 10148 h 613"/>
              <a:gd name="T64" fmla="*/ 4641 w 918"/>
              <a:gd name="T65" fmla="*/ 8092 h 613"/>
              <a:gd name="T66" fmla="*/ 4868 w 918"/>
              <a:gd name="T67" fmla="*/ 7144 h 613"/>
              <a:gd name="T68" fmla="*/ 5100 w 918"/>
              <a:gd name="T69" fmla="*/ 6176 h 613"/>
              <a:gd name="T70" fmla="*/ 4085 w 918"/>
              <a:gd name="T71" fmla="*/ 5121 h 613"/>
              <a:gd name="T72" fmla="*/ 4012 w 918"/>
              <a:gd name="T73" fmla="*/ 5089 h 613"/>
              <a:gd name="T74" fmla="*/ 1428 w 918"/>
              <a:gd name="T75" fmla="*/ 4797 h 613"/>
              <a:gd name="T76" fmla="*/ 0 w 918"/>
              <a:gd name="T77" fmla="*/ 4896 h 613"/>
              <a:gd name="T78" fmla="*/ 0 w 918"/>
              <a:gd name="T79" fmla="*/ 5089 h 613"/>
              <a:gd name="T80" fmla="*/ 15205 w 918"/>
              <a:gd name="T81" fmla="*/ 20261 h 613"/>
              <a:gd name="T82" fmla="*/ 30430 w 918"/>
              <a:gd name="T83" fmla="*/ 5089 h 613"/>
              <a:gd name="T84" fmla="*/ 30430 w 918"/>
              <a:gd name="T85" fmla="*/ 5057 h 613"/>
              <a:gd name="T86" fmla="*/ 27878 w 918"/>
              <a:gd name="T87" fmla="*/ 5385 h 613"/>
              <a:gd name="T88" fmla="*/ 25233 w 918"/>
              <a:gd name="T89" fmla="*/ 5057 h 6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18" h="613">
                <a:moveTo>
                  <a:pt x="761" y="153"/>
                </a:moveTo>
                <a:cubicBezTo>
                  <a:pt x="761" y="153"/>
                  <a:pt x="761" y="153"/>
                  <a:pt x="761" y="153"/>
                </a:cubicBezTo>
                <a:cubicBezTo>
                  <a:pt x="761" y="153"/>
                  <a:pt x="758" y="152"/>
                  <a:pt x="758" y="152"/>
                </a:cubicBezTo>
                <a:cubicBezTo>
                  <a:pt x="758" y="152"/>
                  <a:pt x="758" y="152"/>
                  <a:pt x="758" y="152"/>
                </a:cubicBezTo>
                <a:cubicBezTo>
                  <a:pt x="745" y="147"/>
                  <a:pt x="737" y="137"/>
                  <a:pt x="732" y="129"/>
                </a:cubicBezTo>
                <a:cubicBezTo>
                  <a:pt x="732" y="129"/>
                  <a:pt x="732" y="129"/>
                  <a:pt x="732" y="129"/>
                </a:cubicBezTo>
                <a:cubicBezTo>
                  <a:pt x="732" y="128"/>
                  <a:pt x="732" y="128"/>
                  <a:pt x="731" y="127"/>
                </a:cubicBezTo>
                <a:cubicBezTo>
                  <a:pt x="731" y="127"/>
                  <a:pt x="731" y="127"/>
                  <a:pt x="731" y="127"/>
                </a:cubicBezTo>
                <a:cubicBezTo>
                  <a:pt x="731" y="126"/>
                  <a:pt x="731" y="126"/>
                  <a:pt x="731" y="125"/>
                </a:cubicBezTo>
                <a:cubicBezTo>
                  <a:pt x="731" y="125"/>
                  <a:pt x="730" y="125"/>
                  <a:pt x="730" y="125"/>
                </a:cubicBezTo>
                <a:cubicBezTo>
                  <a:pt x="730" y="124"/>
                  <a:pt x="730" y="124"/>
                  <a:pt x="730" y="123"/>
                </a:cubicBezTo>
                <a:cubicBezTo>
                  <a:pt x="730" y="123"/>
                  <a:pt x="730" y="123"/>
                  <a:pt x="730" y="123"/>
                </a:cubicBezTo>
                <a:cubicBezTo>
                  <a:pt x="730" y="122"/>
                  <a:pt x="730" y="122"/>
                  <a:pt x="729" y="122"/>
                </a:cubicBezTo>
                <a:cubicBezTo>
                  <a:pt x="729" y="121"/>
                  <a:pt x="729" y="121"/>
                  <a:pt x="729" y="121"/>
                </a:cubicBezTo>
                <a:cubicBezTo>
                  <a:pt x="727" y="109"/>
                  <a:pt x="734" y="96"/>
                  <a:pt x="736" y="91"/>
                </a:cubicBezTo>
                <a:cubicBezTo>
                  <a:pt x="741" y="83"/>
                  <a:pt x="743" y="73"/>
                  <a:pt x="743" y="62"/>
                </a:cubicBezTo>
                <a:cubicBezTo>
                  <a:pt x="743" y="28"/>
                  <a:pt x="715" y="0"/>
                  <a:pt x="681" y="0"/>
                </a:cubicBezTo>
                <a:cubicBezTo>
                  <a:pt x="646" y="0"/>
                  <a:pt x="618" y="28"/>
                  <a:pt x="618" y="63"/>
                </a:cubicBezTo>
                <a:cubicBezTo>
                  <a:pt x="618" y="73"/>
                  <a:pt x="621" y="83"/>
                  <a:pt x="626" y="92"/>
                </a:cubicBezTo>
                <a:cubicBezTo>
                  <a:pt x="628" y="96"/>
                  <a:pt x="635" y="109"/>
                  <a:pt x="633" y="121"/>
                </a:cubicBezTo>
                <a:cubicBezTo>
                  <a:pt x="632" y="127"/>
                  <a:pt x="623" y="146"/>
                  <a:pt x="602" y="153"/>
                </a:cubicBezTo>
                <a:cubicBezTo>
                  <a:pt x="602" y="153"/>
                  <a:pt x="602" y="153"/>
                  <a:pt x="601" y="153"/>
                </a:cubicBezTo>
                <a:cubicBezTo>
                  <a:pt x="601" y="153"/>
                  <a:pt x="566" y="164"/>
                  <a:pt x="522" y="164"/>
                </a:cubicBezTo>
                <a:cubicBezTo>
                  <a:pt x="478" y="164"/>
                  <a:pt x="442" y="154"/>
                  <a:pt x="442" y="154"/>
                </a:cubicBezTo>
                <a:cubicBezTo>
                  <a:pt x="442" y="154"/>
                  <a:pt x="442" y="154"/>
                  <a:pt x="441" y="154"/>
                </a:cubicBezTo>
                <a:cubicBezTo>
                  <a:pt x="436" y="152"/>
                  <a:pt x="403" y="143"/>
                  <a:pt x="362" y="144"/>
                </a:cubicBezTo>
                <a:cubicBezTo>
                  <a:pt x="322" y="144"/>
                  <a:pt x="289" y="152"/>
                  <a:pt x="283" y="154"/>
                </a:cubicBezTo>
                <a:cubicBezTo>
                  <a:pt x="283" y="154"/>
                  <a:pt x="282" y="154"/>
                  <a:pt x="282" y="154"/>
                </a:cubicBezTo>
                <a:cubicBezTo>
                  <a:pt x="261" y="161"/>
                  <a:pt x="252" y="180"/>
                  <a:pt x="251" y="187"/>
                </a:cubicBezTo>
                <a:cubicBezTo>
                  <a:pt x="249" y="198"/>
                  <a:pt x="255" y="211"/>
                  <a:pt x="258" y="216"/>
                </a:cubicBezTo>
                <a:cubicBezTo>
                  <a:pt x="262" y="224"/>
                  <a:pt x="265" y="234"/>
                  <a:pt x="265" y="245"/>
                </a:cubicBezTo>
                <a:cubicBezTo>
                  <a:pt x="265" y="279"/>
                  <a:pt x="237" y="307"/>
                  <a:pt x="203" y="307"/>
                </a:cubicBezTo>
                <a:cubicBezTo>
                  <a:pt x="168" y="307"/>
                  <a:pt x="140" y="279"/>
                  <a:pt x="140" y="245"/>
                </a:cubicBezTo>
                <a:cubicBezTo>
                  <a:pt x="140" y="235"/>
                  <a:pt x="143" y="225"/>
                  <a:pt x="147" y="216"/>
                </a:cubicBezTo>
                <a:cubicBezTo>
                  <a:pt x="150" y="211"/>
                  <a:pt x="157" y="198"/>
                  <a:pt x="154" y="187"/>
                </a:cubicBezTo>
                <a:cubicBezTo>
                  <a:pt x="153" y="180"/>
                  <a:pt x="144" y="161"/>
                  <a:pt x="123" y="155"/>
                </a:cubicBezTo>
                <a:cubicBezTo>
                  <a:pt x="123" y="155"/>
                  <a:pt x="122" y="155"/>
                  <a:pt x="121" y="154"/>
                </a:cubicBezTo>
                <a:cubicBezTo>
                  <a:pt x="115" y="153"/>
                  <a:pt x="82" y="144"/>
                  <a:pt x="43" y="145"/>
                </a:cubicBezTo>
                <a:cubicBezTo>
                  <a:pt x="27" y="145"/>
                  <a:pt x="12" y="146"/>
                  <a:pt x="0" y="148"/>
                </a:cubicBezTo>
                <a:cubicBezTo>
                  <a:pt x="0" y="150"/>
                  <a:pt x="0" y="152"/>
                  <a:pt x="0" y="154"/>
                </a:cubicBezTo>
                <a:cubicBezTo>
                  <a:pt x="0" y="407"/>
                  <a:pt x="205" y="613"/>
                  <a:pt x="459" y="613"/>
                </a:cubicBezTo>
                <a:cubicBezTo>
                  <a:pt x="712" y="613"/>
                  <a:pt x="918" y="407"/>
                  <a:pt x="918" y="154"/>
                </a:cubicBezTo>
                <a:cubicBezTo>
                  <a:pt x="918" y="154"/>
                  <a:pt x="918" y="153"/>
                  <a:pt x="918" y="153"/>
                </a:cubicBezTo>
                <a:cubicBezTo>
                  <a:pt x="901" y="158"/>
                  <a:pt x="873" y="163"/>
                  <a:pt x="841" y="163"/>
                </a:cubicBezTo>
                <a:cubicBezTo>
                  <a:pt x="797" y="163"/>
                  <a:pt x="761" y="153"/>
                  <a:pt x="761" y="153"/>
                </a:cubicBezTo>
                <a:close/>
              </a:path>
            </a:pathLst>
          </a:custGeom>
          <a:solidFill>
            <a:schemeClr val="bg1">
              <a:lumMod val="50000"/>
            </a:schemeClr>
          </a:solidFill>
          <a:ln w="254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719928" rIns="0" bIns="0" anchor="ctr"/>
          <a:lstStyle/>
          <a:p>
            <a:pPr algn="ctr">
              <a:lnSpc>
                <a:spcPct val="120000"/>
              </a:lnSpc>
              <a:spcBef>
                <a:spcPts val="590"/>
              </a:spcBef>
              <a:spcAft>
                <a:spcPts val="590"/>
              </a:spcAft>
              <a:defRPr/>
            </a:pPr>
            <a:r>
              <a:rPr lang="zh-CN" altLang="en-US" sz="2700" dirty="0">
                <a:solidFill>
                  <a:srgbClr val="FFFFFF"/>
                </a:solidFill>
                <a:latin typeface="+mn-ea"/>
              </a:rPr>
              <a:t>负面优势</a:t>
            </a:r>
            <a:endParaRPr lang="zh-CN" altLang="en-US" sz="2700" dirty="0">
              <a:solidFill>
                <a:srgbClr val="FFFFFF"/>
              </a:solidFill>
              <a:latin typeface="+mn-ea"/>
            </a:endParaRPr>
          </a:p>
        </p:txBody>
      </p:sp>
      <p:sp>
        <p:nvSpPr>
          <p:cNvPr id="19" name="Freeform 13"/>
          <p:cNvSpPr/>
          <p:nvPr/>
        </p:nvSpPr>
        <p:spPr bwMode="gray">
          <a:xfrm>
            <a:off x="4613185" y="2128011"/>
            <a:ext cx="2933318" cy="1955800"/>
          </a:xfrm>
          <a:custGeom>
            <a:avLst/>
            <a:gdLst>
              <a:gd name="T0" fmla="*/ 15205 w 918"/>
              <a:gd name="T1" fmla="*/ 0 h 612"/>
              <a:gd name="T2" fmla="*/ 0 w 918"/>
              <a:gd name="T3" fmla="*/ 14909 h 612"/>
              <a:gd name="T4" fmla="*/ 1428 w 918"/>
              <a:gd name="T5" fmla="*/ 14812 h 612"/>
              <a:gd name="T6" fmla="*/ 4012 w 918"/>
              <a:gd name="T7" fmla="*/ 15112 h 612"/>
              <a:gd name="T8" fmla="*/ 4085 w 918"/>
              <a:gd name="T9" fmla="*/ 15144 h 612"/>
              <a:gd name="T10" fmla="*/ 5100 w 918"/>
              <a:gd name="T11" fmla="*/ 16204 h 612"/>
              <a:gd name="T12" fmla="*/ 4868 w 918"/>
              <a:gd name="T13" fmla="*/ 17154 h 612"/>
              <a:gd name="T14" fmla="*/ 4641 w 918"/>
              <a:gd name="T15" fmla="*/ 18105 h 612"/>
              <a:gd name="T16" fmla="*/ 6735 w 918"/>
              <a:gd name="T17" fmla="*/ 20149 h 612"/>
              <a:gd name="T18" fmla="*/ 8792 w 918"/>
              <a:gd name="T19" fmla="*/ 18105 h 612"/>
              <a:gd name="T20" fmla="*/ 8556 w 918"/>
              <a:gd name="T21" fmla="*/ 17154 h 612"/>
              <a:gd name="T22" fmla="*/ 8325 w 918"/>
              <a:gd name="T23" fmla="*/ 16204 h 612"/>
              <a:gd name="T24" fmla="*/ 9348 w 918"/>
              <a:gd name="T25" fmla="*/ 15112 h 612"/>
              <a:gd name="T26" fmla="*/ 9380 w 918"/>
              <a:gd name="T27" fmla="*/ 15112 h 612"/>
              <a:gd name="T28" fmla="*/ 11996 w 918"/>
              <a:gd name="T29" fmla="*/ 14780 h 612"/>
              <a:gd name="T30" fmla="*/ 14617 w 918"/>
              <a:gd name="T31" fmla="*/ 15112 h 612"/>
              <a:gd name="T32" fmla="*/ 14649 w 918"/>
              <a:gd name="T33" fmla="*/ 15112 h 612"/>
              <a:gd name="T34" fmla="*/ 17298 w 918"/>
              <a:gd name="T35" fmla="*/ 15440 h 612"/>
              <a:gd name="T36" fmla="*/ 19932 w 918"/>
              <a:gd name="T37" fmla="*/ 15080 h 612"/>
              <a:gd name="T38" fmla="*/ 19964 w 918"/>
              <a:gd name="T39" fmla="*/ 15080 h 612"/>
              <a:gd name="T40" fmla="*/ 20982 w 918"/>
              <a:gd name="T41" fmla="*/ 14032 h 612"/>
              <a:gd name="T42" fmla="*/ 20754 w 918"/>
              <a:gd name="T43" fmla="*/ 13076 h 612"/>
              <a:gd name="T44" fmla="*/ 20496 w 918"/>
              <a:gd name="T45" fmla="*/ 12109 h 612"/>
              <a:gd name="T46" fmla="*/ 22577 w 918"/>
              <a:gd name="T47" fmla="*/ 10033 h 612"/>
              <a:gd name="T48" fmla="*/ 24637 w 918"/>
              <a:gd name="T49" fmla="*/ 12077 h 612"/>
              <a:gd name="T50" fmla="*/ 24389 w 918"/>
              <a:gd name="T51" fmla="*/ 13044 h 612"/>
              <a:gd name="T52" fmla="*/ 24162 w 918"/>
              <a:gd name="T53" fmla="*/ 14032 h 612"/>
              <a:gd name="T54" fmla="*/ 24162 w 918"/>
              <a:gd name="T55" fmla="*/ 14064 h 612"/>
              <a:gd name="T56" fmla="*/ 24194 w 918"/>
              <a:gd name="T57" fmla="*/ 14096 h 612"/>
              <a:gd name="T58" fmla="*/ 24194 w 918"/>
              <a:gd name="T59" fmla="*/ 14096 h 612"/>
              <a:gd name="T60" fmla="*/ 24194 w 918"/>
              <a:gd name="T61" fmla="*/ 14161 h 612"/>
              <a:gd name="T62" fmla="*/ 24228 w 918"/>
              <a:gd name="T63" fmla="*/ 14161 h 612"/>
              <a:gd name="T64" fmla="*/ 24228 w 918"/>
              <a:gd name="T65" fmla="*/ 14225 h 612"/>
              <a:gd name="T66" fmla="*/ 24228 w 918"/>
              <a:gd name="T67" fmla="*/ 14225 h 612"/>
              <a:gd name="T68" fmla="*/ 24261 w 918"/>
              <a:gd name="T69" fmla="*/ 14289 h 612"/>
              <a:gd name="T70" fmla="*/ 24261 w 918"/>
              <a:gd name="T71" fmla="*/ 14289 h 612"/>
              <a:gd name="T72" fmla="*/ 25137 w 918"/>
              <a:gd name="T73" fmla="*/ 15048 h 612"/>
              <a:gd name="T74" fmla="*/ 25137 w 918"/>
              <a:gd name="T75" fmla="*/ 15048 h 612"/>
              <a:gd name="T76" fmla="*/ 25233 w 918"/>
              <a:gd name="T77" fmla="*/ 15080 h 612"/>
              <a:gd name="T78" fmla="*/ 25233 w 918"/>
              <a:gd name="T79" fmla="*/ 15080 h 612"/>
              <a:gd name="T80" fmla="*/ 27878 w 918"/>
              <a:gd name="T81" fmla="*/ 15408 h 612"/>
              <a:gd name="T82" fmla="*/ 30430 w 918"/>
              <a:gd name="T83" fmla="*/ 15080 h 612"/>
              <a:gd name="T84" fmla="*/ 15205 w 918"/>
              <a:gd name="T85" fmla="*/ 0 h 6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18" h="612">
                <a:moveTo>
                  <a:pt x="459" y="0"/>
                </a:moveTo>
                <a:cubicBezTo>
                  <a:pt x="207" y="0"/>
                  <a:pt x="3" y="202"/>
                  <a:pt x="0" y="453"/>
                </a:cubicBezTo>
                <a:cubicBezTo>
                  <a:pt x="12" y="451"/>
                  <a:pt x="27" y="450"/>
                  <a:pt x="43" y="450"/>
                </a:cubicBezTo>
                <a:cubicBezTo>
                  <a:pt x="82" y="449"/>
                  <a:pt x="115" y="458"/>
                  <a:pt x="121" y="459"/>
                </a:cubicBezTo>
                <a:cubicBezTo>
                  <a:pt x="122" y="460"/>
                  <a:pt x="123" y="460"/>
                  <a:pt x="123" y="460"/>
                </a:cubicBezTo>
                <a:cubicBezTo>
                  <a:pt x="144" y="466"/>
                  <a:pt x="153" y="485"/>
                  <a:pt x="154" y="492"/>
                </a:cubicBezTo>
                <a:cubicBezTo>
                  <a:pt x="157" y="503"/>
                  <a:pt x="150" y="516"/>
                  <a:pt x="147" y="521"/>
                </a:cubicBezTo>
                <a:cubicBezTo>
                  <a:pt x="143" y="530"/>
                  <a:pt x="140" y="540"/>
                  <a:pt x="140" y="550"/>
                </a:cubicBezTo>
                <a:cubicBezTo>
                  <a:pt x="140" y="584"/>
                  <a:pt x="168" y="612"/>
                  <a:pt x="203" y="612"/>
                </a:cubicBezTo>
                <a:cubicBezTo>
                  <a:pt x="237" y="612"/>
                  <a:pt x="265" y="584"/>
                  <a:pt x="265" y="550"/>
                </a:cubicBezTo>
                <a:cubicBezTo>
                  <a:pt x="265" y="539"/>
                  <a:pt x="262" y="529"/>
                  <a:pt x="258" y="521"/>
                </a:cubicBezTo>
                <a:cubicBezTo>
                  <a:pt x="255" y="516"/>
                  <a:pt x="249" y="503"/>
                  <a:pt x="251" y="492"/>
                </a:cubicBezTo>
                <a:cubicBezTo>
                  <a:pt x="252" y="485"/>
                  <a:pt x="261" y="466"/>
                  <a:pt x="282" y="459"/>
                </a:cubicBezTo>
                <a:cubicBezTo>
                  <a:pt x="282" y="459"/>
                  <a:pt x="283" y="459"/>
                  <a:pt x="283" y="459"/>
                </a:cubicBezTo>
                <a:cubicBezTo>
                  <a:pt x="289" y="457"/>
                  <a:pt x="322" y="449"/>
                  <a:pt x="362" y="449"/>
                </a:cubicBezTo>
                <a:cubicBezTo>
                  <a:pt x="403" y="448"/>
                  <a:pt x="436" y="457"/>
                  <a:pt x="441" y="459"/>
                </a:cubicBezTo>
                <a:cubicBezTo>
                  <a:pt x="442" y="459"/>
                  <a:pt x="442" y="459"/>
                  <a:pt x="442" y="459"/>
                </a:cubicBezTo>
                <a:cubicBezTo>
                  <a:pt x="442" y="459"/>
                  <a:pt x="478" y="469"/>
                  <a:pt x="522" y="469"/>
                </a:cubicBezTo>
                <a:cubicBezTo>
                  <a:pt x="566" y="469"/>
                  <a:pt x="601" y="458"/>
                  <a:pt x="601" y="458"/>
                </a:cubicBezTo>
                <a:cubicBezTo>
                  <a:pt x="602" y="458"/>
                  <a:pt x="602" y="458"/>
                  <a:pt x="602" y="458"/>
                </a:cubicBezTo>
                <a:cubicBezTo>
                  <a:pt x="623" y="451"/>
                  <a:pt x="632" y="432"/>
                  <a:pt x="633" y="426"/>
                </a:cubicBezTo>
                <a:cubicBezTo>
                  <a:pt x="635" y="414"/>
                  <a:pt x="628" y="401"/>
                  <a:pt x="626" y="397"/>
                </a:cubicBezTo>
                <a:cubicBezTo>
                  <a:pt x="621" y="388"/>
                  <a:pt x="618" y="378"/>
                  <a:pt x="618" y="368"/>
                </a:cubicBezTo>
                <a:cubicBezTo>
                  <a:pt x="618" y="333"/>
                  <a:pt x="646" y="305"/>
                  <a:pt x="681" y="305"/>
                </a:cubicBezTo>
                <a:cubicBezTo>
                  <a:pt x="715" y="305"/>
                  <a:pt x="743" y="333"/>
                  <a:pt x="743" y="367"/>
                </a:cubicBezTo>
                <a:cubicBezTo>
                  <a:pt x="743" y="378"/>
                  <a:pt x="741" y="388"/>
                  <a:pt x="736" y="396"/>
                </a:cubicBezTo>
                <a:cubicBezTo>
                  <a:pt x="734" y="401"/>
                  <a:pt x="727" y="414"/>
                  <a:pt x="729" y="426"/>
                </a:cubicBezTo>
                <a:cubicBezTo>
                  <a:pt x="729" y="426"/>
                  <a:pt x="729" y="426"/>
                  <a:pt x="729" y="427"/>
                </a:cubicBezTo>
                <a:cubicBezTo>
                  <a:pt x="730" y="427"/>
                  <a:pt x="730" y="427"/>
                  <a:pt x="730" y="428"/>
                </a:cubicBezTo>
                <a:cubicBezTo>
                  <a:pt x="730" y="428"/>
                  <a:pt x="730" y="428"/>
                  <a:pt x="730" y="428"/>
                </a:cubicBezTo>
                <a:cubicBezTo>
                  <a:pt x="730" y="429"/>
                  <a:pt x="730" y="429"/>
                  <a:pt x="730" y="430"/>
                </a:cubicBezTo>
                <a:cubicBezTo>
                  <a:pt x="730" y="430"/>
                  <a:pt x="731" y="430"/>
                  <a:pt x="731" y="430"/>
                </a:cubicBezTo>
                <a:cubicBezTo>
                  <a:pt x="731" y="431"/>
                  <a:pt x="731" y="431"/>
                  <a:pt x="731" y="432"/>
                </a:cubicBezTo>
                <a:cubicBezTo>
                  <a:pt x="731" y="432"/>
                  <a:pt x="731" y="432"/>
                  <a:pt x="731" y="432"/>
                </a:cubicBezTo>
                <a:cubicBezTo>
                  <a:pt x="732" y="433"/>
                  <a:pt x="732" y="433"/>
                  <a:pt x="732" y="434"/>
                </a:cubicBezTo>
                <a:cubicBezTo>
                  <a:pt x="732" y="434"/>
                  <a:pt x="732" y="434"/>
                  <a:pt x="732" y="434"/>
                </a:cubicBezTo>
                <a:cubicBezTo>
                  <a:pt x="737" y="442"/>
                  <a:pt x="745" y="452"/>
                  <a:pt x="758" y="457"/>
                </a:cubicBezTo>
                <a:cubicBezTo>
                  <a:pt x="758" y="457"/>
                  <a:pt x="758" y="457"/>
                  <a:pt x="758" y="457"/>
                </a:cubicBezTo>
                <a:cubicBezTo>
                  <a:pt x="758" y="457"/>
                  <a:pt x="761" y="458"/>
                  <a:pt x="761" y="458"/>
                </a:cubicBezTo>
                <a:cubicBezTo>
                  <a:pt x="761" y="458"/>
                  <a:pt x="761" y="458"/>
                  <a:pt x="761" y="458"/>
                </a:cubicBezTo>
                <a:cubicBezTo>
                  <a:pt x="761" y="458"/>
                  <a:pt x="797" y="468"/>
                  <a:pt x="841" y="468"/>
                </a:cubicBezTo>
                <a:cubicBezTo>
                  <a:pt x="873" y="468"/>
                  <a:pt x="901" y="463"/>
                  <a:pt x="918" y="458"/>
                </a:cubicBezTo>
                <a:cubicBezTo>
                  <a:pt x="917" y="205"/>
                  <a:pt x="712" y="0"/>
                  <a:pt x="459" y="0"/>
                </a:cubicBezTo>
                <a:close/>
              </a:path>
            </a:pathLst>
          </a:custGeom>
          <a:solidFill>
            <a:schemeClr val="accent1"/>
          </a:solidFill>
          <a:ln w="254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719928" anchor="ctr"/>
          <a:lstStyle/>
          <a:p>
            <a:pPr algn="ctr">
              <a:lnSpc>
                <a:spcPct val="120000"/>
              </a:lnSpc>
              <a:spcBef>
                <a:spcPts val="590"/>
              </a:spcBef>
              <a:spcAft>
                <a:spcPts val="590"/>
              </a:spcAft>
              <a:defRPr/>
            </a:pPr>
            <a:r>
              <a:rPr lang="zh-CN" altLang="en-US" sz="2700" dirty="0">
                <a:solidFill>
                  <a:srgbClr val="FFFFFF"/>
                </a:solidFill>
                <a:latin typeface="+mn-ea"/>
              </a:rPr>
              <a:t>正面优势</a:t>
            </a:r>
            <a:endParaRPr lang="zh-CN" altLang="en-US" sz="2700" dirty="0">
              <a:solidFill>
                <a:srgbClr val="FFFFFF"/>
              </a:solidFill>
              <a:latin typeface="+mn-ea"/>
            </a:endParaRPr>
          </a:p>
        </p:txBody>
      </p:sp>
      <p:grpSp>
        <p:nvGrpSpPr>
          <p:cNvPr id="3" name="组合 2"/>
          <p:cNvGrpSpPr/>
          <p:nvPr/>
        </p:nvGrpSpPr>
        <p:grpSpPr>
          <a:xfrm>
            <a:off x="6437514" y="1892829"/>
            <a:ext cx="5034385" cy="872546"/>
            <a:chOff x="4828168" y="1419622"/>
            <a:chExt cx="3776280" cy="654410"/>
          </a:xfrm>
        </p:grpSpPr>
        <p:cxnSp>
          <p:nvCxnSpPr>
            <p:cNvPr id="20" name="直接连接符 19"/>
            <p:cNvCxnSpPr/>
            <p:nvPr/>
          </p:nvCxnSpPr>
          <p:spPr>
            <a:xfrm>
              <a:off x="4828168" y="1765871"/>
              <a:ext cx="1103313" cy="0"/>
            </a:xfrm>
            <a:prstGeom prst="line">
              <a:avLst/>
            </a:prstGeom>
            <a:ln>
              <a:solidFill>
                <a:srgbClr val="BCBCBC"/>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6" name="矩形 67"/>
            <p:cNvSpPr>
              <a:spLocks noChangeArrowheads="1"/>
            </p:cNvSpPr>
            <p:nvPr/>
          </p:nvSpPr>
          <p:spPr bwMode="auto">
            <a:xfrm>
              <a:off x="5958885" y="1419622"/>
              <a:ext cx="2645563" cy="65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单击此处添加段落文本单击此处添加段落文本单击此处添加段落文本单击此处添加段落文本单击此处添加段落文本</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720104" y="4409544"/>
            <a:ext cx="4944928" cy="872546"/>
            <a:chOff x="539552" y="3307159"/>
            <a:chExt cx="3709179" cy="654410"/>
          </a:xfrm>
        </p:grpSpPr>
        <p:cxnSp>
          <p:nvCxnSpPr>
            <p:cNvPr id="22" name="直接连接符 21"/>
            <p:cNvCxnSpPr/>
            <p:nvPr/>
          </p:nvCxnSpPr>
          <p:spPr>
            <a:xfrm>
              <a:off x="3143831" y="3653408"/>
              <a:ext cx="1104900" cy="0"/>
            </a:xfrm>
            <a:prstGeom prst="line">
              <a:avLst/>
            </a:prstGeom>
            <a:ln>
              <a:solidFill>
                <a:srgbClr val="BCBCBC"/>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27" name="矩形 67"/>
            <p:cNvSpPr>
              <a:spLocks noChangeArrowheads="1"/>
            </p:cNvSpPr>
            <p:nvPr/>
          </p:nvSpPr>
          <p:spPr bwMode="auto">
            <a:xfrm>
              <a:off x="539552" y="3307159"/>
              <a:ext cx="2604279" cy="65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单击此处添加段落文本单击此处添加段落文本单击此处添加段落文本单击此处添加段落文本单击此处添加段落文本</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pic>
        <p:nvPicPr>
          <p:cNvPr id="28" name="Picture 2" descr="C:\Users\MDG\Desktop\4.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20413" b="7293"/>
          <a:stretch>
            <a:fillRect/>
          </a:stretch>
        </p:blipFill>
        <p:spPr bwMode="auto">
          <a:xfrm>
            <a:off x="7987559" y="2948947"/>
            <a:ext cx="3705380" cy="1685608"/>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29" name="Picture 4" descr="C:\Users\MDG\Desktop\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118" b="9780"/>
          <a:stretch>
            <a:fillRect/>
          </a:stretch>
        </p:blipFill>
        <p:spPr bwMode="auto">
          <a:xfrm>
            <a:off x="603372" y="2592363"/>
            <a:ext cx="3705380" cy="1721741"/>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par>
                                <p:cTn id="17" presetID="2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1000"/>
                            </p:stCondLst>
                            <p:childTnLst>
                              <p:par>
                                <p:cTn id="21" presetID="2" presetClass="entr" presetSubtype="1"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0-#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6203964" y="1752024"/>
            <a:ext cx="1994806" cy="1782861"/>
            <a:chOff x="4652983" y="1314017"/>
            <a:chExt cx="1496299" cy="1337146"/>
          </a:xfrm>
        </p:grpSpPr>
        <p:sp>
          <p:nvSpPr>
            <p:cNvPr id="3" name="Ellipse 28"/>
            <p:cNvSpPr/>
            <p:nvPr/>
          </p:nvSpPr>
          <p:spPr>
            <a:xfrm>
              <a:off x="4652983" y="1367502"/>
              <a:ext cx="1283661" cy="1283661"/>
            </a:xfrm>
            <a:prstGeom prst="ellipse">
              <a:avLst/>
            </a:prstGeom>
            <a:solidFill>
              <a:srgbClr val="F7F7F7"/>
            </a:solidFill>
            <a:ln w="76200">
              <a:solidFill>
                <a:schemeClr val="bg1">
                  <a:lumMod val="50000"/>
                </a:schemeClr>
              </a:solidFill>
            </a:ln>
          </p:spPr>
          <p:txBody>
            <a:bodyPr anchor="ctr" anchorCtr="1"/>
            <a:lstStyle/>
            <a:p>
              <a:pPr>
                <a:defRPr/>
              </a:pPr>
              <a:r>
                <a:rPr lang="zh-CN" altLang="en-US" sz="3200" dirty="0">
                  <a:solidFill>
                    <a:schemeClr val="tx1">
                      <a:lumMod val="50000"/>
                      <a:lumOff val="50000"/>
                    </a:schemeClr>
                  </a:solidFill>
                  <a:latin typeface="+mn-ea"/>
                </a:rPr>
                <a:t>劣势</a:t>
              </a:r>
              <a:endParaRPr lang="fr-FR" sz="3200" dirty="0">
                <a:solidFill>
                  <a:schemeClr val="tx1">
                    <a:lumMod val="50000"/>
                    <a:lumOff val="50000"/>
                  </a:schemeClr>
                </a:solidFill>
                <a:latin typeface="+mn-ea"/>
              </a:endParaRPr>
            </a:p>
          </p:txBody>
        </p:sp>
        <p:sp>
          <p:nvSpPr>
            <p:cNvPr id="4" name="Freeform 95"/>
            <p:cNvSpPr/>
            <p:nvPr/>
          </p:nvSpPr>
          <p:spPr bwMode="auto">
            <a:xfrm>
              <a:off x="5537456" y="1314017"/>
              <a:ext cx="399187" cy="403100"/>
            </a:xfrm>
            <a:custGeom>
              <a:avLst/>
              <a:gdLst>
                <a:gd name="T0" fmla="*/ 2147483646 w 275"/>
                <a:gd name="T1" fmla="*/ 2147483646 h 275"/>
                <a:gd name="T2" fmla="*/ 2147483646 w 275"/>
                <a:gd name="T3" fmla="*/ 2147483646 h 275"/>
                <a:gd name="T4" fmla="*/ 2147483646 w 275"/>
                <a:gd name="T5" fmla="*/ 2147483646 h 275"/>
                <a:gd name="T6" fmla="*/ 2147483646 w 275"/>
                <a:gd name="T7" fmla="*/ 2147483646 h 275"/>
                <a:gd name="T8" fmla="*/ 0 w 275"/>
                <a:gd name="T9" fmla="*/ 2147483646 h 275"/>
                <a:gd name="T10" fmla="*/ 2147483646 w 275"/>
                <a:gd name="T11" fmla="*/ 2147483646 h 275"/>
                <a:gd name="T12" fmla="*/ 2147483646 w 275"/>
                <a:gd name="T13" fmla="*/ 2147483646 h 275"/>
                <a:gd name="T14" fmla="*/ 2147483646 w 275"/>
                <a:gd name="T15" fmla="*/ 2147483646 h 275"/>
                <a:gd name="T16" fmla="*/ 2147483646 w 275"/>
                <a:gd name="T17" fmla="*/ 2147483646 h 275"/>
                <a:gd name="T18" fmla="*/ 2147483646 w 275"/>
                <a:gd name="T19" fmla="*/ 2147483646 h 275"/>
                <a:gd name="T20" fmla="*/ 2147483646 w 275"/>
                <a:gd name="T21" fmla="*/ 2147483646 h 275"/>
                <a:gd name="T22" fmla="*/ 2147483646 w 275"/>
                <a:gd name="T23" fmla="*/ 2147483646 h 275"/>
                <a:gd name="T24" fmla="*/ 2147483646 w 275"/>
                <a:gd name="T25" fmla="*/ 2147483646 h 275"/>
                <a:gd name="T26" fmla="*/ 2147483646 w 275"/>
                <a:gd name="T27" fmla="*/ 2147483646 h 275"/>
                <a:gd name="T28" fmla="*/ 2147483646 w 275"/>
                <a:gd name="T29" fmla="*/ 2147483646 h 275"/>
                <a:gd name="T30" fmla="*/ 2147483646 w 275"/>
                <a:gd name="T31" fmla="*/ 2147483646 h 275"/>
                <a:gd name="T32" fmla="*/ 2147483646 w 275"/>
                <a:gd name="T33" fmla="*/ 2147483646 h 275"/>
                <a:gd name="T34" fmla="*/ 2147483646 w 275"/>
                <a:gd name="T35" fmla="*/ 2147483646 h 275"/>
                <a:gd name="T36" fmla="*/ 2147483646 w 275"/>
                <a:gd name="T37" fmla="*/ 2147483646 h 275"/>
                <a:gd name="T38" fmla="*/ 2147483646 w 275"/>
                <a:gd name="T39" fmla="*/ 0 h 275"/>
                <a:gd name="T40" fmla="*/ 2147483646 w 275"/>
                <a:gd name="T41" fmla="*/ 0 h 275"/>
                <a:gd name="T42" fmla="*/ 2147483646 w 275"/>
                <a:gd name="T43" fmla="*/ 2147483646 h 275"/>
                <a:gd name="T44" fmla="*/ 2147483646 w 275"/>
                <a:gd name="T45" fmla="*/ 2147483646 h 275"/>
                <a:gd name="T46" fmla="*/ 2147483646 w 275"/>
                <a:gd name="T47" fmla="*/ 2147483646 h 275"/>
                <a:gd name="T48" fmla="*/ 2147483646 w 275"/>
                <a:gd name="T49" fmla="*/ 2147483646 h 275"/>
                <a:gd name="T50" fmla="*/ 2147483646 w 275"/>
                <a:gd name="T51" fmla="*/ 2147483646 h 275"/>
                <a:gd name="T52" fmla="*/ 2147483646 w 275"/>
                <a:gd name="T53" fmla="*/ 2147483646 h 275"/>
                <a:gd name="T54" fmla="*/ 2147483646 w 275"/>
                <a:gd name="T55" fmla="*/ 2147483646 h 275"/>
                <a:gd name="T56" fmla="*/ 2147483646 w 275"/>
                <a:gd name="T57" fmla="*/ 2147483646 h 275"/>
                <a:gd name="T58" fmla="*/ 2147483646 w 275"/>
                <a:gd name="T59" fmla="*/ 2147483646 h 275"/>
                <a:gd name="T60" fmla="*/ 2147483646 w 275"/>
                <a:gd name="T61" fmla="*/ 2147483646 h 275"/>
                <a:gd name="T62" fmla="*/ 2147483646 w 275"/>
                <a:gd name="T63" fmla="*/ 2147483646 h 275"/>
                <a:gd name="T64" fmla="*/ 2147483646 w 275"/>
                <a:gd name="T65" fmla="*/ 2147483646 h 275"/>
                <a:gd name="T66" fmla="*/ 2147483646 w 275"/>
                <a:gd name="T67" fmla="*/ 2147483646 h 275"/>
                <a:gd name="T68" fmla="*/ 2147483646 w 275"/>
                <a:gd name="T69" fmla="*/ 2147483646 h 275"/>
                <a:gd name="T70" fmla="*/ 2147483646 w 275"/>
                <a:gd name="T71" fmla="*/ 2147483646 h 275"/>
                <a:gd name="T72" fmla="*/ 2147483646 w 275"/>
                <a:gd name="T73" fmla="*/ 2147483646 h 275"/>
                <a:gd name="T74" fmla="*/ 2147483646 w 275"/>
                <a:gd name="T75" fmla="*/ 2147483646 h 275"/>
                <a:gd name="T76" fmla="*/ 2147483646 w 275"/>
                <a:gd name="T77" fmla="*/ 2147483646 h 2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5"/>
                <a:gd name="T118" fmla="*/ 0 h 275"/>
                <a:gd name="T119" fmla="*/ 275 w 275"/>
                <a:gd name="T120" fmla="*/ 275 h 2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28" y="229"/>
                  </a:lnTo>
                  <a:lnTo>
                    <a:pt x="39" y="224"/>
                  </a:lnTo>
                  <a:lnTo>
                    <a:pt x="32" y="214"/>
                  </a:lnTo>
                  <a:lnTo>
                    <a:pt x="26" y="206"/>
                  </a:lnTo>
                  <a:lnTo>
                    <a:pt x="21" y="196"/>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101" y="6"/>
                  </a:lnTo>
                  <a:lnTo>
                    <a:pt x="113" y="2"/>
                  </a:lnTo>
                  <a:lnTo>
                    <a:pt x="127"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85" y="260"/>
                  </a:lnTo>
                  <a:lnTo>
                    <a:pt x="168" y="267"/>
                  </a:lnTo>
                  <a:lnTo>
                    <a:pt x="152" y="271"/>
                  </a:lnTo>
                  <a:lnTo>
                    <a:pt x="134" y="274"/>
                  </a:lnTo>
                  <a:lnTo>
                    <a:pt x="117" y="275"/>
                  </a:lnTo>
                  <a:close/>
                </a:path>
              </a:pathLst>
            </a:custGeom>
            <a:solidFill>
              <a:schemeClr val="bg1">
                <a:lumMod val="50000"/>
              </a:schemeClr>
            </a:solidFill>
            <a:ln w="38100">
              <a:solidFill>
                <a:srgbClr val="F7F7F7"/>
              </a:solidFill>
              <a:round/>
            </a:ln>
          </p:spPr>
          <p:txBody>
            <a:bodyPr anchor="ctr" anchorCtr="1"/>
            <a:lstStyle/>
            <a:p>
              <a:pPr eaLnBrk="1" hangingPunct="1"/>
              <a:r>
                <a:rPr lang="fr-FR" altLang="zh-CN" sz="3200" dirty="0">
                  <a:solidFill>
                    <a:srgbClr val="F7F7F7"/>
                  </a:solidFill>
                  <a:ea typeface="微软雅黑" panose="020B0503020204020204" pitchFamily="34" charset="-122"/>
                </a:rPr>
                <a:t>W</a:t>
              </a:r>
              <a:endParaRPr lang="fr-FR" altLang="zh-CN" sz="3200" dirty="0">
                <a:solidFill>
                  <a:srgbClr val="F7F7F7"/>
                </a:solidFill>
                <a:ea typeface="微软雅黑" panose="020B0503020204020204" pitchFamily="34" charset="-122"/>
              </a:endParaRPr>
            </a:p>
          </p:txBody>
        </p:sp>
        <p:sp>
          <p:nvSpPr>
            <p:cNvPr id="5" name="Freeform 185"/>
            <p:cNvSpPr/>
            <p:nvPr/>
          </p:nvSpPr>
          <p:spPr bwMode="auto">
            <a:xfrm flipH="1">
              <a:off x="5737049" y="1585360"/>
              <a:ext cx="412233" cy="1024058"/>
            </a:xfrm>
            <a:custGeom>
              <a:avLst/>
              <a:gdLst>
                <a:gd name="T0" fmla="*/ 2147483646 w 283"/>
                <a:gd name="T1" fmla="*/ 2147483646 h 702"/>
                <a:gd name="T2" fmla="*/ 2147483646 w 283"/>
                <a:gd name="T3" fmla="*/ 2147483646 h 702"/>
                <a:gd name="T4" fmla="*/ 2147483646 w 283"/>
                <a:gd name="T5" fmla="*/ 2147483646 h 702"/>
                <a:gd name="T6" fmla="*/ 2147483646 w 283"/>
                <a:gd name="T7" fmla="*/ 2147483646 h 702"/>
                <a:gd name="T8" fmla="*/ 2147483646 w 283"/>
                <a:gd name="T9" fmla="*/ 2147483646 h 702"/>
                <a:gd name="T10" fmla="*/ 2147483646 w 283"/>
                <a:gd name="T11" fmla="*/ 2147483646 h 702"/>
                <a:gd name="T12" fmla="*/ 2147483646 w 283"/>
                <a:gd name="T13" fmla="*/ 2147483646 h 702"/>
                <a:gd name="T14" fmla="*/ 2147483646 w 283"/>
                <a:gd name="T15" fmla="*/ 2147483646 h 702"/>
                <a:gd name="T16" fmla="*/ 2147483646 w 283"/>
                <a:gd name="T17" fmla="*/ 2147483646 h 702"/>
                <a:gd name="T18" fmla="*/ 2147483646 w 283"/>
                <a:gd name="T19" fmla="*/ 2147483646 h 702"/>
                <a:gd name="T20" fmla="*/ 2147483646 w 283"/>
                <a:gd name="T21" fmla="*/ 2147483646 h 702"/>
                <a:gd name="T22" fmla="*/ 2147483646 w 283"/>
                <a:gd name="T23" fmla="*/ 2147483646 h 702"/>
                <a:gd name="T24" fmla="*/ 2147483646 w 283"/>
                <a:gd name="T25" fmla="*/ 2147483646 h 702"/>
                <a:gd name="T26" fmla="*/ 2147483646 w 283"/>
                <a:gd name="T27" fmla="*/ 2147483646 h 702"/>
                <a:gd name="T28" fmla="*/ 2147483646 w 283"/>
                <a:gd name="T29" fmla="*/ 2147483646 h 702"/>
                <a:gd name="T30" fmla="*/ 2147483646 w 283"/>
                <a:gd name="T31" fmla="*/ 2147483646 h 702"/>
                <a:gd name="T32" fmla="*/ 2147483646 w 283"/>
                <a:gd name="T33" fmla="*/ 2147483646 h 702"/>
                <a:gd name="T34" fmla="*/ 2147483646 w 283"/>
                <a:gd name="T35" fmla="*/ 0 h 702"/>
                <a:gd name="T36" fmla="*/ 2147483646 w 283"/>
                <a:gd name="T37" fmla="*/ 2147483646 h 702"/>
                <a:gd name="T38" fmla="*/ 2147483646 w 283"/>
                <a:gd name="T39" fmla="*/ 2147483646 h 702"/>
                <a:gd name="T40" fmla="*/ 2147483646 w 283"/>
                <a:gd name="T41" fmla="*/ 2147483646 h 702"/>
                <a:gd name="T42" fmla="*/ 2147483646 w 283"/>
                <a:gd name="T43" fmla="*/ 2147483646 h 702"/>
                <a:gd name="T44" fmla="*/ 2147483646 w 283"/>
                <a:gd name="T45" fmla="*/ 2147483646 h 702"/>
                <a:gd name="T46" fmla="*/ 0 w 283"/>
                <a:gd name="T47" fmla="*/ 2147483646 h 702"/>
                <a:gd name="T48" fmla="*/ 0 w 283"/>
                <a:gd name="T49" fmla="*/ 2147483646 h 702"/>
                <a:gd name="T50" fmla="*/ 2147483646 w 283"/>
                <a:gd name="T51" fmla="*/ 2147483646 h 702"/>
                <a:gd name="T52" fmla="*/ 2147483646 w 283"/>
                <a:gd name="T53" fmla="*/ 2147483646 h 702"/>
                <a:gd name="T54" fmla="*/ 2147483646 w 283"/>
                <a:gd name="T55" fmla="*/ 2147483646 h 702"/>
                <a:gd name="T56" fmla="*/ 2147483646 w 283"/>
                <a:gd name="T57" fmla="*/ 2147483646 h 702"/>
                <a:gd name="T58" fmla="*/ 2147483646 w 283"/>
                <a:gd name="T59" fmla="*/ 2147483646 h 702"/>
                <a:gd name="T60" fmla="*/ 2147483646 w 283"/>
                <a:gd name="T61" fmla="*/ 2147483646 h 702"/>
                <a:gd name="T62" fmla="*/ 2147483646 w 283"/>
                <a:gd name="T63" fmla="*/ 2147483646 h 702"/>
                <a:gd name="T64" fmla="*/ 2147483646 w 283"/>
                <a:gd name="T65" fmla="*/ 2147483646 h 702"/>
                <a:gd name="T66" fmla="*/ 2147483646 w 283"/>
                <a:gd name="T67" fmla="*/ 2147483646 h 702"/>
                <a:gd name="T68" fmla="*/ 2147483646 w 283"/>
                <a:gd name="T69" fmla="*/ 2147483646 h 702"/>
                <a:gd name="T70" fmla="*/ 2147483646 w 283"/>
                <a:gd name="T71" fmla="*/ 2147483646 h 702"/>
                <a:gd name="T72" fmla="*/ 2147483646 w 283"/>
                <a:gd name="T73" fmla="*/ 2147483646 h 702"/>
                <a:gd name="T74" fmla="*/ 2147483646 w 283"/>
                <a:gd name="T75" fmla="*/ 2147483646 h 7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2" y="268"/>
                  </a:lnTo>
                  <a:lnTo>
                    <a:pt x="105" y="243"/>
                  </a:lnTo>
                  <a:lnTo>
                    <a:pt x="108" y="220"/>
                  </a:lnTo>
                  <a:lnTo>
                    <a:pt x="114" y="197"/>
                  </a:lnTo>
                  <a:lnTo>
                    <a:pt x="120" y="174"/>
                  </a:lnTo>
                  <a:lnTo>
                    <a:pt x="128" y="152"/>
                  </a:lnTo>
                  <a:lnTo>
                    <a:pt x="136" y="131"/>
                  </a:lnTo>
                  <a:lnTo>
                    <a:pt x="146" y="110"/>
                  </a:lnTo>
                  <a:lnTo>
                    <a:pt x="135" y="99"/>
                  </a:lnTo>
                  <a:lnTo>
                    <a:pt x="127" y="87"/>
                  </a:lnTo>
                  <a:lnTo>
                    <a:pt x="118" y="74"/>
                  </a:lnTo>
                  <a:lnTo>
                    <a:pt x="111" y="60"/>
                  </a:lnTo>
                  <a:lnTo>
                    <a:pt x="106" y="46"/>
                  </a:lnTo>
                  <a:lnTo>
                    <a:pt x="101" y="31"/>
                  </a:lnTo>
                  <a:lnTo>
                    <a:pt x="99" y="15"/>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76" y="693"/>
                  </a:lnTo>
                  <a:lnTo>
                    <a:pt x="188" y="686"/>
                  </a:lnTo>
                  <a:lnTo>
                    <a:pt x="202" y="680"/>
                  </a:lnTo>
                  <a:lnTo>
                    <a:pt x="216" y="674"/>
                  </a:lnTo>
                  <a:lnTo>
                    <a:pt x="231" y="670"/>
                  </a:lnTo>
                  <a:lnTo>
                    <a:pt x="245" y="668"/>
                  </a:lnTo>
                  <a:lnTo>
                    <a:pt x="261" y="667"/>
                  </a:lnTo>
                  <a:lnTo>
                    <a:pt x="277" y="665"/>
                  </a:lnTo>
                  <a:lnTo>
                    <a:pt x="283" y="667"/>
                  </a:lnTo>
                  <a:close/>
                </a:path>
              </a:pathLst>
            </a:custGeom>
            <a:solidFill>
              <a:schemeClr val="bg1">
                <a:lumMod val="50000"/>
              </a:schemeClr>
            </a:solidFill>
            <a:ln w="9525">
              <a:solidFill>
                <a:schemeClr val="bg1"/>
              </a:solidFill>
              <a:round/>
            </a:ln>
          </p:spPr>
          <p:txBody>
            <a:bodyPr/>
            <a:lstStyle/>
            <a:p>
              <a:endParaRPr lang="zh-CN" altLang="en-US"/>
            </a:p>
          </p:txBody>
        </p:sp>
      </p:grpSp>
      <p:grpSp>
        <p:nvGrpSpPr>
          <p:cNvPr id="17" name="组合 16"/>
          <p:cNvGrpSpPr/>
          <p:nvPr/>
        </p:nvGrpSpPr>
        <p:grpSpPr>
          <a:xfrm>
            <a:off x="3887414" y="1752024"/>
            <a:ext cx="1994806" cy="1782861"/>
            <a:chOff x="2915344" y="1314017"/>
            <a:chExt cx="1496299" cy="1337146"/>
          </a:xfrm>
        </p:grpSpPr>
        <p:sp>
          <p:nvSpPr>
            <p:cNvPr id="6" name="Ellipse 28"/>
            <p:cNvSpPr/>
            <p:nvPr/>
          </p:nvSpPr>
          <p:spPr>
            <a:xfrm>
              <a:off x="3126678" y="1367502"/>
              <a:ext cx="1284965" cy="1283661"/>
            </a:xfrm>
            <a:prstGeom prst="ellipse">
              <a:avLst/>
            </a:prstGeom>
            <a:solidFill>
              <a:srgbClr val="F7F7F7"/>
            </a:solidFill>
            <a:ln w="76200">
              <a:solidFill>
                <a:schemeClr val="accent4"/>
              </a:solidFill>
            </a:ln>
          </p:spPr>
          <p:txBody>
            <a:bodyPr anchor="ctr" anchorCtr="1"/>
            <a:lstStyle/>
            <a:p>
              <a:pPr>
                <a:defRPr/>
              </a:pPr>
              <a:r>
                <a:rPr lang="zh-CN" altLang="en-US" sz="3200" dirty="0">
                  <a:solidFill>
                    <a:schemeClr val="accent4"/>
                  </a:solidFill>
                  <a:latin typeface="+mn-ea"/>
                </a:rPr>
                <a:t>优势</a:t>
              </a:r>
              <a:endParaRPr lang="fr-FR" sz="3200" dirty="0">
                <a:solidFill>
                  <a:schemeClr val="accent4"/>
                </a:solidFill>
                <a:latin typeface="+mn-ea"/>
              </a:endParaRPr>
            </a:p>
          </p:txBody>
        </p:sp>
        <p:sp>
          <p:nvSpPr>
            <p:cNvPr id="7" name="Freeform 95"/>
            <p:cNvSpPr/>
            <p:nvPr/>
          </p:nvSpPr>
          <p:spPr bwMode="auto">
            <a:xfrm flipH="1">
              <a:off x="3126678" y="1314017"/>
              <a:ext cx="400491" cy="403100"/>
            </a:xfrm>
            <a:custGeom>
              <a:avLst/>
              <a:gdLst>
                <a:gd name="T0" fmla="*/ 2147483646 w 275"/>
                <a:gd name="T1" fmla="*/ 2147483646 h 275"/>
                <a:gd name="T2" fmla="*/ 2147483646 w 275"/>
                <a:gd name="T3" fmla="*/ 2147483646 h 275"/>
                <a:gd name="T4" fmla="*/ 2147483646 w 275"/>
                <a:gd name="T5" fmla="*/ 2147483646 h 275"/>
                <a:gd name="T6" fmla="*/ 2147483646 w 275"/>
                <a:gd name="T7" fmla="*/ 2147483646 h 275"/>
                <a:gd name="T8" fmla="*/ 0 w 275"/>
                <a:gd name="T9" fmla="*/ 2147483646 h 275"/>
                <a:gd name="T10" fmla="*/ 2147483646 w 275"/>
                <a:gd name="T11" fmla="*/ 2147483646 h 275"/>
                <a:gd name="T12" fmla="*/ 2147483646 w 275"/>
                <a:gd name="T13" fmla="*/ 2147483646 h 275"/>
                <a:gd name="T14" fmla="*/ 2147483646 w 275"/>
                <a:gd name="T15" fmla="*/ 2147483646 h 275"/>
                <a:gd name="T16" fmla="*/ 2147483646 w 275"/>
                <a:gd name="T17" fmla="*/ 2147483646 h 275"/>
                <a:gd name="T18" fmla="*/ 2147483646 w 275"/>
                <a:gd name="T19" fmla="*/ 2147483646 h 275"/>
                <a:gd name="T20" fmla="*/ 2147483646 w 275"/>
                <a:gd name="T21" fmla="*/ 2147483646 h 275"/>
                <a:gd name="T22" fmla="*/ 2147483646 w 275"/>
                <a:gd name="T23" fmla="*/ 2147483646 h 275"/>
                <a:gd name="T24" fmla="*/ 2147483646 w 275"/>
                <a:gd name="T25" fmla="*/ 2147483646 h 275"/>
                <a:gd name="T26" fmla="*/ 2147483646 w 275"/>
                <a:gd name="T27" fmla="*/ 2147483646 h 275"/>
                <a:gd name="T28" fmla="*/ 2147483646 w 275"/>
                <a:gd name="T29" fmla="*/ 2147483646 h 275"/>
                <a:gd name="T30" fmla="*/ 2147483646 w 275"/>
                <a:gd name="T31" fmla="*/ 2147483646 h 275"/>
                <a:gd name="T32" fmla="*/ 2147483646 w 275"/>
                <a:gd name="T33" fmla="*/ 2147483646 h 275"/>
                <a:gd name="T34" fmla="*/ 2147483646 w 275"/>
                <a:gd name="T35" fmla="*/ 2147483646 h 275"/>
                <a:gd name="T36" fmla="*/ 2147483646 w 275"/>
                <a:gd name="T37" fmla="*/ 2147483646 h 275"/>
                <a:gd name="T38" fmla="*/ 2147483646 w 275"/>
                <a:gd name="T39" fmla="*/ 0 h 275"/>
                <a:gd name="T40" fmla="*/ 2147483646 w 275"/>
                <a:gd name="T41" fmla="*/ 0 h 275"/>
                <a:gd name="T42" fmla="*/ 2147483646 w 275"/>
                <a:gd name="T43" fmla="*/ 2147483646 h 275"/>
                <a:gd name="T44" fmla="*/ 2147483646 w 275"/>
                <a:gd name="T45" fmla="*/ 2147483646 h 275"/>
                <a:gd name="T46" fmla="*/ 2147483646 w 275"/>
                <a:gd name="T47" fmla="*/ 2147483646 h 275"/>
                <a:gd name="T48" fmla="*/ 2147483646 w 275"/>
                <a:gd name="T49" fmla="*/ 2147483646 h 275"/>
                <a:gd name="T50" fmla="*/ 2147483646 w 275"/>
                <a:gd name="T51" fmla="*/ 2147483646 h 275"/>
                <a:gd name="T52" fmla="*/ 2147483646 w 275"/>
                <a:gd name="T53" fmla="*/ 2147483646 h 275"/>
                <a:gd name="T54" fmla="*/ 2147483646 w 275"/>
                <a:gd name="T55" fmla="*/ 2147483646 h 275"/>
                <a:gd name="T56" fmla="*/ 2147483646 w 275"/>
                <a:gd name="T57" fmla="*/ 2147483646 h 275"/>
                <a:gd name="T58" fmla="*/ 2147483646 w 275"/>
                <a:gd name="T59" fmla="*/ 2147483646 h 275"/>
                <a:gd name="T60" fmla="*/ 2147483646 w 275"/>
                <a:gd name="T61" fmla="*/ 2147483646 h 275"/>
                <a:gd name="T62" fmla="*/ 2147483646 w 275"/>
                <a:gd name="T63" fmla="*/ 2147483646 h 275"/>
                <a:gd name="T64" fmla="*/ 2147483646 w 275"/>
                <a:gd name="T65" fmla="*/ 2147483646 h 275"/>
                <a:gd name="T66" fmla="*/ 2147483646 w 275"/>
                <a:gd name="T67" fmla="*/ 2147483646 h 275"/>
                <a:gd name="T68" fmla="*/ 2147483646 w 275"/>
                <a:gd name="T69" fmla="*/ 2147483646 h 275"/>
                <a:gd name="T70" fmla="*/ 2147483646 w 275"/>
                <a:gd name="T71" fmla="*/ 2147483646 h 275"/>
                <a:gd name="T72" fmla="*/ 2147483646 w 275"/>
                <a:gd name="T73" fmla="*/ 2147483646 h 275"/>
                <a:gd name="T74" fmla="*/ 2147483646 w 275"/>
                <a:gd name="T75" fmla="*/ 2147483646 h 275"/>
                <a:gd name="T76" fmla="*/ 2147483646 w 275"/>
                <a:gd name="T77" fmla="*/ 2147483646 h 2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5"/>
                <a:gd name="T118" fmla="*/ 0 h 275"/>
                <a:gd name="T119" fmla="*/ 275 w 275"/>
                <a:gd name="T120" fmla="*/ 275 h 2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28" y="229"/>
                  </a:lnTo>
                  <a:lnTo>
                    <a:pt x="39" y="224"/>
                  </a:lnTo>
                  <a:lnTo>
                    <a:pt x="32" y="214"/>
                  </a:lnTo>
                  <a:lnTo>
                    <a:pt x="26" y="206"/>
                  </a:lnTo>
                  <a:lnTo>
                    <a:pt x="21" y="196"/>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101" y="6"/>
                  </a:lnTo>
                  <a:lnTo>
                    <a:pt x="113" y="2"/>
                  </a:lnTo>
                  <a:lnTo>
                    <a:pt x="127"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85" y="260"/>
                  </a:lnTo>
                  <a:lnTo>
                    <a:pt x="168" y="267"/>
                  </a:lnTo>
                  <a:lnTo>
                    <a:pt x="152" y="271"/>
                  </a:lnTo>
                  <a:lnTo>
                    <a:pt x="134" y="274"/>
                  </a:lnTo>
                  <a:lnTo>
                    <a:pt x="117" y="275"/>
                  </a:lnTo>
                  <a:close/>
                </a:path>
              </a:pathLst>
            </a:custGeom>
            <a:solidFill>
              <a:schemeClr val="accent4"/>
            </a:solidFill>
            <a:ln w="38100">
              <a:solidFill>
                <a:srgbClr val="F7F7F7"/>
              </a:solidFill>
              <a:round/>
            </a:ln>
          </p:spPr>
          <p:txBody>
            <a:bodyPr anchor="ctr" anchorCtr="1"/>
            <a:lstStyle/>
            <a:p>
              <a:pPr eaLnBrk="1" hangingPunct="1"/>
              <a:r>
                <a:rPr lang="fr-FR" altLang="zh-CN" sz="3200">
                  <a:solidFill>
                    <a:srgbClr val="F7F7F7"/>
                  </a:solidFill>
                  <a:ea typeface="微软雅黑" panose="020B0503020204020204" pitchFamily="34" charset="-122"/>
                </a:rPr>
                <a:t>S</a:t>
              </a:r>
              <a:endParaRPr lang="fr-FR" altLang="zh-CN" sz="3200">
                <a:solidFill>
                  <a:srgbClr val="F7F7F7"/>
                </a:solidFill>
                <a:ea typeface="微软雅黑" panose="020B0503020204020204" pitchFamily="34" charset="-122"/>
              </a:endParaRPr>
            </a:p>
          </p:txBody>
        </p:sp>
        <p:sp>
          <p:nvSpPr>
            <p:cNvPr id="8" name="Freeform 185"/>
            <p:cNvSpPr/>
            <p:nvPr/>
          </p:nvSpPr>
          <p:spPr bwMode="auto">
            <a:xfrm>
              <a:off x="2915344" y="1585360"/>
              <a:ext cx="412233" cy="1024058"/>
            </a:xfrm>
            <a:custGeom>
              <a:avLst/>
              <a:gdLst>
                <a:gd name="T0" fmla="*/ 2147483646 w 283"/>
                <a:gd name="T1" fmla="*/ 2147483646 h 702"/>
                <a:gd name="T2" fmla="*/ 2147483646 w 283"/>
                <a:gd name="T3" fmla="*/ 2147483646 h 702"/>
                <a:gd name="T4" fmla="*/ 2147483646 w 283"/>
                <a:gd name="T5" fmla="*/ 2147483646 h 702"/>
                <a:gd name="T6" fmla="*/ 2147483646 w 283"/>
                <a:gd name="T7" fmla="*/ 2147483646 h 702"/>
                <a:gd name="T8" fmla="*/ 2147483646 w 283"/>
                <a:gd name="T9" fmla="*/ 2147483646 h 702"/>
                <a:gd name="T10" fmla="*/ 2147483646 w 283"/>
                <a:gd name="T11" fmla="*/ 2147483646 h 702"/>
                <a:gd name="T12" fmla="*/ 2147483646 w 283"/>
                <a:gd name="T13" fmla="*/ 2147483646 h 702"/>
                <a:gd name="T14" fmla="*/ 2147483646 w 283"/>
                <a:gd name="T15" fmla="*/ 2147483646 h 702"/>
                <a:gd name="T16" fmla="*/ 2147483646 w 283"/>
                <a:gd name="T17" fmla="*/ 2147483646 h 702"/>
                <a:gd name="T18" fmla="*/ 2147483646 w 283"/>
                <a:gd name="T19" fmla="*/ 2147483646 h 702"/>
                <a:gd name="T20" fmla="*/ 2147483646 w 283"/>
                <a:gd name="T21" fmla="*/ 2147483646 h 702"/>
                <a:gd name="T22" fmla="*/ 2147483646 w 283"/>
                <a:gd name="T23" fmla="*/ 2147483646 h 702"/>
                <a:gd name="T24" fmla="*/ 2147483646 w 283"/>
                <a:gd name="T25" fmla="*/ 2147483646 h 702"/>
                <a:gd name="T26" fmla="*/ 2147483646 w 283"/>
                <a:gd name="T27" fmla="*/ 2147483646 h 702"/>
                <a:gd name="T28" fmla="*/ 2147483646 w 283"/>
                <a:gd name="T29" fmla="*/ 2147483646 h 702"/>
                <a:gd name="T30" fmla="*/ 2147483646 w 283"/>
                <a:gd name="T31" fmla="*/ 2147483646 h 702"/>
                <a:gd name="T32" fmla="*/ 2147483646 w 283"/>
                <a:gd name="T33" fmla="*/ 2147483646 h 702"/>
                <a:gd name="T34" fmla="*/ 2147483646 w 283"/>
                <a:gd name="T35" fmla="*/ 0 h 702"/>
                <a:gd name="T36" fmla="*/ 2147483646 w 283"/>
                <a:gd name="T37" fmla="*/ 2147483646 h 702"/>
                <a:gd name="T38" fmla="*/ 2147483646 w 283"/>
                <a:gd name="T39" fmla="*/ 2147483646 h 702"/>
                <a:gd name="T40" fmla="*/ 2147483646 w 283"/>
                <a:gd name="T41" fmla="*/ 2147483646 h 702"/>
                <a:gd name="T42" fmla="*/ 2147483646 w 283"/>
                <a:gd name="T43" fmla="*/ 2147483646 h 702"/>
                <a:gd name="T44" fmla="*/ 2147483646 w 283"/>
                <a:gd name="T45" fmla="*/ 2147483646 h 702"/>
                <a:gd name="T46" fmla="*/ 0 w 283"/>
                <a:gd name="T47" fmla="*/ 2147483646 h 702"/>
                <a:gd name="T48" fmla="*/ 0 w 283"/>
                <a:gd name="T49" fmla="*/ 2147483646 h 702"/>
                <a:gd name="T50" fmla="*/ 2147483646 w 283"/>
                <a:gd name="T51" fmla="*/ 2147483646 h 702"/>
                <a:gd name="T52" fmla="*/ 2147483646 w 283"/>
                <a:gd name="T53" fmla="*/ 2147483646 h 702"/>
                <a:gd name="T54" fmla="*/ 2147483646 w 283"/>
                <a:gd name="T55" fmla="*/ 2147483646 h 702"/>
                <a:gd name="T56" fmla="*/ 2147483646 w 283"/>
                <a:gd name="T57" fmla="*/ 2147483646 h 702"/>
                <a:gd name="T58" fmla="*/ 2147483646 w 283"/>
                <a:gd name="T59" fmla="*/ 2147483646 h 702"/>
                <a:gd name="T60" fmla="*/ 2147483646 w 283"/>
                <a:gd name="T61" fmla="*/ 2147483646 h 702"/>
                <a:gd name="T62" fmla="*/ 2147483646 w 283"/>
                <a:gd name="T63" fmla="*/ 2147483646 h 702"/>
                <a:gd name="T64" fmla="*/ 2147483646 w 283"/>
                <a:gd name="T65" fmla="*/ 2147483646 h 702"/>
                <a:gd name="T66" fmla="*/ 2147483646 w 283"/>
                <a:gd name="T67" fmla="*/ 2147483646 h 702"/>
                <a:gd name="T68" fmla="*/ 2147483646 w 283"/>
                <a:gd name="T69" fmla="*/ 2147483646 h 702"/>
                <a:gd name="T70" fmla="*/ 2147483646 w 283"/>
                <a:gd name="T71" fmla="*/ 2147483646 h 702"/>
                <a:gd name="T72" fmla="*/ 2147483646 w 283"/>
                <a:gd name="T73" fmla="*/ 2147483646 h 702"/>
                <a:gd name="T74" fmla="*/ 2147483646 w 283"/>
                <a:gd name="T75" fmla="*/ 2147483646 h 7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2" y="268"/>
                  </a:lnTo>
                  <a:lnTo>
                    <a:pt x="105" y="243"/>
                  </a:lnTo>
                  <a:lnTo>
                    <a:pt x="108" y="220"/>
                  </a:lnTo>
                  <a:lnTo>
                    <a:pt x="114" y="197"/>
                  </a:lnTo>
                  <a:lnTo>
                    <a:pt x="120" y="174"/>
                  </a:lnTo>
                  <a:lnTo>
                    <a:pt x="128" y="152"/>
                  </a:lnTo>
                  <a:lnTo>
                    <a:pt x="136" y="131"/>
                  </a:lnTo>
                  <a:lnTo>
                    <a:pt x="146" y="110"/>
                  </a:lnTo>
                  <a:lnTo>
                    <a:pt x="135" y="99"/>
                  </a:lnTo>
                  <a:lnTo>
                    <a:pt x="127" y="87"/>
                  </a:lnTo>
                  <a:lnTo>
                    <a:pt x="118" y="74"/>
                  </a:lnTo>
                  <a:lnTo>
                    <a:pt x="111" y="60"/>
                  </a:lnTo>
                  <a:lnTo>
                    <a:pt x="106" y="46"/>
                  </a:lnTo>
                  <a:lnTo>
                    <a:pt x="101" y="31"/>
                  </a:lnTo>
                  <a:lnTo>
                    <a:pt x="99" y="15"/>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76" y="693"/>
                  </a:lnTo>
                  <a:lnTo>
                    <a:pt x="188" y="686"/>
                  </a:lnTo>
                  <a:lnTo>
                    <a:pt x="202" y="680"/>
                  </a:lnTo>
                  <a:lnTo>
                    <a:pt x="216" y="674"/>
                  </a:lnTo>
                  <a:lnTo>
                    <a:pt x="231" y="670"/>
                  </a:lnTo>
                  <a:lnTo>
                    <a:pt x="245" y="668"/>
                  </a:lnTo>
                  <a:lnTo>
                    <a:pt x="261" y="667"/>
                  </a:lnTo>
                  <a:lnTo>
                    <a:pt x="277" y="665"/>
                  </a:lnTo>
                  <a:lnTo>
                    <a:pt x="283" y="667"/>
                  </a:lnTo>
                  <a:close/>
                </a:path>
              </a:pathLst>
            </a:custGeom>
            <a:solidFill>
              <a:schemeClr val="accent4"/>
            </a:solidFill>
            <a:ln w="9525">
              <a:solidFill>
                <a:schemeClr val="bg1"/>
              </a:solidFill>
              <a:round/>
            </a:ln>
          </p:spPr>
          <p:txBody>
            <a:bodyPr/>
            <a:lstStyle/>
            <a:p>
              <a:endParaRPr lang="zh-CN" altLang="en-US"/>
            </a:p>
          </p:txBody>
        </p:sp>
      </p:grpSp>
      <p:grpSp>
        <p:nvGrpSpPr>
          <p:cNvPr id="23" name="组合 22"/>
          <p:cNvGrpSpPr/>
          <p:nvPr/>
        </p:nvGrpSpPr>
        <p:grpSpPr>
          <a:xfrm>
            <a:off x="6203964" y="3884501"/>
            <a:ext cx="1994806" cy="1782861"/>
            <a:chOff x="4652983" y="2913375"/>
            <a:chExt cx="1496299" cy="1337146"/>
          </a:xfrm>
        </p:grpSpPr>
        <p:sp>
          <p:nvSpPr>
            <p:cNvPr id="9" name="Ellipse 28"/>
            <p:cNvSpPr/>
            <p:nvPr/>
          </p:nvSpPr>
          <p:spPr>
            <a:xfrm>
              <a:off x="4652983" y="2966860"/>
              <a:ext cx="1283661" cy="1283661"/>
            </a:xfrm>
            <a:prstGeom prst="ellipse">
              <a:avLst/>
            </a:prstGeom>
            <a:solidFill>
              <a:srgbClr val="F7F7F7"/>
            </a:solidFill>
            <a:ln w="76200">
              <a:solidFill>
                <a:schemeClr val="bg1">
                  <a:lumMod val="65000"/>
                </a:schemeClr>
              </a:solidFill>
            </a:ln>
          </p:spPr>
          <p:txBody>
            <a:bodyPr anchor="ctr" anchorCtr="1"/>
            <a:lstStyle/>
            <a:p>
              <a:pPr>
                <a:defRPr/>
              </a:pPr>
              <a:r>
                <a:rPr lang="zh-CN" altLang="en-US" sz="3200" dirty="0">
                  <a:solidFill>
                    <a:schemeClr val="tx1">
                      <a:lumMod val="50000"/>
                      <a:lumOff val="50000"/>
                    </a:schemeClr>
                  </a:solidFill>
                  <a:latin typeface="+mn-ea"/>
                </a:rPr>
                <a:t>威胁</a:t>
              </a:r>
              <a:endParaRPr lang="fr-FR" sz="3200" dirty="0">
                <a:solidFill>
                  <a:schemeClr val="tx1">
                    <a:lumMod val="50000"/>
                    <a:lumOff val="50000"/>
                  </a:schemeClr>
                </a:solidFill>
                <a:latin typeface="+mn-ea"/>
              </a:endParaRPr>
            </a:p>
          </p:txBody>
        </p:sp>
        <p:sp>
          <p:nvSpPr>
            <p:cNvPr id="10" name="Freeform 95"/>
            <p:cNvSpPr/>
            <p:nvPr/>
          </p:nvSpPr>
          <p:spPr bwMode="auto">
            <a:xfrm>
              <a:off x="5537456" y="2913375"/>
              <a:ext cx="399187" cy="403100"/>
            </a:xfrm>
            <a:custGeom>
              <a:avLst/>
              <a:gdLst>
                <a:gd name="T0" fmla="*/ 117 w 275"/>
                <a:gd name="T1" fmla="*/ 275 h 275"/>
                <a:gd name="T2" fmla="*/ 77 w 275"/>
                <a:gd name="T3" fmla="*/ 271 h 275"/>
                <a:gd name="T4" fmla="*/ 45 w 275"/>
                <a:gd name="T5" fmla="*/ 262 h 275"/>
                <a:gd name="T6" fmla="*/ 24 w 275"/>
                <a:gd name="T7" fmla="*/ 252 h 275"/>
                <a:gd name="T8" fmla="*/ 0 w 275"/>
                <a:gd name="T9" fmla="*/ 239 h 275"/>
                <a:gd name="T10" fmla="*/ 16 w 275"/>
                <a:gd name="T11" fmla="*/ 234 h 275"/>
                <a:gd name="T12" fmla="*/ 39 w 275"/>
                <a:gd name="T13" fmla="*/ 224 h 275"/>
                <a:gd name="T14" fmla="*/ 32 w 275"/>
                <a:gd name="T15" fmla="*/ 214 h 275"/>
                <a:gd name="T16" fmla="*/ 21 w 275"/>
                <a:gd name="T17" fmla="*/ 196 h 275"/>
                <a:gd name="T18" fmla="*/ 16 w 275"/>
                <a:gd name="T19" fmla="*/ 185 h 275"/>
                <a:gd name="T20" fmla="*/ 8 w 275"/>
                <a:gd name="T21" fmla="*/ 160 h 275"/>
                <a:gd name="T22" fmla="*/ 5 w 275"/>
                <a:gd name="T23" fmla="*/ 133 h 275"/>
                <a:gd name="T24" fmla="*/ 8 w 275"/>
                <a:gd name="T25" fmla="*/ 108 h 275"/>
                <a:gd name="T26" fmla="*/ 16 w 275"/>
                <a:gd name="T27" fmla="*/ 82 h 275"/>
                <a:gd name="T28" fmla="*/ 28 w 275"/>
                <a:gd name="T29" fmla="*/ 59 h 275"/>
                <a:gd name="T30" fmla="*/ 44 w 275"/>
                <a:gd name="T31" fmla="*/ 40 h 275"/>
                <a:gd name="T32" fmla="*/ 65 w 275"/>
                <a:gd name="T33" fmla="*/ 23 h 275"/>
                <a:gd name="T34" fmla="*/ 89 w 275"/>
                <a:gd name="T35" fmla="*/ 9 h 275"/>
                <a:gd name="T36" fmla="*/ 101 w 275"/>
                <a:gd name="T37" fmla="*/ 6 h 275"/>
                <a:gd name="T38" fmla="*/ 127 w 275"/>
                <a:gd name="T39" fmla="*/ 0 h 275"/>
                <a:gd name="T40" fmla="*/ 140 w 275"/>
                <a:gd name="T41" fmla="*/ 0 h 275"/>
                <a:gd name="T42" fmla="*/ 161 w 275"/>
                <a:gd name="T43" fmla="*/ 1 h 275"/>
                <a:gd name="T44" fmla="*/ 180 w 275"/>
                <a:gd name="T45" fmla="*/ 6 h 275"/>
                <a:gd name="T46" fmla="*/ 215 w 275"/>
                <a:gd name="T47" fmla="*/ 22 h 275"/>
                <a:gd name="T48" fmla="*/ 244 w 275"/>
                <a:gd name="T49" fmla="*/ 48 h 275"/>
                <a:gd name="T50" fmla="*/ 255 w 275"/>
                <a:gd name="T51" fmla="*/ 64 h 275"/>
                <a:gd name="T52" fmla="*/ 264 w 275"/>
                <a:gd name="T53" fmla="*/ 82 h 275"/>
                <a:gd name="T54" fmla="*/ 269 w 275"/>
                <a:gd name="T55" fmla="*/ 96 h 275"/>
                <a:gd name="T56" fmla="*/ 273 w 275"/>
                <a:gd name="T57" fmla="*/ 122 h 275"/>
                <a:gd name="T58" fmla="*/ 273 w 275"/>
                <a:gd name="T59" fmla="*/ 148 h 275"/>
                <a:gd name="T60" fmla="*/ 269 w 275"/>
                <a:gd name="T61" fmla="*/ 173 h 275"/>
                <a:gd name="T62" fmla="*/ 259 w 275"/>
                <a:gd name="T63" fmla="*/ 197 h 275"/>
                <a:gd name="T64" fmla="*/ 244 w 275"/>
                <a:gd name="T65" fmla="*/ 218 h 275"/>
                <a:gd name="T66" fmla="*/ 226 w 275"/>
                <a:gd name="T67" fmla="*/ 237 h 275"/>
                <a:gd name="T68" fmla="*/ 204 w 275"/>
                <a:gd name="T69" fmla="*/ 252 h 275"/>
                <a:gd name="T70" fmla="*/ 192 w 275"/>
                <a:gd name="T71" fmla="*/ 258 h 275"/>
                <a:gd name="T72" fmla="*/ 185 w 275"/>
                <a:gd name="T73" fmla="*/ 260 h 275"/>
                <a:gd name="T74" fmla="*/ 152 w 275"/>
                <a:gd name="T75" fmla="*/ 271 h 275"/>
                <a:gd name="T76" fmla="*/ 117 w 275"/>
                <a:gd name="T7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16" y="234"/>
                  </a:lnTo>
                  <a:lnTo>
                    <a:pt x="28" y="229"/>
                  </a:lnTo>
                  <a:lnTo>
                    <a:pt x="39" y="224"/>
                  </a:lnTo>
                  <a:lnTo>
                    <a:pt x="39" y="224"/>
                  </a:lnTo>
                  <a:lnTo>
                    <a:pt x="32" y="214"/>
                  </a:lnTo>
                  <a:lnTo>
                    <a:pt x="26" y="206"/>
                  </a:lnTo>
                  <a:lnTo>
                    <a:pt x="21" y="196"/>
                  </a:lnTo>
                  <a:lnTo>
                    <a:pt x="16" y="185"/>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89" y="9"/>
                  </a:lnTo>
                  <a:lnTo>
                    <a:pt x="101" y="6"/>
                  </a:lnTo>
                  <a:lnTo>
                    <a:pt x="113" y="2"/>
                  </a:lnTo>
                  <a:lnTo>
                    <a:pt x="127" y="0"/>
                  </a:lnTo>
                  <a:lnTo>
                    <a:pt x="140"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92" y="258"/>
                  </a:lnTo>
                  <a:lnTo>
                    <a:pt x="185" y="260"/>
                  </a:lnTo>
                  <a:lnTo>
                    <a:pt x="185" y="260"/>
                  </a:lnTo>
                  <a:lnTo>
                    <a:pt x="168" y="267"/>
                  </a:lnTo>
                  <a:lnTo>
                    <a:pt x="152" y="271"/>
                  </a:lnTo>
                  <a:lnTo>
                    <a:pt x="134" y="274"/>
                  </a:lnTo>
                  <a:lnTo>
                    <a:pt x="117" y="275"/>
                  </a:lnTo>
                  <a:lnTo>
                    <a:pt x="117" y="275"/>
                  </a:lnTo>
                  <a:close/>
                </a:path>
              </a:pathLst>
            </a:custGeom>
            <a:solidFill>
              <a:schemeClr val="bg1">
                <a:lumMod val="65000"/>
              </a:schemeClr>
            </a:solidFill>
            <a:ln w="38100">
              <a:solidFill>
                <a:srgbClr val="F7F7F7"/>
              </a:solidFill>
              <a:round/>
            </a:ln>
          </p:spPr>
          <p:txBody>
            <a:bodyPr anchor="ctr" anchorCtr="1"/>
            <a:lstStyle/>
            <a:p>
              <a:pPr>
                <a:defRPr/>
              </a:pPr>
              <a:r>
                <a:rPr lang="fr-FR" sz="3200" dirty="0">
                  <a:solidFill>
                    <a:srgbClr val="F7F7F7"/>
                  </a:solidFill>
                </a:rPr>
                <a:t>T</a:t>
              </a:r>
              <a:endParaRPr lang="fr-FR" sz="3200" dirty="0">
                <a:solidFill>
                  <a:srgbClr val="F7F7F7"/>
                </a:solidFill>
              </a:endParaRPr>
            </a:p>
          </p:txBody>
        </p:sp>
        <p:sp>
          <p:nvSpPr>
            <p:cNvPr id="11" name="Freeform 185"/>
            <p:cNvSpPr/>
            <p:nvPr/>
          </p:nvSpPr>
          <p:spPr bwMode="auto">
            <a:xfrm flipH="1">
              <a:off x="5737049" y="3184718"/>
              <a:ext cx="412233" cy="1024058"/>
            </a:xfrm>
            <a:custGeom>
              <a:avLst/>
              <a:gdLst>
                <a:gd name="T0" fmla="*/ 283 w 283"/>
                <a:gd name="T1" fmla="*/ 667 h 702"/>
                <a:gd name="T2" fmla="*/ 242 w 283"/>
                <a:gd name="T3" fmla="*/ 633 h 702"/>
                <a:gd name="T4" fmla="*/ 205 w 283"/>
                <a:gd name="T5" fmla="*/ 594 h 702"/>
                <a:gd name="T6" fmla="*/ 174 w 283"/>
                <a:gd name="T7" fmla="*/ 551 h 702"/>
                <a:gd name="T8" fmla="*/ 147 w 283"/>
                <a:gd name="T9" fmla="*/ 505 h 702"/>
                <a:gd name="T10" fmla="*/ 125 w 283"/>
                <a:gd name="T11" fmla="*/ 456 h 702"/>
                <a:gd name="T12" fmla="*/ 111 w 283"/>
                <a:gd name="T13" fmla="*/ 403 h 702"/>
                <a:gd name="T14" fmla="*/ 102 w 283"/>
                <a:gd name="T15" fmla="*/ 349 h 702"/>
                <a:gd name="T16" fmla="*/ 101 w 283"/>
                <a:gd name="T17" fmla="*/ 292 h 702"/>
                <a:gd name="T18" fmla="*/ 102 w 283"/>
                <a:gd name="T19" fmla="*/ 268 h 702"/>
                <a:gd name="T20" fmla="*/ 108 w 283"/>
                <a:gd name="T21" fmla="*/ 220 h 702"/>
                <a:gd name="T22" fmla="*/ 120 w 283"/>
                <a:gd name="T23" fmla="*/ 174 h 702"/>
                <a:gd name="T24" fmla="*/ 136 w 283"/>
                <a:gd name="T25" fmla="*/ 131 h 702"/>
                <a:gd name="T26" fmla="*/ 146 w 283"/>
                <a:gd name="T27" fmla="*/ 110 h 702"/>
                <a:gd name="T28" fmla="*/ 127 w 283"/>
                <a:gd name="T29" fmla="*/ 87 h 702"/>
                <a:gd name="T30" fmla="*/ 111 w 283"/>
                <a:gd name="T31" fmla="*/ 60 h 702"/>
                <a:gd name="T32" fmla="*/ 101 w 283"/>
                <a:gd name="T33" fmla="*/ 31 h 702"/>
                <a:gd name="T34" fmla="*/ 97 w 283"/>
                <a:gd name="T35" fmla="*/ 0 h 702"/>
                <a:gd name="T36" fmla="*/ 77 w 283"/>
                <a:gd name="T37" fmla="*/ 32 h 702"/>
                <a:gd name="T38" fmla="*/ 43 w 283"/>
                <a:gd name="T39" fmla="*/ 100 h 702"/>
                <a:gd name="T40" fmla="*/ 17 w 283"/>
                <a:gd name="T41" fmla="*/ 174 h 702"/>
                <a:gd name="T42" fmla="*/ 9 w 283"/>
                <a:gd name="T43" fmla="*/ 213 h 702"/>
                <a:gd name="T44" fmla="*/ 3 w 283"/>
                <a:gd name="T45" fmla="*/ 253 h 702"/>
                <a:gd name="T46" fmla="*/ 0 w 283"/>
                <a:gd name="T47" fmla="*/ 294 h 702"/>
                <a:gd name="T48" fmla="*/ 0 w 283"/>
                <a:gd name="T49" fmla="*/ 323 h 702"/>
                <a:gd name="T50" fmla="*/ 4 w 283"/>
                <a:gd name="T51" fmla="*/ 382 h 702"/>
                <a:gd name="T52" fmla="*/ 15 w 283"/>
                <a:gd name="T53" fmla="*/ 439 h 702"/>
                <a:gd name="T54" fmla="*/ 31 w 283"/>
                <a:gd name="T55" fmla="*/ 492 h 702"/>
                <a:gd name="T56" fmla="*/ 51 w 283"/>
                <a:gd name="T57" fmla="*/ 544 h 702"/>
                <a:gd name="T58" fmla="*/ 78 w 283"/>
                <a:gd name="T59" fmla="*/ 593 h 702"/>
                <a:gd name="T60" fmla="*/ 110 w 283"/>
                <a:gd name="T61" fmla="*/ 639 h 702"/>
                <a:gd name="T62" fmla="*/ 145 w 283"/>
                <a:gd name="T63" fmla="*/ 681 h 702"/>
                <a:gd name="T64" fmla="*/ 163 w 283"/>
                <a:gd name="T65" fmla="*/ 702 h 702"/>
                <a:gd name="T66" fmla="*/ 188 w 283"/>
                <a:gd name="T67" fmla="*/ 686 h 702"/>
                <a:gd name="T68" fmla="*/ 216 w 283"/>
                <a:gd name="T69" fmla="*/ 674 h 702"/>
                <a:gd name="T70" fmla="*/ 245 w 283"/>
                <a:gd name="T71" fmla="*/ 668 h 702"/>
                <a:gd name="T72" fmla="*/ 277 w 283"/>
                <a:gd name="T73" fmla="*/ 665 h 702"/>
                <a:gd name="T74" fmla="*/ 283 w 283"/>
                <a:gd name="T75" fmla="*/ 66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1" y="292"/>
                  </a:lnTo>
                  <a:lnTo>
                    <a:pt x="102" y="268"/>
                  </a:lnTo>
                  <a:lnTo>
                    <a:pt x="105" y="243"/>
                  </a:lnTo>
                  <a:lnTo>
                    <a:pt x="108" y="220"/>
                  </a:lnTo>
                  <a:lnTo>
                    <a:pt x="114" y="197"/>
                  </a:lnTo>
                  <a:lnTo>
                    <a:pt x="120" y="174"/>
                  </a:lnTo>
                  <a:lnTo>
                    <a:pt x="128" y="152"/>
                  </a:lnTo>
                  <a:lnTo>
                    <a:pt x="136" y="131"/>
                  </a:lnTo>
                  <a:lnTo>
                    <a:pt x="146" y="110"/>
                  </a:lnTo>
                  <a:lnTo>
                    <a:pt x="146" y="110"/>
                  </a:lnTo>
                  <a:lnTo>
                    <a:pt x="135" y="99"/>
                  </a:lnTo>
                  <a:lnTo>
                    <a:pt x="127" y="87"/>
                  </a:lnTo>
                  <a:lnTo>
                    <a:pt x="118" y="74"/>
                  </a:lnTo>
                  <a:lnTo>
                    <a:pt x="111" y="60"/>
                  </a:lnTo>
                  <a:lnTo>
                    <a:pt x="106" y="46"/>
                  </a:lnTo>
                  <a:lnTo>
                    <a:pt x="101" y="31"/>
                  </a:lnTo>
                  <a:lnTo>
                    <a:pt x="99" y="15"/>
                  </a:lnTo>
                  <a:lnTo>
                    <a:pt x="97" y="0"/>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63" y="702"/>
                  </a:lnTo>
                  <a:lnTo>
                    <a:pt x="176" y="693"/>
                  </a:lnTo>
                  <a:lnTo>
                    <a:pt x="188" y="686"/>
                  </a:lnTo>
                  <a:lnTo>
                    <a:pt x="202" y="680"/>
                  </a:lnTo>
                  <a:lnTo>
                    <a:pt x="216" y="674"/>
                  </a:lnTo>
                  <a:lnTo>
                    <a:pt x="231" y="670"/>
                  </a:lnTo>
                  <a:lnTo>
                    <a:pt x="245" y="668"/>
                  </a:lnTo>
                  <a:lnTo>
                    <a:pt x="261" y="667"/>
                  </a:lnTo>
                  <a:lnTo>
                    <a:pt x="277" y="665"/>
                  </a:lnTo>
                  <a:lnTo>
                    <a:pt x="277" y="665"/>
                  </a:lnTo>
                  <a:lnTo>
                    <a:pt x="283" y="667"/>
                  </a:lnTo>
                  <a:lnTo>
                    <a:pt x="283" y="667"/>
                  </a:lnTo>
                  <a:close/>
                </a:path>
              </a:pathLst>
            </a:custGeom>
            <a:solidFill>
              <a:schemeClr val="bg1">
                <a:lumMod val="65000"/>
              </a:schemeClr>
            </a:solidFill>
            <a:ln w="9525">
              <a:solidFill>
                <a:schemeClr val="bg1"/>
              </a:solidFill>
              <a:round/>
            </a:ln>
          </p:spPr>
          <p:txBody>
            <a:bodyPr/>
            <a:lstStyle/>
            <a:p>
              <a:pPr>
                <a:defRPr/>
              </a:pPr>
              <a:endParaRPr lang="fr-FR" sz="700"/>
            </a:p>
          </p:txBody>
        </p:sp>
      </p:grpSp>
      <p:grpSp>
        <p:nvGrpSpPr>
          <p:cNvPr id="24" name="组合 23"/>
          <p:cNvGrpSpPr/>
          <p:nvPr/>
        </p:nvGrpSpPr>
        <p:grpSpPr>
          <a:xfrm>
            <a:off x="3887414" y="3884501"/>
            <a:ext cx="1994806" cy="1782861"/>
            <a:chOff x="2915344" y="2913375"/>
            <a:chExt cx="1496299" cy="1337146"/>
          </a:xfrm>
        </p:grpSpPr>
        <p:sp>
          <p:nvSpPr>
            <p:cNvPr id="12" name="Ellipse 28"/>
            <p:cNvSpPr/>
            <p:nvPr/>
          </p:nvSpPr>
          <p:spPr>
            <a:xfrm>
              <a:off x="3126678" y="2966860"/>
              <a:ext cx="1284965" cy="1283661"/>
            </a:xfrm>
            <a:prstGeom prst="ellipse">
              <a:avLst/>
            </a:prstGeom>
            <a:solidFill>
              <a:srgbClr val="F7F7F7"/>
            </a:solidFill>
            <a:ln w="76200">
              <a:solidFill>
                <a:schemeClr val="accent3"/>
              </a:solidFill>
            </a:ln>
          </p:spPr>
          <p:txBody>
            <a:bodyPr anchor="ctr" anchorCtr="1"/>
            <a:lstStyle/>
            <a:p>
              <a:pPr>
                <a:defRPr/>
              </a:pPr>
              <a:r>
                <a:rPr lang="zh-CN" altLang="en-US" sz="3200" dirty="0">
                  <a:solidFill>
                    <a:schemeClr val="accent3"/>
                  </a:solidFill>
                  <a:latin typeface="+mn-ea"/>
                </a:rPr>
                <a:t>机会</a:t>
              </a:r>
              <a:endParaRPr lang="fr-FR" sz="3200" dirty="0">
                <a:solidFill>
                  <a:schemeClr val="accent3"/>
                </a:solidFill>
                <a:latin typeface="+mn-ea"/>
              </a:endParaRPr>
            </a:p>
          </p:txBody>
        </p:sp>
        <p:sp>
          <p:nvSpPr>
            <p:cNvPr id="13" name="Freeform 95"/>
            <p:cNvSpPr/>
            <p:nvPr/>
          </p:nvSpPr>
          <p:spPr bwMode="auto">
            <a:xfrm flipH="1">
              <a:off x="3126678" y="2913375"/>
              <a:ext cx="400491" cy="403100"/>
            </a:xfrm>
            <a:custGeom>
              <a:avLst/>
              <a:gdLst>
                <a:gd name="T0" fmla="*/ 117 w 275"/>
                <a:gd name="T1" fmla="*/ 275 h 275"/>
                <a:gd name="T2" fmla="*/ 77 w 275"/>
                <a:gd name="T3" fmla="*/ 271 h 275"/>
                <a:gd name="T4" fmla="*/ 45 w 275"/>
                <a:gd name="T5" fmla="*/ 262 h 275"/>
                <a:gd name="T6" fmla="*/ 24 w 275"/>
                <a:gd name="T7" fmla="*/ 252 h 275"/>
                <a:gd name="T8" fmla="*/ 0 w 275"/>
                <a:gd name="T9" fmla="*/ 239 h 275"/>
                <a:gd name="T10" fmla="*/ 16 w 275"/>
                <a:gd name="T11" fmla="*/ 234 h 275"/>
                <a:gd name="T12" fmla="*/ 39 w 275"/>
                <a:gd name="T13" fmla="*/ 224 h 275"/>
                <a:gd name="T14" fmla="*/ 32 w 275"/>
                <a:gd name="T15" fmla="*/ 214 h 275"/>
                <a:gd name="T16" fmla="*/ 21 w 275"/>
                <a:gd name="T17" fmla="*/ 196 h 275"/>
                <a:gd name="T18" fmla="*/ 16 w 275"/>
                <a:gd name="T19" fmla="*/ 185 h 275"/>
                <a:gd name="T20" fmla="*/ 8 w 275"/>
                <a:gd name="T21" fmla="*/ 160 h 275"/>
                <a:gd name="T22" fmla="*/ 5 w 275"/>
                <a:gd name="T23" fmla="*/ 133 h 275"/>
                <a:gd name="T24" fmla="*/ 8 w 275"/>
                <a:gd name="T25" fmla="*/ 108 h 275"/>
                <a:gd name="T26" fmla="*/ 16 w 275"/>
                <a:gd name="T27" fmla="*/ 82 h 275"/>
                <a:gd name="T28" fmla="*/ 28 w 275"/>
                <a:gd name="T29" fmla="*/ 59 h 275"/>
                <a:gd name="T30" fmla="*/ 44 w 275"/>
                <a:gd name="T31" fmla="*/ 40 h 275"/>
                <a:gd name="T32" fmla="*/ 65 w 275"/>
                <a:gd name="T33" fmla="*/ 23 h 275"/>
                <a:gd name="T34" fmla="*/ 89 w 275"/>
                <a:gd name="T35" fmla="*/ 9 h 275"/>
                <a:gd name="T36" fmla="*/ 101 w 275"/>
                <a:gd name="T37" fmla="*/ 6 h 275"/>
                <a:gd name="T38" fmla="*/ 127 w 275"/>
                <a:gd name="T39" fmla="*/ 0 h 275"/>
                <a:gd name="T40" fmla="*/ 140 w 275"/>
                <a:gd name="T41" fmla="*/ 0 h 275"/>
                <a:gd name="T42" fmla="*/ 161 w 275"/>
                <a:gd name="T43" fmla="*/ 1 h 275"/>
                <a:gd name="T44" fmla="*/ 180 w 275"/>
                <a:gd name="T45" fmla="*/ 6 h 275"/>
                <a:gd name="T46" fmla="*/ 215 w 275"/>
                <a:gd name="T47" fmla="*/ 22 h 275"/>
                <a:gd name="T48" fmla="*/ 244 w 275"/>
                <a:gd name="T49" fmla="*/ 48 h 275"/>
                <a:gd name="T50" fmla="*/ 255 w 275"/>
                <a:gd name="T51" fmla="*/ 64 h 275"/>
                <a:gd name="T52" fmla="*/ 264 w 275"/>
                <a:gd name="T53" fmla="*/ 82 h 275"/>
                <a:gd name="T54" fmla="*/ 269 w 275"/>
                <a:gd name="T55" fmla="*/ 96 h 275"/>
                <a:gd name="T56" fmla="*/ 273 w 275"/>
                <a:gd name="T57" fmla="*/ 122 h 275"/>
                <a:gd name="T58" fmla="*/ 273 w 275"/>
                <a:gd name="T59" fmla="*/ 148 h 275"/>
                <a:gd name="T60" fmla="*/ 269 w 275"/>
                <a:gd name="T61" fmla="*/ 173 h 275"/>
                <a:gd name="T62" fmla="*/ 259 w 275"/>
                <a:gd name="T63" fmla="*/ 197 h 275"/>
                <a:gd name="T64" fmla="*/ 244 w 275"/>
                <a:gd name="T65" fmla="*/ 218 h 275"/>
                <a:gd name="T66" fmla="*/ 226 w 275"/>
                <a:gd name="T67" fmla="*/ 237 h 275"/>
                <a:gd name="T68" fmla="*/ 204 w 275"/>
                <a:gd name="T69" fmla="*/ 252 h 275"/>
                <a:gd name="T70" fmla="*/ 192 w 275"/>
                <a:gd name="T71" fmla="*/ 258 h 275"/>
                <a:gd name="T72" fmla="*/ 185 w 275"/>
                <a:gd name="T73" fmla="*/ 260 h 275"/>
                <a:gd name="T74" fmla="*/ 152 w 275"/>
                <a:gd name="T75" fmla="*/ 271 h 275"/>
                <a:gd name="T76" fmla="*/ 117 w 275"/>
                <a:gd name="T7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16" y="234"/>
                  </a:lnTo>
                  <a:lnTo>
                    <a:pt x="28" y="229"/>
                  </a:lnTo>
                  <a:lnTo>
                    <a:pt x="39" y="224"/>
                  </a:lnTo>
                  <a:lnTo>
                    <a:pt x="39" y="224"/>
                  </a:lnTo>
                  <a:lnTo>
                    <a:pt x="32" y="214"/>
                  </a:lnTo>
                  <a:lnTo>
                    <a:pt x="26" y="206"/>
                  </a:lnTo>
                  <a:lnTo>
                    <a:pt x="21" y="196"/>
                  </a:lnTo>
                  <a:lnTo>
                    <a:pt x="16" y="185"/>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89" y="9"/>
                  </a:lnTo>
                  <a:lnTo>
                    <a:pt x="101" y="6"/>
                  </a:lnTo>
                  <a:lnTo>
                    <a:pt x="113" y="2"/>
                  </a:lnTo>
                  <a:lnTo>
                    <a:pt x="127" y="0"/>
                  </a:lnTo>
                  <a:lnTo>
                    <a:pt x="140"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92" y="258"/>
                  </a:lnTo>
                  <a:lnTo>
                    <a:pt x="185" y="260"/>
                  </a:lnTo>
                  <a:lnTo>
                    <a:pt x="185" y="260"/>
                  </a:lnTo>
                  <a:lnTo>
                    <a:pt x="168" y="267"/>
                  </a:lnTo>
                  <a:lnTo>
                    <a:pt x="152" y="271"/>
                  </a:lnTo>
                  <a:lnTo>
                    <a:pt x="134" y="274"/>
                  </a:lnTo>
                  <a:lnTo>
                    <a:pt x="117" y="275"/>
                  </a:lnTo>
                  <a:lnTo>
                    <a:pt x="117" y="275"/>
                  </a:lnTo>
                  <a:close/>
                </a:path>
              </a:pathLst>
            </a:custGeom>
            <a:solidFill>
              <a:schemeClr val="accent3"/>
            </a:solidFill>
            <a:ln w="38100">
              <a:solidFill>
                <a:srgbClr val="F7F7F7"/>
              </a:solidFill>
              <a:round/>
            </a:ln>
          </p:spPr>
          <p:txBody>
            <a:bodyPr anchor="ctr" anchorCtr="1"/>
            <a:lstStyle/>
            <a:p>
              <a:pPr>
                <a:defRPr/>
              </a:pPr>
              <a:r>
                <a:rPr lang="fr-FR" sz="3200" dirty="0">
                  <a:solidFill>
                    <a:srgbClr val="F7F7F7"/>
                  </a:solidFill>
                </a:rPr>
                <a:t>O</a:t>
              </a:r>
              <a:endParaRPr lang="fr-FR" sz="3200" dirty="0">
                <a:solidFill>
                  <a:srgbClr val="F7F7F7"/>
                </a:solidFill>
              </a:endParaRPr>
            </a:p>
          </p:txBody>
        </p:sp>
        <p:sp>
          <p:nvSpPr>
            <p:cNvPr id="14" name="Freeform 185"/>
            <p:cNvSpPr/>
            <p:nvPr/>
          </p:nvSpPr>
          <p:spPr bwMode="auto">
            <a:xfrm>
              <a:off x="2915344" y="3184718"/>
              <a:ext cx="412233" cy="1024058"/>
            </a:xfrm>
            <a:custGeom>
              <a:avLst/>
              <a:gdLst>
                <a:gd name="T0" fmla="*/ 283 w 283"/>
                <a:gd name="T1" fmla="*/ 667 h 702"/>
                <a:gd name="T2" fmla="*/ 242 w 283"/>
                <a:gd name="T3" fmla="*/ 633 h 702"/>
                <a:gd name="T4" fmla="*/ 205 w 283"/>
                <a:gd name="T5" fmla="*/ 594 h 702"/>
                <a:gd name="T6" fmla="*/ 174 w 283"/>
                <a:gd name="T7" fmla="*/ 551 h 702"/>
                <a:gd name="T8" fmla="*/ 147 w 283"/>
                <a:gd name="T9" fmla="*/ 505 h 702"/>
                <a:gd name="T10" fmla="*/ 125 w 283"/>
                <a:gd name="T11" fmla="*/ 456 h 702"/>
                <a:gd name="T12" fmla="*/ 111 w 283"/>
                <a:gd name="T13" fmla="*/ 403 h 702"/>
                <a:gd name="T14" fmla="*/ 102 w 283"/>
                <a:gd name="T15" fmla="*/ 349 h 702"/>
                <a:gd name="T16" fmla="*/ 101 w 283"/>
                <a:gd name="T17" fmla="*/ 292 h 702"/>
                <a:gd name="T18" fmla="*/ 102 w 283"/>
                <a:gd name="T19" fmla="*/ 268 h 702"/>
                <a:gd name="T20" fmla="*/ 108 w 283"/>
                <a:gd name="T21" fmla="*/ 220 h 702"/>
                <a:gd name="T22" fmla="*/ 120 w 283"/>
                <a:gd name="T23" fmla="*/ 174 h 702"/>
                <a:gd name="T24" fmla="*/ 136 w 283"/>
                <a:gd name="T25" fmla="*/ 131 h 702"/>
                <a:gd name="T26" fmla="*/ 146 w 283"/>
                <a:gd name="T27" fmla="*/ 110 h 702"/>
                <a:gd name="T28" fmla="*/ 127 w 283"/>
                <a:gd name="T29" fmla="*/ 87 h 702"/>
                <a:gd name="T30" fmla="*/ 111 w 283"/>
                <a:gd name="T31" fmla="*/ 60 h 702"/>
                <a:gd name="T32" fmla="*/ 101 w 283"/>
                <a:gd name="T33" fmla="*/ 31 h 702"/>
                <a:gd name="T34" fmla="*/ 97 w 283"/>
                <a:gd name="T35" fmla="*/ 0 h 702"/>
                <a:gd name="T36" fmla="*/ 77 w 283"/>
                <a:gd name="T37" fmla="*/ 32 h 702"/>
                <a:gd name="T38" fmla="*/ 43 w 283"/>
                <a:gd name="T39" fmla="*/ 100 h 702"/>
                <a:gd name="T40" fmla="*/ 17 w 283"/>
                <a:gd name="T41" fmla="*/ 174 h 702"/>
                <a:gd name="T42" fmla="*/ 9 w 283"/>
                <a:gd name="T43" fmla="*/ 213 h 702"/>
                <a:gd name="T44" fmla="*/ 3 w 283"/>
                <a:gd name="T45" fmla="*/ 253 h 702"/>
                <a:gd name="T46" fmla="*/ 0 w 283"/>
                <a:gd name="T47" fmla="*/ 294 h 702"/>
                <a:gd name="T48" fmla="*/ 0 w 283"/>
                <a:gd name="T49" fmla="*/ 323 h 702"/>
                <a:gd name="T50" fmla="*/ 4 w 283"/>
                <a:gd name="T51" fmla="*/ 382 h 702"/>
                <a:gd name="T52" fmla="*/ 15 w 283"/>
                <a:gd name="T53" fmla="*/ 439 h 702"/>
                <a:gd name="T54" fmla="*/ 31 w 283"/>
                <a:gd name="T55" fmla="*/ 492 h 702"/>
                <a:gd name="T56" fmla="*/ 51 w 283"/>
                <a:gd name="T57" fmla="*/ 544 h 702"/>
                <a:gd name="T58" fmla="*/ 78 w 283"/>
                <a:gd name="T59" fmla="*/ 593 h 702"/>
                <a:gd name="T60" fmla="*/ 110 w 283"/>
                <a:gd name="T61" fmla="*/ 639 h 702"/>
                <a:gd name="T62" fmla="*/ 145 w 283"/>
                <a:gd name="T63" fmla="*/ 681 h 702"/>
                <a:gd name="T64" fmla="*/ 163 w 283"/>
                <a:gd name="T65" fmla="*/ 702 h 702"/>
                <a:gd name="T66" fmla="*/ 188 w 283"/>
                <a:gd name="T67" fmla="*/ 686 h 702"/>
                <a:gd name="T68" fmla="*/ 216 w 283"/>
                <a:gd name="T69" fmla="*/ 674 h 702"/>
                <a:gd name="T70" fmla="*/ 245 w 283"/>
                <a:gd name="T71" fmla="*/ 668 h 702"/>
                <a:gd name="T72" fmla="*/ 277 w 283"/>
                <a:gd name="T73" fmla="*/ 665 h 702"/>
                <a:gd name="T74" fmla="*/ 283 w 283"/>
                <a:gd name="T75" fmla="*/ 66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1" y="292"/>
                  </a:lnTo>
                  <a:lnTo>
                    <a:pt x="102" y="268"/>
                  </a:lnTo>
                  <a:lnTo>
                    <a:pt x="105" y="243"/>
                  </a:lnTo>
                  <a:lnTo>
                    <a:pt x="108" y="220"/>
                  </a:lnTo>
                  <a:lnTo>
                    <a:pt x="114" y="197"/>
                  </a:lnTo>
                  <a:lnTo>
                    <a:pt x="120" y="174"/>
                  </a:lnTo>
                  <a:lnTo>
                    <a:pt x="128" y="152"/>
                  </a:lnTo>
                  <a:lnTo>
                    <a:pt x="136" y="131"/>
                  </a:lnTo>
                  <a:lnTo>
                    <a:pt x="146" y="110"/>
                  </a:lnTo>
                  <a:lnTo>
                    <a:pt x="146" y="110"/>
                  </a:lnTo>
                  <a:lnTo>
                    <a:pt x="135" y="99"/>
                  </a:lnTo>
                  <a:lnTo>
                    <a:pt x="127" y="87"/>
                  </a:lnTo>
                  <a:lnTo>
                    <a:pt x="118" y="74"/>
                  </a:lnTo>
                  <a:lnTo>
                    <a:pt x="111" y="60"/>
                  </a:lnTo>
                  <a:lnTo>
                    <a:pt x="106" y="46"/>
                  </a:lnTo>
                  <a:lnTo>
                    <a:pt x="101" y="31"/>
                  </a:lnTo>
                  <a:lnTo>
                    <a:pt x="99" y="15"/>
                  </a:lnTo>
                  <a:lnTo>
                    <a:pt x="97" y="0"/>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63" y="702"/>
                  </a:lnTo>
                  <a:lnTo>
                    <a:pt x="176" y="693"/>
                  </a:lnTo>
                  <a:lnTo>
                    <a:pt x="188" y="686"/>
                  </a:lnTo>
                  <a:lnTo>
                    <a:pt x="202" y="680"/>
                  </a:lnTo>
                  <a:lnTo>
                    <a:pt x="216" y="674"/>
                  </a:lnTo>
                  <a:lnTo>
                    <a:pt x="231" y="670"/>
                  </a:lnTo>
                  <a:lnTo>
                    <a:pt x="245" y="668"/>
                  </a:lnTo>
                  <a:lnTo>
                    <a:pt x="261" y="667"/>
                  </a:lnTo>
                  <a:lnTo>
                    <a:pt x="277" y="665"/>
                  </a:lnTo>
                  <a:lnTo>
                    <a:pt x="277" y="665"/>
                  </a:lnTo>
                  <a:lnTo>
                    <a:pt x="283" y="667"/>
                  </a:lnTo>
                  <a:lnTo>
                    <a:pt x="283" y="667"/>
                  </a:lnTo>
                  <a:close/>
                </a:path>
              </a:pathLst>
            </a:custGeom>
            <a:solidFill>
              <a:schemeClr val="accent3"/>
            </a:solidFill>
            <a:ln w="9525">
              <a:solidFill>
                <a:schemeClr val="bg1"/>
              </a:solidFill>
              <a:round/>
            </a:ln>
          </p:spPr>
          <p:txBody>
            <a:bodyPr/>
            <a:lstStyle/>
            <a:p>
              <a:pPr>
                <a:defRPr/>
              </a:pPr>
              <a:endParaRPr lang="fr-FR" sz="700"/>
            </a:p>
          </p:txBody>
        </p:sp>
      </p:grpSp>
      <p:cxnSp>
        <p:nvCxnSpPr>
          <p:cNvPr id="15" name="直接连接符 14"/>
          <p:cNvCxnSpPr/>
          <p:nvPr/>
        </p:nvCxnSpPr>
        <p:spPr>
          <a:xfrm>
            <a:off x="3887413" y="3780137"/>
            <a:ext cx="431135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043961" y="1645921"/>
            <a:ext cx="0" cy="42858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488088" y="4297935"/>
            <a:ext cx="1955836" cy="1046440"/>
          </a:xfrm>
          <a:prstGeom prst="rect">
            <a:avLst/>
          </a:prstGeom>
          <a:noFill/>
        </p:spPr>
        <p:txBody>
          <a:bodyPr wrap="none" lIns="121908" tIns="60954" rIns="121908" bIns="60954" rtlCol="0">
            <a:spAutoFit/>
          </a:bodyPr>
          <a:lstStyle/>
          <a:p>
            <a:pPr algn="ctr">
              <a:lnSpc>
                <a:spcPct val="150000"/>
              </a:lnSpc>
            </a:pPr>
            <a:r>
              <a:rPr lang="zh-CN" altLang="en-US" sz="1300" dirty="0">
                <a:solidFill>
                  <a:schemeClr val="bg1">
                    <a:lumMod val="50000"/>
                  </a:schemeClr>
                </a:solidFill>
              </a:rPr>
              <a:t>单击此处添加段落文本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单击此处添加段落文本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单击此处添加段落文本</a:t>
            </a:r>
            <a:endParaRPr lang="zh-CN" altLang="en-US" sz="1300" dirty="0">
              <a:solidFill>
                <a:schemeClr val="bg1">
                  <a:lumMod val="50000"/>
                </a:schemeClr>
              </a:solidFill>
            </a:endParaRPr>
          </a:p>
        </p:txBody>
      </p:sp>
      <p:sp>
        <p:nvSpPr>
          <p:cNvPr id="19" name="TextBox 18"/>
          <p:cNvSpPr txBox="1"/>
          <p:nvPr/>
        </p:nvSpPr>
        <p:spPr>
          <a:xfrm>
            <a:off x="1488088" y="2143685"/>
            <a:ext cx="1955836" cy="1046440"/>
          </a:xfrm>
          <a:prstGeom prst="rect">
            <a:avLst/>
          </a:prstGeom>
          <a:noFill/>
        </p:spPr>
        <p:txBody>
          <a:bodyPr wrap="none" lIns="121908" tIns="60954" rIns="121908" bIns="60954" rtlCol="0">
            <a:spAutoFit/>
          </a:bodyPr>
          <a:lstStyle/>
          <a:p>
            <a:pPr algn="ctr">
              <a:lnSpc>
                <a:spcPct val="150000"/>
              </a:lnSpc>
            </a:pPr>
            <a:r>
              <a:rPr lang="zh-CN" altLang="en-US" sz="1300" dirty="0">
                <a:solidFill>
                  <a:schemeClr val="bg1">
                    <a:lumMod val="50000"/>
                  </a:schemeClr>
                </a:solidFill>
              </a:rPr>
              <a:t>单击此处添加段落文本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单击此处添加段落文本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单击此处添加段落文本</a:t>
            </a:r>
            <a:endParaRPr lang="zh-CN" altLang="en-US" sz="1300" dirty="0">
              <a:solidFill>
                <a:schemeClr val="bg1">
                  <a:lumMod val="50000"/>
                </a:schemeClr>
              </a:solidFill>
            </a:endParaRPr>
          </a:p>
        </p:txBody>
      </p:sp>
      <p:sp>
        <p:nvSpPr>
          <p:cNvPr id="20" name="TextBox 19"/>
          <p:cNvSpPr txBox="1"/>
          <p:nvPr/>
        </p:nvSpPr>
        <p:spPr>
          <a:xfrm>
            <a:off x="8460082" y="2143685"/>
            <a:ext cx="1955836" cy="1046440"/>
          </a:xfrm>
          <a:prstGeom prst="rect">
            <a:avLst/>
          </a:prstGeom>
          <a:noFill/>
        </p:spPr>
        <p:txBody>
          <a:bodyPr wrap="none" lIns="121908" tIns="60954" rIns="121908" bIns="60954" rtlCol="0">
            <a:spAutoFit/>
          </a:bodyPr>
          <a:lstStyle/>
          <a:p>
            <a:pPr algn="ctr">
              <a:lnSpc>
                <a:spcPct val="150000"/>
              </a:lnSpc>
            </a:pPr>
            <a:r>
              <a:rPr lang="zh-CN" altLang="en-US" sz="1300" dirty="0">
                <a:solidFill>
                  <a:schemeClr val="bg1">
                    <a:lumMod val="50000"/>
                  </a:schemeClr>
                </a:solidFill>
              </a:rPr>
              <a:t>单击此处添加段落文本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单击此处添加段落文本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单击此处添加段落文本</a:t>
            </a:r>
            <a:endParaRPr lang="zh-CN" altLang="en-US" sz="1300" dirty="0">
              <a:solidFill>
                <a:schemeClr val="bg1">
                  <a:lumMod val="50000"/>
                </a:schemeClr>
              </a:solidFill>
            </a:endParaRPr>
          </a:p>
        </p:txBody>
      </p:sp>
      <p:sp>
        <p:nvSpPr>
          <p:cNvPr id="21" name="TextBox 20"/>
          <p:cNvSpPr txBox="1"/>
          <p:nvPr/>
        </p:nvSpPr>
        <p:spPr>
          <a:xfrm>
            <a:off x="8460082" y="4297935"/>
            <a:ext cx="1955836" cy="1046440"/>
          </a:xfrm>
          <a:prstGeom prst="rect">
            <a:avLst/>
          </a:prstGeom>
          <a:noFill/>
        </p:spPr>
        <p:txBody>
          <a:bodyPr wrap="none" lIns="121908" tIns="60954" rIns="121908" bIns="60954" rtlCol="0">
            <a:spAutoFit/>
          </a:bodyPr>
          <a:lstStyle/>
          <a:p>
            <a:pPr algn="ctr">
              <a:lnSpc>
                <a:spcPct val="150000"/>
              </a:lnSpc>
            </a:pPr>
            <a:r>
              <a:rPr lang="zh-CN" altLang="en-US" sz="1300" dirty="0">
                <a:solidFill>
                  <a:schemeClr val="bg1">
                    <a:lumMod val="50000"/>
                  </a:schemeClr>
                </a:solidFill>
              </a:rPr>
              <a:t>单击此处添加段落文本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单击此处添加段落文本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单击此处添加段落文本</a:t>
            </a:r>
            <a:endParaRPr lang="zh-CN" altLang="en-US" sz="1300" dirty="0">
              <a:solidFill>
                <a:schemeClr val="bg1">
                  <a:lumMod val="50000"/>
                </a:schemeClr>
              </a:solidFill>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par>
                          <p:cTn id="11" fill="hold">
                            <p:stCondLst>
                              <p:cond delay="500"/>
                            </p:stCondLst>
                            <p:childTnLst>
                              <p:par>
                                <p:cTn id="12" presetID="2" presetClass="entr" presetSubtype="12"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0-#ppt_w/2"/>
                                          </p:val>
                                        </p:tav>
                                        <p:tav tm="100000">
                                          <p:val>
                                            <p:strVal val="#ppt_x"/>
                                          </p:val>
                                        </p:tav>
                                      </p:tavLst>
                                    </p:anim>
                                    <p:anim calcmode="lin" valueType="num">
                                      <p:cBhvr additive="base">
                                        <p:cTn id="15" dur="500" fill="hold"/>
                                        <p:tgtEl>
                                          <p:spTgt spid="24"/>
                                        </p:tgtEl>
                                        <p:attrNameLst>
                                          <p:attrName>ppt_y</p:attrName>
                                        </p:attrNameLst>
                                      </p:cBhvr>
                                      <p:tavLst>
                                        <p:tav tm="0">
                                          <p:val>
                                            <p:strVal val="1+#ppt_h/2"/>
                                          </p:val>
                                        </p:tav>
                                        <p:tav tm="100000">
                                          <p:val>
                                            <p:strVal val="#ppt_y"/>
                                          </p:val>
                                        </p:tav>
                                      </p:tavLst>
                                    </p:anim>
                                  </p:childTnLst>
                                </p:cTn>
                              </p:par>
                              <p:par>
                                <p:cTn id="16" presetID="2" presetClass="entr" presetSubtype="9"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1+#ppt_w/2"/>
                                          </p:val>
                                        </p:tav>
                                        <p:tav tm="100000">
                                          <p:val>
                                            <p:strVal val="#ppt_x"/>
                                          </p:val>
                                        </p:tav>
                                      </p:tavLst>
                                    </p:anim>
                                    <p:anim calcmode="lin" valueType="num">
                                      <p:cBhvr additive="base">
                                        <p:cTn id="23" dur="500" fill="hold"/>
                                        <p:tgtEl>
                                          <p:spTgt spid="22"/>
                                        </p:tgtEl>
                                        <p:attrNameLst>
                                          <p:attrName>ppt_y</p:attrName>
                                        </p:attrNameLst>
                                      </p:cBhvr>
                                      <p:tavLst>
                                        <p:tav tm="0">
                                          <p:val>
                                            <p:strVal val="0-#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1+#ppt_w/2"/>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right)">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761239" y="1556793"/>
            <a:ext cx="2226371" cy="2132067"/>
            <a:chOff x="2711934" y="975340"/>
            <a:chExt cx="1669996" cy="1599050"/>
          </a:xfrm>
        </p:grpSpPr>
        <p:sp>
          <p:nvSpPr>
            <p:cNvPr id="3" name="椭圆 2"/>
            <p:cNvSpPr/>
            <p:nvPr/>
          </p:nvSpPr>
          <p:spPr>
            <a:xfrm>
              <a:off x="2775898" y="975340"/>
              <a:ext cx="582362" cy="569792"/>
            </a:xfrm>
            <a:prstGeom prst="ellipse">
              <a:avLst/>
            </a:prstGeom>
            <a:solidFill>
              <a:schemeClr val="accent3"/>
            </a:solidFill>
            <a:ln w="25400" cap="flat" cmpd="sng" algn="ctr">
              <a:noFill/>
              <a:prstDash val="solid"/>
            </a:ln>
            <a:effectLst/>
          </p:spPr>
          <p:txBody>
            <a:bodyPr lIns="0" tIns="0" rIns="0" bIns="0" anchor="ctr"/>
            <a:lstStyle/>
            <a:p>
              <a:pPr algn="ctr">
                <a:defRPr/>
              </a:pPr>
              <a:r>
                <a:rPr lang="en-US" altLang="zh-CN" sz="2100" kern="0" dirty="0">
                  <a:solidFill>
                    <a:srgbClr val="FFFFFF"/>
                  </a:solidFill>
                  <a:latin typeface="+mn-ea"/>
                </a:rPr>
                <a:t>1</a:t>
              </a:r>
              <a:endParaRPr lang="zh-CN" altLang="en-US" sz="2100" kern="0" dirty="0">
                <a:solidFill>
                  <a:srgbClr val="FFFFFF"/>
                </a:solidFill>
                <a:latin typeface="+mn-ea"/>
              </a:endParaRPr>
            </a:p>
          </p:txBody>
        </p:sp>
        <p:sp>
          <p:nvSpPr>
            <p:cNvPr id="4" name="任意多边形 3"/>
            <p:cNvSpPr/>
            <p:nvPr/>
          </p:nvSpPr>
          <p:spPr>
            <a:xfrm>
              <a:off x="2830364" y="1187616"/>
              <a:ext cx="1386774" cy="1386774"/>
            </a:xfrm>
            <a:custGeom>
              <a:avLst/>
              <a:gdLst>
                <a:gd name="connsiteX0" fmla="*/ 1103264 w 2180339"/>
                <a:gd name="connsiteY0" fmla="*/ 73 h 2180207"/>
                <a:gd name="connsiteX1" fmla="*/ 2114753 w 2180339"/>
                <a:gd name="connsiteY1" fmla="*/ 717933 h 2180207"/>
                <a:gd name="connsiteX2" fmla="*/ 1728576 w 2180339"/>
                <a:gd name="connsiteY2" fmla="*/ 1973704 h 2180207"/>
                <a:gd name="connsiteX3" fmla="*/ 415058 w 2180339"/>
                <a:gd name="connsiteY3" fmla="*/ 1945997 h 2180207"/>
                <a:gd name="connsiteX4" fmla="*/ 82179 w 2180339"/>
                <a:gd name="connsiteY4" fmla="*/ 675059 h 2180207"/>
                <a:gd name="connsiteX5" fmla="*/ 165557 w 2180339"/>
                <a:gd name="connsiteY5" fmla="*/ 709392 h 2180207"/>
                <a:gd name="connsiteX6" fmla="*/ 470901 w 2180339"/>
                <a:gd name="connsiteY6" fmla="*/ 1875198 h 2180207"/>
                <a:gd name="connsiteX7" fmla="*/ 1675764 w 2180339"/>
                <a:gd name="connsiteY7" fmla="*/ 1900614 h 2180207"/>
                <a:gd name="connsiteX8" fmla="*/ 2029998 w 2180339"/>
                <a:gd name="connsiteY8" fmla="*/ 748721 h 2180207"/>
                <a:gd name="connsiteX9" fmla="*/ 1019053 w 2180339"/>
                <a:gd name="connsiteY9" fmla="*/ 92725 h 2180207"/>
                <a:gd name="connsiteX10" fmla="*/ 1012640 w 2180339"/>
                <a:gd name="connsiteY10" fmla="*/ 2780 h 2180207"/>
                <a:gd name="connsiteX11" fmla="*/ 1103264 w 2180339"/>
                <a:gd name="connsiteY11" fmla="*/ 73 h 21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0339" h="2180207">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chemeClr val="accent3"/>
            </a:solidFill>
            <a:ln w="25400" cap="flat" cmpd="sng" algn="ctr">
              <a:noFill/>
              <a:prstDash val="solid"/>
            </a:ln>
            <a:effectLst/>
          </p:spPr>
          <p:txBody>
            <a:bodyPr lIns="0" tIns="0" rIns="0" bIns="0" anchor="ctr"/>
            <a:lstStyle/>
            <a:p>
              <a:pPr algn="ctr"/>
              <a:endParaRPr lang="zh-CN" altLang="en-US" sz="2100" kern="0" dirty="0">
                <a:solidFill>
                  <a:srgbClr val="FFFFFF"/>
                </a:solidFill>
                <a:latin typeface="+mn-ea"/>
              </a:endParaRPr>
            </a:p>
          </p:txBody>
        </p:sp>
        <p:sp>
          <p:nvSpPr>
            <p:cNvPr id="14" name="矩形 13"/>
            <p:cNvSpPr/>
            <p:nvPr/>
          </p:nvSpPr>
          <p:spPr>
            <a:xfrm>
              <a:off x="2711934" y="1488588"/>
              <a:ext cx="1669996" cy="744434"/>
            </a:xfrm>
            <a:prstGeom prst="rect">
              <a:avLst/>
            </a:prstGeom>
          </p:spPr>
          <p:txBody>
            <a:bodyPr wrap="square">
              <a:spAutoFit/>
            </a:bodyPr>
            <a:lstStyle/>
            <a:p>
              <a:pPr lvl="0" algn="ctr">
                <a:lnSpc>
                  <a:spcPct val="150000"/>
                </a:lnSpc>
              </a:pPr>
              <a:r>
                <a:rPr lang="zh-CN" altLang="en-US" sz="1300" dirty="0">
                  <a:solidFill>
                    <a:prstClr val="white">
                      <a:lumMod val="50000"/>
                    </a:prstClr>
                  </a:solidFill>
                </a:rPr>
                <a:t>单击此处添加文本</a:t>
              </a:r>
              <a:endParaRPr lang="en-US" altLang="zh-CN" sz="1300" dirty="0">
                <a:solidFill>
                  <a:prstClr val="white">
                    <a:lumMod val="50000"/>
                  </a:prstClr>
                </a:solidFill>
              </a:endParaRPr>
            </a:p>
            <a:p>
              <a:pPr lvl="0" algn="ctr">
                <a:lnSpc>
                  <a:spcPct val="150000"/>
                </a:lnSpc>
              </a:pPr>
              <a:r>
                <a:rPr lang="zh-CN" altLang="en-US" sz="1300" dirty="0">
                  <a:solidFill>
                    <a:prstClr val="white">
                      <a:lumMod val="50000"/>
                    </a:prstClr>
                  </a:solidFill>
                </a:rPr>
                <a:t>单击此处添加文本</a:t>
              </a:r>
              <a:endParaRPr lang="zh-CN" altLang="en-US" sz="1300" dirty="0">
                <a:solidFill>
                  <a:prstClr val="white">
                    <a:lumMod val="50000"/>
                  </a:prstClr>
                </a:solidFill>
              </a:endParaRPr>
            </a:p>
            <a:p>
              <a:pPr lvl="0" algn="ctr">
                <a:lnSpc>
                  <a:spcPct val="150000"/>
                </a:lnSpc>
              </a:pPr>
              <a:r>
                <a:rPr lang="zh-CN" altLang="en-US" sz="1300" dirty="0">
                  <a:solidFill>
                    <a:prstClr val="white">
                      <a:lumMod val="50000"/>
                    </a:prstClr>
                  </a:solidFill>
                </a:rPr>
                <a:t>单击此处添加文本</a:t>
              </a:r>
              <a:endParaRPr lang="zh-CN" altLang="en-US" sz="1300" dirty="0">
                <a:solidFill>
                  <a:prstClr val="white">
                    <a:lumMod val="50000"/>
                  </a:prstClr>
                </a:solidFill>
              </a:endParaRPr>
            </a:p>
          </p:txBody>
        </p:sp>
      </p:grpSp>
      <p:grpSp>
        <p:nvGrpSpPr>
          <p:cNvPr id="19" name="组合 18"/>
          <p:cNvGrpSpPr/>
          <p:nvPr/>
        </p:nvGrpSpPr>
        <p:grpSpPr>
          <a:xfrm>
            <a:off x="6494397" y="1556793"/>
            <a:ext cx="2226371" cy="2132067"/>
            <a:chOff x="4762070" y="975340"/>
            <a:chExt cx="1669996" cy="1599050"/>
          </a:xfrm>
        </p:grpSpPr>
        <p:sp>
          <p:nvSpPr>
            <p:cNvPr id="5" name="椭圆 4"/>
            <p:cNvSpPr/>
            <p:nvPr/>
          </p:nvSpPr>
          <p:spPr>
            <a:xfrm>
              <a:off x="4826033" y="975340"/>
              <a:ext cx="580965" cy="569792"/>
            </a:xfrm>
            <a:prstGeom prst="ellipse">
              <a:avLst/>
            </a:prstGeom>
            <a:solidFill>
              <a:schemeClr val="accent2"/>
            </a:solidFill>
            <a:ln w="25400" cap="flat" cmpd="sng" algn="ctr">
              <a:noFill/>
              <a:prstDash val="solid"/>
            </a:ln>
            <a:effectLst/>
          </p:spPr>
          <p:txBody>
            <a:bodyPr lIns="0" tIns="0" rIns="0" bIns="0" anchor="ctr"/>
            <a:lstStyle/>
            <a:p>
              <a:pPr algn="ctr">
                <a:defRPr/>
              </a:pPr>
              <a:r>
                <a:rPr lang="en-US" altLang="zh-CN" sz="2100" kern="0" dirty="0">
                  <a:solidFill>
                    <a:srgbClr val="FFFFFF"/>
                  </a:solidFill>
                  <a:latin typeface="+mn-ea"/>
                </a:rPr>
                <a:t>2</a:t>
              </a:r>
              <a:endParaRPr lang="zh-CN" altLang="en-US" sz="2100" kern="0" dirty="0">
                <a:solidFill>
                  <a:srgbClr val="FFFFFF"/>
                </a:solidFill>
                <a:latin typeface="+mn-ea"/>
              </a:endParaRPr>
            </a:p>
          </p:txBody>
        </p:sp>
        <p:sp>
          <p:nvSpPr>
            <p:cNvPr id="6" name="任意多边形 5"/>
            <p:cNvSpPr/>
            <p:nvPr/>
          </p:nvSpPr>
          <p:spPr>
            <a:xfrm>
              <a:off x="4880499" y="1187616"/>
              <a:ext cx="1386774" cy="1386774"/>
            </a:xfrm>
            <a:custGeom>
              <a:avLst/>
              <a:gdLst>
                <a:gd name="connsiteX0" fmla="*/ 1103264 w 2180339"/>
                <a:gd name="connsiteY0" fmla="*/ 73 h 2180207"/>
                <a:gd name="connsiteX1" fmla="*/ 2114753 w 2180339"/>
                <a:gd name="connsiteY1" fmla="*/ 717933 h 2180207"/>
                <a:gd name="connsiteX2" fmla="*/ 1728576 w 2180339"/>
                <a:gd name="connsiteY2" fmla="*/ 1973704 h 2180207"/>
                <a:gd name="connsiteX3" fmla="*/ 415058 w 2180339"/>
                <a:gd name="connsiteY3" fmla="*/ 1945997 h 2180207"/>
                <a:gd name="connsiteX4" fmla="*/ 82179 w 2180339"/>
                <a:gd name="connsiteY4" fmla="*/ 675059 h 2180207"/>
                <a:gd name="connsiteX5" fmla="*/ 165557 w 2180339"/>
                <a:gd name="connsiteY5" fmla="*/ 709392 h 2180207"/>
                <a:gd name="connsiteX6" fmla="*/ 470901 w 2180339"/>
                <a:gd name="connsiteY6" fmla="*/ 1875198 h 2180207"/>
                <a:gd name="connsiteX7" fmla="*/ 1675764 w 2180339"/>
                <a:gd name="connsiteY7" fmla="*/ 1900614 h 2180207"/>
                <a:gd name="connsiteX8" fmla="*/ 2029998 w 2180339"/>
                <a:gd name="connsiteY8" fmla="*/ 748721 h 2180207"/>
                <a:gd name="connsiteX9" fmla="*/ 1019053 w 2180339"/>
                <a:gd name="connsiteY9" fmla="*/ 92725 h 2180207"/>
                <a:gd name="connsiteX10" fmla="*/ 1012640 w 2180339"/>
                <a:gd name="connsiteY10" fmla="*/ 2780 h 2180207"/>
                <a:gd name="connsiteX11" fmla="*/ 1103264 w 2180339"/>
                <a:gd name="connsiteY11" fmla="*/ 73 h 21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0339" h="2180207">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bIns="0" anchor="ctr"/>
            <a:lstStyle/>
            <a:p>
              <a:pPr algn="just">
                <a:lnSpc>
                  <a:spcPct val="130000"/>
                </a:lnSpc>
                <a:defRPr/>
              </a:pPr>
              <a:endParaRPr lang="zh-CN" altLang="en-US" sz="2000" kern="0" dirty="0">
                <a:solidFill>
                  <a:schemeClr val="tx1"/>
                </a:solidFill>
                <a:latin typeface="+mn-ea"/>
              </a:endParaRPr>
            </a:p>
          </p:txBody>
        </p:sp>
        <p:sp>
          <p:nvSpPr>
            <p:cNvPr id="15" name="矩形 14"/>
            <p:cNvSpPr/>
            <p:nvPr/>
          </p:nvSpPr>
          <p:spPr>
            <a:xfrm>
              <a:off x="4762070" y="1488588"/>
              <a:ext cx="1669996" cy="744434"/>
            </a:xfrm>
            <a:prstGeom prst="rect">
              <a:avLst/>
            </a:prstGeom>
          </p:spPr>
          <p:txBody>
            <a:bodyPr wrap="square">
              <a:spAutoFit/>
            </a:bodyPr>
            <a:lstStyle/>
            <a:p>
              <a:pPr lvl="0" algn="ctr">
                <a:lnSpc>
                  <a:spcPct val="150000"/>
                </a:lnSpc>
              </a:pPr>
              <a:r>
                <a:rPr lang="zh-CN" altLang="en-US" sz="1300" dirty="0">
                  <a:solidFill>
                    <a:prstClr val="white">
                      <a:lumMod val="50000"/>
                    </a:prstClr>
                  </a:solidFill>
                </a:rPr>
                <a:t>单击此处添加文本</a:t>
              </a:r>
              <a:endParaRPr lang="en-US" altLang="zh-CN" sz="1300" dirty="0">
                <a:solidFill>
                  <a:prstClr val="white">
                    <a:lumMod val="50000"/>
                  </a:prstClr>
                </a:solidFill>
              </a:endParaRPr>
            </a:p>
            <a:p>
              <a:pPr lvl="0" algn="ctr">
                <a:lnSpc>
                  <a:spcPct val="150000"/>
                </a:lnSpc>
              </a:pPr>
              <a:r>
                <a:rPr lang="zh-CN" altLang="en-US" sz="1300" dirty="0">
                  <a:solidFill>
                    <a:prstClr val="white">
                      <a:lumMod val="50000"/>
                    </a:prstClr>
                  </a:solidFill>
                </a:rPr>
                <a:t>单击此处添加文本</a:t>
              </a:r>
              <a:endParaRPr lang="zh-CN" altLang="en-US" sz="1300" dirty="0">
                <a:solidFill>
                  <a:prstClr val="white">
                    <a:lumMod val="50000"/>
                  </a:prstClr>
                </a:solidFill>
              </a:endParaRPr>
            </a:p>
            <a:p>
              <a:pPr lvl="0" algn="ctr">
                <a:lnSpc>
                  <a:spcPct val="150000"/>
                </a:lnSpc>
              </a:pPr>
              <a:r>
                <a:rPr lang="zh-CN" altLang="en-US" sz="1300" dirty="0">
                  <a:solidFill>
                    <a:prstClr val="white">
                      <a:lumMod val="50000"/>
                    </a:prstClr>
                  </a:solidFill>
                </a:rPr>
                <a:t>单击此处添加文本</a:t>
              </a:r>
              <a:endParaRPr lang="zh-CN" altLang="en-US" sz="1300" dirty="0">
                <a:solidFill>
                  <a:prstClr val="white">
                    <a:lumMod val="50000"/>
                  </a:prstClr>
                </a:solidFill>
              </a:endParaRPr>
            </a:p>
          </p:txBody>
        </p:sp>
      </p:grpSp>
      <p:grpSp>
        <p:nvGrpSpPr>
          <p:cNvPr id="22" name="组合 21"/>
          <p:cNvGrpSpPr/>
          <p:nvPr/>
        </p:nvGrpSpPr>
        <p:grpSpPr>
          <a:xfrm>
            <a:off x="7830070" y="3813620"/>
            <a:ext cx="2226371" cy="2132065"/>
            <a:chOff x="5763955" y="2667959"/>
            <a:chExt cx="1669996" cy="1599049"/>
          </a:xfrm>
        </p:grpSpPr>
        <p:sp>
          <p:nvSpPr>
            <p:cNvPr id="11" name="椭圆 10"/>
            <p:cNvSpPr/>
            <p:nvPr/>
          </p:nvSpPr>
          <p:spPr>
            <a:xfrm>
              <a:off x="5851101" y="2667959"/>
              <a:ext cx="580965" cy="569792"/>
            </a:xfrm>
            <a:prstGeom prst="ellipse">
              <a:avLst/>
            </a:prstGeom>
            <a:solidFill>
              <a:schemeClr val="accent3"/>
            </a:solidFill>
            <a:ln w="25400" cap="flat" cmpd="sng" algn="ctr">
              <a:noFill/>
              <a:prstDash val="solid"/>
            </a:ln>
            <a:effectLst/>
          </p:spPr>
          <p:txBody>
            <a:bodyPr lIns="0" tIns="0" rIns="0" bIns="0" anchor="ctr"/>
            <a:lstStyle/>
            <a:p>
              <a:pPr algn="ctr"/>
              <a:r>
                <a:rPr lang="en-US" altLang="zh-CN" sz="2100" kern="0" dirty="0">
                  <a:solidFill>
                    <a:srgbClr val="FFFFFF"/>
                  </a:solidFill>
                  <a:latin typeface="+mn-ea"/>
                </a:rPr>
                <a:t>5</a:t>
              </a:r>
              <a:endParaRPr lang="zh-CN" altLang="en-US" sz="2100" kern="0" dirty="0">
                <a:solidFill>
                  <a:srgbClr val="FFFFFF"/>
                </a:solidFill>
                <a:latin typeface="+mn-ea"/>
              </a:endParaRPr>
            </a:p>
          </p:txBody>
        </p:sp>
        <p:sp>
          <p:nvSpPr>
            <p:cNvPr id="12" name="任意多边形 11"/>
            <p:cNvSpPr/>
            <p:nvPr/>
          </p:nvSpPr>
          <p:spPr>
            <a:xfrm>
              <a:off x="5905566" y="2880234"/>
              <a:ext cx="1386774" cy="1386774"/>
            </a:xfrm>
            <a:custGeom>
              <a:avLst/>
              <a:gdLst>
                <a:gd name="connsiteX0" fmla="*/ 1103264 w 2180339"/>
                <a:gd name="connsiteY0" fmla="*/ 73 h 2180207"/>
                <a:gd name="connsiteX1" fmla="*/ 2114753 w 2180339"/>
                <a:gd name="connsiteY1" fmla="*/ 717933 h 2180207"/>
                <a:gd name="connsiteX2" fmla="*/ 1728576 w 2180339"/>
                <a:gd name="connsiteY2" fmla="*/ 1973704 h 2180207"/>
                <a:gd name="connsiteX3" fmla="*/ 415058 w 2180339"/>
                <a:gd name="connsiteY3" fmla="*/ 1945997 h 2180207"/>
                <a:gd name="connsiteX4" fmla="*/ 82179 w 2180339"/>
                <a:gd name="connsiteY4" fmla="*/ 675059 h 2180207"/>
                <a:gd name="connsiteX5" fmla="*/ 165557 w 2180339"/>
                <a:gd name="connsiteY5" fmla="*/ 709392 h 2180207"/>
                <a:gd name="connsiteX6" fmla="*/ 470901 w 2180339"/>
                <a:gd name="connsiteY6" fmla="*/ 1875198 h 2180207"/>
                <a:gd name="connsiteX7" fmla="*/ 1675764 w 2180339"/>
                <a:gd name="connsiteY7" fmla="*/ 1900614 h 2180207"/>
                <a:gd name="connsiteX8" fmla="*/ 2029998 w 2180339"/>
                <a:gd name="connsiteY8" fmla="*/ 748721 h 2180207"/>
                <a:gd name="connsiteX9" fmla="*/ 1019053 w 2180339"/>
                <a:gd name="connsiteY9" fmla="*/ 92725 h 2180207"/>
                <a:gd name="connsiteX10" fmla="*/ 1012640 w 2180339"/>
                <a:gd name="connsiteY10" fmla="*/ 2780 h 2180207"/>
                <a:gd name="connsiteX11" fmla="*/ 1103264 w 2180339"/>
                <a:gd name="connsiteY11" fmla="*/ 73 h 21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0339" h="2180207">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chemeClr val="accent3"/>
            </a:solidFill>
            <a:ln w="25400" cap="flat" cmpd="sng" algn="ctr">
              <a:noFill/>
              <a:prstDash val="solid"/>
            </a:ln>
            <a:effectLst/>
          </p:spPr>
          <p:txBody>
            <a:bodyPr lIns="0" tIns="0" rIns="0" bIns="0" anchor="ctr"/>
            <a:lstStyle/>
            <a:p>
              <a:pPr algn="ctr"/>
              <a:endParaRPr lang="zh-CN" altLang="en-US" sz="2100" kern="0" dirty="0">
                <a:solidFill>
                  <a:srgbClr val="FFFFFF"/>
                </a:solidFill>
                <a:latin typeface="+mn-ea"/>
              </a:endParaRPr>
            </a:p>
          </p:txBody>
        </p:sp>
        <p:sp>
          <p:nvSpPr>
            <p:cNvPr id="16" name="矩形 15"/>
            <p:cNvSpPr/>
            <p:nvPr/>
          </p:nvSpPr>
          <p:spPr>
            <a:xfrm>
              <a:off x="5763955" y="3181206"/>
              <a:ext cx="1669996" cy="744434"/>
            </a:xfrm>
            <a:prstGeom prst="rect">
              <a:avLst/>
            </a:prstGeom>
          </p:spPr>
          <p:txBody>
            <a:bodyPr wrap="square">
              <a:spAutoFit/>
            </a:bodyPr>
            <a:lstStyle/>
            <a:p>
              <a:pPr lvl="0" algn="ctr">
                <a:lnSpc>
                  <a:spcPct val="150000"/>
                </a:lnSpc>
              </a:pPr>
              <a:r>
                <a:rPr lang="zh-CN" altLang="en-US" sz="1300" dirty="0">
                  <a:solidFill>
                    <a:prstClr val="white">
                      <a:lumMod val="50000"/>
                    </a:prstClr>
                  </a:solidFill>
                </a:rPr>
                <a:t>单击此处添加文本</a:t>
              </a:r>
              <a:endParaRPr lang="en-US" altLang="zh-CN" sz="1300" dirty="0">
                <a:solidFill>
                  <a:prstClr val="white">
                    <a:lumMod val="50000"/>
                  </a:prstClr>
                </a:solidFill>
              </a:endParaRPr>
            </a:p>
            <a:p>
              <a:pPr lvl="0" algn="ctr">
                <a:lnSpc>
                  <a:spcPct val="150000"/>
                </a:lnSpc>
              </a:pPr>
              <a:r>
                <a:rPr lang="zh-CN" altLang="en-US" sz="1300" dirty="0">
                  <a:solidFill>
                    <a:prstClr val="white">
                      <a:lumMod val="50000"/>
                    </a:prstClr>
                  </a:solidFill>
                </a:rPr>
                <a:t>单击此处添加文本</a:t>
              </a:r>
              <a:endParaRPr lang="zh-CN" altLang="en-US" sz="1300" dirty="0">
                <a:solidFill>
                  <a:prstClr val="white">
                    <a:lumMod val="50000"/>
                  </a:prstClr>
                </a:solidFill>
              </a:endParaRPr>
            </a:p>
            <a:p>
              <a:pPr lvl="0" algn="ctr">
                <a:lnSpc>
                  <a:spcPct val="150000"/>
                </a:lnSpc>
              </a:pPr>
              <a:r>
                <a:rPr lang="zh-CN" altLang="en-US" sz="1300" dirty="0">
                  <a:solidFill>
                    <a:prstClr val="white">
                      <a:lumMod val="50000"/>
                    </a:prstClr>
                  </a:solidFill>
                </a:rPr>
                <a:t>单击此处添加文本</a:t>
              </a:r>
              <a:endParaRPr lang="zh-CN" altLang="en-US" sz="1300" dirty="0">
                <a:solidFill>
                  <a:prstClr val="white">
                    <a:lumMod val="50000"/>
                  </a:prstClr>
                </a:solidFill>
              </a:endParaRPr>
            </a:p>
          </p:txBody>
        </p:sp>
      </p:grpSp>
      <p:grpSp>
        <p:nvGrpSpPr>
          <p:cNvPr id="21" name="组合 20"/>
          <p:cNvGrpSpPr/>
          <p:nvPr/>
        </p:nvGrpSpPr>
        <p:grpSpPr>
          <a:xfrm>
            <a:off x="5087889" y="3813620"/>
            <a:ext cx="2226371" cy="2132065"/>
            <a:chOff x="3707051" y="2667959"/>
            <a:chExt cx="1669996" cy="1599049"/>
          </a:xfrm>
        </p:grpSpPr>
        <p:sp>
          <p:nvSpPr>
            <p:cNvPr id="9" name="椭圆 8"/>
            <p:cNvSpPr/>
            <p:nvPr/>
          </p:nvSpPr>
          <p:spPr>
            <a:xfrm>
              <a:off x="3800965" y="2667959"/>
              <a:ext cx="580965" cy="569792"/>
            </a:xfrm>
            <a:prstGeom prst="ellipse">
              <a:avLst/>
            </a:prstGeom>
            <a:solidFill>
              <a:schemeClr val="accent4"/>
            </a:solidFill>
            <a:ln w="25400" cap="flat" cmpd="sng" algn="ctr">
              <a:noFill/>
              <a:prstDash val="solid"/>
            </a:ln>
            <a:effectLst/>
          </p:spPr>
          <p:txBody>
            <a:bodyPr lIns="0" tIns="0" rIns="0" bIns="0" anchor="ctr"/>
            <a:lstStyle/>
            <a:p>
              <a:pPr algn="ctr">
                <a:defRPr/>
              </a:pPr>
              <a:r>
                <a:rPr lang="en-US" altLang="zh-CN" sz="2100" kern="0" dirty="0">
                  <a:solidFill>
                    <a:srgbClr val="FFFFFF"/>
                  </a:solidFill>
                  <a:latin typeface="+mn-ea"/>
                </a:rPr>
                <a:t>4</a:t>
              </a:r>
              <a:endParaRPr lang="zh-CN" altLang="en-US" sz="2100" kern="0" dirty="0">
                <a:solidFill>
                  <a:srgbClr val="FFFFFF"/>
                </a:solidFill>
                <a:latin typeface="+mn-ea"/>
              </a:endParaRPr>
            </a:p>
          </p:txBody>
        </p:sp>
        <p:sp>
          <p:nvSpPr>
            <p:cNvPr id="10" name="任意多边形 9"/>
            <p:cNvSpPr/>
            <p:nvPr/>
          </p:nvSpPr>
          <p:spPr>
            <a:xfrm>
              <a:off x="3855431" y="2880234"/>
              <a:ext cx="1386774" cy="1386774"/>
            </a:xfrm>
            <a:custGeom>
              <a:avLst/>
              <a:gdLst>
                <a:gd name="connsiteX0" fmla="*/ 1103264 w 2180339"/>
                <a:gd name="connsiteY0" fmla="*/ 73 h 2180207"/>
                <a:gd name="connsiteX1" fmla="*/ 2114753 w 2180339"/>
                <a:gd name="connsiteY1" fmla="*/ 717933 h 2180207"/>
                <a:gd name="connsiteX2" fmla="*/ 1728576 w 2180339"/>
                <a:gd name="connsiteY2" fmla="*/ 1973704 h 2180207"/>
                <a:gd name="connsiteX3" fmla="*/ 415058 w 2180339"/>
                <a:gd name="connsiteY3" fmla="*/ 1945997 h 2180207"/>
                <a:gd name="connsiteX4" fmla="*/ 82179 w 2180339"/>
                <a:gd name="connsiteY4" fmla="*/ 675059 h 2180207"/>
                <a:gd name="connsiteX5" fmla="*/ 165557 w 2180339"/>
                <a:gd name="connsiteY5" fmla="*/ 709392 h 2180207"/>
                <a:gd name="connsiteX6" fmla="*/ 470901 w 2180339"/>
                <a:gd name="connsiteY6" fmla="*/ 1875198 h 2180207"/>
                <a:gd name="connsiteX7" fmla="*/ 1675764 w 2180339"/>
                <a:gd name="connsiteY7" fmla="*/ 1900614 h 2180207"/>
                <a:gd name="connsiteX8" fmla="*/ 2029998 w 2180339"/>
                <a:gd name="connsiteY8" fmla="*/ 748721 h 2180207"/>
                <a:gd name="connsiteX9" fmla="*/ 1019053 w 2180339"/>
                <a:gd name="connsiteY9" fmla="*/ 92725 h 2180207"/>
                <a:gd name="connsiteX10" fmla="*/ 1012640 w 2180339"/>
                <a:gd name="connsiteY10" fmla="*/ 2780 h 2180207"/>
                <a:gd name="connsiteX11" fmla="*/ 1103264 w 2180339"/>
                <a:gd name="connsiteY11" fmla="*/ 73 h 21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0339" h="2180207">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bIns="0" anchor="ctr"/>
            <a:lstStyle/>
            <a:p>
              <a:pPr algn="just">
                <a:lnSpc>
                  <a:spcPct val="130000"/>
                </a:lnSpc>
                <a:defRPr/>
              </a:pPr>
              <a:endParaRPr lang="zh-CN" altLang="en-US" sz="2000" kern="0" dirty="0">
                <a:solidFill>
                  <a:schemeClr val="tx1"/>
                </a:solidFill>
                <a:latin typeface="+mn-ea"/>
              </a:endParaRPr>
            </a:p>
          </p:txBody>
        </p:sp>
        <p:sp>
          <p:nvSpPr>
            <p:cNvPr id="17" name="矩形 16"/>
            <p:cNvSpPr/>
            <p:nvPr/>
          </p:nvSpPr>
          <p:spPr>
            <a:xfrm>
              <a:off x="3707051" y="3233797"/>
              <a:ext cx="1669996" cy="744434"/>
            </a:xfrm>
            <a:prstGeom prst="rect">
              <a:avLst/>
            </a:prstGeom>
          </p:spPr>
          <p:txBody>
            <a:bodyPr wrap="square">
              <a:spAutoFit/>
            </a:bodyPr>
            <a:lstStyle/>
            <a:p>
              <a:pPr lvl="0" algn="ctr">
                <a:lnSpc>
                  <a:spcPct val="150000"/>
                </a:lnSpc>
              </a:pPr>
              <a:r>
                <a:rPr lang="zh-CN" altLang="en-US" sz="1300" dirty="0">
                  <a:solidFill>
                    <a:prstClr val="white">
                      <a:lumMod val="50000"/>
                    </a:prstClr>
                  </a:solidFill>
                </a:rPr>
                <a:t>单击此处添加文本</a:t>
              </a:r>
              <a:endParaRPr lang="en-US" altLang="zh-CN" sz="1300" dirty="0">
                <a:solidFill>
                  <a:prstClr val="white">
                    <a:lumMod val="50000"/>
                  </a:prstClr>
                </a:solidFill>
              </a:endParaRPr>
            </a:p>
            <a:p>
              <a:pPr lvl="0" algn="ctr">
                <a:lnSpc>
                  <a:spcPct val="150000"/>
                </a:lnSpc>
              </a:pPr>
              <a:r>
                <a:rPr lang="zh-CN" altLang="en-US" sz="1300" dirty="0">
                  <a:solidFill>
                    <a:prstClr val="white">
                      <a:lumMod val="50000"/>
                    </a:prstClr>
                  </a:solidFill>
                </a:rPr>
                <a:t>单击此处添加文本</a:t>
              </a:r>
              <a:endParaRPr lang="zh-CN" altLang="en-US" sz="1300" dirty="0">
                <a:solidFill>
                  <a:prstClr val="white">
                    <a:lumMod val="50000"/>
                  </a:prstClr>
                </a:solidFill>
              </a:endParaRPr>
            </a:p>
            <a:p>
              <a:pPr lvl="0" algn="ctr">
                <a:lnSpc>
                  <a:spcPct val="150000"/>
                </a:lnSpc>
              </a:pPr>
              <a:r>
                <a:rPr lang="zh-CN" altLang="en-US" sz="1300" dirty="0">
                  <a:solidFill>
                    <a:prstClr val="white">
                      <a:lumMod val="50000"/>
                    </a:prstClr>
                  </a:solidFill>
                </a:rPr>
                <a:t>单击此处添加文本</a:t>
              </a:r>
              <a:endParaRPr lang="zh-CN" altLang="en-US" sz="1300" dirty="0">
                <a:solidFill>
                  <a:prstClr val="white">
                    <a:lumMod val="50000"/>
                  </a:prstClr>
                </a:solidFill>
              </a:endParaRPr>
            </a:p>
          </p:txBody>
        </p:sp>
      </p:grpSp>
      <p:grpSp>
        <p:nvGrpSpPr>
          <p:cNvPr id="20" name="组合 19"/>
          <p:cNvGrpSpPr/>
          <p:nvPr/>
        </p:nvGrpSpPr>
        <p:grpSpPr>
          <a:xfrm>
            <a:off x="2363755" y="3813620"/>
            <a:ext cx="2226371" cy="2132065"/>
            <a:chOff x="1663685" y="2667959"/>
            <a:chExt cx="1669996" cy="1599049"/>
          </a:xfrm>
        </p:grpSpPr>
        <p:sp>
          <p:nvSpPr>
            <p:cNvPr id="7" name="椭圆 6"/>
            <p:cNvSpPr/>
            <p:nvPr/>
          </p:nvSpPr>
          <p:spPr>
            <a:xfrm>
              <a:off x="1750830" y="2667959"/>
              <a:ext cx="582362" cy="569792"/>
            </a:xfrm>
            <a:prstGeom prst="ellipse">
              <a:avLst/>
            </a:prstGeom>
            <a:solidFill>
              <a:schemeClr val="accent1"/>
            </a:solidFill>
            <a:ln w="25400" cap="flat" cmpd="sng" algn="ctr">
              <a:noFill/>
              <a:prstDash val="solid"/>
            </a:ln>
            <a:effectLst/>
          </p:spPr>
          <p:txBody>
            <a:bodyPr lIns="0" tIns="0" rIns="0" bIns="0" anchor="ctr"/>
            <a:lstStyle/>
            <a:p>
              <a:pPr algn="ctr">
                <a:defRPr/>
              </a:pPr>
              <a:r>
                <a:rPr lang="en-US" altLang="zh-CN" sz="2100" kern="0" dirty="0">
                  <a:solidFill>
                    <a:srgbClr val="FFFFFF"/>
                  </a:solidFill>
                  <a:latin typeface="+mn-ea"/>
                </a:rPr>
                <a:t>3</a:t>
              </a:r>
              <a:endParaRPr lang="zh-CN" altLang="en-US" sz="2100" kern="0" dirty="0">
                <a:solidFill>
                  <a:srgbClr val="FFFFFF"/>
                </a:solidFill>
                <a:latin typeface="+mn-ea"/>
              </a:endParaRPr>
            </a:p>
          </p:txBody>
        </p:sp>
        <p:sp>
          <p:nvSpPr>
            <p:cNvPr id="8" name="任意多边形 7"/>
            <p:cNvSpPr/>
            <p:nvPr/>
          </p:nvSpPr>
          <p:spPr>
            <a:xfrm>
              <a:off x="1805296" y="2880234"/>
              <a:ext cx="1386774" cy="1386774"/>
            </a:xfrm>
            <a:custGeom>
              <a:avLst/>
              <a:gdLst>
                <a:gd name="connsiteX0" fmla="*/ 1103264 w 2180339"/>
                <a:gd name="connsiteY0" fmla="*/ 73 h 2180207"/>
                <a:gd name="connsiteX1" fmla="*/ 2114753 w 2180339"/>
                <a:gd name="connsiteY1" fmla="*/ 717933 h 2180207"/>
                <a:gd name="connsiteX2" fmla="*/ 1728576 w 2180339"/>
                <a:gd name="connsiteY2" fmla="*/ 1973704 h 2180207"/>
                <a:gd name="connsiteX3" fmla="*/ 415058 w 2180339"/>
                <a:gd name="connsiteY3" fmla="*/ 1945997 h 2180207"/>
                <a:gd name="connsiteX4" fmla="*/ 82179 w 2180339"/>
                <a:gd name="connsiteY4" fmla="*/ 675059 h 2180207"/>
                <a:gd name="connsiteX5" fmla="*/ 165557 w 2180339"/>
                <a:gd name="connsiteY5" fmla="*/ 709392 h 2180207"/>
                <a:gd name="connsiteX6" fmla="*/ 470901 w 2180339"/>
                <a:gd name="connsiteY6" fmla="*/ 1875198 h 2180207"/>
                <a:gd name="connsiteX7" fmla="*/ 1675764 w 2180339"/>
                <a:gd name="connsiteY7" fmla="*/ 1900614 h 2180207"/>
                <a:gd name="connsiteX8" fmla="*/ 2029998 w 2180339"/>
                <a:gd name="connsiteY8" fmla="*/ 748721 h 2180207"/>
                <a:gd name="connsiteX9" fmla="*/ 1019053 w 2180339"/>
                <a:gd name="connsiteY9" fmla="*/ 92725 h 2180207"/>
                <a:gd name="connsiteX10" fmla="*/ 1012640 w 2180339"/>
                <a:gd name="connsiteY10" fmla="*/ 2780 h 2180207"/>
                <a:gd name="connsiteX11" fmla="*/ 1103264 w 2180339"/>
                <a:gd name="connsiteY11" fmla="*/ 73 h 21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0339" h="2180207">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bIns="0" anchor="ctr"/>
            <a:lstStyle/>
            <a:p>
              <a:pPr algn="just">
                <a:lnSpc>
                  <a:spcPct val="130000"/>
                </a:lnSpc>
                <a:defRPr/>
              </a:pPr>
              <a:endParaRPr lang="zh-CN" altLang="en-US" sz="2000" kern="0" dirty="0">
                <a:solidFill>
                  <a:schemeClr val="tx1"/>
                </a:solidFill>
                <a:latin typeface="+mn-ea"/>
              </a:endParaRPr>
            </a:p>
          </p:txBody>
        </p:sp>
        <p:sp>
          <p:nvSpPr>
            <p:cNvPr id="18" name="矩形 17"/>
            <p:cNvSpPr/>
            <p:nvPr/>
          </p:nvSpPr>
          <p:spPr>
            <a:xfrm>
              <a:off x="1663685" y="3217808"/>
              <a:ext cx="1669996" cy="744434"/>
            </a:xfrm>
            <a:prstGeom prst="rect">
              <a:avLst/>
            </a:prstGeom>
          </p:spPr>
          <p:txBody>
            <a:bodyPr wrap="square">
              <a:spAutoFit/>
            </a:bodyPr>
            <a:lstStyle/>
            <a:p>
              <a:pPr lvl="0" algn="ctr">
                <a:lnSpc>
                  <a:spcPct val="150000"/>
                </a:lnSpc>
              </a:pPr>
              <a:r>
                <a:rPr lang="zh-CN" altLang="en-US" sz="1300" dirty="0">
                  <a:solidFill>
                    <a:prstClr val="white">
                      <a:lumMod val="50000"/>
                    </a:prstClr>
                  </a:solidFill>
                </a:rPr>
                <a:t>单击此处添加文本</a:t>
              </a:r>
              <a:endParaRPr lang="en-US" altLang="zh-CN" sz="1300" dirty="0">
                <a:solidFill>
                  <a:prstClr val="white">
                    <a:lumMod val="50000"/>
                  </a:prstClr>
                </a:solidFill>
              </a:endParaRPr>
            </a:p>
            <a:p>
              <a:pPr lvl="0" algn="ctr">
                <a:lnSpc>
                  <a:spcPct val="150000"/>
                </a:lnSpc>
              </a:pPr>
              <a:r>
                <a:rPr lang="zh-CN" altLang="en-US" sz="1300" dirty="0">
                  <a:solidFill>
                    <a:prstClr val="white">
                      <a:lumMod val="50000"/>
                    </a:prstClr>
                  </a:solidFill>
                </a:rPr>
                <a:t>单击此处添加文本</a:t>
              </a:r>
              <a:endParaRPr lang="zh-CN" altLang="en-US" sz="1300" dirty="0">
                <a:solidFill>
                  <a:prstClr val="white">
                    <a:lumMod val="50000"/>
                  </a:prstClr>
                </a:solidFill>
              </a:endParaRPr>
            </a:p>
            <a:p>
              <a:pPr lvl="0" algn="ctr">
                <a:lnSpc>
                  <a:spcPct val="150000"/>
                </a:lnSpc>
              </a:pPr>
              <a:r>
                <a:rPr lang="zh-CN" altLang="en-US" sz="1300" dirty="0">
                  <a:solidFill>
                    <a:prstClr val="white">
                      <a:lumMod val="50000"/>
                    </a:prstClr>
                  </a:solidFill>
                </a:rPr>
                <a:t>单击此处添加文本</a:t>
              </a:r>
              <a:endParaRPr lang="zh-CN" altLang="en-US" sz="1300" dirty="0">
                <a:solidFill>
                  <a:prstClr val="white">
                    <a:lumMod val="50000"/>
                  </a:prstClr>
                </a:solidFill>
              </a:endParaRPr>
            </a:p>
          </p:txBody>
        </p:sp>
      </p:gr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3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900" decel="100000" fill="hold"/>
                                        <p:tgtEl>
                                          <p:spTgt spid="1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6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900" decel="100000" fill="hold"/>
                                        <p:tgtEl>
                                          <p:spTgt spid="2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9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900" decel="100000" fill="hold"/>
                                        <p:tgtEl>
                                          <p:spTgt spid="2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11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900" decel="100000" fill="hold"/>
                                        <p:tgtEl>
                                          <p:spTgt spid="2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919536" y="2164184"/>
            <a:ext cx="2920620" cy="2921000"/>
            <a:chOff x="1785938" y="2546350"/>
            <a:chExt cx="2921000" cy="2921000"/>
          </a:xfrm>
          <a:solidFill>
            <a:schemeClr val="accent4"/>
          </a:solidFill>
        </p:grpSpPr>
        <p:sp>
          <p:nvSpPr>
            <p:cNvPr id="2" name="空心弧 1"/>
            <p:cNvSpPr/>
            <p:nvPr/>
          </p:nvSpPr>
          <p:spPr>
            <a:xfrm>
              <a:off x="1785938" y="2546350"/>
              <a:ext cx="2921000" cy="2921000"/>
            </a:xfrm>
            <a:prstGeom prst="blockArc">
              <a:avLst>
                <a:gd name="adj1" fmla="val 10800000"/>
                <a:gd name="adj2" fmla="val 21573038"/>
                <a:gd name="adj3" fmla="val 277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AgencyFB-Regular" pitchFamily="50" charset="0"/>
              </a:endParaRPr>
            </a:p>
          </p:txBody>
        </p:sp>
        <p:sp>
          <p:nvSpPr>
            <p:cNvPr id="3" name="任意多边形 2"/>
            <p:cNvSpPr/>
            <p:nvPr/>
          </p:nvSpPr>
          <p:spPr>
            <a:xfrm>
              <a:off x="1946275" y="2693988"/>
              <a:ext cx="2600325" cy="1300162"/>
            </a:xfrm>
            <a:custGeom>
              <a:avLst/>
              <a:gdLst>
                <a:gd name="connsiteX0" fmla="*/ 1123950 w 2247900"/>
                <a:gd name="connsiteY0" fmla="*/ 0 h 1123950"/>
                <a:gd name="connsiteX1" fmla="*/ 2247900 w 2247900"/>
                <a:gd name="connsiteY1" fmla="*/ 1123950 h 1123950"/>
                <a:gd name="connsiteX2" fmla="*/ 0 w 2247900"/>
                <a:gd name="connsiteY2" fmla="*/ 1123950 h 1123950"/>
                <a:gd name="connsiteX3" fmla="*/ 1123950 w 2247900"/>
                <a:gd name="connsiteY3" fmla="*/ 0 h 1123950"/>
              </a:gdLst>
              <a:ahLst/>
              <a:cxnLst>
                <a:cxn ang="0">
                  <a:pos x="connsiteX0" y="connsiteY0"/>
                </a:cxn>
                <a:cxn ang="0">
                  <a:pos x="connsiteX1" y="connsiteY1"/>
                </a:cxn>
                <a:cxn ang="0">
                  <a:pos x="connsiteX2" y="connsiteY2"/>
                </a:cxn>
                <a:cxn ang="0">
                  <a:pos x="connsiteX3" y="connsiteY3"/>
                </a:cxn>
              </a:cxnLst>
              <a:rect l="l" t="t" r="r" b="b"/>
              <a:pathLst>
                <a:path w="2247900" h="1123950">
                  <a:moveTo>
                    <a:pt x="1123950" y="0"/>
                  </a:moveTo>
                  <a:cubicBezTo>
                    <a:pt x="1744690" y="0"/>
                    <a:pt x="2247900" y="503210"/>
                    <a:pt x="2247900" y="1123950"/>
                  </a:cubicBezTo>
                  <a:lnTo>
                    <a:pt x="0" y="1123950"/>
                  </a:lnTo>
                  <a:cubicBezTo>
                    <a:pt x="0" y="503210"/>
                    <a:pt x="503210" y="0"/>
                    <a:pt x="112395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4" name="Freeform 220"/>
          <p:cNvSpPr/>
          <p:nvPr/>
        </p:nvSpPr>
        <p:spPr bwMode="auto">
          <a:xfrm>
            <a:off x="3097308" y="2542009"/>
            <a:ext cx="565076" cy="420688"/>
          </a:xfrm>
          <a:custGeom>
            <a:avLst/>
            <a:gdLst>
              <a:gd name="T0" fmla="*/ 1649836615 w 176"/>
              <a:gd name="T1" fmla="*/ 1216864125 h 131"/>
              <a:gd name="T2" fmla="*/ 1649836615 w 176"/>
              <a:gd name="T3" fmla="*/ 0 h 131"/>
              <a:gd name="T4" fmla="*/ 1288933752 w 176"/>
              <a:gd name="T5" fmla="*/ 0 h 131"/>
              <a:gd name="T6" fmla="*/ 1288933752 w 176"/>
              <a:gd name="T7" fmla="*/ 1216864125 h 131"/>
              <a:gd name="T8" fmla="*/ 1082705379 w 176"/>
              <a:gd name="T9" fmla="*/ 1216864125 h 131"/>
              <a:gd name="T10" fmla="*/ 1082705379 w 176"/>
              <a:gd name="T11" fmla="*/ 742491840 h 131"/>
              <a:gd name="T12" fmla="*/ 721802516 w 176"/>
              <a:gd name="T13" fmla="*/ 742491840 h 131"/>
              <a:gd name="T14" fmla="*/ 721802516 w 176"/>
              <a:gd name="T15" fmla="*/ 1216864125 h 131"/>
              <a:gd name="T16" fmla="*/ 525884919 w 176"/>
              <a:gd name="T17" fmla="*/ 1216864125 h 131"/>
              <a:gd name="T18" fmla="*/ 525884919 w 176"/>
              <a:gd name="T19" fmla="*/ 329996017 h 131"/>
              <a:gd name="T20" fmla="*/ 154671280 w 176"/>
              <a:gd name="T21" fmla="*/ 329996017 h 131"/>
              <a:gd name="T22" fmla="*/ 154671280 w 176"/>
              <a:gd name="T23" fmla="*/ 1216864125 h 131"/>
              <a:gd name="T24" fmla="*/ 0 w 176"/>
              <a:gd name="T25" fmla="*/ 1216864125 h 131"/>
              <a:gd name="T26" fmla="*/ 0 w 176"/>
              <a:gd name="T27" fmla="*/ 1350925509 h 131"/>
              <a:gd name="T28" fmla="*/ 1814818671 w 176"/>
              <a:gd name="T29" fmla="*/ 1350925509 h 131"/>
              <a:gd name="T30" fmla="*/ 1814818671 w 176"/>
              <a:gd name="T31" fmla="*/ 1216864125 h 131"/>
              <a:gd name="T32" fmla="*/ 1649836615 w 176"/>
              <a:gd name="T33" fmla="*/ 1216864125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6" h="131">
                <a:moveTo>
                  <a:pt x="160" y="118"/>
                </a:moveTo>
                <a:lnTo>
                  <a:pt x="160" y="0"/>
                </a:lnTo>
                <a:lnTo>
                  <a:pt x="125" y="0"/>
                </a:lnTo>
                <a:lnTo>
                  <a:pt x="125" y="118"/>
                </a:lnTo>
                <a:lnTo>
                  <a:pt x="105" y="118"/>
                </a:lnTo>
                <a:lnTo>
                  <a:pt x="105" y="72"/>
                </a:lnTo>
                <a:lnTo>
                  <a:pt x="70" y="72"/>
                </a:lnTo>
                <a:lnTo>
                  <a:pt x="70" y="118"/>
                </a:lnTo>
                <a:lnTo>
                  <a:pt x="51" y="118"/>
                </a:lnTo>
                <a:lnTo>
                  <a:pt x="51" y="32"/>
                </a:lnTo>
                <a:lnTo>
                  <a:pt x="15" y="32"/>
                </a:lnTo>
                <a:lnTo>
                  <a:pt x="15" y="118"/>
                </a:lnTo>
                <a:lnTo>
                  <a:pt x="0" y="118"/>
                </a:lnTo>
                <a:lnTo>
                  <a:pt x="0" y="131"/>
                </a:lnTo>
                <a:lnTo>
                  <a:pt x="176" y="131"/>
                </a:lnTo>
                <a:lnTo>
                  <a:pt x="176" y="118"/>
                </a:lnTo>
                <a:lnTo>
                  <a:pt x="160" y="1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文本框 14"/>
          <p:cNvSpPr txBox="1">
            <a:spLocks noChangeArrowheads="1"/>
          </p:cNvSpPr>
          <p:nvPr/>
        </p:nvSpPr>
        <p:spPr bwMode="auto">
          <a:xfrm>
            <a:off x="3024294" y="3046834"/>
            <a:ext cx="8819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9pPr>
          </a:lstStyle>
          <a:p>
            <a:pPr>
              <a:lnSpc>
                <a:spcPct val="100000"/>
              </a:lnSpc>
              <a:spcBef>
                <a:spcPct val="0"/>
              </a:spcBef>
              <a:buFontTx/>
              <a:buNone/>
            </a:pPr>
            <a:r>
              <a:rPr lang="en-US" altLang="zh-CN" sz="1800">
                <a:solidFill>
                  <a:schemeClr val="bg1"/>
                </a:solidFill>
                <a:latin typeface="AgencyFB-Regular" pitchFamily="50" charset="0"/>
              </a:rPr>
              <a:t>359,781</a:t>
            </a:r>
            <a:endParaRPr lang="zh-CN" altLang="en-US" sz="1800">
              <a:solidFill>
                <a:schemeClr val="bg1"/>
              </a:solidFill>
              <a:latin typeface="AgencyFB-Regular" pitchFamily="50" charset="0"/>
            </a:endParaRPr>
          </a:p>
        </p:txBody>
      </p:sp>
      <p:grpSp>
        <p:nvGrpSpPr>
          <p:cNvPr id="13" name="组合 12"/>
          <p:cNvGrpSpPr/>
          <p:nvPr/>
        </p:nvGrpSpPr>
        <p:grpSpPr>
          <a:xfrm>
            <a:off x="4767141" y="2151484"/>
            <a:ext cx="2920620" cy="2921000"/>
            <a:chOff x="4633913" y="2533650"/>
            <a:chExt cx="2921000" cy="2921000"/>
          </a:xfrm>
          <a:solidFill>
            <a:schemeClr val="accent3"/>
          </a:solidFill>
        </p:grpSpPr>
        <p:sp>
          <p:nvSpPr>
            <p:cNvPr id="6" name="空心弧 5"/>
            <p:cNvSpPr/>
            <p:nvPr/>
          </p:nvSpPr>
          <p:spPr>
            <a:xfrm flipV="1">
              <a:off x="4633913" y="2533650"/>
              <a:ext cx="2921000" cy="2921000"/>
            </a:xfrm>
            <a:prstGeom prst="blockArc">
              <a:avLst>
                <a:gd name="adj1" fmla="val 10800000"/>
                <a:gd name="adj2" fmla="val 21573038"/>
                <a:gd name="adj3" fmla="val 277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AgencyFB-Regular" pitchFamily="50" charset="0"/>
              </a:endParaRPr>
            </a:p>
          </p:txBody>
        </p:sp>
        <p:sp>
          <p:nvSpPr>
            <p:cNvPr id="7" name="任意多边形 6"/>
            <p:cNvSpPr/>
            <p:nvPr/>
          </p:nvSpPr>
          <p:spPr>
            <a:xfrm flipV="1">
              <a:off x="4794250" y="4006850"/>
              <a:ext cx="2600325" cy="1300163"/>
            </a:xfrm>
            <a:custGeom>
              <a:avLst/>
              <a:gdLst>
                <a:gd name="connsiteX0" fmla="*/ 1123950 w 2247900"/>
                <a:gd name="connsiteY0" fmla="*/ 0 h 1123950"/>
                <a:gd name="connsiteX1" fmla="*/ 2247900 w 2247900"/>
                <a:gd name="connsiteY1" fmla="*/ 1123950 h 1123950"/>
                <a:gd name="connsiteX2" fmla="*/ 0 w 2247900"/>
                <a:gd name="connsiteY2" fmla="*/ 1123950 h 1123950"/>
                <a:gd name="connsiteX3" fmla="*/ 1123950 w 2247900"/>
                <a:gd name="connsiteY3" fmla="*/ 0 h 1123950"/>
              </a:gdLst>
              <a:ahLst/>
              <a:cxnLst>
                <a:cxn ang="0">
                  <a:pos x="connsiteX0" y="connsiteY0"/>
                </a:cxn>
                <a:cxn ang="0">
                  <a:pos x="connsiteX1" y="connsiteY1"/>
                </a:cxn>
                <a:cxn ang="0">
                  <a:pos x="connsiteX2" y="connsiteY2"/>
                </a:cxn>
                <a:cxn ang="0">
                  <a:pos x="connsiteX3" y="connsiteY3"/>
                </a:cxn>
              </a:cxnLst>
              <a:rect l="l" t="t" r="r" b="b"/>
              <a:pathLst>
                <a:path w="2247900" h="1123950">
                  <a:moveTo>
                    <a:pt x="1123950" y="0"/>
                  </a:moveTo>
                  <a:cubicBezTo>
                    <a:pt x="1744690" y="0"/>
                    <a:pt x="2247900" y="503210"/>
                    <a:pt x="2247900" y="1123950"/>
                  </a:cubicBezTo>
                  <a:lnTo>
                    <a:pt x="0" y="1123950"/>
                  </a:lnTo>
                  <a:cubicBezTo>
                    <a:pt x="0" y="503210"/>
                    <a:pt x="503210" y="0"/>
                    <a:pt x="112395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8" name="文本框 17"/>
          <p:cNvSpPr txBox="1">
            <a:spLocks noChangeArrowheads="1"/>
          </p:cNvSpPr>
          <p:nvPr/>
        </p:nvSpPr>
        <p:spPr bwMode="auto">
          <a:xfrm>
            <a:off x="5940152" y="4278734"/>
            <a:ext cx="5661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9pPr>
          </a:lstStyle>
          <a:p>
            <a:pPr>
              <a:lnSpc>
                <a:spcPct val="100000"/>
              </a:lnSpc>
              <a:spcBef>
                <a:spcPct val="0"/>
              </a:spcBef>
              <a:buFontTx/>
              <a:buNone/>
            </a:pPr>
            <a:r>
              <a:rPr lang="en-US" altLang="zh-CN" sz="1800" b="1">
                <a:solidFill>
                  <a:schemeClr val="bg1"/>
                </a:solidFill>
                <a:latin typeface="AgencyFB-Regular" pitchFamily="50" charset="0"/>
              </a:rPr>
              <a:t>80%</a:t>
            </a:r>
            <a:endParaRPr lang="zh-CN" altLang="en-US" sz="1800" b="1">
              <a:solidFill>
                <a:schemeClr val="bg1"/>
              </a:solidFill>
              <a:latin typeface="AgencyFB-Regular" pitchFamily="50" charset="0"/>
            </a:endParaRPr>
          </a:p>
        </p:txBody>
      </p:sp>
      <p:grpSp>
        <p:nvGrpSpPr>
          <p:cNvPr id="14" name="组合 13"/>
          <p:cNvGrpSpPr/>
          <p:nvPr/>
        </p:nvGrpSpPr>
        <p:grpSpPr>
          <a:xfrm>
            <a:off x="7611570" y="2164184"/>
            <a:ext cx="2920620" cy="2921000"/>
            <a:chOff x="7478713" y="2546350"/>
            <a:chExt cx="2921000" cy="2921000"/>
          </a:xfrm>
          <a:solidFill>
            <a:schemeClr val="accent2"/>
          </a:solidFill>
        </p:grpSpPr>
        <p:sp>
          <p:nvSpPr>
            <p:cNvPr id="9" name="空心弧 8"/>
            <p:cNvSpPr/>
            <p:nvPr/>
          </p:nvSpPr>
          <p:spPr>
            <a:xfrm>
              <a:off x="7478713" y="2546350"/>
              <a:ext cx="2921000" cy="2921000"/>
            </a:xfrm>
            <a:prstGeom prst="blockArc">
              <a:avLst>
                <a:gd name="adj1" fmla="val 10800000"/>
                <a:gd name="adj2" fmla="val 21573038"/>
                <a:gd name="adj3" fmla="val 277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AgencyFB-Regular" pitchFamily="50" charset="0"/>
              </a:endParaRPr>
            </a:p>
          </p:txBody>
        </p:sp>
        <p:sp>
          <p:nvSpPr>
            <p:cNvPr id="10" name="任意多边形 9"/>
            <p:cNvSpPr/>
            <p:nvPr/>
          </p:nvSpPr>
          <p:spPr>
            <a:xfrm>
              <a:off x="7639050" y="2693988"/>
              <a:ext cx="2600325" cy="1300162"/>
            </a:xfrm>
            <a:custGeom>
              <a:avLst/>
              <a:gdLst>
                <a:gd name="connsiteX0" fmla="*/ 1123950 w 2247900"/>
                <a:gd name="connsiteY0" fmla="*/ 0 h 1123950"/>
                <a:gd name="connsiteX1" fmla="*/ 2247900 w 2247900"/>
                <a:gd name="connsiteY1" fmla="*/ 1123950 h 1123950"/>
                <a:gd name="connsiteX2" fmla="*/ 0 w 2247900"/>
                <a:gd name="connsiteY2" fmla="*/ 1123950 h 1123950"/>
                <a:gd name="connsiteX3" fmla="*/ 1123950 w 2247900"/>
                <a:gd name="connsiteY3" fmla="*/ 0 h 1123950"/>
              </a:gdLst>
              <a:ahLst/>
              <a:cxnLst>
                <a:cxn ang="0">
                  <a:pos x="connsiteX0" y="connsiteY0"/>
                </a:cxn>
                <a:cxn ang="0">
                  <a:pos x="connsiteX1" y="connsiteY1"/>
                </a:cxn>
                <a:cxn ang="0">
                  <a:pos x="connsiteX2" y="connsiteY2"/>
                </a:cxn>
                <a:cxn ang="0">
                  <a:pos x="connsiteX3" y="connsiteY3"/>
                </a:cxn>
              </a:cxnLst>
              <a:rect l="l" t="t" r="r" b="b"/>
              <a:pathLst>
                <a:path w="2247900" h="1123950">
                  <a:moveTo>
                    <a:pt x="1123950" y="0"/>
                  </a:moveTo>
                  <a:cubicBezTo>
                    <a:pt x="1744690" y="0"/>
                    <a:pt x="2247900" y="503210"/>
                    <a:pt x="2247900" y="1123950"/>
                  </a:cubicBezTo>
                  <a:lnTo>
                    <a:pt x="0" y="1123950"/>
                  </a:lnTo>
                  <a:cubicBezTo>
                    <a:pt x="0" y="503210"/>
                    <a:pt x="503210" y="0"/>
                    <a:pt x="112395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11" name="文本框 20"/>
          <p:cNvSpPr txBox="1">
            <a:spLocks noChangeArrowheads="1"/>
          </p:cNvSpPr>
          <p:nvPr/>
        </p:nvSpPr>
        <p:spPr bwMode="auto">
          <a:xfrm>
            <a:off x="8716328" y="3046834"/>
            <a:ext cx="8819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defRPr>
            </a:lvl9pPr>
          </a:lstStyle>
          <a:p>
            <a:pPr>
              <a:lnSpc>
                <a:spcPct val="100000"/>
              </a:lnSpc>
              <a:spcBef>
                <a:spcPct val="0"/>
              </a:spcBef>
              <a:buFontTx/>
              <a:buNone/>
            </a:pPr>
            <a:r>
              <a:rPr lang="en-US" altLang="zh-CN" sz="1800">
                <a:solidFill>
                  <a:schemeClr val="bg1"/>
                </a:solidFill>
                <a:latin typeface="AgencyFB-Regular" pitchFamily="50" charset="0"/>
              </a:rPr>
              <a:t>621,781</a:t>
            </a:r>
            <a:endParaRPr lang="zh-CN" altLang="en-US" sz="1800">
              <a:solidFill>
                <a:schemeClr val="bg1"/>
              </a:solidFill>
              <a:latin typeface="AgencyFB-Regular" pitchFamily="50" charset="0"/>
            </a:endParaRPr>
          </a:p>
        </p:txBody>
      </p:sp>
      <p:grpSp>
        <p:nvGrpSpPr>
          <p:cNvPr id="18" name="组合 17"/>
          <p:cNvGrpSpPr/>
          <p:nvPr/>
        </p:nvGrpSpPr>
        <p:grpSpPr>
          <a:xfrm>
            <a:off x="8790672" y="2483849"/>
            <a:ext cx="561890" cy="565175"/>
            <a:chOff x="8657968" y="2866013"/>
            <a:chExt cx="561963" cy="565175"/>
          </a:xfrm>
          <a:solidFill>
            <a:schemeClr val="bg1"/>
          </a:solidFill>
        </p:grpSpPr>
        <p:sp>
          <p:nvSpPr>
            <p:cNvPr id="19" name="Freeform 478"/>
            <p:cNvSpPr/>
            <p:nvPr/>
          </p:nvSpPr>
          <p:spPr bwMode="auto">
            <a:xfrm>
              <a:off x="8657968" y="2866013"/>
              <a:ext cx="507373" cy="507373"/>
            </a:xfrm>
            <a:custGeom>
              <a:avLst/>
              <a:gdLst>
                <a:gd name="T0" fmla="*/ 129 w 258"/>
                <a:gd name="T1" fmla="*/ 245 h 259"/>
                <a:gd name="T2" fmla="*/ 14 w 258"/>
                <a:gd name="T3" fmla="*/ 129 h 259"/>
                <a:gd name="T4" fmla="*/ 129 w 258"/>
                <a:gd name="T5" fmla="*/ 14 h 259"/>
                <a:gd name="T6" fmla="*/ 244 w 258"/>
                <a:gd name="T7" fmla="*/ 129 h 259"/>
                <a:gd name="T8" fmla="*/ 241 w 258"/>
                <a:gd name="T9" fmla="*/ 156 h 259"/>
                <a:gd name="T10" fmla="*/ 255 w 258"/>
                <a:gd name="T11" fmla="*/ 159 h 259"/>
                <a:gd name="T12" fmla="*/ 258 w 258"/>
                <a:gd name="T13" fmla="*/ 129 h 259"/>
                <a:gd name="T14" fmla="*/ 129 w 258"/>
                <a:gd name="T15" fmla="*/ 0 h 259"/>
                <a:gd name="T16" fmla="*/ 0 w 258"/>
                <a:gd name="T17" fmla="*/ 129 h 259"/>
                <a:gd name="T18" fmla="*/ 129 w 258"/>
                <a:gd name="T19" fmla="*/ 259 h 259"/>
                <a:gd name="T20" fmla="*/ 155 w 258"/>
                <a:gd name="T21" fmla="*/ 256 h 259"/>
                <a:gd name="T22" fmla="*/ 152 w 258"/>
                <a:gd name="T23" fmla="*/ 242 h 259"/>
                <a:gd name="T24" fmla="*/ 129 w 258"/>
                <a:gd name="T25" fmla="*/ 24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59">
                  <a:moveTo>
                    <a:pt x="129" y="245"/>
                  </a:moveTo>
                  <a:cubicBezTo>
                    <a:pt x="65" y="245"/>
                    <a:pt x="14" y="193"/>
                    <a:pt x="14" y="129"/>
                  </a:cubicBezTo>
                  <a:cubicBezTo>
                    <a:pt x="14" y="66"/>
                    <a:pt x="65" y="14"/>
                    <a:pt x="129" y="14"/>
                  </a:cubicBezTo>
                  <a:cubicBezTo>
                    <a:pt x="193" y="14"/>
                    <a:pt x="244" y="66"/>
                    <a:pt x="244" y="129"/>
                  </a:cubicBezTo>
                  <a:cubicBezTo>
                    <a:pt x="244" y="139"/>
                    <a:pt x="243" y="148"/>
                    <a:pt x="241" y="156"/>
                  </a:cubicBezTo>
                  <a:cubicBezTo>
                    <a:pt x="255" y="159"/>
                    <a:pt x="255" y="159"/>
                    <a:pt x="255" y="159"/>
                  </a:cubicBezTo>
                  <a:cubicBezTo>
                    <a:pt x="257" y="150"/>
                    <a:pt x="258" y="140"/>
                    <a:pt x="258" y="129"/>
                  </a:cubicBezTo>
                  <a:cubicBezTo>
                    <a:pt x="258" y="58"/>
                    <a:pt x="200" y="0"/>
                    <a:pt x="129" y="0"/>
                  </a:cubicBezTo>
                  <a:cubicBezTo>
                    <a:pt x="58" y="0"/>
                    <a:pt x="0" y="58"/>
                    <a:pt x="0" y="129"/>
                  </a:cubicBezTo>
                  <a:cubicBezTo>
                    <a:pt x="0" y="201"/>
                    <a:pt x="58" y="259"/>
                    <a:pt x="129" y="259"/>
                  </a:cubicBezTo>
                  <a:cubicBezTo>
                    <a:pt x="138" y="259"/>
                    <a:pt x="147" y="258"/>
                    <a:pt x="155" y="256"/>
                  </a:cubicBezTo>
                  <a:cubicBezTo>
                    <a:pt x="152" y="242"/>
                    <a:pt x="152" y="242"/>
                    <a:pt x="152" y="242"/>
                  </a:cubicBezTo>
                  <a:cubicBezTo>
                    <a:pt x="145" y="244"/>
                    <a:pt x="137" y="245"/>
                    <a:pt x="129" y="245"/>
                  </a:cubicBezTo>
                  <a:close/>
                </a:path>
              </a:pathLst>
            </a:custGeom>
            <a:grpFill/>
            <a:ln>
              <a:noFill/>
            </a:ln>
          </p:spPr>
          <p:txBody>
            <a:bodyPr/>
            <a:lstStyle/>
            <a:p>
              <a:pPr>
                <a:defRPr/>
              </a:pPr>
              <a:endParaRPr lang="zh-CN" altLang="en-US">
                <a:latin typeface="Calibri" panose="020F0502020204030204" charset="0"/>
              </a:endParaRPr>
            </a:p>
          </p:txBody>
        </p:sp>
        <p:sp>
          <p:nvSpPr>
            <p:cNvPr id="20" name="Freeform 479"/>
            <p:cNvSpPr>
              <a:spLocks noEditPoints="1"/>
            </p:cNvSpPr>
            <p:nvPr/>
          </p:nvSpPr>
          <p:spPr bwMode="auto">
            <a:xfrm>
              <a:off x="8702925" y="2910970"/>
              <a:ext cx="417459" cy="417459"/>
            </a:xfrm>
            <a:custGeom>
              <a:avLst/>
              <a:gdLst>
                <a:gd name="T0" fmla="*/ 106 w 212"/>
                <a:gd name="T1" fmla="*/ 0 h 213"/>
                <a:gd name="T2" fmla="*/ 0 w 212"/>
                <a:gd name="T3" fmla="*/ 106 h 213"/>
                <a:gd name="T4" fmla="*/ 106 w 212"/>
                <a:gd name="T5" fmla="*/ 213 h 213"/>
                <a:gd name="T6" fmla="*/ 127 w 212"/>
                <a:gd name="T7" fmla="*/ 211 h 213"/>
                <a:gd name="T8" fmla="*/ 105 w 212"/>
                <a:gd name="T9" fmla="*/ 106 h 213"/>
                <a:gd name="T10" fmla="*/ 120 w 212"/>
                <a:gd name="T11" fmla="*/ 110 h 213"/>
                <a:gd name="T12" fmla="*/ 117 w 212"/>
                <a:gd name="T13" fmla="*/ 103 h 213"/>
                <a:gd name="T14" fmla="*/ 128 w 212"/>
                <a:gd name="T15" fmla="*/ 92 h 213"/>
                <a:gd name="T16" fmla="*/ 139 w 212"/>
                <a:gd name="T17" fmla="*/ 103 h 213"/>
                <a:gd name="T18" fmla="*/ 132 w 212"/>
                <a:gd name="T19" fmla="*/ 113 h 213"/>
                <a:gd name="T20" fmla="*/ 209 w 212"/>
                <a:gd name="T21" fmla="*/ 131 h 213"/>
                <a:gd name="T22" fmla="*/ 212 w 212"/>
                <a:gd name="T23" fmla="*/ 106 h 213"/>
                <a:gd name="T24" fmla="*/ 106 w 212"/>
                <a:gd name="T25" fmla="*/ 0 h 213"/>
                <a:gd name="T26" fmla="*/ 42 w 212"/>
                <a:gd name="T27" fmla="*/ 54 h 213"/>
                <a:gd name="T28" fmla="*/ 57 w 212"/>
                <a:gd name="T29" fmla="*/ 70 h 213"/>
                <a:gd name="T30" fmla="*/ 42 w 212"/>
                <a:gd name="T31" fmla="*/ 85 h 213"/>
                <a:gd name="T32" fmla="*/ 26 w 212"/>
                <a:gd name="T33" fmla="*/ 70 h 213"/>
                <a:gd name="T34" fmla="*/ 42 w 212"/>
                <a:gd name="T35" fmla="*/ 54 h 213"/>
                <a:gd name="T36" fmla="*/ 40 w 212"/>
                <a:gd name="T37" fmla="*/ 154 h 213"/>
                <a:gd name="T38" fmla="*/ 21 w 212"/>
                <a:gd name="T39" fmla="*/ 135 h 213"/>
                <a:gd name="T40" fmla="*/ 40 w 212"/>
                <a:gd name="T41" fmla="*/ 115 h 213"/>
                <a:gd name="T42" fmla="*/ 60 w 212"/>
                <a:gd name="T43" fmla="*/ 135 h 213"/>
                <a:gd name="T44" fmla="*/ 40 w 212"/>
                <a:gd name="T45" fmla="*/ 154 h 213"/>
                <a:gd name="T46" fmla="*/ 89 w 212"/>
                <a:gd name="T47" fmla="*/ 70 h 213"/>
                <a:gd name="T48" fmla="*/ 102 w 212"/>
                <a:gd name="T49" fmla="*/ 83 h 213"/>
                <a:gd name="T50" fmla="*/ 89 w 212"/>
                <a:gd name="T51" fmla="*/ 96 h 213"/>
                <a:gd name="T52" fmla="*/ 76 w 212"/>
                <a:gd name="T53" fmla="*/ 83 h 213"/>
                <a:gd name="T54" fmla="*/ 89 w 212"/>
                <a:gd name="T55" fmla="*/ 70 h 213"/>
                <a:gd name="T56" fmla="*/ 76 w 212"/>
                <a:gd name="T57" fmla="*/ 133 h 213"/>
                <a:gd name="T58" fmla="*/ 89 w 212"/>
                <a:gd name="T59" fmla="*/ 120 h 213"/>
                <a:gd name="T60" fmla="*/ 102 w 212"/>
                <a:gd name="T61" fmla="*/ 133 h 213"/>
                <a:gd name="T62" fmla="*/ 89 w 212"/>
                <a:gd name="T63" fmla="*/ 146 h 213"/>
                <a:gd name="T64" fmla="*/ 76 w 212"/>
                <a:gd name="T65" fmla="*/ 133 h 213"/>
                <a:gd name="T66" fmla="*/ 117 w 212"/>
                <a:gd name="T67" fmla="*/ 183 h 213"/>
                <a:gd name="T68" fmla="*/ 102 w 212"/>
                <a:gd name="T69" fmla="*/ 198 h 213"/>
                <a:gd name="T70" fmla="*/ 87 w 212"/>
                <a:gd name="T71" fmla="*/ 183 h 213"/>
                <a:gd name="T72" fmla="*/ 102 w 212"/>
                <a:gd name="T73" fmla="*/ 168 h 213"/>
                <a:gd name="T74" fmla="*/ 117 w 212"/>
                <a:gd name="T75" fmla="*/ 183 h 213"/>
                <a:gd name="T76" fmla="*/ 106 w 212"/>
                <a:gd name="T77" fmla="*/ 55 h 213"/>
                <a:gd name="T78" fmla="*/ 88 w 212"/>
                <a:gd name="T79" fmla="*/ 36 h 213"/>
                <a:gd name="T80" fmla="*/ 106 w 212"/>
                <a:gd name="T81" fmla="*/ 18 h 213"/>
                <a:gd name="T82" fmla="*/ 125 w 212"/>
                <a:gd name="T83" fmla="*/ 36 h 213"/>
                <a:gd name="T84" fmla="*/ 106 w 212"/>
                <a:gd name="T85" fmla="*/ 55 h 213"/>
                <a:gd name="T86" fmla="*/ 139 w 212"/>
                <a:gd name="T87" fmla="*/ 49 h 213"/>
                <a:gd name="T88" fmla="*/ 152 w 212"/>
                <a:gd name="T89" fmla="*/ 36 h 213"/>
                <a:gd name="T90" fmla="*/ 165 w 212"/>
                <a:gd name="T91" fmla="*/ 49 h 213"/>
                <a:gd name="T92" fmla="*/ 152 w 212"/>
                <a:gd name="T93" fmla="*/ 62 h 213"/>
                <a:gd name="T94" fmla="*/ 139 w 212"/>
                <a:gd name="T95" fmla="*/ 49 h 213"/>
                <a:gd name="T96" fmla="*/ 175 w 212"/>
                <a:gd name="T97" fmla="*/ 112 h 213"/>
                <a:gd name="T98" fmla="*/ 157 w 212"/>
                <a:gd name="T99" fmla="*/ 95 h 213"/>
                <a:gd name="T100" fmla="*/ 175 w 212"/>
                <a:gd name="T101" fmla="*/ 77 h 213"/>
                <a:gd name="T102" fmla="*/ 193 w 212"/>
                <a:gd name="T103" fmla="*/ 95 h 213"/>
                <a:gd name="T104" fmla="*/ 175 w 212"/>
                <a:gd name="T105" fmla="*/ 11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2" h="213">
                  <a:moveTo>
                    <a:pt x="106" y="0"/>
                  </a:moveTo>
                  <a:cubicBezTo>
                    <a:pt x="47" y="0"/>
                    <a:pt x="0" y="48"/>
                    <a:pt x="0" y="106"/>
                  </a:cubicBezTo>
                  <a:cubicBezTo>
                    <a:pt x="0" y="165"/>
                    <a:pt x="47" y="213"/>
                    <a:pt x="106" y="213"/>
                  </a:cubicBezTo>
                  <a:cubicBezTo>
                    <a:pt x="113" y="213"/>
                    <a:pt x="120" y="212"/>
                    <a:pt x="127" y="211"/>
                  </a:cubicBezTo>
                  <a:cubicBezTo>
                    <a:pt x="105" y="106"/>
                    <a:pt x="105" y="106"/>
                    <a:pt x="105" y="106"/>
                  </a:cubicBezTo>
                  <a:cubicBezTo>
                    <a:pt x="120" y="110"/>
                    <a:pt x="120" y="110"/>
                    <a:pt x="120" y="110"/>
                  </a:cubicBezTo>
                  <a:cubicBezTo>
                    <a:pt x="118" y="108"/>
                    <a:pt x="117" y="105"/>
                    <a:pt x="117" y="103"/>
                  </a:cubicBezTo>
                  <a:cubicBezTo>
                    <a:pt x="117" y="97"/>
                    <a:pt x="122" y="92"/>
                    <a:pt x="128" y="92"/>
                  </a:cubicBezTo>
                  <a:cubicBezTo>
                    <a:pt x="134" y="92"/>
                    <a:pt x="139" y="97"/>
                    <a:pt x="139" y="103"/>
                  </a:cubicBezTo>
                  <a:cubicBezTo>
                    <a:pt x="139" y="107"/>
                    <a:pt x="136" y="111"/>
                    <a:pt x="132" y="113"/>
                  </a:cubicBezTo>
                  <a:cubicBezTo>
                    <a:pt x="209" y="131"/>
                    <a:pt x="209" y="131"/>
                    <a:pt x="209" y="131"/>
                  </a:cubicBezTo>
                  <a:cubicBezTo>
                    <a:pt x="211" y="123"/>
                    <a:pt x="212" y="115"/>
                    <a:pt x="212" y="106"/>
                  </a:cubicBezTo>
                  <a:cubicBezTo>
                    <a:pt x="212" y="48"/>
                    <a:pt x="165" y="0"/>
                    <a:pt x="106" y="0"/>
                  </a:cubicBezTo>
                  <a:close/>
                  <a:moveTo>
                    <a:pt x="42" y="54"/>
                  </a:moveTo>
                  <a:cubicBezTo>
                    <a:pt x="50" y="54"/>
                    <a:pt x="57" y="61"/>
                    <a:pt x="57" y="70"/>
                  </a:cubicBezTo>
                  <a:cubicBezTo>
                    <a:pt x="57" y="78"/>
                    <a:pt x="50" y="85"/>
                    <a:pt x="42" y="85"/>
                  </a:cubicBezTo>
                  <a:cubicBezTo>
                    <a:pt x="33" y="85"/>
                    <a:pt x="26" y="78"/>
                    <a:pt x="26" y="70"/>
                  </a:cubicBezTo>
                  <a:cubicBezTo>
                    <a:pt x="26" y="61"/>
                    <a:pt x="33" y="54"/>
                    <a:pt x="42" y="54"/>
                  </a:cubicBezTo>
                  <a:close/>
                  <a:moveTo>
                    <a:pt x="40" y="154"/>
                  </a:moveTo>
                  <a:cubicBezTo>
                    <a:pt x="30" y="154"/>
                    <a:pt x="21" y="146"/>
                    <a:pt x="21" y="135"/>
                  </a:cubicBezTo>
                  <a:cubicBezTo>
                    <a:pt x="21" y="124"/>
                    <a:pt x="30" y="115"/>
                    <a:pt x="40" y="115"/>
                  </a:cubicBezTo>
                  <a:cubicBezTo>
                    <a:pt x="51" y="115"/>
                    <a:pt x="60" y="124"/>
                    <a:pt x="60" y="135"/>
                  </a:cubicBezTo>
                  <a:cubicBezTo>
                    <a:pt x="60" y="146"/>
                    <a:pt x="51" y="154"/>
                    <a:pt x="40" y="154"/>
                  </a:cubicBezTo>
                  <a:close/>
                  <a:moveTo>
                    <a:pt x="89" y="70"/>
                  </a:moveTo>
                  <a:cubicBezTo>
                    <a:pt x="96" y="70"/>
                    <a:pt x="102" y="76"/>
                    <a:pt x="102" y="83"/>
                  </a:cubicBezTo>
                  <a:cubicBezTo>
                    <a:pt x="102" y="90"/>
                    <a:pt x="96" y="96"/>
                    <a:pt x="89" y="96"/>
                  </a:cubicBezTo>
                  <a:cubicBezTo>
                    <a:pt x="82" y="96"/>
                    <a:pt x="76" y="90"/>
                    <a:pt x="76" y="83"/>
                  </a:cubicBezTo>
                  <a:cubicBezTo>
                    <a:pt x="76" y="76"/>
                    <a:pt x="82" y="70"/>
                    <a:pt x="89" y="70"/>
                  </a:cubicBezTo>
                  <a:close/>
                  <a:moveTo>
                    <a:pt x="76" y="133"/>
                  </a:moveTo>
                  <a:cubicBezTo>
                    <a:pt x="76" y="126"/>
                    <a:pt x="82" y="120"/>
                    <a:pt x="89" y="120"/>
                  </a:cubicBezTo>
                  <a:cubicBezTo>
                    <a:pt x="96" y="120"/>
                    <a:pt x="102" y="126"/>
                    <a:pt x="102" y="133"/>
                  </a:cubicBezTo>
                  <a:cubicBezTo>
                    <a:pt x="102" y="140"/>
                    <a:pt x="96" y="146"/>
                    <a:pt x="89" y="146"/>
                  </a:cubicBezTo>
                  <a:cubicBezTo>
                    <a:pt x="82" y="146"/>
                    <a:pt x="76" y="140"/>
                    <a:pt x="76" y="133"/>
                  </a:cubicBezTo>
                  <a:close/>
                  <a:moveTo>
                    <a:pt x="117" y="183"/>
                  </a:moveTo>
                  <a:cubicBezTo>
                    <a:pt x="117" y="191"/>
                    <a:pt x="110" y="198"/>
                    <a:pt x="102" y="198"/>
                  </a:cubicBezTo>
                  <a:cubicBezTo>
                    <a:pt x="94" y="198"/>
                    <a:pt x="87" y="191"/>
                    <a:pt x="87" y="183"/>
                  </a:cubicBezTo>
                  <a:cubicBezTo>
                    <a:pt x="87" y="175"/>
                    <a:pt x="94" y="168"/>
                    <a:pt x="102" y="168"/>
                  </a:cubicBezTo>
                  <a:cubicBezTo>
                    <a:pt x="110" y="168"/>
                    <a:pt x="117" y="175"/>
                    <a:pt x="117" y="183"/>
                  </a:cubicBezTo>
                  <a:close/>
                  <a:moveTo>
                    <a:pt x="106" y="55"/>
                  </a:moveTo>
                  <a:cubicBezTo>
                    <a:pt x="96" y="55"/>
                    <a:pt x="88" y="46"/>
                    <a:pt x="88" y="36"/>
                  </a:cubicBezTo>
                  <a:cubicBezTo>
                    <a:pt x="88" y="26"/>
                    <a:pt x="96" y="18"/>
                    <a:pt x="106" y="18"/>
                  </a:cubicBezTo>
                  <a:cubicBezTo>
                    <a:pt x="116" y="18"/>
                    <a:pt x="125" y="26"/>
                    <a:pt x="125" y="36"/>
                  </a:cubicBezTo>
                  <a:cubicBezTo>
                    <a:pt x="125" y="46"/>
                    <a:pt x="116" y="55"/>
                    <a:pt x="106" y="55"/>
                  </a:cubicBezTo>
                  <a:close/>
                  <a:moveTo>
                    <a:pt x="139" y="49"/>
                  </a:moveTo>
                  <a:cubicBezTo>
                    <a:pt x="139" y="42"/>
                    <a:pt x="145" y="36"/>
                    <a:pt x="152" y="36"/>
                  </a:cubicBezTo>
                  <a:cubicBezTo>
                    <a:pt x="159" y="36"/>
                    <a:pt x="165" y="42"/>
                    <a:pt x="165" y="49"/>
                  </a:cubicBezTo>
                  <a:cubicBezTo>
                    <a:pt x="165" y="56"/>
                    <a:pt x="159" y="62"/>
                    <a:pt x="152" y="62"/>
                  </a:cubicBezTo>
                  <a:cubicBezTo>
                    <a:pt x="145" y="62"/>
                    <a:pt x="139" y="56"/>
                    <a:pt x="139" y="49"/>
                  </a:cubicBezTo>
                  <a:close/>
                  <a:moveTo>
                    <a:pt x="175" y="112"/>
                  </a:moveTo>
                  <a:cubicBezTo>
                    <a:pt x="165" y="112"/>
                    <a:pt x="157" y="105"/>
                    <a:pt x="157" y="95"/>
                  </a:cubicBezTo>
                  <a:cubicBezTo>
                    <a:pt x="157" y="85"/>
                    <a:pt x="165" y="77"/>
                    <a:pt x="175" y="77"/>
                  </a:cubicBezTo>
                  <a:cubicBezTo>
                    <a:pt x="185" y="77"/>
                    <a:pt x="193" y="85"/>
                    <a:pt x="193" y="95"/>
                  </a:cubicBezTo>
                  <a:cubicBezTo>
                    <a:pt x="193" y="105"/>
                    <a:pt x="185" y="112"/>
                    <a:pt x="175" y="112"/>
                  </a:cubicBezTo>
                  <a:close/>
                </a:path>
              </a:pathLst>
            </a:custGeom>
            <a:grpFill/>
            <a:ln>
              <a:noFill/>
            </a:ln>
          </p:spPr>
          <p:txBody>
            <a:bodyPr/>
            <a:lstStyle/>
            <a:p>
              <a:pPr>
                <a:defRPr/>
              </a:pPr>
              <a:endParaRPr lang="zh-CN" altLang="en-US">
                <a:latin typeface="Calibri" panose="020F0502020204030204" charset="0"/>
              </a:endParaRPr>
            </a:p>
          </p:txBody>
        </p:sp>
        <p:sp>
          <p:nvSpPr>
            <p:cNvPr id="21" name="Freeform 480"/>
            <p:cNvSpPr/>
            <p:nvPr/>
          </p:nvSpPr>
          <p:spPr bwMode="auto">
            <a:xfrm>
              <a:off x="9020835" y="3235302"/>
              <a:ext cx="199096" cy="195886"/>
            </a:xfrm>
            <a:custGeom>
              <a:avLst/>
              <a:gdLst>
                <a:gd name="T0" fmla="*/ 90 w 103"/>
                <a:gd name="T1" fmla="*/ 0 h 100"/>
                <a:gd name="T2" fmla="*/ 0 w 103"/>
                <a:gd name="T3" fmla="*/ 87 h 100"/>
                <a:gd name="T4" fmla="*/ 3 w 103"/>
                <a:gd name="T5" fmla="*/ 100 h 100"/>
                <a:gd name="T6" fmla="*/ 103 w 103"/>
                <a:gd name="T7" fmla="*/ 4 h 100"/>
                <a:gd name="T8" fmla="*/ 90 w 103"/>
                <a:gd name="T9" fmla="*/ 0 h 100"/>
              </a:gdLst>
              <a:ahLst/>
              <a:cxnLst>
                <a:cxn ang="0">
                  <a:pos x="T0" y="T1"/>
                </a:cxn>
                <a:cxn ang="0">
                  <a:pos x="T2" y="T3"/>
                </a:cxn>
                <a:cxn ang="0">
                  <a:pos x="T4" y="T5"/>
                </a:cxn>
                <a:cxn ang="0">
                  <a:pos x="T6" y="T7"/>
                </a:cxn>
                <a:cxn ang="0">
                  <a:pos x="T8" y="T9"/>
                </a:cxn>
              </a:cxnLst>
              <a:rect l="0" t="0" r="r" b="b"/>
              <a:pathLst>
                <a:path w="103" h="100">
                  <a:moveTo>
                    <a:pt x="90" y="0"/>
                  </a:moveTo>
                  <a:cubicBezTo>
                    <a:pt x="79" y="44"/>
                    <a:pt x="44" y="78"/>
                    <a:pt x="0" y="87"/>
                  </a:cubicBezTo>
                  <a:cubicBezTo>
                    <a:pt x="3" y="100"/>
                    <a:pt x="3" y="100"/>
                    <a:pt x="3" y="100"/>
                  </a:cubicBezTo>
                  <a:cubicBezTo>
                    <a:pt x="53" y="90"/>
                    <a:pt x="92" y="52"/>
                    <a:pt x="103" y="4"/>
                  </a:cubicBezTo>
                  <a:lnTo>
                    <a:pt x="90" y="0"/>
                  </a:lnTo>
                  <a:close/>
                </a:path>
              </a:pathLst>
            </a:custGeom>
            <a:grpFill/>
            <a:ln>
              <a:noFill/>
            </a:ln>
          </p:spPr>
          <p:txBody>
            <a:bodyPr/>
            <a:lstStyle/>
            <a:p>
              <a:pPr>
                <a:defRPr/>
              </a:pPr>
              <a:endParaRPr lang="zh-CN" altLang="en-US">
                <a:latin typeface="Calibri" panose="020F0502020204030204" charset="0"/>
              </a:endParaRPr>
            </a:p>
          </p:txBody>
        </p:sp>
        <p:sp>
          <p:nvSpPr>
            <p:cNvPr id="22" name="Freeform 481"/>
            <p:cNvSpPr>
              <a:spLocks noEditPoints="1"/>
            </p:cNvSpPr>
            <p:nvPr/>
          </p:nvSpPr>
          <p:spPr bwMode="auto">
            <a:xfrm>
              <a:off x="8975878" y="3180713"/>
              <a:ext cx="202308" cy="205518"/>
            </a:xfrm>
            <a:custGeom>
              <a:avLst/>
              <a:gdLst>
                <a:gd name="T0" fmla="*/ 104 w 104"/>
                <a:gd name="T1" fmla="*/ 25 h 105"/>
                <a:gd name="T2" fmla="*/ 27 w 104"/>
                <a:gd name="T3" fmla="*/ 7 h 105"/>
                <a:gd name="T4" fmla="*/ 23 w 104"/>
                <a:gd name="T5" fmla="*/ 8 h 105"/>
                <a:gd name="T6" fmla="*/ 14 w 104"/>
                <a:gd name="T7" fmla="*/ 4 h 105"/>
                <a:gd name="T8" fmla="*/ 0 w 104"/>
                <a:gd name="T9" fmla="*/ 0 h 105"/>
                <a:gd name="T10" fmla="*/ 22 w 104"/>
                <a:gd name="T11" fmla="*/ 105 h 105"/>
                <a:gd name="T12" fmla="*/ 104 w 104"/>
                <a:gd name="T13" fmla="*/ 25 h 105"/>
                <a:gd name="T14" fmla="*/ 73 w 104"/>
                <a:gd name="T15" fmla="*/ 20 h 105"/>
                <a:gd name="T16" fmla="*/ 84 w 104"/>
                <a:gd name="T17" fmla="*/ 31 h 105"/>
                <a:gd name="T18" fmla="*/ 73 w 104"/>
                <a:gd name="T19" fmla="*/ 42 h 105"/>
                <a:gd name="T20" fmla="*/ 62 w 104"/>
                <a:gd name="T21" fmla="*/ 31 h 105"/>
                <a:gd name="T22" fmla="*/ 73 w 104"/>
                <a:gd name="T23" fmla="*/ 20 h 105"/>
                <a:gd name="T24" fmla="*/ 31 w 104"/>
                <a:gd name="T25" fmla="*/ 62 h 105"/>
                <a:gd name="T26" fmla="*/ 13 w 104"/>
                <a:gd name="T27" fmla="*/ 43 h 105"/>
                <a:gd name="T28" fmla="*/ 31 w 104"/>
                <a:gd name="T29" fmla="*/ 24 h 105"/>
                <a:gd name="T30" fmla="*/ 50 w 104"/>
                <a:gd name="T31" fmla="*/ 43 h 105"/>
                <a:gd name="T32" fmla="*/ 31 w 104"/>
                <a:gd name="T33" fmla="*/ 6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5">
                  <a:moveTo>
                    <a:pt x="104" y="25"/>
                  </a:moveTo>
                  <a:cubicBezTo>
                    <a:pt x="27" y="7"/>
                    <a:pt x="27" y="7"/>
                    <a:pt x="27" y="7"/>
                  </a:cubicBezTo>
                  <a:cubicBezTo>
                    <a:pt x="26" y="7"/>
                    <a:pt x="24" y="8"/>
                    <a:pt x="23" y="8"/>
                  </a:cubicBezTo>
                  <a:cubicBezTo>
                    <a:pt x="19" y="8"/>
                    <a:pt x="16" y="6"/>
                    <a:pt x="14" y="4"/>
                  </a:cubicBezTo>
                  <a:cubicBezTo>
                    <a:pt x="0" y="0"/>
                    <a:pt x="0" y="0"/>
                    <a:pt x="0" y="0"/>
                  </a:cubicBezTo>
                  <a:cubicBezTo>
                    <a:pt x="22" y="105"/>
                    <a:pt x="22" y="105"/>
                    <a:pt x="22" y="105"/>
                  </a:cubicBezTo>
                  <a:cubicBezTo>
                    <a:pt x="62" y="97"/>
                    <a:pt x="94" y="65"/>
                    <a:pt x="104" y="25"/>
                  </a:cubicBezTo>
                  <a:close/>
                  <a:moveTo>
                    <a:pt x="73" y="20"/>
                  </a:moveTo>
                  <a:cubicBezTo>
                    <a:pt x="79" y="20"/>
                    <a:pt x="84" y="25"/>
                    <a:pt x="84" y="31"/>
                  </a:cubicBezTo>
                  <a:cubicBezTo>
                    <a:pt x="84" y="37"/>
                    <a:pt x="79" y="42"/>
                    <a:pt x="73" y="42"/>
                  </a:cubicBezTo>
                  <a:cubicBezTo>
                    <a:pt x="67" y="42"/>
                    <a:pt x="62" y="37"/>
                    <a:pt x="62" y="31"/>
                  </a:cubicBezTo>
                  <a:cubicBezTo>
                    <a:pt x="62" y="25"/>
                    <a:pt x="67" y="20"/>
                    <a:pt x="73" y="20"/>
                  </a:cubicBezTo>
                  <a:close/>
                  <a:moveTo>
                    <a:pt x="31" y="62"/>
                  </a:moveTo>
                  <a:cubicBezTo>
                    <a:pt x="21" y="62"/>
                    <a:pt x="13" y="53"/>
                    <a:pt x="13" y="43"/>
                  </a:cubicBezTo>
                  <a:cubicBezTo>
                    <a:pt x="13" y="33"/>
                    <a:pt x="21" y="24"/>
                    <a:pt x="31" y="24"/>
                  </a:cubicBezTo>
                  <a:cubicBezTo>
                    <a:pt x="42" y="24"/>
                    <a:pt x="50" y="33"/>
                    <a:pt x="50" y="43"/>
                  </a:cubicBezTo>
                  <a:cubicBezTo>
                    <a:pt x="50" y="53"/>
                    <a:pt x="42" y="62"/>
                    <a:pt x="31" y="62"/>
                  </a:cubicBezTo>
                  <a:close/>
                </a:path>
              </a:pathLst>
            </a:custGeom>
            <a:grpFill/>
            <a:ln>
              <a:noFill/>
            </a:ln>
          </p:spPr>
          <p:txBody>
            <a:bodyPr/>
            <a:lstStyle/>
            <a:p>
              <a:pPr>
                <a:defRPr/>
              </a:pPr>
              <a:endParaRPr lang="zh-CN" altLang="en-US">
                <a:latin typeface="Calibri" panose="020F0502020204030204" charset="0"/>
              </a:endParaRPr>
            </a:p>
          </p:txBody>
        </p:sp>
      </p:grpSp>
      <p:sp>
        <p:nvSpPr>
          <p:cNvPr id="27" name="文本框 26"/>
          <p:cNvSpPr txBox="1"/>
          <p:nvPr/>
        </p:nvSpPr>
        <p:spPr>
          <a:xfrm>
            <a:off x="2284402" y="3711491"/>
            <a:ext cx="2266974"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accent4"/>
                </a:solidFill>
                <a:latin typeface="+mj-ea"/>
                <a:ea typeface="+mj-ea"/>
              </a:rPr>
              <a:t>点击此处添加标题</a:t>
            </a:r>
            <a:endParaRPr lang="zh-CN" altLang="en-US" sz="2000" b="1" dirty="0">
              <a:solidFill>
                <a:schemeClr val="accent4"/>
              </a:solidFill>
              <a:latin typeface="+mj-ea"/>
              <a:ea typeface="+mj-ea"/>
            </a:endParaRPr>
          </a:p>
        </p:txBody>
      </p:sp>
      <p:sp>
        <p:nvSpPr>
          <p:cNvPr id="28" name="矩形 27"/>
          <p:cNvSpPr/>
          <p:nvPr/>
        </p:nvSpPr>
        <p:spPr>
          <a:xfrm>
            <a:off x="2020697" y="4099481"/>
            <a:ext cx="2794382" cy="701731"/>
          </a:xfrm>
          <a:prstGeom prst="rect">
            <a:avLst/>
          </a:prstGeom>
          <a:noFill/>
        </p:spPr>
        <p:txBody>
          <a:bodyPr wrap="square" rtlCol="0">
            <a:spAutoFit/>
          </a:bodyPr>
          <a:lstStyle/>
          <a:p>
            <a:pPr>
              <a:lnSpc>
                <a:spcPct val="120000"/>
              </a:lnSpc>
              <a:spcBef>
                <a:spcPct val="0"/>
              </a:spcBef>
              <a:buNone/>
            </a:pPr>
            <a:r>
              <a:rPr lang="zh-CN" altLang="en-US" sz="11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endParaRPr lang="zh-CN" altLang="en-US" sz="1100" dirty="0">
              <a:solidFill>
                <a:schemeClr val="tx1">
                  <a:lumMod val="50000"/>
                  <a:lumOff val="50000"/>
                </a:schemeClr>
              </a:solidFill>
              <a:sym typeface="微软雅黑" panose="020B0503020204020204" pitchFamily="34" charset="-122"/>
            </a:endParaRPr>
          </a:p>
        </p:txBody>
      </p:sp>
      <p:sp>
        <p:nvSpPr>
          <p:cNvPr id="31" name="文本框 30"/>
          <p:cNvSpPr txBox="1"/>
          <p:nvPr/>
        </p:nvSpPr>
        <p:spPr>
          <a:xfrm>
            <a:off x="7910839" y="3711491"/>
            <a:ext cx="2266974"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accent2"/>
                </a:solidFill>
                <a:latin typeface="+mj-ea"/>
                <a:ea typeface="+mj-ea"/>
              </a:rPr>
              <a:t>点击此处添加标题</a:t>
            </a:r>
            <a:endParaRPr lang="zh-CN" altLang="en-US" sz="2000" b="1" dirty="0">
              <a:solidFill>
                <a:schemeClr val="accent2"/>
              </a:solidFill>
              <a:latin typeface="+mj-ea"/>
              <a:ea typeface="+mj-ea"/>
            </a:endParaRPr>
          </a:p>
        </p:txBody>
      </p:sp>
      <p:sp>
        <p:nvSpPr>
          <p:cNvPr id="32" name="矩形 31"/>
          <p:cNvSpPr/>
          <p:nvPr/>
        </p:nvSpPr>
        <p:spPr>
          <a:xfrm>
            <a:off x="7647134" y="4099481"/>
            <a:ext cx="2794382" cy="701731"/>
          </a:xfrm>
          <a:prstGeom prst="rect">
            <a:avLst/>
          </a:prstGeom>
          <a:noFill/>
        </p:spPr>
        <p:txBody>
          <a:bodyPr wrap="square" rtlCol="0">
            <a:spAutoFit/>
          </a:bodyPr>
          <a:lstStyle/>
          <a:p>
            <a:pPr>
              <a:lnSpc>
                <a:spcPct val="120000"/>
              </a:lnSpc>
              <a:spcBef>
                <a:spcPct val="0"/>
              </a:spcBef>
              <a:buNone/>
            </a:pPr>
            <a:r>
              <a:rPr lang="zh-CN" altLang="en-US" sz="11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endParaRPr lang="zh-CN" altLang="en-US" sz="1100" dirty="0">
              <a:solidFill>
                <a:schemeClr val="tx1">
                  <a:lumMod val="50000"/>
                  <a:lumOff val="50000"/>
                </a:schemeClr>
              </a:solidFill>
              <a:sym typeface="微软雅黑" panose="020B0503020204020204" pitchFamily="34" charset="-122"/>
            </a:endParaRPr>
          </a:p>
        </p:txBody>
      </p:sp>
      <p:sp>
        <p:nvSpPr>
          <p:cNvPr id="34" name="文本框 33"/>
          <p:cNvSpPr txBox="1"/>
          <p:nvPr/>
        </p:nvSpPr>
        <p:spPr>
          <a:xfrm>
            <a:off x="5078785" y="2398762"/>
            <a:ext cx="2266974"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a:solidFill>
                  <a:schemeClr val="accent3"/>
                </a:solidFill>
                <a:latin typeface="+mj-ea"/>
                <a:ea typeface="+mj-ea"/>
              </a:rPr>
              <a:t>点击此处添加标题</a:t>
            </a:r>
            <a:endParaRPr lang="zh-CN" altLang="en-US" sz="2000" b="1">
              <a:solidFill>
                <a:schemeClr val="accent3"/>
              </a:solidFill>
              <a:latin typeface="+mj-ea"/>
              <a:ea typeface="+mj-ea"/>
            </a:endParaRPr>
          </a:p>
        </p:txBody>
      </p:sp>
      <p:sp>
        <p:nvSpPr>
          <p:cNvPr id="35" name="矩形 34"/>
          <p:cNvSpPr/>
          <p:nvPr/>
        </p:nvSpPr>
        <p:spPr>
          <a:xfrm>
            <a:off x="4815080" y="2786752"/>
            <a:ext cx="2794382" cy="701731"/>
          </a:xfrm>
          <a:prstGeom prst="rect">
            <a:avLst/>
          </a:prstGeom>
          <a:noFill/>
        </p:spPr>
        <p:txBody>
          <a:bodyPr wrap="square" rtlCol="0">
            <a:spAutoFit/>
          </a:bodyPr>
          <a:lstStyle/>
          <a:p>
            <a:pPr>
              <a:lnSpc>
                <a:spcPct val="120000"/>
              </a:lnSpc>
              <a:spcBef>
                <a:spcPct val="0"/>
              </a:spcBef>
              <a:buNone/>
            </a:pPr>
            <a:r>
              <a:rPr lang="zh-CN" altLang="en-US" sz="11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endParaRPr lang="zh-CN" altLang="en-US" sz="1100" dirty="0">
              <a:solidFill>
                <a:schemeClr val="tx1">
                  <a:lumMod val="50000"/>
                  <a:lumOff val="50000"/>
                </a:schemeClr>
              </a:solidFill>
              <a:sym typeface="微软雅黑" panose="020B0503020204020204" pitchFamily="34" charset="-122"/>
            </a:endParaRPr>
          </a:p>
        </p:txBody>
      </p:sp>
      <p:grpSp>
        <p:nvGrpSpPr>
          <p:cNvPr id="23" name="组合 22"/>
          <p:cNvGrpSpPr/>
          <p:nvPr/>
        </p:nvGrpSpPr>
        <p:grpSpPr>
          <a:xfrm>
            <a:off x="5940152" y="3789775"/>
            <a:ext cx="571525" cy="484893"/>
            <a:chOff x="6791325" y="3867151"/>
            <a:chExt cx="282576" cy="239712"/>
          </a:xfrm>
          <a:solidFill>
            <a:schemeClr val="bg1"/>
          </a:solidFill>
        </p:grpSpPr>
        <p:sp>
          <p:nvSpPr>
            <p:cNvPr id="24" name="Freeform 103"/>
            <p:cNvSpPr/>
            <p:nvPr/>
          </p:nvSpPr>
          <p:spPr bwMode="auto">
            <a:xfrm>
              <a:off x="6889750" y="3916363"/>
              <a:ext cx="39688" cy="58738"/>
            </a:xfrm>
            <a:custGeom>
              <a:avLst/>
              <a:gdLst>
                <a:gd name="T0" fmla="*/ 14 w 25"/>
                <a:gd name="T1" fmla="*/ 33 h 37"/>
                <a:gd name="T2" fmla="*/ 25 w 25"/>
                <a:gd name="T3" fmla="*/ 14 h 37"/>
                <a:gd name="T4" fmla="*/ 21 w 25"/>
                <a:gd name="T5" fmla="*/ 0 h 37"/>
                <a:gd name="T6" fmla="*/ 0 w 25"/>
                <a:gd name="T7" fmla="*/ 37 h 37"/>
                <a:gd name="T8" fmla="*/ 14 w 25"/>
                <a:gd name="T9" fmla="*/ 33 h 37"/>
              </a:gdLst>
              <a:ahLst/>
              <a:cxnLst>
                <a:cxn ang="0">
                  <a:pos x="T0" y="T1"/>
                </a:cxn>
                <a:cxn ang="0">
                  <a:pos x="T2" y="T3"/>
                </a:cxn>
                <a:cxn ang="0">
                  <a:pos x="T4" y="T5"/>
                </a:cxn>
                <a:cxn ang="0">
                  <a:pos x="T6" y="T7"/>
                </a:cxn>
                <a:cxn ang="0">
                  <a:pos x="T8" y="T9"/>
                </a:cxn>
              </a:cxnLst>
              <a:rect l="0" t="0" r="r" b="b"/>
              <a:pathLst>
                <a:path w="25" h="37">
                  <a:moveTo>
                    <a:pt x="14" y="33"/>
                  </a:moveTo>
                  <a:lnTo>
                    <a:pt x="25" y="14"/>
                  </a:lnTo>
                  <a:lnTo>
                    <a:pt x="21" y="0"/>
                  </a:lnTo>
                  <a:lnTo>
                    <a:pt x="0" y="37"/>
                  </a:lnTo>
                  <a:lnTo>
                    <a:pt x="14" y="33"/>
                  </a:lnTo>
                  <a:close/>
                </a:path>
              </a:pathLst>
            </a:custGeom>
            <a:grpFill/>
            <a:ln>
              <a:noFill/>
            </a:ln>
          </p:spPr>
          <p:txBody>
            <a:bodyPr/>
            <a:lstStyle/>
            <a:p>
              <a:pPr>
                <a:defRPr/>
              </a:pPr>
              <a:endParaRPr lang="zh-CN" altLang="en-US">
                <a:latin typeface="Calibri" panose="020F0502020204030204" charset="0"/>
              </a:endParaRPr>
            </a:p>
          </p:txBody>
        </p:sp>
        <p:sp>
          <p:nvSpPr>
            <p:cNvPr id="25" name="Freeform 104"/>
            <p:cNvSpPr/>
            <p:nvPr/>
          </p:nvSpPr>
          <p:spPr bwMode="auto">
            <a:xfrm>
              <a:off x="6907213" y="3903663"/>
              <a:ext cx="166688" cy="203200"/>
            </a:xfrm>
            <a:custGeom>
              <a:avLst/>
              <a:gdLst>
                <a:gd name="T0" fmla="*/ 159 w 173"/>
                <a:gd name="T1" fmla="*/ 53 h 209"/>
                <a:gd name="T2" fmla="*/ 66 w 173"/>
                <a:gd name="T3" fmla="*/ 0 h 209"/>
                <a:gd name="T4" fmla="*/ 72 w 173"/>
                <a:gd name="T5" fmla="*/ 24 h 209"/>
                <a:gd name="T6" fmla="*/ 150 w 173"/>
                <a:gd name="T7" fmla="*/ 69 h 209"/>
                <a:gd name="T8" fmla="*/ 152 w 173"/>
                <a:gd name="T9" fmla="*/ 74 h 209"/>
                <a:gd name="T10" fmla="*/ 105 w 173"/>
                <a:gd name="T11" fmla="*/ 155 h 209"/>
                <a:gd name="T12" fmla="*/ 80 w 173"/>
                <a:gd name="T13" fmla="*/ 141 h 209"/>
                <a:gd name="T14" fmla="*/ 66 w 173"/>
                <a:gd name="T15" fmla="*/ 148 h 209"/>
                <a:gd name="T16" fmla="*/ 0 w 173"/>
                <a:gd name="T17" fmla="*/ 165 h 209"/>
                <a:gd name="T18" fmla="*/ 71 w 173"/>
                <a:gd name="T19" fmla="*/ 206 h 209"/>
                <a:gd name="T20" fmla="*/ 82 w 173"/>
                <a:gd name="T21" fmla="*/ 209 h 209"/>
                <a:gd name="T22" fmla="*/ 101 w 173"/>
                <a:gd name="T23" fmla="*/ 198 h 209"/>
                <a:gd name="T24" fmla="*/ 167 w 173"/>
                <a:gd name="T25" fmla="*/ 83 h 209"/>
                <a:gd name="T26" fmla="*/ 159 w 173"/>
                <a:gd name="T27" fmla="*/ 5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209">
                  <a:moveTo>
                    <a:pt x="159" y="53"/>
                  </a:moveTo>
                  <a:cubicBezTo>
                    <a:pt x="66" y="0"/>
                    <a:pt x="66" y="0"/>
                    <a:pt x="66" y="0"/>
                  </a:cubicBezTo>
                  <a:cubicBezTo>
                    <a:pt x="72" y="24"/>
                    <a:pt x="72" y="24"/>
                    <a:pt x="72" y="24"/>
                  </a:cubicBezTo>
                  <a:cubicBezTo>
                    <a:pt x="150" y="69"/>
                    <a:pt x="150" y="69"/>
                    <a:pt x="150" y="69"/>
                  </a:cubicBezTo>
                  <a:cubicBezTo>
                    <a:pt x="152" y="70"/>
                    <a:pt x="153" y="72"/>
                    <a:pt x="152" y="74"/>
                  </a:cubicBezTo>
                  <a:cubicBezTo>
                    <a:pt x="105" y="155"/>
                    <a:pt x="105" y="155"/>
                    <a:pt x="105" y="155"/>
                  </a:cubicBezTo>
                  <a:cubicBezTo>
                    <a:pt x="80" y="141"/>
                    <a:pt x="80" y="141"/>
                    <a:pt x="80" y="141"/>
                  </a:cubicBezTo>
                  <a:cubicBezTo>
                    <a:pt x="76" y="144"/>
                    <a:pt x="71" y="146"/>
                    <a:pt x="66" y="148"/>
                  </a:cubicBezTo>
                  <a:cubicBezTo>
                    <a:pt x="0" y="165"/>
                    <a:pt x="0" y="165"/>
                    <a:pt x="0" y="165"/>
                  </a:cubicBezTo>
                  <a:cubicBezTo>
                    <a:pt x="71" y="206"/>
                    <a:pt x="71" y="206"/>
                    <a:pt x="71" y="206"/>
                  </a:cubicBezTo>
                  <a:cubicBezTo>
                    <a:pt x="74" y="208"/>
                    <a:pt x="78" y="209"/>
                    <a:pt x="82" y="209"/>
                  </a:cubicBezTo>
                  <a:cubicBezTo>
                    <a:pt x="89" y="209"/>
                    <a:pt x="97" y="205"/>
                    <a:pt x="101" y="198"/>
                  </a:cubicBezTo>
                  <a:cubicBezTo>
                    <a:pt x="167" y="83"/>
                    <a:pt x="167" y="83"/>
                    <a:pt x="167" y="83"/>
                  </a:cubicBezTo>
                  <a:cubicBezTo>
                    <a:pt x="173" y="73"/>
                    <a:pt x="170" y="60"/>
                    <a:pt x="159" y="53"/>
                  </a:cubicBezTo>
                  <a:close/>
                </a:path>
              </a:pathLst>
            </a:custGeom>
            <a:grpFill/>
            <a:ln>
              <a:noFill/>
            </a:ln>
          </p:spPr>
          <p:txBody>
            <a:bodyPr/>
            <a:lstStyle/>
            <a:p>
              <a:pPr>
                <a:defRPr/>
              </a:pPr>
              <a:endParaRPr lang="zh-CN" altLang="en-US">
                <a:latin typeface="Calibri" panose="020F0502020204030204" charset="0"/>
              </a:endParaRPr>
            </a:p>
          </p:txBody>
        </p:sp>
        <p:sp>
          <p:nvSpPr>
            <p:cNvPr id="26" name="Freeform 105"/>
            <p:cNvSpPr>
              <a:spLocks noEditPoints="1"/>
            </p:cNvSpPr>
            <p:nvPr/>
          </p:nvSpPr>
          <p:spPr bwMode="auto">
            <a:xfrm>
              <a:off x="6791325" y="3867151"/>
              <a:ext cx="193675" cy="196850"/>
            </a:xfrm>
            <a:custGeom>
              <a:avLst/>
              <a:gdLst>
                <a:gd name="T0" fmla="*/ 197 w 200"/>
                <a:gd name="T1" fmla="*/ 144 h 203"/>
                <a:gd name="T2" fmla="*/ 163 w 200"/>
                <a:gd name="T3" fmla="*/ 16 h 203"/>
                <a:gd name="T4" fmla="*/ 142 w 200"/>
                <a:gd name="T5" fmla="*/ 0 h 203"/>
                <a:gd name="T6" fmla="*/ 142 w 200"/>
                <a:gd name="T7" fmla="*/ 0 h 203"/>
                <a:gd name="T8" fmla="*/ 136 w 200"/>
                <a:gd name="T9" fmla="*/ 1 h 203"/>
                <a:gd name="T10" fmla="*/ 18 w 200"/>
                <a:gd name="T11" fmla="*/ 32 h 203"/>
                <a:gd name="T12" fmla="*/ 3 w 200"/>
                <a:gd name="T13" fmla="*/ 59 h 203"/>
                <a:gd name="T14" fmla="*/ 37 w 200"/>
                <a:gd name="T15" fmla="*/ 187 h 203"/>
                <a:gd name="T16" fmla="*/ 58 w 200"/>
                <a:gd name="T17" fmla="*/ 203 h 203"/>
                <a:gd name="T18" fmla="*/ 64 w 200"/>
                <a:gd name="T19" fmla="*/ 203 h 203"/>
                <a:gd name="T20" fmla="*/ 182 w 200"/>
                <a:gd name="T21" fmla="*/ 171 h 203"/>
                <a:gd name="T22" fmla="*/ 197 w 200"/>
                <a:gd name="T23" fmla="*/ 144 h 203"/>
                <a:gd name="T24" fmla="*/ 44 w 200"/>
                <a:gd name="T25" fmla="*/ 144 h 203"/>
                <a:gd name="T26" fmla="*/ 20 w 200"/>
                <a:gd name="T27" fmla="*/ 54 h 203"/>
                <a:gd name="T28" fmla="*/ 20 w 200"/>
                <a:gd name="T29" fmla="*/ 51 h 203"/>
                <a:gd name="T30" fmla="*/ 23 w 200"/>
                <a:gd name="T31" fmla="*/ 49 h 203"/>
                <a:gd name="T32" fmla="*/ 141 w 200"/>
                <a:gd name="T33" fmla="*/ 18 h 203"/>
                <a:gd name="T34" fmla="*/ 142 w 200"/>
                <a:gd name="T35" fmla="*/ 17 h 203"/>
                <a:gd name="T36" fmla="*/ 146 w 200"/>
                <a:gd name="T37" fmla="*/ 21 h 203"/>
                <a:gd name="T38" fmla="*/ 170 w 200"/>
                <a:gd name="T39" fmla="*/ 110 h 203"/>
                <a:gd name="T40" fmla="*/ 44 w 200"/>
                <a:gd name="T41" fmla="*/ 14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 h="203">
                  <a:moveTo>
                    <a:pt x="197" y="144"/>
                  </a:moveTo>
                  <a:cubicBezTo>
                    <a:pt x="163" y="16"/>
                    <a:pt x="163" y="16"/>
                    <a:pt x="163" y="16"/>
                  </a:cubicBezTo>
                  <a:cubicBezTo>
                    <a:pt x="160" y="6"/>
                    <a:pt x="151" y="0"/>
                    <a:pt x="142" y="0"/>
                  </a:cubicBezTo>
                  <a:cubicBezTo>
                    <a:pt x="142" y="0"/>
                    <a:pt x="142" y="0"/>
                    <a:pt x="142" y="0"/>
                  </a:cubicBezTo>
                  <a:cubicBezTo>
                    <a:pt x="140" y="0"/>
                    <a:pt x="138" y="0"/>
                    <a:pt x="136" y="1"/>
                  </a:cubicBezTo>
                  <a:cubicBezTo>
                    <a:pt x="18" y="32"/>
                    <a:pt x="18" y="32"/>
                    <a:pt x="18" y="32"/>
                  </a:cubicBezTo>
                  <a:cubicBezTo>
                    <a:pt x="6" y="35"/>
                    <a:pt x="0" y="47"/>
                    <a:pt x="3" y="59"/>
                  </a:cubicBezTo>
                  <a:cubicBezTo>
                    <a:pt x="37" y="187"/>
                    <a:pt x="37" y="187"/>
                    <a:pt x="37" y="187"/>
                  </a:cubicBezTo>
                  <a:cubicBezTo>
                    <a:pt x="40" y="197"/>
                    <a:pt x="48" y="203"/>
                    <a:pt x="58" y="203"/>
                  </a:cubicBezTo>
                  <a:cubicBezTo>
                    <a:pt x="60" y="203"/>
                    <a:pt x="62" y="203"/>
                    <a:pt x="64" y="203"/>
                  </a:cubicBezTo>
                  <a:cubicBezTo>
                    <a:pt x="182" y="171"/>
                    <a:pt x="182" y="171"/>
                    <a:pt x="182" y="171"/>
                  </a:cubicBezTo>
                  <a:cubicBezTo>
                    <a:pt x="194" y="168"/>
                    <a:pt x="200" y="156"/>
                    <a:pt x="197" y="144"/>
                  </a:cubicBezTo>
                  <a:close/>
                  <a:moveTo>
                    <a:pt x="44" y="144"/>
                  </a:moveTo>
                  <a:cubicBezTo>
                    <a:pt x="20" y="54"/>
                    <a:pt x="20" y="54"/>
                    <a:pt x="20" y="54"/>
                  </a:cubicBezTo>
                  <a:cubicBezTo>
                    <a:pt x="19" y="53"/>
                    <a:pt x="20" y="52"/>
                    <a:pt x="20" y="51"/>
                  </a:cubicBezTo>
                  <a:cubicBezTo>
                    <a:pt x="21" y="51"/>
                    <a:pt x="21" y="50"/>
                    <a:pt x="23" y="49"/>
                  </a:cubicBezTo>
                  <a:cubicBezTo>
                    <a:pt x="141" y="18"/>
                    <a:pt x="141" y="18"/>
                    <a:pt x="141" y="18"/>
                  </a:cubicBezTo>
                  <a:cubicBezTo>
                    <a:pt x="141" y="18"/>
                    <a:pt x="142" y="17"/>
                    <a:pt x="142" y="17"/>
                  </a:cubicBezTo>
                  <a:cubicBezTo>
                    <a:pt x="143" y="17"/>
                    <a:pt x="145" y="18"/>
                    <a:pt x="146" y="21"/>
                  </a:cubicBezTo>
                  <a:cubicBezTo>
                    <a:pt x="170" y="110"/>
                    <a:pt x="170" y="110"/>
                    <a:pt x="170" y="110"/>
                  </a:cubicBezTo>
                  <a:lnTo>
                    <a:pt x="44" y="144"/>
                  </a:lnTo>
                  <a:close/>
                </a:path>
              </a:pathLst>
            </a:custGeom>
            <a:grpFill/>
            <a:ln>
              <a:noFill/>
            </a:ln>
          </p:spPr>
          <p:txBody>
            <a:bodyPr/>
            <a:lstStyle/>
            <a:p>
              <a:pPr>
                <a:defRPr/>
              </a:pPr>
              <a:endParaRPr lang="zh-CN" altLang="en-US">
                <a:latin typeface="Calibri" panose="020F0502020204030204" charset="0"/>
              </a:endParaRPr>
            </a:p>
          </p:txBody>
        </p:sp>
      </p:grpSp>
      <p:sp>
        <p:nvSpPr>
          <p:cNvPr id="15" name="标题 14"/>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par>
                                <p:cTn id="13" presetID="49" presetClass="entr" presetSubtype="0" decel="100000" fill="hold" grpId="0" nodeType="withEffect">
                                  <p:stCondLst>
                                    <p:cond delay="50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 calcmode="lin" valueType="num">
                                      <p:cBhvr>
                                        <p:cTn id="17" dur="500" fill="hold"/>
                                        <p:tgtEl>
                                          <p:spTgt spid="5"/>
                                        </p:tgtEl>
                                        <p:attrNameLst>
                                          <p:attrName>style.rotation</p:attrName>
                                        </p:attrNameLst>
                                      </p:cBhvr>
                                      <p:tavLst>
                                        <p:tav tm="0">
                                          <p:val>
                                            <p:fltVal val="360"/>
                                          </p:val>
                                        </p:tav>
                                        <p:tav tm="100000">
                                          <p:val>
                                            <p:fltVal val="0"/>
                                          </p:val>
                                        </p:tav>
                                      </p:tavLst>
                                    </p:anim>
                                    <p:animEffect transition="in" filter="fade">
                                      <p:cBhvr>
                                        <p:cTn id="18" dur="500"/>
                                        <p:tgtEl>
                                          <p:spTgt spid="5"/>
                                        </p:tgtEl>
                                      </p:cBhvr>
                                    </p:animEffect>
                                  </p:childTnLst>
                                </p:cTn>
                              </p:par>
                              <p:par>
                                <p:cTn id="19" presetID="17" presetClass="entr" presetSubtype="10" fill="hold" grpId="0" nodeType="withEffect">
                                  <p:stCondLst>
                                    <p:cond delay="700"/>
                                  </p:stCondLst>
                                  <p:iterate type="lt">
                                    <p:tmPct val="10000"/>
                                  </p:iterate>
                                  <p:childTnLst>
                                    <p:set>
                                      <p:cBhvr>
                                        <p:cTn id="20" dur="1" fill="hold">
                                          <p:stCondLst>
                                            <p:cond delay="0"/>
                                          </p:stCondLst>
                                        </p:cTn>
                                        <p:tgtEl>
                                          <p:spTgt spid="27"/>
                                        </p:tgtEl>
                                        <p:attrNameLst>
                                          <p:attrName>style.visibility</p:attrName>
                                        </p:attrNameLst>
                                      </p:cBhvr>
                                      <p:to>
                                        <p:strVal val="visible"/>
                                      </p:to>
                                    </p:set>
                                    <p:anim calcmode="lin" valueType="num">
                                      <p:cBhvr>
                                        <p:cTn id="21" dur="450" fill="hold"/>
                                        <p:tgtEl>
                                          <p:spTgt spid="27"/>
                                        </p:tgtEl>
                                        <p:attrNameLst>
                                          <p:attrName>ppt_w</p:attrName>
                                        </p:attrNameLst>
                                      </p:cBhvr>
                                      <p:tavLst>
                                        <p:tav tm="0">
                                          <p:val>
                                            <p:fltVal val="0"/>
                                          </p:val>
                                        </p:tav>
                                        <p:tav tm="100000">
                                          <p:val>
                                            <p:strVal val="#ppt_w"/>
                                          </p:val>
                                        </p:tav>
                                      </p:tavLst>
                                    </p:anim>
                                    <p:anim calcmode="lin" valueType="num">
                                      <p:cBhvr>
                                        <p:cTn id="22" dur="450" fill="hold"/>
                                        <p:tgtEl>
                                          <p:spTgt spid="27"/>
                                        </p:tgtEl>
                                        <p:attrNameLst>
                                          <p:attrName>ppt_h</p:attrName>
                                        </p:attrNameLst>
                                      </p:cBhvr>
                                      <p:tavLst>
                                        <p:tav tm="0">
                                          <p:val>
                                            <p:strVal val="#ppt_h"/>
                                          </p:val>
                                        </p:tav>
                                        <p:tav tm="100000">
                                          <p:val>
                                            <p:strVal val="#ppt_h"/>
                                          </p:val>
                                        </p:tav>
                                      </p:tavLst>
                                    </p:anim>
                                  </p:childTnLst>
                                </p:cTn>
                              </p:par>
                              <p:par>
                                <p:cTn id="23" presetID="22" presetClass="entr" presetSubtype="4" fill="hold" grpId="0" nodeType="withEffect">
                                  <p:stCondLst>
                                    <p:cond delay="800"/>
                                  </p:stCondLst>
                                  <p:iterate type="lt">
                                    <p:tmPct val="3448"/>
                                  </p:iterate>
                                  <p:childTnLst>
                                    <p:set>
                                      <p:cBhvr>
                                        <p:cTn id="24" dur="1" fill="hold">
                                          <p:stCondLst>
                                            <p:cond delay="0"/>
                                          </p:stCondLst>
                                        </p:cTn>
                                        <p:tgtEl>
                                          <p:spTgt spid="28">
                                            <p:txEl>
                                              <p:pRg st="0" end="0"/>
                                            </p:txEl>
                                          </p:spTgt>
                                        </p:tgtEl>
                                        <p:attrNameLst>
                                          <p:attrName>style.visibility</p:attrName>
                                        </p:attrNameLst>
                                      </p:cBhvr>
                                      <p:to>
                                        <p:strVal val="visible"/>
                                      </p:to>
                                    </p:set>
                                    <p:animEffect transition="in" filter="wipe(down)">
                                      <p:cBhvr>
                                        <p:cTn id="25" dur="500"/>
                                        <p:tgtEl>
                                          <p:spTgt spid="28">
                                            <p:txEl>
                                              <p:pRg st="0" end="0"/>
                                            </p:txEl>
                                          </p:spTgt>
                                        </p:tgtEl>
                                      </p:cBhvr>
                                    </p:animEffect>
                                  </p:childTnLst>
                                </p:cTn>
                              </p:par>
                              <p:par>
                                <p:cTn id="26" presetID="22" presetClass="entr" presetSubtype="8" fill="hold" nodeType="withEffect">
                                  <p:stCondLst>
                                    <p:cond delay="110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53" presetClass="entr" presetSubtype="16" fill="hold" nodeType="withEffect">
                                  <p:stCondLst>
                                    <p:cond delay="130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par>
                                <p:cTn id="34" presetID="49" presetClass="entr" presetSubtype="0" decel="100000" fill="hold" grpId="0" nodeType="withEffect">
                                  <p:stCondLst>
                                    <p:cond delay="1500"/>
                                  </p:stCondLst>
                                  <p:iterate type="lt">
                                    <p:tmPct val="10000"/>
                                  </p:iterate>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 calcmode="lin" valueType="num">
                                      <p:cBhvr>
                                        <p:cTn id="38" dur="500" fill="hold"/>
                                        <p:tgtEl>
                                          <p:spTgt spid="8"/>
                                        </p:tgtEl>
                                        <p:attrNameLst>
                                          <p:attrName>style.rotation</p:attrName>
                                        </p:attrNameLst>
                                      </p:cBhvr>
                                      <p:tavLst>
                                        <p:tav tm="0">
                                          <p:val>
                                            <p:fltVal val="360"/>
                                          </p:val>
                                        </p:tav>
                                        <p:tav tm="100000">
                                          <p:val>
                                            <p:fltVal val="0"/>
                                          </p:val>
                                        </p:tav>
                                      </p:tavLst>
                                    </p:anim>
                                    <p:animEffect transition="in" filter="fade">
                                      <p:cBhvr>
                                        <p:cTn id="39" dur="500"/>
                                        <p:tgtEl>
                                          <p:spTgt spid="8"/>
                                        </p:tgtEl>
                                      </p:cBhvr>
                                    </p:animEffect>
                                  </p:childTnLst>
                                </p:cTn>
                              </p:par>
                              <p:par>
                                <p:cTn id="40" presetID="17" presetClass="entr" presetSubtype="10" fill="hold" grpId="0" nodeType="withEffect">
                                  <p:stCondLst>
                                    <p:cond delay="1700"/>
                                  </p:stCondLst>
                                  <p:iterate type="lt">
                                    <p:tmPct val="10000"/>
                                  </p:iterate>
                                  <p:childTnLst>
                                    <p:set>
                                      <p:cBhvr>
                                        <p:cTn id="41" dur="1" fill="hold">
                                          <p:stCondLst>
                                            <p:cond delay="0"/>
                                          </p:stCondLst>
                                        </p:cTn>
                                        <p:tgtEl>
                                          <p:spTgt spid="34"/>
                                        </p:tgtEl>
                                        <p:attrNameLst>
                                          <p:attrName>style.visibility</p:attrName>
                                        </p:attrNameLst>
                                      </p:cBhvr>
                                      <p:to>
                                        <p:strVal val="visible"/>
                                      </p:to>
                                    </p:set>
                                    <p:anim calcmode="lin" valueType="num">
                                      <p:cBhvr>
                                        <p:cTn id="42" dur="450" fill="hold"/>
                                        <p:tgtEl>
                                          <p:spTgt spid="34"/>
                                        </p:tgtEl>
                                        <p:attrNameLst>
                                          <p:attrName>ppt_w</p:attrName>
                                        </p:attrNameLst>
                                      </p:cBhvr>
                                      <p:tavLst>
                                        <p:tav tm="0">
                                          <p:val>
                                            <p:fltVal val="0"/>
                                          </p:val>
                                        </p:tav>
                                        <p:tav tm="100000">
                                          <p:val>
                                            <p:strVal val="#ppt_w"/>
                                          </p:val>
                                        </p:tav>
                                      </p:tavLst>
                                    </p:anim>
                                    <p:anim calcmode="lin" valueType="num">
                                      <p:cBhvr>
                                        <p:cTn id="43" dur="450" fill="hold"/>
                                        <p:tgtEl>
                                          <p:spTgt spid="34"/>
                                        </p:tgtEl>
                                        <p:attrNameLst>
                                          <p:attrName>ppt_h</p:attrName>
                                        </p:attrNameLst>
                                      </p:cBhvr>
                                      <p:tavLst>
                                        <p:tav tm="0">
                                          <p:val>
                                            <p:strVal val="#ppt_h"/>
                                          </p:val>
                                        </p:tav>
                                        <p:tav tm="100000">
                                          <p:val>
                                            <p:strVal val="#ppt_h"/>
                                          </p:val>
                                        </p:tav>
                                      </p:tavLst>
                                    </p:anim>
                                  </p:childTnLst>
                                </p:cTn>
                              </p:par>
                              <p:par>
                                <p:cTn id="44" presetID="22" presetClass="entr" presetSubtype="4" fill="hold" grpId="0" nodeType="withEffect">
                                  <p:stCondLst>
                                    <p:cond delay="1900"/>
                                  </p:stCondLst>
                                  <p:iterate type="lt">
                                    <p:tmPct val="3448"/>
                                  </p:iterate>
                                  <p:childTnLst>
                                    <p:set>
                                      <p:cBhvr>
                                        <p:cTn id="45" dur="1" fill="hold">
                                          <p:stCondLst>
                                            <p:cond delay="0"/>
                                          </p:stCondLst>
                                        </p:cTn>
                                        <p:tgtEl>
                                          <p:spTgt spid="35">
                                            <p:txEl>
                                              <p:pRg st="0" end="0"/>
                                            </p:txEl>
                                          </p:spTgt>
                                        </p:tgtEl>
                                        <p:attrNameLst>
                                          <p:attrName>style.visibility</p:attrName>
                                        </p:attrNameLst>
                                      </p:cBhvr>
                                      <p:to>
                                        <p:strVal val="visible"/>
                                      </p:to>
                                    </p:set>
                                    <p:animEffect transition="in" filter="wipe(down)">
                                      <p:cBhvr>
                                        <p:cTn id="46" dur="500"/>
                                        <p:tgtEl>
                                          <p:spTgt spid="35">
                                            <p:txEl>
                                              <p:pRg st="0" end="0"/>
                                            </p:txEl>
                                          </p:spTgt>
                                        </p:tgtEl>
                                      </p:cBhvr>
                                    </p:animEffect>
                                  </p:childTnLst>
                                </p:cTn>
                              </p:par>
                              <p:par>
                                <p:cTn id="47" presetID="22" presetClass="entr" presetSubtype="8" fill="hold" nodeType="withEffect">
                                  <p:stCondLst>
                                    <p:cond delay="220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par>
                                <p:cTn id="50" presetID="53" presetClass="entr" presetSubtype="16" fill="hold" nodeType="withEffect">
                                  <p:stCondLst>
                                    <p:cond delay="250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Effect transition="in" filter="fade">
                                      <p:cBhvr>
                                        <p:cTn id="54" dur="500"/>
                                        <p:tgtEl>
                                          <p:spTgt spid="18"/>
                                        </p:tgtEl>
                                      </p:cBhvr>
                                    </p:animEffect>
                                  </p:childTnLst>
                                </p:cTn>
                              </p:par>
                              <p:par>
                                <p:cTn id="55" presetID="49" presetClass="entr" presetSubtype="0" decel="100000" fill="hold" grpId="0" nodeType="withEffect">
                                  <p:stCondLst>
                                    <p:cond delay="2700"/>
                                  </p:stCondLst>
                                  <p:iterate type="lt">
                                    <p:tmPct val="10000"/>
                                  </p:iterate>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par>
                                <p:cTn id="61" presetID="17" presetClass="entr" presetSubtype="10" fill="hold" grpId="0" nodeType="withEffect">
                                  <p:stCondLst>
                                    <p:cond delay="2900"/>
                                  </p:stCondLst>
                                  <p:iterate type="lt">
                                    <p:tmPct val="10000"/>
                                  </p:iterate>
                                  <p:childTnLst>
                                    <p:set>
                                      <p:cBhvr>
                                        <p:cTn id="62" dur="1" fill="hold">
                                          <p:stCondLst>
                                            <p:cond delay="0"/>
                                          </p:stCondLst>
                                        </p:cTn>
                                        <p:tgtEl>
                                          <p:spTgt spid="31"/>
                                        </p:tgtEl>
                                        <p:attrNameLst>
                                          <p:attrName>style.visibility</p:attrName>
                                        </p:attrNameLst>
                                      </p:cBhvr>
                                      <p:to>
                                        <p:strVal val="visible"/>
                                      </p:to>
                                    </p:set>
                                    <p:anim calcmode="lin" valueType="num">
                                      <p:cBhvr>
                                        <p:cTn id="63" dur="450" fill="hold"/>
                                        <p:tgtEl>
                                          <p:spTgt spid="31"/>
                                        </p:tgtEl>
                                        <p:attrNameLst>
                                          <p:attrName>ppt_w</p:attrName>
                                        </p:attrNameLst>
                                      </p:cBhvr>
                                      <p:tavLst>
                                        <p:tav tm="0">
                                          <p:val>
                                            <p:fltVal val="0"/>
                                          </p:val>
                                        </p:tav>
                                        <p:tav tm="100000">
                                          <p:val>
                                            <p:strVal val="#ppt_w"/>
                                          </p:val>
                                        </p:tav>
                                      </p:tavLst>
                                    </p:anim>
                                    <p:anim calcmode="lin" valueType="num">
                                      <p:cBhvr>
                                        <p:cTn id="64" dur="450" fill="hold"/>
                                        <p:tgtEl>
                                          <p:spTgt spid="31"/>
                                        </p:tgtEl>
                                        <p:attrNameLst>
                                          <p:attrName>ppt_h</p:attrName>
                                        </p:attrNameLst>
                                      </p:cBhvr>
                                      <p:tavLst>
                                        <p:tav tm="0">
                                          <p:val>
                                            <p:strVal val="#ppt_h"/>
                                          </p:val>
                                        </p:tav>
                                        <p:tav tm="100000">
                                          <p:val>
                                            <p:strVal val="#ppt_h"/>
                                          </p:val>
                                        </p:tav>
                                      </p:tavLst>
                                    </p:anim>
                                  </p:childTnLst>
                                </p:cTn>
                              </p:par>
                              <p:par>
                                <p:cTn id="65" presetID="22" presetClass="entr" presetSubtype="4" fill="hold" grpId="0" nodeType="withEffect">
                                  <p:stCondLst>
                                    <p:cond delay="3100"/>
                                  </p:stCondLst>
                                  <p:iterate type="lt">
                                    <p:tmPct val="3448"/>
                                  </p:iterate>
                                  <p:childTnLst>
                                    <p:set>
                                      <p:cBhvr>
                                        <p:cTn id="66" dur="1" fill="hold">
                                          <p:stCondLst>
                                            <p:cond delay="0"/>
                                          </p:stCondLst>
                                        </p:cTn>
                                        <p:tgtEl>
                                          <p:spTgt spid="32">
                                            <p:txEl>
                                              <p:pRg st="0" end="0"/>
                                            </p:txEl>
                                          </p:spTgt>
                                        </p:tgtEl>
                                        <p:attrNameLst>
                                          <p:attrName>style.visibility</p:attrName>
                                        </p:attrNameLst>
                                      </p:cBhvr>
                                      <p:to>
                                        <p:strVal val="visible"/>
                                      </p:to>
                                    </p:set>
                                    <p:animEffect transition="in" filter="wipe(down)">
                                      <p:cBhvr>
                                        <p:cTn id="67"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11" grpId="0"/>
      <p:bldP spid="27" grpId="0"/>
      <p:bldP spid="28" grpId="0" build="allAtOnce"/>
      <p:bldP spid="31" grpId="0"/>
      <p:bldP spid="32" grpId="0" build="allAtOnce"/>
      <p:bldP spid="34" grpId="0"/>
      <p:bldP spid="35"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43838" y="1289129"/>
            <a:ext cx="3590925" cy="1107996"/>
          </a:xfrm>
          <a:prstGeom prst="rect">
            <a:avLst/>
          </a:prstGeom>
          <a:noFill/>
        </p:spPr>
        <p:txBody>
          <a:bodyPr>
            <a:spAutoFit/>
          </a:bodyPr>
          <a:lstStyle/>
          <a:p>
            <a:r>
              <a:rPr lang="zh-CN" altLang="en-US" sz="6600" b="1" dirty="0">
                <a:solidFill>
                  <a:srgbClr val="471B27"/>
                </a:solidFill>
                <a:sym typeface="+mn-lt"/>
              </a:rPr>
              <a:t>课题总结</a:t>
            </a:r>
            <a:endParaRPr lang="zh-CN" altLang="en-US" sz="6600" b="1" dirty="0">
              <a:solidFill>
                <a:srgbClr val="471B27"/>
              </a:solidFill>
              <a:sym typeface="+mn-lt"/>
            </a:endParaRPr>
          </a:p>
        </p:txBody>
      </p:sp>
      <p:sp>
        <p:nvSpPr>
          <p:cNvPr id="3" name="文本框 2"/>
          <p:cNvSpPr txBox="1"/>
          <p:nvPr/>
        </p:nvSpPr>
        <p:spPr>
          <a:xfrm>
            <a:off x="6754813" y="1270000"/>
            <a:ext cx="1546225" cy="1108075"/>
          </a:xfrm>
          <a:prstGeom prst="rect">
            <a:avLst/>
          </a:prstGeom>
          <a:noFill/>
        </p:spPr>
        <p:txBody>
          <a:bodyPr>
            <a:spAutoFit/>
          </a:bodyPr>
          <a:lstStyle/>
          <a:p>
            <a:pPr eaLnBrk="1" fontAlgn="auto" hangingPunct="1">
              <a:spcBef>
                <a:spcPts val="0"/>
              </a:spcBef>
              <a:spcAft>
                <a:spcPts val="0"/>
              </a:spcAft>
              <a:defRPr/>
            </a:pPr>
            <a:r>
              <a:rPr lang="en-US" altLang="zh-CN" sz="6600" b="1" dirty="0" smtClean="0">
                <a:solidFill>
                  <a:srgbClr val="471B27"/>
                </a:solidFill>
                <a:latin typeface="+mn-lt"/>
                <a:ea typeface="+mn-ea"/>
                <a:cs typeface="+mn-ea"/>
                <a:sym typeface="+mn-lt"/>
              </a:rPr>
              <a:t>04</a:t>
            </a:r>
            <a:endParaRPr lang="zh-CN" altLang="en-US" sz="6600" b="1" dirty="0">
              <a:solidFill>
                <a:srgbClr val="471B27"/>
              </a:solidFill>
              <a:latin typeface="+mn-lt"/>
              <a:ea typeface="+mn-ea"/>
              <a:cs typeface="+mn-ea"/>
              <a:sym typeface="+mn-lt"/>
            </a:endParaRPr>
          </a:p>
        </p:txBody>
      </p:sp>
      <p:sp>
        <p:nvSpPr>
          <p:cNvPr id="4" name="文本框 3"/>
          <p:cNvSpPr txBox="1"/>
          <p:nvPr/>
        </p:nvSpPr>
        <p:spPr>
          <a:xfrm>
            <a:off x="5691188" y="1731963"/>
            <a:ext cx="1225550" cy="522287"/>
          </a:xfrm>
          <a:prstGeom prst="rect">
            <a:avLst/>
          </a:prstGeom>
          <a:noFill/>
        </p:spPr>
        <p:txBody>
          <a:bodyPr>
            <a:spAutoFit/>
          </a:bodyPr>
          <a:lstStyle/>
          <a:p>
            <a:pPr eaLnBrk="1" fontAlgn="auto" hangingPunct="1">
              <a:spcBef>
                <a:spcPts val="0"/>
              </a:spcBef>
              <a:spcAft>
                <a:spcPts val="0"/>
              </a:spcAft>
              <a:defRPr/>
            </a:pPr>
            <a:r>
              <a:rPr lang="en-US" altLang="zh-CN" sz="2800" b="1" dirty="0">
                <a:solidFill>
                  <a:srgbClr val="471B27"/>
                </a:solidFill>
                <a:latin typeface="+mn-lt"/>
                <a:ea typeface="+mn-ea"/>
                <a:cs typeface="+mn-ea"/>
                <a:sym typeface="+mn-lt"/>
              </a:rPr>
              <a:t>PART</a:t>
            </a:r>
            <a:endParaRPr lang="en-US" altLang="zh-CN" sz="2800" b="1" dirty="0">
              <a:solidFill>
                <a:srgbClr val="471B27"/>
              </a:solidFill>
              <a:latin typeface="+mn-lt"/>
              <a:ea typeface="+mn-ea"/>
              <a:cs typeface="+mn-ea"/>
              <a:sym typeface="+mn-lt"/>
            </a:endParaRPr>
          </a:p>
        </p:txBody>
      </p:sp>
      <p:sp>
        <p:nvSpPr>
          <p:cNvPr id="6" name="TextBox 13"/>
          <p:cNvSpPr txBox="1"/>
          <p:nvPr/>
        </p:nvSpPr>
        <p:spPr>
          <a:xfrm>
            <a:off x="7977188" y="2358883"/>
            <a:ext cx="4521226" cy="372410"/>
          </a:xfrm>
          <a:prstGeom prst="rect">
            <a:avLst/>
          </a:prstGeom>
          <a:noFill/>
        </p:spPr>
        <p:txBody>
          <a:bodyPr wrap="square" lIns="0" tIns="0" rIns="0" bIns="0" rtlCol="0" anchor="t" anchorCtr="0">
            <a:spAutoFit/>
          </a:bodyPr>
          <a:lstStyle/>
          <a:p>
            <a:pPr defTabSz="1216660">
              <a:spcBef>
                <a:spcPct val="20000"/>
              </a:spcBef>
              <a:defRPr/>
            </a:pPr>
            <a:r>
              <a:rPr lang="zh-CN" altLang="en-US" sz="1100" dirty="0">
                <a:solidFill>
                  <a:srgbClr val="471B27"/>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100" dirty="0">
              <a:solidFill>
                <a:srgbClr val="471B27"/>
              </a:solidFill>
              <a:latin typeface="Arial" panose="020B0604020202020204" pitchFamily="34" charset="0"/>
              <a:ea typeface="微软雅黑" panose="020B0503020204020204" pitchFamily="34" charset="-122"/>
              <a:sym typeface="Arial" panose="020B0604020202020204" pitchFamily="34" charset="0"/>
            </a:endParaRPr>
          </a:p>
          <a:p>
            <a:pPr defTabSz="1216660">
              <a:spcBef>
                <a:spcPct val="20000"/>
              </a:spcBef>
              <a:defRPr/>
            </a:pPr>
            <a:r>
              <a:rPr lang="zh-CN" altLang="en-US" sz="1100" dirty="0">
                <a:solidFill>
                  <a:srgbClr val="471B27"/>
                </a:solidFill>
                <a:latin typeface="Arial" panose="020B0604020202020204" pitchFamily="34" charset="0"/>
                <a:ea typeface="微软雅黑" panose="020B0503020204020204" pitchFamily="34" charset="-122"/>
                <a:sym typeface="Arial" panose="020B0604020202020204" pitchFamily="34" charset="0"/>
              </a:rPr>
              <a:t>您可以在此处添加关于本</a:t>
            </a:r>
            <a:endParaRPr lang="en-US" altLang="zh-CN" sz="1100" dirty="0">
              <a:solidFill>
                <a:srgbClr val="471B27"/>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未知"/>
          <p:cNvSpPr/>
          <p:nvPr/>
        </p:nvSpPr>
        <p:spPr bwMode="auto">
          <a:xfrm>
            <a:off x="3824774" y="3400245"/>
            <a:ext cx="1304755" cy="638175"/>
          </a:xfrm>
          <a:custGeom>
            <a:avLst/>
            <a:gdLst>
              <a:gd name="T0" fmla="*/ 1281113 w 822"/>
              <a:gd name="T1" fmla="*/ 0 h 402"/>
              <a:gd name="T2" fmla="*/ 0 w 822"/>
              <a:gd name="T3" fmla="*/ 447675 h 402"/>
              <a:gd name="T4" fmla="*/ 1304925 w 822"/>
              <a:gd name="T5" fmla="*/ 638175 h 402"/>
              <a:gd name="T6" fmla="*/ 1281113 w 822"/>
              <a:gd name="T7" fmla="*/ 0 h 4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2" h="402">
                <a:moveTo>
                  <a:pt x="807" y="0"/>
                </a:moveTo>
                <a:lnTo>
                  <a:pt x="0" y="282"/>
                </a:lnTo>
                <a:lnTo>
                  <a:pt x="822" y="402"/>
                </a:lnTo>
                <a:lnTo>
                  <a:pt x="807" y="0"/>
                </a:lnTo>
                <a:close/>
              </a:path>
            </a:pathLst>
          </a:custGeom>
          <a:gradFill rotWithShape="1">
            <a:gsLst>
              <a:gs pos="0">
                <a:schemeClr val="bg1">
                  <a:alpha val="23997"/>
                </a:schemeClr>
              </a:gs>
              <a:gs pos="100000">
                <a:schemeClr val="bg1">
                  <a:alpha val="1999"/>
                </a:scheme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 name="未知"/>
          <p:cNvSpPr/>
          <p:nvPr/>
        </p:nvSpPr>
        <p:spPr bwMode="auto">
          <a:xfrm>
            <a:off x="5315243" y="2804932"/>
            <a:ext cx="1295231" cy="728663"/>
          </a:xfrm>
          <a:custGeom>
            <a:avLst/>
            <a:gdLst>
              <a:gd name="T0" fmla="*/ 1293813 w 816"/>
              <a:gd name="T1" fmla="*/ 0 h 459"/>
              <a:gd name="T2" fmla="*/ 0 w 816"/>
              <a:gd name="T3" fmla="*/ 533400 h 459"/>
              <a:gd name="T4" fmla="*/ 1295400 w 816"/>
              <a:gd name="T5" fmla="*/ 728663 h 459"/>
              <a:gd name="T6" fmla="*/ 1293813 w 816"/>
              <a:gd name="T7" fmla="*/ 0 h 4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6" h="459">
                <a:moveTo>
                  <a:pt x="815" y="0"/>
                </a:moveTo>
                <a:lnTo>
                  <a:pt x="0" y="336"/>
                </a:lnTo>
                <a:lnTo>
                  <a:pt x="816" y="459"/>
                </a:lnTo>
                <a:lnTo>
                  <a:pt x="815" y="0"/>
                </a:lnTo>
                <a:close/>
              </a:path>
            </a:pathLst>
          </a:custGeom>
          <a:gradFill rotWithShape="1">
            <a:gsLst>
              <a:gs pos="0">
                <a:schemeClr val="bg1">
                  <a:alpha val="23997"/>
                </a:schemeClr>
              </a:gs>
              <a:gs pos="100000">
                <a:schemeClr val="bg1">
                  <a:alpha val="1999"/>
                </a:scheme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 name="未知"/>
          <p:cNvSpPr/>
          <p:nvPr/>
        </p:nvSpPr>
        <p:spPr bwMode="auto">
          <a:xfrm>
            <a:off x="6777139" y="2262007"/>
            <a:ext cx="1314279" cy="733425"/>
          </a:xfrm>
          <a:custGeom>
            <a:avLst/>
            <a:gdLst>
              <a:gd name="T0" fmla="*/ 1298575 w 828"/>
              <a:gd name="T1" fmla="*/ 0 h 462"/>
              <a:gd name="T2" fmla="*/ 0 w 828"/>
              <a:gd name="T3" fmla="*/ 523875 h 462"/>
              <a:gd name="T4" fmla="*/ 1314450 w 828"/>
              <a:gd name="T5" fmla="*/ 733425 h 462"/>
              <a:gd name="T6" fmla="*/ 1298575 w 828"/>
              <a:gd name="T7" fmla="*/ 0 h 4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8" h="462">
                <a:moveTo>
                  <a:pt x="818" y="0"/>
                </a:moveTo>
                <a:lnTo>
                  <a:pt x="0" y="330"/>
                </a:lnTo>
                <a:lnTo>
                  <a:pt x="828" y="462"/>
                </a:lnTo>
                <a:lnTo>
                  <a:pt x="818" y="0"/>
                </a:lnTo>
                <a:close/>
              </a:path>
            </a:pathLst>
          </a:custGeom>
          <a:gradFill rotWithShape="1">
            <a:gsLst>
              <a:gs pos="0">
                <a:schemeClr val="bg1">
                  <a:alpha val="23997"/>
                </a:schemeClr>
              </a:gs>
              <a:gs pos="100000">
                <a:schemeClr val="bg1">
                  <a:alpha val="1999"/>
                </a:scheme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 name="未知"/>
          <p:cNvSpPr/>
          <p:nvPr/>
        </p:nvSpPr>
        <p:spPr bwMode="auto">
          <a:xfrm>
            <a:off x="8291418" y="1642880"/>
            <a:ext cx="1323803" cy="762000"/>
          </a:xfrm>
          <a:custGeom>
            <a:avLst/>
            <a:gdLst>
              <a:gd name="T0" fmla="*/ 1323975 w 834"/>
              <a:gd name="T1" fmla="*/ 0 h 480"/>
              <a:gd name="T2" fmla="*/ 0 w 834"/>
              <a:gd name="T3" fmla="*/ 566738 h 480"/>
              <a:gd name="T4" fmla="*/ 1323975 w 834"/>
              <a:gd name="T5" fmla="*/ 762000 h 480"/>
              <a:gd name="T6" fmla="*/ 1323975 w 834"/>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4" h="480">
                <a:moveTo>
                  <a:pt x="834" y="0"/>
                </a:moveTo>
                <a:lnTo>
                  <a:pt x="0" y="357"/>
                </a:lnTo>
                <a:lnTo>
                  <a:pt x="834" y="480"/>
                </a:lnTo>
                <a:lnTo>
                  <a:pt x="834" y="0"/>
                </a:lnTo>
                <a:close/>
              </a:path>
            </a:pathLst>
          </a:custGeom>
          <a:gradFill rotWithShape="1">
            <a:gsLst>
              <a:gs pos="0">
                <a:schemeClr val="bg1">
                  <a:alpha val="23997"/>
                </a:schemeClr>
              </a:gs>
              <a:gs pos="100000">
                <a:schemeClr val="bg1">
                  <a:alpha val="1999"/>
                </a:scheme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20" name="Group 31"/>
          <p:cNvGrpSpPr/>
          <p:nvPr/>
        </p:nvGrpSpPr>
        <p:grpSpPr bwMode="auto">
          <a:xfrm>
            <a:off x="3812075" y="3400244"/>
            <a:ext cx="1331740" cy="1108075"/>
            <a:chOff x="1498" y="2667"/>
            <a:chExt cx="839" cy="698"/>
          </a:xfrm>
        </p:grpSpPr>
        <p:sp>
          <p:nvSpPr>
            <p:cNvPr id="21" name="未知"/>
            <p:cNvSpPr/>
            <p:nvPr/>
          </p:nvSpPr>
          <p:spPr bwMode="auto">
            <a:xfrm>
              <a:off x="1498" y="2667"/>
              <a:ext cx="839" cy="589"/>
            </a:xfrm>
            <a:custGeom>
              <a:avLst/>
              <a:gdLst>
                <a:gd name="T0" fmla="*/ 0 w 963"/>
                <a:gd name="T1" fmla="*/ 280 h 691"/>
                <a:gd name="T2" fmla="*/ 822 w 963"/>
                <a:gd name="T3" fmla="*/ 0 h 691"/>
                <a:gd name="T4" fmla="*/ 839 w 963"/>
                <a:gd name="T5" fmla="*/ 589 h 691"/>
                <a:gd name="T6" fmla="*/ 3 w 963"/>
                <a:gd name="T7" fmla="*/ 589 h 691"/>
                <a:gd name="T8" fmla="*/ 0 w 963"/>
                <a:gd name="T9" fmla="*/ 280 h 6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3" h="691">
                  <a:moveTo>
                    <a:pt x="0" y="328"/>
                  </a:moveTo>
                  <a:lnTo>
                    <a:pt x="944" y="0"/>
                  </a:lnTo>
                  <a:lnTo>
                    <a:pt x="963" y="691"/>
                  </a:lnTo>
                  <a:lnTo>
                    <a:pt x="3" y="691"/>
                  </a:lnTo>
                  <a:lnTo>
                    <a:pt x="0" y="328"/>
                  </a:lnTo>
                  <a:close/>
                </a:path>
              </a:pathLst>
            </a:custGeom>
            <a:solidFill>
              <a:schemeClr val="accent4"/>
            </a:solidFill>
            <a:ln w="28575" cmpd="sng">
              <a:solidFill>
                <a:srgbClr val="C0C0C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Text Box 17"/>
            <p:cNvSpPr txBox="1">
              <a:spLocks noChangeArrowheads="1"/>
            </p:cNvSpPr>
            <p:nvPr/>
          </p:nvSpPr>
          <p:spPr bwMode="auto">
            <a:xfrm>
              <a:off x="2007" y="2923"/>
              <a:ext cx="31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000">
                  <a:solidFill>
                    <a:schemeClr val="bg1"/>
                  </a:solidFill>
                  <a:ea typeface="黑体" panose="02010609060101010101" pitchFamily="49" charset="-122"/>
                </a:rPr>
                <a:t>1</a:t>
              </a:r>
              <a:endParaRPr lang="en-US" altLang="zh-CN" sz="4000">
                <a:solidFill>
                  <a:schemeClr val="bg1"/>
                </a:solidFill>
                <a:ea typeface="黑体" panose="02010609060101010101" pitchFamily="49" charset="-122"/>
              </a:endParaRPr>
            </a:p>
          </p:txBody>
        </p:sp>
      </p:grpSp>
      <p:grpSp>
        <p:nvGrpSpPr>
          <p:cNvPr id="23" name="Group 32"/>
          <p:cNvGrpSpPr/>
          <p:nvPr/>
        </p:nvGrpSpPr>
        <p:grpSpPr bwMode="auto">
          <a:xfrm>
            <a:off x="5299370" y="2798580"/>
            <a:ext cx="1326977" cy="1709738"/>
            <a:chOff x="2435" y="2288"/>
            <a:chExt cx="836" cy="1077"/>
          </a:xfrm>
        </p:grpSpPr>
        <p:sp>
          <p:nvSpPr>
            <p:cNvPr id="24" name="未知"/>
            <p:cNvSpPr/>
            <p:nvPr/>
          </p:nvSpPr>
          <p:spPr bwMode="auto">
            <a:xfrm>
              <a:off x="2435" y="2288"/>
              <a:ext cx="836" cy="968"/>
            </a:xfrm>
            <a:custGeom>
              <a:avLst/>
              <a:gdLst>
                <a:gd name="T0" fmla="*/ 0 w 960"/>
                <a:gd name="T1" fmla="*/ 340 h 1110"/>
                <a:gd name="T2" fmla="*/ 829 w 960"/>
                <a:gd name="T3" fmla="*/ 0 h 1110"/>
                <a:gd name="T4" fmla="*/ 836 w 960"/>
                <a:gd name="T5" fmla="*/ 968 h 1110"/>
                <a:gd name="T6" fmla="*/ 0 w 960"/>
                <a:gd name="T7" fmla="*/ 968 h 1110"/>
                <a:gd name="T8" fmla="*/ 0 w 960"/>
                <a:gd name="T9" fmla="*/ 340 h 1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0" h="1110">
                  <a:moveTo>
                    <a:pt x="0" y="390"/>
                  </a:moveTo>
                  <a:lnTo>
                    <a:pt x="952" y="0"/>
                  </a:lnTo>
                  <a:lnTo>
                    <a:pt x="960" y="1110"/>
                  </a:lnTo>
                  <a:lnTo>
                    <a:pt x="0" y="1110"/>
                  </a:lnTo>
                  <a:lnTo>
                    <a:pt x="0" y="390"/>
                  </a:lnTo>
                  <a:close/>
                </a:path>
              </a:pathLst>
            </a:custGeom>
            <a:solidFill>
              <a:schemeClr val="accent3"/>
            </a:solidFill>
            <a:ln w="28575" cmpd="sng">
              <a:solidFill>
                <a:srgbClr val="C0C0C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 name="Text Box 18"/>
            <p:cNvSpPr txBox="1">
              <a:spLocks noChangeArrowheads="1"/>
            </p:cNvSpPr>
            <p:nvPr/>
          </p:nvSpPr>
          <p:spPr bwMode="auto">
            <a:xfrm>
              <a:off x="2949" y="2923"/>
              <a:ext cx="31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000">
                  <a:solidFill>
                    <a:schemeClr val="bg1"/>
                  </a:solidFill>
                  <a:ea typeface="黑体" panose="02010609060101010101" pitchFamily="49" charset="-122"/>
                </a:rPr>
                <a:t>2</a:t>
              </a:r>
              <a:endParaRPr lang="en-US" altLang="zh-CN" sz="4000">
                <a:solidFill>
                  <a:schemeClr val="bg1"/>
                </a:solidFill>
                <a:ea typeface="黑体" panose="02010609060101010101" pitchFamily="49" charset="-122"/>
              </a:endParaRPr>
            </a:p>
          </p:txBody>
        </p:sp>
      </p:grpSp>
      <p:grpSp>
        <p:nvGrpSpPr>
          <p:cNvPr id="26" name="Group 33"/>
          <p:cNvGrpSpPr/>
          <p:nvPr/>
        </p:nvGrpSpPr>
        <p:grpSpPr bwMode="auto">
          <a:xfrm>
            <a:off x="6773965" y="2249307"/>
            <a:ext cx="1336501" cy="2259013"/>
            <a:chOff x="3364" y="1942"/>
            <a:chExt cx="842" cy="1423"/>
          </a:xfrm>
        </p:grpSpPr>
        <p:sp>
          <p:nvSpPr>
            <p:cNvPr id="27" name="未知"/>
            <p:cNvSpPr/>
            <p:nvPr/>
          </p:nvSpPr>
          <p:spPr bwMode="auto">
            <a:xfrm>
              <a:off x="3364" y="1942"/>
              <a:ext cx="842" cy="1314"/>
            </a:xfrm>
            <a:custGeom>
              <a:avLst/>
              <a:gdLst>
                <a:gd name="T0" fmla="*/ 0 w 967"/>
                <a:gd name="T1" fmla="*/ 332 h 1507"/>
                <a:gd name="T2" fmla="*/ 826 w 967"/>
                <a:gd name="T3" fmla="*/ 0 h 1507"/>
                <a:gd name="T4" fmla="*/ 842 w 967"/>
                <a:gd name="T5" fmla="*/ 1314 h 1507"/>
                <a:gd name="T6" fmla="*/ 6 w 967"/>
                <a:gd name="T7" fmla="*/ 1314 h 1507"/>
                <a:gd name="T8" fmla="*/ 0 w 967"/>
                <a:gd name="T9" fmla="*/ 332 h 15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7" h="1507">
                  <a:moveTo>
                    <a:pt x="0" y="381"/>
                  </a:moveTo>
                  <a:lnTo>
                    <a:pt x="949" y="0"/>
                  </a:lnTo>
                  <a:lnTo>
                    <a:pt x="967" y="1507"/>
                  </a:lnTo>
                  <a:lnTo>
                    <a:pt x="7" y="1507"/>
                  </a:lnTo>
                  <a:lnTo>
                    <a:pt x="0" y="381"/>
                  </a:lnTo>
                  <a:close/>
                </a:path>
              </a:pathLst>
            </a:custGeom>
            <a:solidFill>
              <a:schemeClr val="accent2"/>
            </a:solidFill>
            <a:ln w="28575" cmpd="sng">
              <a:solidFill>
                <a:srgbClr val="C0C0C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Text Box 19"/>
            <p:cNvSpPr txBox="1">
              <a:spLocks noChangeArrowheads="1"/>
            </p:cNvSpPr>
            <p:nvPr/>
          </p:nvSpPr>
          <p:spPr bwMode="auto">
            <a:xfrm>
              <a:off x="3873" y="2923"/>
              <a:ext cx="31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000">
                  <a:solidFill>
                    <a:schemeClr val="bg1"/>
                  </a:solidFill>
                  <a:ea typeface="黑体" panose="02010609060101010101" pitchFamily="49" charset="-122"/>
                </a:rPr>
                <a:t>3</a:t>
              </a:r>
              <a:endParaRPr lang="en-US" altLang="zh-CN" sz="4000">
                <a:solidFill>
                  <a:schemeClr val="bg1"/>
                </a:solidFill>
                <a:ea typeface="黑体" panose="02010609060101010101" pitchFamily="49" charset="-122"/>
              </a:endParaRPr>
            </a:p>
          </p:txBody>
        </p:sp>
      </p:grpSp>
      <p:grpSp>
        <p:nvGrpSpPr>
          <p:cNvPr id="29" name="Group 34"/>
          <p:cNvGrpSpPr/>
          <p:nvPr/>
        </p:nvGrpSpPr>
        <p:grpSpPr bwMode="auto">
          <a:xfrm>
            <a:off x="8264434" y="1634945"/>
            <a:ext cx="1358723" cy="2873375"/>
            <a:chOff x="4303" y="1555"/>
            <a:chExt cx="856" cy="1810"/>
          </a:xfrm>
        </p:grpSpPr>
        <p:sp>
          <p:nvSpPr>
            <p:cNvPr id="30" name="未知"/>
            <p:cNvSpPr/>
            <p:nvPr/>
          </p:nvSpPr>
          <p:spPr bwMode="auto">
            <a:xfrm>
              <a:off x="4303" y="1555"/>
              <a:ext cx="856" cy="1702"/>
            </a:xfrm>
            <a:custGeom>
              <a:avLst/>
              <a:gdLst>
                <a:gd name="T0" fmla="*/ 0 w 982"/>
                <a:gd name="T1" fmla="*/ 368 h 1953"/>
                <a:gd name="T2" fmla="*/ 856 w 982"/>
                <a:gd name="T3" fmla="*/ 0 h 1953"/>
                <a:gd name="T4" fmla="*/ 853 w 982"/>
                <a:gd name="T5" fmla="*/ 1702 h 1953"/>
                <a:gd name="T6" fmla="*/ 16 w 982"/>
                <a:gd name="T7" fmla="*/ 1702 h 1953"/>
                <a:gd name="T8" fmla="*/ 0 w 982"/>
                <a:gd name="T9" fmla="*/ 368 h 1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2" h="1953">
                  <a:moveTo>
                    <a:pt x="0" y="422"/>
                  </a:moveTo>
                  <a:lnTo>
                    <a:pt x="982" y="0"/>
                  </a:lnTo>
                  <a:lnTo>
                    <a:pt x="978" y="1953"/>
                  </a:lnTo>
                  <a:lnTo>
                    <a:pt x="18" y="1953"/>
                  </a:lnTo>
                  <a:lnTo>
                    <a:pt x="0" y="422"/>
                  </a:lnTo>
                  <a:close/>
                </a:path>
              </a:pathLst>
            </a:custGeom>
            <a:solidFill>
              <a:schemeClr val="accent1"/>
            </a:solidFill>
            <a:ln w="28575" cmpd="sng">
              <a:solidFill>
                <a:srgbClr val="C0C0C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 name="Text Box 20"/>
            <p:cNvSpPr txBox="1">
              <a:spLocks noChangeArrowheads="1"/>
            </p:cNvSpPr>
            <p:nvPr/>
          </p:nvSpPr>
          <p:spPr bwMode="auto">
            <a:xfrm>
              <a:off x="4833" y="2923"/>
              <a:ext cx="31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000">
                  <a:solidFill>
                    <a:schemeClr val="bg1"/>
                  </a:solidFill>
                  <a:ea typeface="黑体" panose="02010609060101010101" pitchFamily="49" charset="-122"/>
                </a:rPr>
                <a:t>4</a:t>
              </a:r>
              <a:endParaRPr lang="en-US" altLang="zh-CN" sz="4000">
                <a:solidFill>
                  <a:schemeClr val="bg1"/>
                </a:solidFill>
                <a:ea typeface="黑体" panose="02010609060101010101" pitchFamily="49" charset="-122"/>
              </a:endParaRPr>
            </a:p>
          </p:txBody>
        </p:sp>
      </p:grpSp>
      <p:sp>
        <p:nvSpPr>
          <p:cNvPr id="32" name="Line 21"/>
          <p:cNvSpPr>
            <a:spLocks noChangeShapeType="1"/>
          </p:cNvSpPr>
          <p:nvPr/>
        </p:nvSpPr>
        <p:spPr bwMode="auto">
          <a:xfrm flipH="1">
            <a:off x="2039070" y="3671705"/>
            <a:ext cx="2828557" cy="0"/>
          </a:xfrm>
          <a:prstGeom prst="line">
            <a:avLst/>
          </a:prstGeom>
          <a:noFill/>
          <a:ln w="9525">
            <a:solidFill>
              <a:srgbClr val="C0C0C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 name="Rectangle 22"/>
          <p:cNvSpPr>
            <a:spLocks noChangeArrowheads="1"/>
          </p:cNvSpPr>
          <p:nvPr/>
        </p:nvSpPr>
        <p:spPr bwMode="auto">
          <a:xfrm>
            <a:off x="1950181" y="3341507"/>
            <a:ext cx="2709509" cy="35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FontTx/>
              <a:buChar char="•"/>
            </a:pPr>
            <a:r>
              <a:rPr lang="zh-CN" altLang="en-US" sz="1400" dirty="0">
                <a:solidFill>
                  <a:schemeClr val="tx1">
                    <a:lumMod val="50000"/>
                    <a:lumOff val="50000"/>
                  </a:schemeClr>
                </a:solidFill>
                <a:ea typeface="黑体" panose="02010609060101010101" pitchFamily="49" charset="-122"/>
              </a:rPr>
              <a:t>添加文字描述</a:t>
            </a:r>
            <a:endParaRPr lang="en-US" altLang="zh-CN" sz="1400" dirty="0">
              <a:solidFill>
                <a:schemeClr val="tx1">
                  <a:lumMod val="50000"/>
                  <a:lumOff val="50000"/>
                </a:schemeClr>
              </a:solidFill>
              <a:ea typeface="黑体" panose="02010609060101010101" pitchFamily="49" charset="-122"/>
            </a:endParaRPr>
          </a:p>
        </p:txBody>
      </p:sp>
      <p:sp>
        <p:nvSpPr>
          <p:cNvPr id="34" name="Line 23"/>
          <p:cNvSpPr>
            <a:spLocks noChangeShapeType="1"/>
          </p:cNvSpPr>
          <p:nvPr/>
        </p:nvSpPr>
        <p:spPr bwMode="auto">
          <a:xfrm flipH="1">
            <a:off x="2039069" y="3057343"/>
            <a:ext cx="4352358" cy="0"/>
          </a:xfrm>
          <a:prstGeom prst="line">
            <a:avLst/>
          </a:prstGeom>
          <a:noFill/>
          <a:ln w="9525">
            <a:solidFill>
              <a:srgbClr val="C0C0C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5" name="Rectangle 24"/>
          <p:cNvSpPr>
            <a:spLocks noChangeArrowheads="1"/>
          </p:cNvSpPr>
          <p:nvPr/>
        </p:nvSpPr>
        <p:spPr bwMode="auto">
          <a:xfrm>
            <a:off x="1950181" y="2727145"/>
            <a:ext cx="2709509" cy="35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FontTx/>
              <a:buChar char="•"/>
            </a:pPr>
            <a:r>
              <a:rPr lang="zh-CN" altLang="en-US" sz="1400" dirty="0">
                <a:solidFill>
                  <a:schemeClr val="tx1">
                    <a:lumMod val="50000"/>
                    <a:lumOff val="50000"/>
                  </a:schemeClr>
                </a:solidFill>
                <a:ea typeface="黑体" panose="02010609060101010101" pitchFamily="49" charset="-122"/>
              </a:rPr>
              <a:t>添加文字描述</a:t>
            </a:r>
            <a:endParaRPr lang="en-US" altLang="zh-CN" sz="1400" dirty="0">
              <a:solidFill>
                <a:schemeClr val="tx1">
                  <a:lumMod val="50000"/>
                  <a:lumOff val="50000"/>
                </a:schemeClr>
              </a:solidFill>
              <a:ea typeface="黑体" panose="02010609060101010101" pitchFamily="49" charset="-122"/>
            </a:endParaRPr>
          </a:p>
        </p:txBody>
      </p:sp>
      <p:sp>
        <p:nvSpPr>
          <p:cNvPr id="36" name="Line 25"/>
          <p:cNvSpPr>
            <a:spLocks noChangeShapeType="1"/>
          </p:cNvSpPr>
          <p:nvPr/>
        </p:nvSpPr>
        <p:spPr bwMode="auto">
          <a:xfrm flipH="1">
            <a:off x="2039069" y="2476318"/>
            <a:ext cx="5846001" cy="0"/>
          </a:xfrm>
          <a:prstGeom prst="line">
            <a:avLst/>
          </a:prstGeom>
          <a:noFill/>
          <a:ln w="9525">
            <a:solidFill>
              <a:srgbClr val="C0C0C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7" name="Rectangle 26"/>
          <p:cNvSpPr>
            <a:spLocks noChangeArrowheads="1"/>
          </p:cNvSpPr>
          <p:nvPr/>
        </p:nvSpPr>
        <p:spPr bwMode="auto">
          <a:xfrm>
            <a:off x="1950181" y="2146120"/>
            <a:ext cx="2709509" cy="35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FontTx/>
              <a:buChar char="•"/>
            </a:pPr>
            <a:r>
              <a:rPr lang="zh-CN" altLang="en-US" sz="1400" dirty="0">
                <a:solidFill>
                  <a:schemeClr val="tx1">
                    <a:lumMod val="50000"/>
                    <a:lumOff val="50000"/>
                  </a:schemeClr>
                </a:solidFill>
                <a:ea typeface="黑体" panose="02010609060101010101" pitchFamily="49" charset="-122"/>
              </a:rPr>
              <a:t>添加文字描述</a:t>
            </a:r>
            <a:endParaRPr lang="en-US" altLang="zh-CN" sz="1400" dirty="0">
              <a:solidFill>
                <a:schemeClr val="tx1">
                  <a:lumMod val="50000"/>
                  <a:lumOff val="50000"/>
                </a:schemeClr>
              </a:solidFill>
              <a:ea typeface="黑体" panose="02010609060101010101" pitchFamily="49" charset="-122"/>
            </a:endParaRPr>
          </a:p>
        </p:txBody>
      </p:sp>
      <p:sp>
        <p:nvSpPr>
          <p:cNvPr id="38" name="Line 27"/>
          <p:cNvSpPr>
            <a:spLocks noChangeShapeType="1"/>
          </p:cNvSpPr>
          <p:nvPr/>
        </p:nvSpPr>
        <p:spPr bwMode="auto">
          <a:xfrm flipH="1">
            <a:off x="2039069" y="1925455"/>
            <a:ext cx="7369803" cy="0"/>
          </a:xfrm>
          <a:prstGeom prst="line">
            <a:avLst/>
          </a:prstGeom>
          <a:noFill/>
          <a:ln w="9525">
            <a:solidFill>
              <a:srgbClr val="C0C0C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 name="Rectangle 28"/>
          <p:cNvSpPr>
            <a:spLocks noChangeArrowheads="1"/>
          </p:cNvSpPr>
          <p:nvPr/>
        </p:nvSpPr>
        <p:spPr bwMode="auto">
          <a:xfrm>
            <a:off x="1950181" y="1595257"/>
            <a:ext cx="2709509" cy="35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FontTx/>
              <a:buChar char="•"/>
            </a:pPr>
            <a:r>
              <a:rPr lang="zh-CN" altLang="en-US" sz="1400" dirty="0">
                <a:solidFill>
                  <a:schemeClr val="tx1">
                    <a:lumMod val="50000"/>
                    <a:lumOff val="50000"/>
                  </a:schemeClr>
                </a:solidFill>
                <a:ea typeface="黑体" panose="02010609060101010101" pitchFamily="49" charset="-122"/>
              </a:rPr>
              <a:t>添加文字描述</a:t>
            </a:r>
            <a:endParaRPr lang="en-US" altLang="zh-CN" sz="1400" dirty="0">
              <a:solidFill>
                <a:schemeClr val="tx1">
                  <a:lumMod val="50000"/>
                  <a:lumOff val="50000"/>
                </a:schemeClr>
              </a:solidFill>
              <a:ea typeface="黑体" panose="02010609060101010101" pitchFamily="49" charset="-122"/>
            </a:endParaRPr>
          </a:p>
        </p:txBody>
      </p:sp>
      <p:sp>
        <p:nvSpPr>
          <p:cNvPr id="40" name="文本框 39"/>
          <p:cNvSpPr txBox="1"/>
          <p:nvPr/>
        </p:nvSpPr>
        <p:spPr>
          <a:xfrm>
            <a:off x="2039070" y="4864434"/>
            <a:ext cx="8236199" cy="1200329"/>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983433" y="4562760"/>
            <a:ext cx="10263611"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lide(fromBottom)">
                                      <p:cBhvr>
                                        <p:cTn id="7" dur="500"/>
                                        <p:tgtEl>
                                          <p:spTgt spid="2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2" presetClass="entr" presetSubtype="4"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slide(fromBottom)">
                                      <p:cBhvr>
                                        <p:cTn id="21" dur="500"/>
                                        <p:tgtEl>
                                          <p:spTgt spid="23"/>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right)">
                                      <p:cBhvr>
                                        <p:cTn id="25" dur="500"/>
                                        <p:tgtEl>
                                          <p:spTgt spid="34"/>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12" presetClass="entr" presetSubtype="4"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slide(fromBottom)">
                                      <p:cBhvr>
                                        <p:cTn id="35" dur="500"/>
                                        <p:tgtEl>
                                          <p:spTgt spid="26"/>
                                        </p:tgtEl>
                                      </p:cBhvr>
                                    </p:animEffect>
                                  </p:childTnLst>
                                </p:cTn>
                              </p:par>
                            </p:childTnLst>
                          </p:cTn>
                        </p:par>
                        <p:par>
                          <p:cTn id="36" fill="hold">
                            <p:stCondLst>
                              <p:cond delay="4500"/>
                            </p:stCondLst>
                            <p:childTnLst>
                              <p:par>
                                <p:cTn id="37" presetID="22" presetClass="entr" presetSubtype="2"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right)">
                                      <p:cBhvr>
                                        <p:cTn id="39" dur="500"/>
                                        <p:tgtEl>
                                          <p:spTgt spid="36"/>
                                        </p:tgtEl>
                                      </p:cBhvr>
                                    </p:animEffect>
                                  </p:childTnLst>
                                </p:cTn>
                              </p:par>
                            </p:childTnLst>
                          </p:cTn>
                        </p:par>
                        <p:par>
                          <p:cTn id="40" fill="hold">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anim calcmode="lin" valueType="num">
                                      <p:cBhvr>
                                        <p:cTn id="44" dur="1000" fill="hold"/>
                                        <p:tgtEl>
                                          <p:spTgt spid="37"/>
                                        </p:tgtEl>
                                        <p:attrNameLst>
                                          <p:attrName>ppt_x</p:attrName>
                                        </p:attrNameLst>
                                      </p:cBhvr>
                                      <p:tavLst>
                                        <p:tav tm="0">
                                          <p:val>
                                            <p:strVal val="#ppt_x"/>
                                          </p:val>
                                        </p:tav>
                                        <p:tav tm="100000">
                                          <p:val>
                                            <p:strVal val="#ppt_x"/>
                                          </p:val>
                                        </p:tav>
                                      </p:tavLst>
                                    </p:anim>
                                    <p:anim calcmode="lin" valueType="num">
                                      <p:cBhvr>
                                        <p:cTn id="45" dur="1000" fill="hold"/>
                                        <p:tgtEl>
                                          <p:spTgt spid="37"/>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12" presetClass="entr" presetSubtype="4"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slide(fromBottom)">
                                      <p:cBhvr>
                                        <p:cTn id="49" dur="500"/>
                                        <p:tgtEl>
                                          <p:spTgt spid="29"/>
                                        </p:tgtEl>
                                      </p:cBhvr>
                                    </p:animEffect>
                                  </p:childTnLst>
                                </p:cTn>
                              </p:par>
                            </p:childTnLst>
                          </p:cTn>
                        </p:par>
                        <p:par>
                          <p:cTn id="50" fill="hold">
                            <p:stCondLst>
                              <p:cond delay="6500"/>
                            </p:stCondLst>
                            <p:childTnLst>
                              <p:par>
                                <p:cTn id="51" presetID="22" presetClass="entr" presetSubtype="2"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right)">
                                      <p:cBhvr>
                                        <p:cTn id="53" dur="500"/>
                                        <p:tgtEl>
                                          <p:spTgt spid="38"/>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1000"/>
                                        <p:tgtEl>
                                          <p:spTgt spid="39"/>
                                        </p:tgtEl>
                                      </p:cBhvr>
                                    </p:animEffect>
                                    <p:anim calcmode="lin" valueType="num">
                                      <p:cBhvr>
                                        <p:cTn id="58" dur="1000" fill="hold"/>
                                        <p:tgtEl>
                                          <p:spTgt spid="39"/>
                                        </p:tgtEl>
                                        <p:attrNameLst>
                                          <p:attrName>ppt_x</p:attrName>
                                        </p:attrNameLst>
                                      </p:cBhvr>
                                      <p:tavLst>
                                        <p:tav tm="0">
                                          <p:val>
                                            <p:strVal val="#ppt_x"/>
                                          </p:val>
                                        </p:tav>
                                        <p:tav tm="100000">
                                          <p:val>
                                            <p:strVal val="#ppt_x"/>
                                          </p:val>
                                        </p:tav>
                                      </p:tavLst>
                                    </p:anim>
                                    <p:anim calcmode="lin" valueType="num">
                                      <p:cBhvr>
                                        <p:cTn id="5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left)">
                                      <p:cBhvr>
                                        <p:cTn id="64" dur="500"/>
                                        <p:tgtEl>
                                          <p:spTgt spid="3"/>
                                        </p:tgtEl>
                                      </p:cBhvr>
                                    </p:animEffect>
                                  </p:childTnLst>
                                </p:cTn>
                              </p:par>
                            </p:childTnLst>
                          </p:cTn>
                        </p:par>
                        <p:par>
                          <p:cTn id="65" fill="hold">
                            <p:stCondLst>
                              <p:cond delay="500"/>
                            </p:stCondLst>
                            <p:childTnLst>
                              <p:par>
                                <p:cTn id="66" presetID="10" presetClass="entr" presetSubtype="0" fill="hold" grpId="0" nodeType="afterEffect">
                                  <p:stCondLst>
                                    <p:cond delay="0"/>
                                  </p:stCondLst>
                                  <p:iterate type="wd">
                                    <p:tmPct val="10000"/>
                                  </p:iterate>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4" grpId="0" animBg="1"/>
      <p:bldP spid="35" grpId="0"/>
      <p:bldP spid="36" grpId="0" animBg="1"/>
      <p:bldP spid="37" grpId="0"/>
      <p:bldP spid="38" grpId="0" animBg="1"/>
      <p:bldP spid="39" grpId="0"/>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923998" y="2060848"/>
            <a:ext cx="1871233" cy="1872208"/>
            <a:chOff x="467544" y="1578560"/>
            <a:chExt cx="1872208" cy="1872208"/>
          </a:xfrm>
        </p:grpSpPr>
        <p:sp>
          <p:nvSpPr>
            <p:cNvPr id="27" name="弦形 26"/>
            <p:cNvSpPr/>
            <p:nvPr/>
          </p:nvSpPr>
          <p:spPr>
            <a:xfrm rot="19715174">
              <a:off x="537184" y="1644658"/>
              <a:ext cx="1732929" cy="1732929"/>
            </a:xfrm>
            <a:prstGeom prst="chord">
              <a:avLst>
                <a:gd name="adj1" fmla="val 2700000"/>
                <a:gd name="adj2" fmla="val 1176119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467544" y="1578560"/>
              <a:ext cx="1872208" cy="1872208"/>
              <a:chOff x="467544" y="1578560"/>
              <a:chExt cx="1872208" cy="1872208"/>
            </a:xfrm>
          </p:grpSpPr>
          <p:sp>
            <p:nvSpPr>
              <p:cNvPr id="29" name="椭圆 28"/>
              <p:cNvSpPr/>
              <p:nvPr/>
            </p:nvSpPr>
            <p:spPr>
              <a:xfrm>
                <a:off x="467544" y="1578560"/>
                <a:ext cx="1872208" cy="1872208"/>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0" name="TextBox 29"/>
              <p:cNvSpPr txBox="1"/>
              <p:nvPr/>
            </p:nvSpPr>
            <p:spPr>
              <a:xfrm>
                <a:off x="951204" y="2194119"/>
                <a:ext cx="904886" cy="523220"/>
              </a:xfrm>
              <a:prstGeom prst="rect">
                <a:avLst/>
              </a:prstGeom>
              <a:noFill/>
            </p:spPr>
            <p:txBody>
              <a:bodyPr wrap="none" rtlCol="0">
                <a:spAutoFit/>
              </a:bodyPr>
              <a:lstStyle/>
              <a:p>
                <a:pPr algn="ctr"/>
                <a:r>
                  <a:rPr lang="en-US" altLang="zh-CN" sz="2800" dirty="0">
                    <a:solidFill>
                      <a:schemeClr val="tx2"/>
                    </a:solidFill>
                  </a:rPr>
                  <a:t>20%</a:t>
                </a:r>
                <a:endParaRPr lang="zh-CN" altLang="en-US" sz="2800" dirty="0">
                  <a:solidFill>
                    <a:schemeClr val="tx2"/>
                  </a:solidFill>
                </a:endParaRPr>
              </a:p>
            </p:txBody>
          </p:sp>
        </p:grpSp>
      </p:grpSp>
      <p:grpSp>
        <p:nvGrpSpPr>
          <p:cNvPr id="31" name="组合 30"/>
          <p:cNvGrpSpPr/>
          <p:nvPr/>
        </p:nvGrpSpPr>
        <p:grpSpPr>
          <a:xfrm>
            <a:off x="4059123" y="2060848"/>
            <a:ext cx="1871233" cy="1872208"/>
            <a:chOff x="2603781" y="1578560"/>
            <a:chExt cx="1872208" cy="1872208"/>
          </a:xfrm>
        </p:grpSpPr>
        <p:sp>
          <p:nvSpPr>
            <p:cNvPr id="32" name="弦形 31"/>
            <p:cNvSpPr/>
            <p:nvPr/>
          </p:nvSpPr>
          <p:spPr>
            <a:xfrm rot="18780312">
              <a:off x="2678221" y="1651667"/>
              <a:ext cx="1732929" cy="1732929"/>
            </a:xfrm>
            <a:prstGeom prst="chord">
              <a:avLst>
                <a:gd name="adj1" fmla="val 2700000"/>
                <a:gd name="adj2" fmla="val 1364353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2603781" y="1578560"/>
              <a:ext cx="1872208" cy="1872208"/>
              <a:chOff x="2603781" y="1578560"/>
              <a:chExt cx="1872208" cy="1872208"/>
            </a:xfrm>
          </p:grpSpPr>
          <p:sp>
            <p:nvSpPr>
              <p:cNvPr id="35" name="椭圆 34"/>
              <p:cNvSpPr/>
              <p:nvPr/>
            </p:nvSpPr>
            <p:spPr>
              <a:xfrm>
                <a:off x="2603781" y="1578560"/>
                <a:ext cx="1872208" cy="187220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6" name="TextBox 35"/>
              <p:cNvSpPr txBox="1"/>
              <p:nvPr/>
            </p:nvSpPr>
            <p:spPr>
              <a:xfrm>
                <a:off x="3092240" y="2082616"/>
                <a:ext cx="904886" cy="523220"/>
              </a:xfrm>
              <a:prstGeom prst="rect">
                <a:avLst/>
              </a:prstGeom>
              <a:noFill/>
            </p:spPr>
            <p:txBody>
              <a:bodyPr wrap="none" rtlCol="0">
                <a:spAutoFit/>
              </a:bodyPr>
              <a:lstStyle/>
              <a:p>
                <a:pPr algn="ctr"/>
                <a:r>
                  <a:rPr lang="en-US" altLang="zh-CN" sz="2800" dirty="0">
                    <a:solidFill>
                      <a:schemeClr val="accent1"/>
                    </a:solidFill>
                  </a:rPr>
                  <a:t>40%</a:t>
                </a:r>
                <a:endParaRPr lang="zh-CN" altLang="en-US" sz="2800" dirty="0">
                  <a:solidFill>
                    <a:schemeClr val="accent1"/>
                  </a:solidFill>
                </a:endParaRPr>
              </a:p>
            </p:txBody>
          </p:sp>
        </p:grpSp>
      </p:grpSp>
      <p:grpSp>
        <p:nvGrpSpPr>
          <p:cNvPr id="37" name="组合 36"/>
          <p:cNvGrpSpPr/>
          <p:nvPr/>
        </p:nvGrpSpPr>
        <p:grpSpPr>
          <a:xfrm>
            <a:off x="6194248" y="2060848"/>
            <a:ext cx="1871233" cy="1872208"/>
            <a:chOff x="4740018" y="1578560"/>
            <a:chExt cx="1872208" cy="1872208"/>
          </a:xfrm>
        </p:grpSpPr>
        <p:sp>
          <p:nvSpPr>
            <p:cNvPr id="38" name="椭圆 37"/>
            <p:cNvSpPr/>
            <p:nvPr/>
          </p:nvSpPr>
          <p:spPr>
            <a:xfrm>
              <a:off x="4740018" y="1578560"/>
              <a:ext cx="1872208" cy="187220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9" name="弦形 38"/>
            <p:cNvSpPr/>
            <p:nvPr/>
          </p:nvSpPr>
          <p:spPr>
            <a:xfrm rot="18000000">
              <a:off x="4824171" y="1651666"/>
              <a:ext cx="1732929" cy="1732929"/>
            </a:xfrm>
            <a:prstGeom prst="chord">
              <a:avLst>
                <a:gd name="adj1" fmla="val 2700000"/>
                <a:gd name="adj2" fmla="val 152720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39"/>
            <p:cNvSpPr txBox="1"/>
            <p:nvPr/>
          </p:nvSpPr>
          <p:spPr>
            <a:xfrm>
              <a:off x="5242564" y="2194119"/>
              <a:ext cx="904886" cy="523220"/>
            </a:xfrm>
            <a:prstGeom prst="rect">
              <a:avLst/>
            </a:prstGeom>
            <a:noFill/>
          </p:spPr>
          <p:txBody>
            <a:bodyPr wrap="none" rtlCol="0">
              <a:spAutoFit/>
            </a:bodyPr>
            <a:lstStyle/>
            <a:p>
              <a:pPr algn="ctr"/>
              <a:r>
                <a:rPr lang="en-US" altLang="zh-CN" sz="2800" dirty="0">
                  <a:solidFill>
                    <a:srgbClr val="F8F8F8"/>
                  </a:solidFill>
                </a:rPr>
                <a:t>60%</a:t>
              </a:r>
              <a:endParaRPr lang="zh-CN" altLang="en-US" sz="2800" dirty="0">
                <a:solidFill>
                  <a:srgbClr val="F8F8F8"/>
                </a:solidFill>
              </a:endParaRPr>
            </a:p>
          </p:txBody>
        </p:sp>
      </p:grpSp>
      <p:grpSp>
        <p:nvGrpSpPr>
          <p:cNvPr id="41" name="组合 40"/>
          <p:cNvGrpSpPr/>
          <p:nvPr/>
        </p:nvGrpSpPr>
        <p:grpSpPr>
          <a:xfrm>
            <a:off x="8329374" y="2060848"/>
            <a:ext cx="1871233" cy="1872208"/>
            <a:chOff x="6876256" y="1578560"/>
            <a:chExt cx="1872208" cy="1872208"/>
          </a:xfrm>
        </p:grpSpPr>
        <p:sp>
          <p:nvSpPr>
            <p:cNvPr id="63" name="椭圆 62"/>
            <p:cNvSpPr/>
            <p:nvPr/>
          </p:nvSpPr>
          <p:spPr>
            <a:xfrm>
              <a:off x="6876256" y="1578560"/>
              <a:ext cx="1872208" cy="1872208"/>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4" name="弦形 63"/>
            <p:cNvSpPr/>
            <p:nvPr/>
          </p:nvSpPr>
          <p:spPr>
            <a:xfrm rot="16358992">
              <a:off x="6960409" y="1648200"/>
              <a:ext cx="1732929" cy="1732929"/>
            </a:xfrm>
            <a:prstGeom prst="chord">
              <a:avLst>
                <a:gd name="adj1" fmla="val 2700000"/>
                <a:gd name="adj2" fmla="val 1853352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5" name="TextBox 64"/>
            <p:cNvSpPr txBox="1"/>
            <p:nvPr/>
          </p:nvSpPr>
          <p:spPr>
            <a:xfrm>
              <a:off x="7381982" y="2194119"/>
              <a:ext cx="904886" cy="523220"/>
            </a:xfrm>
            <a:prstGeom prst="rect">
              <a:avLst/>
            </a:prstGeom>
            <a:noFill/>
          </p:spPr>
          <p:txBody>
            <a:bodyPr wrap="none" rtlCol="0">
              <a:spAutoFit/>
            </a:bodyPr>
            <a:lstStyle/>
            <a:p>
              <a:pPr algn="ctr"/>
              <a:r>
                <a:rPr lang="en-US" altLang="zh-CN" sz="2800" dirty="0">
                  <a:solidFill>
                    <a:srgbClr val="F8F8F8"/>
                  </a:solidFill>
                </a:rPr>
                <a:t>90%</a:t>
              </a:r>
              <a:endParaRPr lang="zh-CN" altLang="en-US" sz="2800" dirty="0">
                <a:solidFill>
                  <a:srgbClr val="F8F8F8"/>
                </a:solidFill>
              </a:endParaRPr>
            </a:p>
          </p:txBody>
        </p:sp>
      </p:grpSp>
      <p:cxnSp>
        <p:nvCxnSpPr>
          <p:cNvPr id="66" name="直接连接符 65"/>
          <p:cNvCxnSpPr/>
          <p:nvPr/>
        </p:nvCxnSpPr>
        <p:spPr>
          <a:xfrm>
            <a:off x="1852028" y="4173186"/>
            <a:ext cx="833259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a:off x="1708087" y="4439732"/>
            <a:ext cx="2251775" cy="1559788"/>
            <a:chOff x="251520" y="3957444"/>
            <a:chExt cx="2252948" cy="1559788"/>
          </a:xfrm>
        </p:grpSpPr>
        <p:sp>
          <p:nvSpPr>
            <p:cNvPr id="68" name="TextBox 67"/>
            <p:cNvSpPr txBox="1"/>
            <p:nvPr/>
          </p:nvSpPr>
          <p:spPr>
            <a:xfrm>
              <a:off x="323528" y="3957444"/>
              <a:ext cx="2108932" cy="369332"/>
            </a:xfrm>
            <a:prstGeom prst="rect">
              <a:avLst/>
            </a:prstGeom>
            <a:noFill/>
          </p:spPr>
          <p:txBody>
            <a:bodyPr wrap="square" rtlCol="0">
              <a:spAutoFit/>
            </a:bodyPr>
            <a:lstStyle/>
            <a:p>
              <a:pPr algn="ctr"/>
              <a:r>
                <a:rPr lang="zh-CN" altLang="en-US" b="1" dirty="0">
                  <a:solidFill>
                    <a:schemeClr val="tx1">
                      <a:lumMod val="50000"/>
                      <a:lumOff val="50000"/>
                    </a:schemeClr>
                  </a:solidFill>
                  <a:latin typeface="+mn-ea"/>
                </a:rPr>
                <a:t>单击添加文本</a:t>
              </a:r>
              <a:endParaRPr lang="zh-CN" altLang="en-US" b="1" dirty="0">
                <a:solidFill>
                  <a:schemeClr val="tx1">
                    <a:lumMod val="50000"/>
                    <a:lumOff val="50000"/>
                  </a:schemeClr>
                </a:solidFill>
                <a:latin typeface="+mn-ea"/>
              </a:endParaRPr>
            </a:p>
          </p:txBody>
        </p:sp>
        <p:sp>
          <p:nvSpPr>
            <p:cNvPr id="69" name="矩形 68"/>
            <p:cNvSpPr/>
            <p:nvPr/>
          </p:nvSpPr>
          <p:spPr>
            <a:xfrm>
              <a:off x="251520" y="4440014"/>
              <a:ext cx="2252948" cy="1077218"/>
            </a:xfrm>
            <a:prstGeom prst="rect">
              <a:avLst/>
            </a:prstGeom>
          </p:spPr>
          <p:txBody>
            <a:bodyPr wrap="square">
              <a:spAutoFit/>
            </a:bodyPr>
            <a:lstStyle/>
            <a:p>
              <a:pPr lvl="0" algn="ctr"/>
              <a:r>
                <a:rPr lang="zh-CN" altLang="en-US" sz="1600" dirty="0">
                  <a:solidFill>
                    <a:schemeClr val="tx1">
                      <a:lumMod val="50000"/>
                      <a:lumOff val="50000"/>
                    </a:schemeClr>
                  </a:solidFill>
                  <a:latin typeface="+mn-ea"/>
                </a:rPr>
                <a:t>单击此处添加文本</a:t>
              </a:r>
              <a:endParaRPr lang="en-US" altLang="zh-CN" sz="1600" dirty="0">
                <a:solidFill>
                  <a:schemeClr val="tx1">
                    <a:lumMod val="50000"/>
                    <a:lumOff val="50000"/>
                  </a:schemeClr>
                </a:solidFill>
                <a:latin typeface="+mn-ea"/>
              </a:endParaRPr>
            </a:p>
            <a:p>
              <a:pPr lvl="0" algn="ctr"/>
              <a:r>
                <a:rPr lang="zh-CN" altLang="en-US" sz="1600" dirty="0">
                  <a:solidFill>
                    <a:schemeClr val="tx1">
                      <a:lumMod val="50000"/>
                      <a:lumOff val="50000"/>
                    </a:schemeClr>
                  </a:solidFill>
                  <a:latin typeface="+mn-ea"/>
                </a:rPr>
                <a:t>单击此处添加文本</a:t>
              </a:r>
              <a:endParaRPr lang="en-US" altLang="zh-CN" sz="1600" dirty="0">
                <a:solidFill>
                  <a:schemeClr val="tx1">
                    <a:lumMod val="50000"/>
                    <a:lumOff val="50000"/>
                  </a:schemeClr>
                </a:solidFill>
                <a:latin typeface="+mn-ea"/>
              </a:endParaRPr>
            </a:p>
            <a:p>
              <a:pPr lvl="0" algn="ctr"/>
              <a:r>
                <a:rPr lang="zh-CN" altLang="en-US" sz="1600" dirty="0">
                  <a:solidFill>
                    <a:schemeClr val="tx1">
                      <a:lumMod val="50000"/>
                      <a:lumOff val="50000"/>
                    </a:schemeClr>
                  </a:solidFill>
                  <a:latin typeface="+mn-ea"/>
                </a:rPr>
                <a:t>单击此处添加文本</a:t>
              </a:r>
              <a:endParaRPr lang="en-US" altLang="zh-CN" sz="1600" dirty="0">
                <a:solidFill>
                  <a:schemeClr val="tx1">
                    <a:lumMod val="50000"/>
                    <a:lumOff val="50000"/>
                  </a:schemeClr>
                </a:solidFill>
                <a:latin typeface="+mn-ea"/>
              </a:endParaRPr>
            </a:p>
            <a:p>
              <a:pPr lvl="0" algn="ctr"/>
              <a:r>
                <a:rPr lang="zh-CN" altLang="en-US" sz="1600" dirty="0">
                  <a:solidFill>
                    <a:schemeClr val="tx1">
                      <a:lumMod val="50000"/>
                      <a:lumOff val="50000"/>
                    </a:schemeClr>
                  </a:solidFill>
                  <a:latin typeface="+mn-ea"/>
                </a:rPr>
                <a:t>单击此处添加文本</a:t>
              </a:r>
              <a:endParaRPr lang="zh-CN" altLang="en-US" sz="1600" dirty="0">
                <a:solidFill>
                  <a:schemeClr val="tx1">
                    <a:lumMod val="50000"/>
                    <a:lumOff val="50000"/>
                  </a:schemeClr>
                </a:solidFill>
                <a:latin typeface="+mn-ea"/>
              </a:endParaRPr>
            </a:p>
          </p:txBody>
        </p:sp>
      </p:grpSp>
      <p:grpSp>
        <p:nvGrpSpPr>
          <p:cNvPr id="70" name="组合 69"/>
          <p:cNvGrpSpPr/>
          <p:nvPr/>
        </p:nvGrpSpPr>
        <p:grpSpPr>
          <a:xfrm>
            <a:off x="3827768" y="4439732"/>
            <a:ext cx="2251775" cy="1559788"/>
            <a:chOff x="2372306" y="3957444"/>
            <a:chExt cx="2252948" cy="1559788"/>
          </a:xfrm>
        </p:grpSpPr>
        <p:sp>
          <p:nvSpPr>
            <p:cNvPr id="71" name="TextBox 70"/>
            <p:cNvSpPr txBox="1"/>
            <p:nvPr/>
          </p:nvSpPr>
          <p:spPr>
            <a:xfrm>
              <a:off x="2411760" y="3957444"/>
              <a:ext cx="2160240" cy="369332"/>
            </a:xfrm>
            <a:prstGeom prst="rect">
              <a:avLst/>
            </a:prstGeom>
            <a:noFill/>
          </p:spPr>
          <p:txBody>
            <a:bodyPr wrap="square" rtlCol="0">
              <a:spAutoFit/>
            </a:bodyPr>
            <a:lstStyle/>
            <a:p>
              <a:pPr algn="ctr"/>
              <a:r>
                <a:rPr lang="zh-CN" altLang="en-US" b="1" dirty="0">
                  <a:solidFill>
                    <a:schemeClr val="tx1">
                      <a:lumMod val="50000"/>
                      <a:lumOff val="50000"/>
                    </a:schemeClr>
                  </a:solidFill>
                  <a:latin typeface="+mn-ea"/>
                </a:rPr>
                <a:t>单击添加文本</a:t>
              </a:r>
              <a:endParaRPr lang="zh-CN" altLang="en-US" b="1" dirty="0">
                <a:solidFill>
                  <a:schemeClr val="tx1">
                    <a:lumMod val="50000"/>
                    <a:lumOff val="50000"/>
                  </a:schemeClr>
                </a:solidFill>
                <a:latin typeface="+mn-ea"/>
              </a:endParaRPr>
            </a:p>
          </p:txBody>
        </p:sp>
        <p:sp>
          <p:nvSpPr>
            <p:cNvPr id="72" name="矩形 71"/>
            <p:cNvSpPr/>
            <p:nvPr/>
          </p:nvSpPr>
          <p:spPr>
            <a:xfrm>
              <a:off x="2372306" y="4440014"/>
              <a:ext cx="2252948" cy="1077218"/>
            </a:xfrm>
            <a:prstGeom prst="rect">
              <a:avLst/>
            </a:prstGeom>
          </p:spPr>
          <p:txBody>
            <a:bodyPr wrap="square">
              <a:spAutoFit/>
            </a:bodyPr>
            <a:lstStyle/>
            <a:p>
              <a:pPr lvl="0" algn="ctr"/>
              <a:r>
                <a:rPr lang="zh-CN" altLang="en-US" sz="1600" dirty="0">
                  <a:solidFill>
                    <a:schemeClr val="tx1">
                      <a:lumMod val="50000"/>
                      <a:lumOff val="50000"/>
                    </a:schemeClr>
                  </a:solidFill>
                  <a:latin typeface="+mn-ea"/>
                </a:rPr>
                <a:t>单击此处添加文本</a:t>
              </a:r>
              <a:endParaRPr lang="en-US" altLang="zh-CN" sz="1600" dirty="0">
                <a:solidFill>
                  <a:schemeClr val="tx1">
                    <a:lumMod val="50000"/>
                    <a:lumOff val="50000"/>
                  </a:schemeClr>
                </a:solidFill>
                <a:latin typeface="+mn-ea"/>
              </a:endParaRPr>
            </a:p>
            <a:p>
              <a:pPr lvl="0" algn="ctr"/>
              <a:r>
                <a:rPr lang="zh-CN" altLang="en-US" sz="1600" dirty="0">
                  <a:solidFill>
                    <a:schemeClr val="tx1">
                      <a:lumMod val="50000"/>
                      <a:lumOff val="50000"/>
                    </a:schemeClr>
                  </a:solidFill>
                  <a:latin typeface="+mn-ea"/>
                </a:rPr>
                <a:t>单击此处添加文本</a:t>
              </a:r>
              <a:endParaRPr lang="en-US" altLang="zh-CN" sz="1600" dirty="0">
                <a:solidFill>
                  <a:schemeClr val="tx1">
                    <a:lumMod val="50000"/>
                    <a:lumOff val="50000"/>
                  </a:schemeClr>
                </a:solidFill>
                <a:latin typeface="+mn-ea"/>
              </a:endParaRPr>
            </a:p>
            <a:p>
              <a:pPr lvl="0" algn="ctr"/>
              <a:r>
                <a:rPr lang="zh-CN" altLang="en-US" sz="1600" dirty="0">
                  <a:solidFill>
                    <a:schemeClr val="tx1">
                      <a:lumMod val="50000"/>
                      <a:lumOff val="50000"/>
                    </a:schemeClr>
                  </a:solidFill>
                  <a:latin typeface="+mn-ea"/>
                </a:rPr>
                <a:t>单击此处添加文本</a:t>
              </a:r>
              <a:endParaRPr lang="en-US" altLang="zh-CN" sz="1600" dirty="0">
                <a:solidFill>
                  <a:schemeClr val="tx1">
                    <a:lumMod val="50000"/>
                    <a:lumOff val="50000"/>
                  </a:schemeClr>
                </a:solidFill>
                <a:latin typeface="+mn-ea"/>
              </a:endParaRPr>
            </a:p>
            <a:p>
              <a:pPr lvl="0" algn="ctr"/>
              <a:r>
                <a:rPr lang="zh-CN" altLang="en-US" sz="1600" dirty="0">
                  <a:solidFill>
                    <a:schemeClr val="tx1">
                      <a:lumMod val="50000"/>
                      <a:lumOff val="50000"/>
                    </a:schemeClr>
                  </a:solidFill>
                  <a:latin typeface="+mn-ea"/>
                </a:rPr>
                <a:t>单击此处添加文本</a:t>
              </a:r>
              <a:endParaRPr lang="zh-CN" altLang="en-US" sz="1600" dirty="0">
                <a:solidFill>
                  <a:schemeClr val="tx1">
                    <a:lumMod val="50000"/>
                    <a:lumOff val="50000"/>
                  </a:schemeClr>
                </a:solidFill>
                <a:latin typeface="+mn-ea"/>
              </a:endParaRPr>
            </a:p>
          </p:txBody>
        </p:sp>
      </p:grpSp>
      <p:grpSp>
        <p:nvGrpSpPr>
          <p:cNvPr id="73" name="组合 72"/>
          <p:cNvGrpSpPr/>
          <p:nvPr/>
        </p:nvGrpSpPr>
        <p:grpSpPr>
          <a:xfrm>
            <a:off x="5947450" y="4439732"/>
            <a:ext cx="2251775" cy="1559788"/>
            <a:chOff x="4493092" y="3957444"/>
            <a:chExt cx="2252948" cy="1559788"/>
          </a:xfrm>
        </p:grpSpPr>
        <p:sp>
          <p:nvSpPr>
            <p:cNvPr id="74" name="TextBox 73"/>
            <p:cNvSpPr txBox="1"/>
            <p:nvPr/>
          </p:nvSpPr>
          <p:spPr>
            <a:xfrm>
              <a:off x="4557204" y="3957444"/>
              <a:ext cx="2175036" cy="369332"/>
            </a:xfrm>
            <a:prstGeom prst="rect">
              <a:avLst/>
            </a:prstGeom>
            <a:noFill/>
          </p:spPr>
          <p:txBody>
            <a:bodyPr wrap="square" rtlCol="0">
              <a:spAutoFit/>
            </a:bodyPr>
            <a:lstStyle/>
            <a:p>
              <a:pPr algn="ctr"/>
              <a:r>
                <a:rPr lang="zh-CN" altLang="en-US" b="1" dirty="0">
                  <a:solidFill>
                    <a:schemeClr val="tx1">
                      <a:lumMod val="50000"/>
                      <a:lumOff val="50000"/>
                    </a:schemeClr>
                  </a:solidFill>
                  <a:latin typeface="+mn-ea"/>
                </a:rPr>
                <a:t>单击添加文本</a:t>
              </a:r>
              <a:endParaRPr lang="zh-CN" altLang="en-US" b="1" dirty="0">
                <a:solidFill>
                  <a:schemeClr val="tx1">
                    <a:lumMod val="50000"/>
                    <a:lumOff val="50000"/>
                  </a:schemeClr>
                </a:solidFill>
                <a:latin typeface="+mn-ea"/>
              </a:endParaRPr>
            </a:p>
          </p:txBody>
        </p:sp>
        <p:sp>
          <p:nvSpPr>
            <p:cNvPr id="75" name="矩形 74"/>
            <p:cNvSpPr/>
            <p:nvPr/>
          </p:nvSpPr>
          <p:spPr>
            <a:xfrm>
              <a:off x="4493092" y="4440014"/>
              <a:ext cx="2252948" cy="1077218"/>
            </a:xfrm>
            <a:prstGeom prst="rect">
              <a:avLst/>
            </a:prstGeom>
          </p:spPr>
          <p:txBody>
            <a:bodyPr wrap="square">
              <a:spAutoFit/>
            </a:bodyPr>
            <a:lstStyle/>
            <a:p>
              <a:pPr lvl="0" algn="ctr"/>
              <a:r>
                <a:rPr lang="zh-CN" altLang="en-US" sz="1600" dirty="0">
                  <a:solidFill>
                    <a:schemeClr val="tx1">
                      <a:lumMod val="50000"/>
                      <a:lumOff val="50000"/>
                    </a:schemeClr>
                  </a:solidFill>
                  <a:latin typeface="+mn-ea"/>
                </a:rPr>
                <a:t>单击此处添加文本</a:t>
              </a:r>
              <a:endParaRPr lang="en-US" altLang="zh-CN" sz="1600" dirty="0">
                <a:solidFill>
                  <a:schemeClr val="tx1">
                    <a:lumMod val="50000"/>
                    <a:lumOff val="50000"/>
                  </a:schemeClr>
                </a:solidFill>
                <a:latin typeface="+mn-ea"/>
              </a:endParaRPr>
            </a:p>
            <a:p>
              <a:pPr lvl="0" algn="ctr"/>
              <a:r>
                <a:rPr lang="zh-CN" altLang="en-US" sz="1600" dirty="0">
                  <a:solidFill>
                    <a:schemeClr val="tx1">
                      <a:lumMod val="50000"/>
                      <a:lumOff val="50000"/>
                    </a:schemeClr>
                  </a:solidFill>
                  <a:latin typeface="+mn-ea"/>
                </a:rPr>
                <a:t>单击此处添加文本</a:t>
              </a:r>
              <a:endParaRPr lang="en-US" altLang="zh-CN" sz="1600" dirty="0">
                <a:solidFill>
                  <a:schemeClr val="tx1">
                    <a:lumMod val="50000"/>
                    <a:lumOff val="50000"/>
                  </a:schemeClr>
                </a:solidFill>
                <a:latin typeface="+mn-ea"/>
              </a:endParaRPr>
            </a:p>
            <a:p>
              <a:pPr lvl="0" algn="ctr"/>
              <a:r>
                <a:rPr lang="zh-CN" altLang="en-US" sz="1600" dirty="0">
                  <a:solidFill>
                    <a:schemeClr val="tx1">
                      <a:lumMod val="50000"/>
                      <a:lumOff val="50000"/>
                    </a:schemeClr>
                  </a:solidFill>
                  <a:latin typeface="+mn-ea"/>
                </a:rPr>
                <a:t>单击此处添加文本</a:t>
              </a:r>
              <a:endParaRPr lang="en-US" altLang="zh-CN" sz="1600" dirty="0">
                <a:solidFill>
                  <a:schemeClr val="tx1">
                    <a:lumMod val="50000"/>
                    <a:lumOff val="50000"/>
                  </a:schemeClr>
                </a:solidFill>
                <a:latin typeface="+mn-ea"/>
              </a:endParaRPr>
            </a:p>
            <a:p>
              <a:pPr lvl="0" algn="ctr"/>
              <a:r>
                <a:rPr lang="zh-CN" altLang="en-US" sz="1600" dirty="0">
                  <a:solidFill>
                    <a:schemeClr val="tx1">
                      <a:lumMod val="50000"/>
                      <a:lumOff val="50000"/>
                    </a:schemeClr>
                  </a:solidFill>
                  <a:latin typeface="+mn-ea"/>
                </a:rPr>
                <a:t>单击此处添加文本</a:t>
              </a:r>
              <a:endParaRPr lang="zh-CN" altLang="en-US" sz="1600" dirty="0">
                <a:solidFill>
                  <a:schemeClr val="tx1">
                    <a:lumMod val="50000"/>
                    <a:lumOff val="50000"/>
                  </a:schemeClr>
                </a:solidFill>
                <a:latin typeface="+mn-ea"/>
              </a:endParaRPr>
            </a:p>
          </p:txBody>
        </p:sp>
      </p:grpSp>
      <p:grpSp>
        <p:nvGrpSpPr>
          <p:cNvPr id="76" name="组合 75"/>
          <p:cNvGrpSpPr/>
          <p:nvPr/>
        </p:nvGrpSpPr>
        <p:grpSpPr>
          <a:xfrm>
            <a:off x="8236714" y="4439732"/>
            <a:ext cx="2251775" cy="1559788"/>
            <a:chOff x="6783548" y="3957444"/>
            <a:chExt cx="2252948" cy="1559788"/>
          </a:xfrm>
        </p:grpSpPr>
        <p:sp>
          <p:nvSpPr>
            <p:cNvPr id="77" name="TextBox 76"/>
            <p:cNvSpPr txBox="1"/>
            <p:nvPr/>
          </p:nvSpPr>
          <p:spPr>
            <a:xfrm>
              <a:off x="6921276" y="3957444"/>
              <a:ext cx="1971204" cy="369332"/>
            </a:xfrm>
            <a:prstGeom prst="rect">
              <a:avLst/>
            </a:prstGeom>
            <a:noFill/>
          </p:spPr>
          <p:txBody>
            <a:bodyPr wrap="square" rtlCol="0">
              <a:spAutoFit/>
            </a:bodyPr>
            <a:lstStyle/>
            <a:p>
              <a:pPr algn="ctr"/>
              <a:r>
                <a:rPr lang="zh-CN" altLang="en-US" b="1" dirty="0">
                  <a:solidFill>
                    <a:schemeClr val="tx1">
                      <a:lumMod val="50000"/>
                      <a:lumOff val="50000"/>
                    </a:schemeClr>
                  </a:solidFill>
                  <a:latin typeface="+mn-ea"/>
                </a:rPr>
                <a:t>单击添加文本</a:t>
              </a:r>
              <a:endParaRPr lang="zh-CN" altLang="en-US" b="1" dirty="0">
                <a:solidFill>
                  <a:schemeClr val="tx1">
                    <a:lumMod val="50000"/>
                    <a:lumOff val="50000"/>
                  </a:schemeClr>
                </a:solidFill>
                <a:latin typeface="+mn-ea"/>
              </a:endParaRPr>
            </a:p>
          </p:txBody>
        </p:sp>
        <p:sp>
          <p:nvSpPr>
            <p:cNvPr id="78" name="矩形 77"/>
            <p:cNvSpPr/>
            <p:nvPr/>
          </p:nvSpPr>
          <p:spPr>
            <a:xfrm>
              <a:off x="6783548" y="4440014"/>
              <a:ext cx="2252948" cy="1077218"/>
            </a:xfrm>
            <a:prstGeom prst="rect">
              <a:avLst/>
            </a:prstGeom>
          </p:spPr>
          <p:txBody>
            <a:bodyPr wrap="square">
              <a:spAutoFit/>
            </a:bodyPr>
            <a:lstStyle/>
            <a:p>
              <a:pPr lvl="0" algn="ctr"/>
              <a:r>
                <a:rPr lang="zh-CN" altLang="en-US" sz="1600" dirty="0">
                  <a:solidFill>
                    <a:schemeClr val="tx1">
                      <a:lumMod val="50000"/>
                      <a:lumOff val="50000"/>
                    </a:schemeClr>
                  </a:solidFill>
                  <a:latin typeface="+mn-ea"/>
                </a:rPr>
                <a:t>单击此处添加文本</a:t>
              </a:r>
              <a:endParaRPr lang="en-US" altLang="zh-CN" sz="1600" dirty="0">
                <a:solidFill>
                  <a:schemeClr val="tx1">
                    <a:lumMod val="50000"/>
                    <a:lumOff val="50000"/>
                  </a:schemeClr>
                </a:solidFill>
                <a:latin typeface="+mn-ea"/>
              </a:endParaRPr>
            </a:p>
            <a:p>
              <a:pPr lvl="0" algn="ctr"/>
              <a:r>
                <a:rPr lang="zh-CN" altLang="en-US" sz="1600" dirty="0">
                  <a:solidFill>
                    <a:schemeClr val="tx1">
                      <a:lumMod val="50000"/>
                      <a:lumOff val="50000"/>
                    </a:schemeClr>
                  </a:solidFill>
                  <a:latin typeface="+mn-ea"/>
                </a:rPr>
                <a:t>单击此处添加文本</a:t>
              </a:r>
              <a:endParaRPr lang="en-US" altLang="zh-CN" sz="1600" dirty="0">
                <a:solidFill>
                  <a:schemeClr val="tx1">
                    <a:lumMod val="50000"/>
                    <a:lumOff val="50000"/>
                  </a:schemeClr>
                </a:solidFill>
                <a:latin typeface="+mn-ea"/>
              </a:endParaRPr>
            </a:p>
            <a:p>
              <a:pPr lvl="0" algn="ctr"/>
              <a:r>
                <a:rPr lang="zh-CN" altLang="en-US" sz="1600" dirty="0">
                  <a:solidFill>
                    <a:schemeClr val="tx1">
                      <a:lumMod val="50000"/>
                      <a:lumOff val="50000"/>
                    </a:schemeClr>
                  </a:solidFill>
                  <a:latin typeface="+mn-ea"/>
                </a:rPr>
                <a:t>单击此处添加文本</a:t>
              </a:r>
              <a:endParaRPr lang="en-US" altLang="zh-CN" sz="1600" dirty="0">
                <a:solidFill>
                  <a:schemeClr val="tx1">
                    <a:lumMod val="50000"/>
                    <a:lumOff val="50000"/>
                  </a:schemeClr>
                </a:solidFill>
                <a:latin typeface="+mn-ea"/>
              </a:endParaRPr>
            </a:p>
            <a:p>
              <a:pPr lvl="0" algn="ctr"/>
              <a:r>
                <a:rPr lang="zh-CN" altLang="en-US" sz="1600" dirty="0">
                  <a:solidFill>
                    <a:schemeClr val="tx1">
                      <a:lumMod val="50000"/>
                      <a:lumOff val="50000"/>
                    </a:schemeClr>
                  </a:solidFill>
                  <a:latin typeface="+mn-ea"/>
                </a:rPr>
                <a:t>单击此处添加文本</a:t>
              </a:r>
              <a:endParaRPr lang="zh-CN" altLang="en-US" sz="1600" dirty="0">
                <a:solidFill>
                  <a:schemeClr val="tx1">
                    <a:lumMod val="50000"/>
                    <a:lumOff val="50000"/>
                  </a:schemeClr>
                </a:solidFill>
                <a:latin typeface="+mn-ea"/>
              </a:endParaRPr>
            </a:p>
          </p:txBody>
        </p:sp>
      </p:gr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2" presetClass="entr" presetSubtype="1" fill="hold" nodeType="afterEffect" p14:presetBounceEnd="48000">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14:bounceEnd="48000">
                                          <p:cBhvr additive="base">
                                            <p:cTn id="11" dur="500" fill="hold"/>
                                            <p:tgtEl>
                                              <p:spTgt spid="26"/>
                                            </p:tgtEl>
                                            <p:attrNameLst>
                                              <p:attrName>ppt_x</p:attrName>
                                            </p:attrNameLst>
                                          </p:cBhvr>
                                          <p:tavLst>
                                            <p:tav tm="0">
                                              <p:val>
                                                <p:strVal val="#ppt_x"/>
                                              </p:val>
                                            </p:tav>
                                            <p:tav tm="100000">
                                              <p:val>
                                                <p:strVal val="#ppt_x"/>
                                              </p:val>
                                            </p:tav>
                                          </p:tavLst>
                                        </p:anim>
                                        <p:anim calcmode="lin" valueType="num" p14:bounceEnd="48000">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2" presetClass="entr" presetSubtype="1"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wipe(up)">
                                          <p:cBhvr>
                                            <p:cTn id="15" dur="500"/>
                                            <p:tgtEl>
                                              <p:spTgt spid="67"/>
                                            </p:tgtEl>
                                          </p:cBhvr>
                                        </p:animEffect>
                                      </p:childTnLst>
                                    </p:cTn>
                                  </p:par>
                                </p:childTnLst>
                              </p:cTn>
                            </p:par>
                            <p:par>
                              <p:cTn id="16" fill="hold">
                                <p:stCondLst>
                                  <p:cond delay="1000"/>
                                </p:stCondLst>
                                <p:childTnLst>
                                  <p:par>
                                    <p:cTn id="17" presetID="2" presetClass="entr" presetSubtype="1" fill="hold" nodeType="afterEffect" p14:presetBounceEnd="48000">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14:bounceEnd="48000">
                                          <p:cBhvr additive="base">
                                            <p:cTn id="19" dur="500" fill="hold"/>
                                            <p:tgtEl>
                                              <p:spTgt spid="31"/>
                                            </p:tgtEl>
                                            <p:attrNameLst>
                                              <p:attrName>ppt_x</p:attrName>
                                            </p:attrNameLst>
                                          </p:cBhvr>
                                          <p:tavLst>
                                            <p:tav tm="0">
                                              <p:val>
                                                <p:strVal val="#ppt_x"/>
                                              </p:val>
                                            </p:tav>
                                            <p:tav tm="100000">
                                              <p:val>
                                                <p:strVal val="#ppt_x"/>
                                              </p:val>
                                            </p:tav>
                                          </p:tavLst>
                                        </p:anim>
                                        <p:anim calcmode="lin" valueType="num" p14:bounceEnd="48000">
                                          <p:cBhvr additive="base">
                                            <p:cTn id="20" dur="500" fill="hold"/>
                                            <p:tgtEl>
                                              <p:spTgt spid="31"/>
                                            </p:tgtEl>
                                            <p:attrNameLst>
                                              <p:attrName>ppt_y</p:attrName>
                                            </p:attrNameLst>
                                          </p:cBhvr>
                                          <p:tavLst>
                                            <p:tav tm="0">
                                              <p:val>
                                                <p:strVal val="0-#ppt_h/2"/>
                                              </p:val>
                                            </p:tav>
                                            <p:tav tm="100000">
                                              <p:val>
                                                <p:strVal val="#ppt_y"/>
                                              </p:val>
                                            </p:tav>
                                          </p:tavLst>
                                        </p:anim>
                                      </p:childTnLst>
                                    </p:cTn>
                                  </p:par>
                                  <p:par>
                                    <p:cTn id="21" presetID="22" presetClass="entr" presetSubtype="1" fill="hold" nodeType="with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wipe(up)">
                                          <p:cBhvr>
                                            <p:cTn id="23" dur="500"/>
                                            <p:tgtEl>
                                              <p:spTgt spid="70"/>
                                            </p:tgtEl>
                                          </p:cBhvr>
                                        </p:animEffect>
                                      </p:childTnLst>
                                    </p:cTn>
                                  </p:par>
                                </p:childTnLst>
                              </p:cTn>
                            </p:par>
                            <p:par>
                              <p:cTn id="24" fill="hold">
                                <p:stCondLst>
                                  <p:cond delay="1500"/>
                                </p:stCondLst>
                                <p:childTnLst>
                                  <p:par>
                                    <p:cTn id="25" presetID="2" presetClass="entr" presetSubtype="1" fill="hold" nodeType="afterEffect" p14:presetBounceEnd="48000">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14:bounceEnd="48000">
                                          <p:cBhvr additive="base">
                                            <p:cTn id="27" dur="500" fill="hold"/>
                                            <p:tgtEl>
                                              <p:spTgt spid="37"/>
                                            </p:tgtEl>
                                            <p:attrNameLst>
                                              <p:attrName>ppt_x</p:attrName>
                                            </p:attrNameLst>
                                          </p:cBhvr>
                                          <p:tavLst>
                                            <p:tav tm="0">
                                              <p:val>
                                                <p:strVal val="#ppt_x"/>
                                              </p:val>
                                            </p:tav>
                                            <p:tav tm="100000">
                                              <p:val>
                                                <p:strVal val="#ppt_x"/>
                                              </p:val>
                                            </p:tav>
                                          </p:tavLst>
                                        </p:anim>
                                        <p:anim calcmode="lin" valueType="num" p14:bounceEnd="48000">
                                          <p:cBhvr additive="base">
                                            <p:cTn id="28" dur="500" fill="hold"/>
                                            <p:tgtEl>
                                              <p:spTgt spid="37"/>
                                            </p:tgtEl>
                                            <p:attrNameLst>
                                              <p:attrName>ppt_y</p:attrName>
                                            </p:attrNameLst>
                                          </p:cBhvr>
                                          <p:tavLst>
                                            <p:tav tm="0">
                                              <p:val>
                                                <p:strVal val="0-#ppt_h/2"/>
                                              </p:val>
                                            </p:tav>
                                            <p:tav tm="100000">
                                              <p:val>
                                                <p:strVal val="#ppt_y"/>
                                              </p:val>
                                            </p:tav>
                                          </p:tavLst>
                                        </p:anim>
                                      </p:childTnLst>
                                    </p:cTn>
                                  </p:par>
                                  <p:par>
                                    <p:cTn id="29" presetID="22" presetClass="entr" presetSubtype="1" fill="hold" nodeType="with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wipe(up)">
                                          <p:cBhvr>
                                            <p:cTn id="31" dur="500"/>
                                            <p:tgtEl>
                                              <p:spTgt spid="73"/>
                                            </p:tgtEl>
                                          </p:cBhvr>
                                        </p:animEffect>
                                      </p:childTnLst>
                                    </p:cTn>
                                  </p:par>
                                </p:childTnLst>
                              </p:cTn>
                            </p:par>
                            <p:par>
                              <p:cTn id="32" fill="hold">
                                <p:stCondLst>
                                  <p:cond delay="2000"/>
                                </p:stCondLst>
                                <p:childTnLst>
                                  <p:par>
                                    <p:cTn id="33" presetID="2" presetClass="entr" presetSubtype="1" fill="hold" nodeType="afterEffect" p14:presetBounceEnd="48000">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14:bounceEnd="48000">
                                          <p:cBhvr additive="base">
                                            <p:cTn id="35" dur="500" fill="hold"/>
                                            <p:tgtEl>
                                              <p:spTgt spid="41"/>
                                            </p:tgtEl>
                                            <p:attrNameLst>
                                              <p:attrName>ppt_x</p:attrName>
                                            </p:attrNameLst>
                                          </p:cBhvr>
                                          <p:tavLst>
                                            <p:tav tm="0">
                                              <p:val>
                                                <p:strVal val="#ppt_x"/>
                                              </p:val>
                                            </p:tav>
                                            <p:tav tm="100000">
                                              <p:val>
                                                <p:strVal val="#ppt_x"/>
                                              </p:val>
                                            </p:tav>
                                          </p:tavLst>
                                        </p:anim>
                                        <p:anim calcmode="lin" valueType="num" p14:bounceEnd="48000">
                                          <p:cBhvr additive="base">
                                            <p:cTn id="36" dur="500" fill="hold"/>
                                            <p:tgtEl>
                                              <p:spTgt spid="41"/>
                                            </p:tgtEl>
                                            <p:attrNameLst>
                                              <p:attrName>ppt_y</p:attrName>
                                            </p:attrNameLst>
                                          </p:cBhvr>
                                          <p:tavLst>
                                            <p:tav tm="0">
                                              <p:val>
                                                <p:strVal val="0-#ppt_h/2"/>
                                              </p:val>
                                            </p:tav>
                                            <p:tav tm="100000">
                                              <p:val>
                                                <p:strVal val="#ppt_y"/>
                                              </p:val>
                                            </p:tav>
                                          </p:tavLst>
                                        </p:anim>
                                      </p:childTnLst>
                                    </p:cTn>
                                  </p:par>
                                  <p:par>
                                    <p:cTn id="37" presetID="22" presetClass="entr" presetSubtype="1" fill="hold"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wipe(up)">
                                          <p:cBhvr>
                                            <p:cTn id="3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2" presetClass="entr" presetSubtype="1"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wipe(up)">
                                          <p:cBhvr>
                                            <p:cTn id="15" dur="500"/>
                                            <p:tgtEl>
                                              <p:spTgt spid="67"/>
                                            </p:tgtEl>
                                          </p:cBhvr>
                                        </p:animEffect>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0-#ppt_h/2"/>
                                              </p:val>
                                            </p:tav>
                                            <p:tav tm="100000">
                                              <p:val>
                                                <p:strVal val="#ppt_y"/>
                                              </p:val>
                                            </p:tav>
                                          </p:tavLst>
                                        </p:anim>
                                      </p:childTnLst>
                                    </p:cTn>
                                  </p:par>
                                  <p:par>
                                    <p:cTn id="21" presetID="22" presetClass="entr" presetSubtype="1" fill="hold" nodeType="with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wipe(up)">
                                          <p:cBhvr>
                                            <p:cTn id="23" dur="500"/>
                                            <p:tgtEl>
                                              <p:spTgt spid="70"/>
                                            </p:tgtEl>
                                          </p:cBhvr>
                                        </p:animEffect>
                                      </p:childTnLst>
                                    </p:cTn>
                                  </p:par>
                                </p:childTnLst>
                              </p:cTn>
                            </p:par>
                            <p:par>
                              <p:cTn id="24" fill="hold">
                                <p:stCondLst>
                                  <p:cond delay="1500"/>
                                </p:stCondLst>
                                <p:childTnLst>
                                  <p:par>
                                    <p:cTn id="25" presetID="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0-#ppt_h/2"/>
                                              </p:val>
                                            </p:tav>
                                            <p:tav tm="100000">
                                              <p:val>
                                                <p:strVal val="#ppt_y"/>
                                              </p:val>
                                            </p:tav>
                                          </p:tavLst>
                                        </p:anim>
                                      </p:childTnLst>
                                    </p:cTn>
                                  </p:par>
                                  <p:par>
                                    <p:cTn id="29" presetID="22" presetClass="entr" presetSubtype="1" fill="hold" nodeType="with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wipe(up)">
                                          <p:cBhvr>
                                            <p:cTn id="31" dur="500"/>
                                            <p:tgtEl>
                                              <p:spTgt spid="73"/>
                                            </p:tgtEl>
                                          </p:cBhvr>
                                        </p:animEffect>
                                      </p:childTnLst>
                                    </p:cTn>
                                  </p:par>
                                </p:childTnLst>
                              </p:cTn>
                            </p:par>
                            <p:par>
                              <p:cTn id="32" fill="hold">
                                <p:stCondLst>
                                  <p:cond delay="2000"/>
                                </p:stCondLst>
                                <p:childTnLst>
                                  <p:par>
                                    <p:cTn id="33" presetID="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0-#ppt_h/2"/>
                                              </p:val>
                                            </p:tav>
                                            <p:tav tm="100000">
                                              <p:val>
                                                <p:strVal val="#ppt_y"/>
                                              </p:val>
                                            </p:tav>
                                          </p:tavLst>
                                        </p:anim>
                                      </p:childTnLst>
                                    </p:cTn>
                                  </p:par>
                                  <p:par>
                                    <p:cTn id="37" presetID="22" presetClass="entr" presetSubtype="1" fill="hold"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wipe(up)">
                                          <p:cBhvr>
                                            <p:cTn id="3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21"/>
          <p:cNvSpPr/>
          <p:nvPr/>
        </p:nvSpPr>
        <p:spPr bwMode="auto">
          <a:xfrm>
            <a:off x="-7143" y="2646364"/>
            <a:ext cx="9793601" cy="3582987"/>
          </a:xfrm>
          <a:custGeom>
            <a:avLst/>
            <a:gdLst>
              <a:gd name="T0" fmla="*/ 0 w 2828"/>
              <a:gd name="T1" fmla="*/ 856 h 1032"/>
              <a:gd name="T2" fmla="*/ 660 w 2828"/>
              <a:gd name="T3" fmla="*/ 540 h 1032"/>
              <a:gd name="T4" fmla="*/ 1232 w 2828"/>
              <a:gd name="T5" fmla="*/ 720 h 1032"/>
              <a:gd name="T6" fmla="*/ 1772 w 2828"/>
              <a:gd name="T7" fmla="*/ 320 h 1032"/>
              <a:gd name="T8" fmla="*/ 2315 w 2828"/>
              <a:gd name="T9" fmla="*/ 479 h 1032"/>
              <a:gd name="T10" fmla="*/ 2828 w 2828"/>
              <a:gd name="T11" fmla="*/ 0 h 1032"/>
            </a:gdLst>
            <a:ahLst/>
            <a:cxnLst>
              <a:cxn ang="0">
                <a:pos x="T0" y="T1"/>
              </a:cxn>
              <a:cxn ang="0">
                <a:pos x="T2" y="T3"/>
              </a:cxn>
              <a:cxn ang="0">
                <a:pos x="T4" y="T5"/>
              </a:cxn>
              <a:cxn ang="0">
                <a:pos x="T6" y="T7"/>
              </a:cxn>
              <a:cxn ang="0">
                <a:pos x="T8" y="T9"/>
              </a:cxn>
              <a:cxn ang="0">
                <a:pos x="T10" y="T11"/>
              </a:cxn>
            </a:cxnLst>
            <a:rect l="0" t="0" r="r" b="b"/>
            <a:pathLst>
              <a:path w="2828" h="1032">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a:noFill/>
          <a:ln w="15875" cap="flat">
            <a:solidFill>
              <a:srgbClr val="ADBACA"/>
            </a:solidFill>
            <a:prstDash val="dash"/>
            <a:miter lim="800000"/>
          </a:ln>
        </p:spPr>
        <p:txBody>
          <a:bodyPr/>
          <a:lstStyle/>
          <a:p>
            <a:pPr>
              <a:defRPr/>
            </a:pPr>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组合 1"/>
          <p:cNvGrpSpPr/>
          <p:nvPr/>
        </p:nvGrpSpPr>
        <p:grpSpPr>
          <a:xfrm>
            <a:off x="9730903" y="2063749"/>
            <a:ext cx="1315867" cy="790576"/>
            <a:chOff x="9730108" y="2063749"/>
            <a:chExt cx="1315867" cy="790576"/>
          </a:xfrm>
        </p:grpSpPr>
        <p:sp>
          <p:nvSpPr>
            <p:cNvPr id="21" name="Freeform 22"/>
            <p:cNvSpPr/>
            <p:nvPr/>
          </p:nvSpPr>
          <p:spPr bwMode="auto">
            <a:xfrm>
              <a:off x="10084075" y="2498724"/>
              <a:ext cx="406347" cy="355600"/>
            </a:xfrm>
            <a:custGeom>
              <a:avLst/>
              <a:gdLst>
                <a:gd name="T0" fmla="*/ 71 w 71"/>
                <a:gd name="T1" fmla="*/ 3 h 62"/>
                <a:gd name="T2" fmla="*/ 0 w 71"/>
                <a:gd name="T3" fmla="*/ 62 h 62"/>
                <a:gd name="T4" fmla="*/ 14 w 71"/>
                <a:gd name="T5" fmla="*/ 0 h 62"/>
                <a:gd name="T6" fmla="*/ 71 w 71"/>
                <a:gd name="T7" fmla="*/ 3 h 62"/>
              </a:gdLst>
              <a:ahLst/>
              <a:cxnLst>
                <a:cxn ang="0">
                  <a:pos x="T0" y="T1"/>
                </a:cxn>
                <a:cxn ang="0">
                  <a:pos x="T2" y="T3"/>
                </a:cxn>
                <a:cxn ang="0">
                  <a:pos x="T4" y="T5"/>
                </a:cxn>
                <a:cxn ang="0">
                  <a:pos x="T6" y="T7"/>
                </a:cxn>
              </a:cxnLst>
              <a:rect l="0" t="0" r="r" b="b"/>
              <a:pathLst>
                <a:path w="71" h="62">
                  <a:moveTo>
                    <a:pt x="71" y="3"/>
                  </a:moveTo>
                  <a:lnTo>
                    <a:pt x="0" y="62"/>
                  </a:lnTo>
                  <a:lnTo>
                    <a:pt x="14" y="0"/>
                  </a:lnTo>
                  <a:lnTo>
                    <a:pt x="71" y="3"/>
                  </a:lnTo>
                  <a:close/>
                </a:path>
              </a:pathLst>
            </a:custGeom>
            <a:solidFill>
              <a:srgbClr val="566172"/>
            </a:solidFill>
            <a:ln>
              <a:noFill/>
            </a:ln>
          </p:spPr>
          <p:txBody>
            <a:bodyPr/>
            <a:lstStyle/>
            <a:p>
              <a:pPr>
                <a:defRPr/>
              </a:pPr>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3"/>
            <p:cNvSpPr/>
            <p:nvPr/>
          </p:nvSpPr>
          <p:spPr bwMode="auto">
            <a:xfrm>
              <a:off x="9730108" y="2063749"/>
              <a:ext cx="1315867" cy="681038"/>
            </a:xfrm>
            <a:custGeom>
              <a:avLst/>
              <a:gdLst>
                <a:gd name="T0" fmla="*/ 230 w 230"/>
                <a:gd name="T1" fmla="*/ 0 h 119"/>
                <a:gd name="T2" fmla="*/ 0 w 230"/>
                <a:gd name="T3" fmla="*/ 26 h 119"/>
                <a:gd name="T4" fmla="*/ 140 w 230"/>
                <a:gd name="T5" fmla="*/ 119 h 119"/>
                <a:gd name="T6" fmla="*/ 230 w 230"/>
                <a:gd name="T7" fmla="*/ 0 h 119"/>
              </a:gdLst>
              <a:ahLst/>
              <a:cxnLst>
                <a:cxn ang="0">
                  <a:pos x="T0" y="T1"/>
                </a:cxn>
                <a:cxn ang="0">
                  <a:pos x="T2" y="T3"/>
                </a:cxn>
                <a:cxn ang="0">
                  <a:pos x="T4" y="T5"/>
                </a:cxn>
                <a:cxn ang="0">
                  <a:pos x="T6" y="T7"/>
                </a:cxn>
              </a:cxnLst>
              <a:rect l="0" t="0" r="r" b="b"/>
              <a:pathLst>
                <a:path w="230" h="119">
                  <a:moveTo>
                    <a:pt x="230" y="0"/>
                  </a:moveTo>
                  <a:lnTo>
                    <a:pt x="0" y="26"/>
                  </a:lnTo>
                  <a:lnTo>
                    <a:pt x="140" y="119"/>
                  </a:lnTo>
                  <a:lnTo>
                    <a:pt x="230" y="0"/>
                  </a:lnTo>
                  <a:close/>
                </a:path>
              </a:pathLst>
            </a:custGeom>
            <a:solidFill>
              <a:srgbClr val="C1C7D0"/>
            </a:solidFill>
            <a:ln>
              <a:noFill/>
            </a:ln>
          </p:spPr>
          <p:txBody>
            <a:bodyPr/>
            <a:lstStyle/>
            <a:p>
              <a:pPr>
                <a:defRPr/>
              </a:pPr>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4"/>
            <p:cNvSpPr/>
            <p:nvPr/>
          </p:nvSpPr>
          <p:spPr bwMode="auto">
            <a:xfrm>
              <a:off x="10015821" y="2109788"/>
              <a:ext cx="933328" cy="744537"/>
            </a:xfrm>
            <a:custGeom>
              <a:avLst/>
              <a:gdLst>
                <a:gd name="T0" fmla="*/ 163 w 163"/>
                <a:gd name="T1" fmla="*/ 0 h 130"/>
                <a:gd name="T2" fmla="*/ 0 w 163"/>
                <a:gd name="T3" fmla="*/ 52 h 130"/>
                <a:gd name="T4" fmla="*/ 12 w 163"/>
                <a:gd name="T5" fmla="*/ 130 h 130"/>
                <a:gd name="T6" fmla="*/ 26 w 163"/>
                <a:gd name="T7" fmla="*/ 68 h 130"/>
                <a:gd name="T8" fmla="*/ 163 w 163"/>
                <a:gd name="T9" fmla="*/ 0 h 130"/>
              </a:gdLst>
              <a:ahLst/>
              <a:cxnLst>
                <a:cxn ang="0">
                  <a:pos x="T0" y="T1"/>
                </a:cxn>
                <a:cxn ang="0">
                  <a:pos x="T2" y="T3"/>
                </a:cxn>
                <a:cxn ang="0">
                  <a:pos x="T4" y="T5"/>
                </a:cxn>
                <a:cxn ang="0">
                  <a:pos x="T6" y="T7"/>
                </a:cxn>
                <a:cxn ang="0">
                  <a:pos x="T8" y="T9"/>
                </a:cxn>
              </a:cxnLst>
              <a:rect l="0" t="0" r="r" b="b"/>
              <a:pathLst>
                <a:path w="163" h="130">
                  <a:moveTo>
                    <a:pt x="163" y="0"/>
                  </a:moveTo>
                  <a:lnTo>
                    <a:pt x="0" y="52"/>
                  </a:lnTo>
                  <a:lnTo>
                    <a:pt x="12" y="130"/>
                  </a:lnTo>
                  <a:lnTo>
                    <a:pt x="26" y="68"/>
                  </a:lnTo>
                  <a:lnTo>
                    <a:pt x="163" y="0"/>
                  </a:lnTo>
                  <a:close/>
                </a:path>
              </a:pathLst>
            </a:custGeom>
            <a:solidFill>
              <a:srgbClr val="8893A5"/>
            </a:solidFill>
            <a:ln>
              <a:noFill/>
            </a:ln>
          </p:spPr>
          <p:txBody>
            <a:bodyPr/>
            <a:lstStyle/>
            <a:p>
              <a:pPr>
                <a:defRPr/>
              </a:pPr>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组合 6"/>
          <p:cNvGrpSpPr/>
          <p:nvPr/>
        </p:nvGrpSpPr>
        <p:grpSpPr>
          <a:xfrm>
            <a:off x="1553168" y="2035176"/>
            <a:ext cx="1573008" cy="1025525"/>
            <a:chOff x="1552374" y="2035175"/>
            <a:chExt cx="1573008" cy="1025525"/>
          </a:xfrm>
        </p:grpSpPr>
        <p:sp>
          <p:nvSpPr>
            <p:cNvPr id="25" name="TextBox 73"/>
            <p:cNvSpPr txBox="1"/>
            <p:nvPr/>
          </p:nvSpPr>
          <p:spPr>
            <a:xfrm flipH="1">
              <a:off x="1552374" y="2035175"/>
              <a:ext cx="1573008" cy="492125"/>
            </a:xfrm>
            <a:prstGeom prst="rect">
              <a:avLst/>
            </a:prstGeom>
            <a:noFill/>
          </p:spPr>
          <p:txBody>
            <a:bodyPr lIns="0" tIns="0" rIns="0" bIns="0" anchor="ctr">
              <a:spAutoFit/>
            </a:bodyPr>
            <a:lstStyle>
              <a:defPPr>
                <a:defRPr lang="zh-CN"/>
              </a:defPPr>
              <a:lvl1pPr algn="ctr" eaLnBrk="1" fontAlgn="auto" hangingPunct="1">
                <a:spcBef>
                  <a:spcPts val="0"/>
                </a:spcBef>
                <a:spcAft>
                  <a:spcPts val="0"/>
                </a:spcAft>
                <a:defRPr sz="3200" b="1">
                  <a:solidFill>
                    <a:srgbClr val="445469"/>
                  </a:solidFill>
                  <a:latin typeface="Arial" panose="020B0604020202020204" pitchFamily="34" charset="0"/>
                  <a:ea typeface="微软雅黑" panose="020B0503020204020204" pitchFamily="34" charset="-122"/>
                  <a:cs typeface="+mn-ea"/>
                </a:defRPr>
              </a:lvl1pPr>
            </a:lstStyle>
            <a:p>
              <a:r>
                <a:rPr lang="en-AU" dirty="0">
                  <a:sym typeface="Arial" panose="020B0604020202020204" pitchFamily="34" charset="0"/>
                </a:rPr>
                <a:t>12%</a:t>
              </a:r>
              <a:endParaRPr lang="en-AU" dirty="0">
                <a:sym typeface="Arial" panose="020B0604020202020204" pitchFamily="34" charset="0"/>
              </a:endParaRPr>
            </a:p>
          </p:txBody>
        </p:sp>
        <p:sp>
          <p:nvSpPr>
            <p:cNvPr id="28" name="TextBox 13"/>
            <p:cNvSpPr txBox="1"/>
            <p:nvPr/>
          </p:nvSpPr>
          <p:spPr>
            <a:xfrm>
              <a:off x="1638087" y="2589212"/>
              <a:ext cx="1377771" cy="246062"/>
            </a:xfrm>
            <a:prstGeom prst="rect">
              <a:avLst/>
            </a:prstGeom>
            <a:noFill/>
          </p:spPr>
          <p:txBody>
            <a:bodyPr lIns="0" tIns="0" rIns="0" bIns="0">
              <a:spAutoFit/>
            </a:bodyPr>
            <a:lstStyle/>
            <a:p>
              <a:pPr algn="ctr" defTabSz="1216660">
                <a:spcBef>
                  <a:spcPct val="20000"/>
                </a:spcBef>
                <a:defRPr/>
              </a:pPr>
              <a:r>
                <a:rPr lang="zh-CN" altLang="en-US" sz="1600" b="1">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13"/>
            <p:cNvSpPr txBox="1"/>
            <p:nvPr/>
          </p:nvSpPr>
          <p:spPr>
            <a:xfrm>
              <a:off x="1642850" y="2874963"/>
              <a:ext cx="1380945" cy="185737"/>
            </a:xfrm>
            <a:prstGeom prst="rect">
              <a:avLst/>
            </a:prstGeom>
            <a:noFill/>
          </p:spPr>
          <p:txBody>
            <a:bodyPr lIns="0" tIns="0" rIns="0" bIns="0">
              <a:spAutoFit/>
            </a:bodyPr>
            <a:lstStyle/>
            <a:p>
              <a:pPr defTabSz="1216660">
                <a:spcBef>
                  <a:spcPct val="20000"/>
                </a:spcBef>
                <a:defRPr/>
              </a:pPr>
              <a:r>
                <a:rPr lang="zh-CN" altLang="en-US"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组合 7"/>
          <p:cNvGrpSpPr/>
          <p:nvPr/>
        </p:nvGrpSpPr>
        <p:grpSpPr>
          <a:xfrm>
            <a:off x="3473792" y="2516189"/>
            <a:ext cx="1573008" cy="984249"/>
            <a:chOff x="3472998" y="2516188"/>
            <a:chExt cx="1573008" cy="984249"/>
          </a:xfrm>
        </p:grpSpPr>
        <p:sp>
          <p:nvSpPr>
            <p:cNvPr id="24" name="TextBox 72"/>
            <p:cNvSpPr txBox="1"/>
            <p:nvPr/>
          </p:nvSpPr>
          <p:spPr>
            <a:xfrm flipH="1">
              <a:off x="3472998" y="2516188"/>
              <a:ext cx="1573008" cy="492125"/>
            </a:xfrm>
            <a:prstGeom prst="rect">
              <a:avLst/>
            </a:prstGeom>
            <a:noFill/>
          </p:spPr>
          <p:txBody>
            <a:bodyPr lIns="0" tIns="0" rIns="0" bIns="0" anchor="ctr">
              <a:spAutoFit/>
            </a:bodyPr>
            <a:lstStyle>
              <a:defPPr>
                <a:defRPr lang="zh-CN"/>
              </a:defPPr>
              <a:lvl1pPr algn="ctr" eaLnBrk="1" fontAlgn="auto" hangingPunct="1">
                <a:spcBef>
                  <a:spcPts val="0"/>
                </a:spcBef>
                <a:spcAft>
                  <a:spcPts val="0"/>
                </a:spcAft>
                <a:defRPr sz="3200" b="1">
                  <a:solidFill>
                    <a:srgbClr val="445469"/>
                  </a:solidFill>
                  <a:latin typeface="Arial" panose="020B0604020202020204" pitchFamily="34" charset="0"/>
                  <a:ea typeface="微软雅黑" panose="020B0503020204020204" pitchFamily="34" charset="-122"/>
                  <a:cs typeface="+mn-ea"/>
                </a:defRPr>
              </a:lvl1pPr>
            </a:lstStyle>
            <a:p>
              <a:r>
                <a:rPr lang="en-AU" dirty="0">
                  <a:sym typeface="Arial" panose="020B0604020202020204" pitchFamily="34" charset="0"/>
                </a:rPr>
                <a:t>37%</a:t>
              </a:r>
              <a:endParaRPr lang="en-AU" dirty="0">
                <a:sym typeface="Arial" panose="020B0604020202020204" pitchFamily="34" charset="0"/>
              </a:endParaRPr>
            </a:p>
          </p:txBody>
        </p:sp>
        <p:sp>
          <p:nvSpPr>
            <p:cNvPr id="30" name="TextBox 13"/>
            <p:cNvSpPr txBox="1"/>
            <p:nvPr/>
          </p:nvSpPr>
          <p:spPr>
            <a:xfrm>
              <a:off x="3507918" y="3030537"/>
              <a:ext cx="1377771" cy="246062"/>
            </a:xfrm>
            <a:prstGeom prst="rect">
              <a:avLst/>
            </a:prstGeom>
            <a:noFill/>
          </p:spPr>
          <p:txBody>
            <a:bodyPr lIns="0" tIns="0" rIns="0" bIns="0">
              <a:spAutoFit/>
            </a:bodyPr>
            <a:lstStyle/>
            <a:p>
              <a:pPr algn="ctr" defTabSz="1216660">
                <a:spcBef>
                  <a:spcPct val="20000"/>
                </a:spcBef>
                <a:defRPr/>
              </a:pPr>
              <a:r>
                <a:rPr lang="zh-CN" altLang="en-US" sz="1600" b="1">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13"/>
            <p:cNvSpPr txBox="1"/>
            <p:nvPr/>
          </p:nvSpPr>
          <p:spPr>
            <a:xfrm>
              <a:off x="3512681" y="3316287"/>
              <a:ext cx="1380945" cy="184150"/>
            </a:xfrm>
            <a:prstGeom prst="rect">
              <a:avLst/>
            </a:prstGeom>
            <a:noFill/>
          </p:spPr>
          <p:txBody>
            <a:bodyPr lIns="0" tIns="0" rIns="0" bIns="0">
              <a:spAutoFit/>
            </a:bodyPr>
            <a:lstStyle/>
            <a:p>
              <a:pPr defTabSz="1216660">
                <a:spcBef>
                  <a:spcPct val="20000"/>
                </a:spcBef>
                <a:defRPr/>
              </a:pPr>
              <a:r>
                <a:rPr lang="zh-CN" altLang="en-US"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组合 8"/>
          <p:cNvGrpSpPr/>
          <p:nvPr/>
        </p:nvGrpSpPr>
        <p:grpSpPr>
          <a:xfrm>
            <a:off x="5357911" y="4862514"/>
            <a:ext cx="1573007" cy="1015999"/>
            <a:chOff x="5357116" y="4862513"/>
            <a:chExt cx="1573007" cy="1015999"/>
          </a:xfrm>
        </p:grpSpPr>
        <p:sp>
          <p:nvSpPr>
            <p:cNvPr id="26" name="TextBox 76"/>
            <p:cNvSpPr txBox="1"/>
            <p:nvPr/>
          </p:nvSpPr>
          <p:spPr>
            <a:xfrm flipH="1">
              <a:off x="5357116" y="4862513"/>
              <a:ext cx="1573007" cy="492125"/>
            </a:xfrm>
            <a:prstGeom prst="rect">
              <a:avLst/>
            </a:prstGeom>
            <a:noFill/>
          </p:spPr>
          <p:txBody>
            <a:bodyPr lIns="0" tIns="0" rIns="0" bIns="0" anchor="ctr">
              <a:spAutoFit/>
            </a:bodyPr>
            <a:lstStyle/>
            <a:p>
              <a:pPr algn="ctr">
                <a:defRPr/>
              </a:pPr>
              <a:r>
                <a:rPr lang="en-AU" sz="3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25%</a:t>
              </a:r>
              <a:endParaRPr lang="en-AU" sz="32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13"/>
            <p:cNvSpPr txBox="1"/>
            <p:nvPr/>
          </p:nvSpPr>
          <p:spPr>
            <a:xfrm>
              <a:off x="5425369" y="5408612"/>
              <a:ext cx="1377771" cy="246062"/>
            </a:xfrm>
            <a:prstGeom prst="rect">
              <a:avLst/>
            </a:prstGeom>
            <a:noFill/>
          </p:spPr>
          <p:txBody>
            <a:bodyPr lIns="0" tIns="0" rIns="0" bIns="0">
              <a:spAutoFit/>
            </a:bodyPr>
            <a:lstStyle/>
            <a:p>
              <a:pPr algn="ctr" defTabSz="1216660">
                <a:spcBef>
                  <a:spcPct val="20000"/>
                </a:spcBef>
                <a:defRPr/>
              </a:pPr>
              <a:r>
                <a:rPr lang="zh-CN" altLang="en-US" sz="1600" b="1">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13"/>
            <p:cNvSpPr txBox="1"/>
            <p:nvPr/>
          </p:nvSpPr>
          <p:spPr>
            <a:xfrm>
              <a:off x="5430132" y="5694362"/>
              <a:ext cx="1380945" cy="184150"/>
            </a:xfrm>
            <a:prstGeom prst="rect">
              <a:avLst/>
            </a:prstGeom>
            <a:noFill/>
          </p:spPr>
          <p:txBody>
            <a:bodyPr lIns="0" tIns="0" rIns="0" bIns="0">
              <a:spAutoFit/>
            </a:bodyPr>
            <a:lstStyle/>
            <a:p>
              <a:pPr defTabSz="1216660">
                <a:spcBef>
                  <a:spcPct val="20000"/>
                </a:spcBef>
                <a:defRPr/>
              </a:pPr>
              <a:r>
                <a:rPr lang="zh-CN" altLang="en-US"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组合 9"/>
          <p:cNvGrpSpPr/>
          <p:nvPr/>
        </p:nvGrpSpPr>
        <p:grpSpPr>
          <a:xfrm>
            <a:off x="7227742" y="1984375"/>
            <a:ext cx="1573007" cy="1003300"/>
            <a:chOff x="7226947" y="1984375"/>
            <a:chExt cx="1573007" cy="1003300"/>
          </a:xfrm>
        </p:grpSpPr>
        <p:sp>
          <p:nvSpPr>
            <p:cNvPr id="27" name="TextBox 79"/>
            <p:cNvSpPr txBox="1"/>
            <p:nvPr/>
          </p:nvSpPr>
          <p:spPr>
            <a:xfrm flipH="1">
              <a:off x="7226947" y="1984375"/>
              <a:ext cx="1573007" cy="492125"/>
            </a:xfrm>
            <a:prstGeom prst="rect">
              <a:avLst/>
            </a:prstGeom>
            <a:noFill/>
          </p:spPr>
          <p:txBody>
            <a:bodyPr lIns="0" tIns="0" rIns="0" bIns="0" anchor="ctr">
              <a:spAutoFit/>
            </a:bodyPr>
            <a:lstStyle>
              <a:defPPr>
                <a:defRPr lang="zh-CN"/>
              </a:defPPr>
              <a:lvl1pPr algn="ctr" eaLnBrk="1" fontAlgn="auto" hangingPunct="1">
                <a:spcBef>
                  <a:spcPts val="0"/>
                </a:spcBef>
                <a:spcAft>
                  <a:spcPts val="0"/>
                </a:spcAft>
                <a:defRPr sz="3200" b="1">
                  <a:solidFill>
                    <a:srgbClr val="445469"/>
                  </a:solidFill>
                  <a:latin typeface="Arial" panose="020B0604020202020204" pitchFamily="34" charset="0"/>
                  <a:ea typeface="微软雅黑" panose="020B0503020204020204" pitchFamily="34" charset="-122"/>
                  <a:cs typeface="+mn-ea"/>
                </a:defRPr>
              </a:lvl1pPr>
            </a:lstStyle>
            <a:p>
              <a:r>
                <a:rPr lang="en-AU" dirty="0">
                  <a:sym typeface="Arial" panose="020B0604020202020204" pitchFamily="34" charset="0"/>
                </a:rPr>
                <a:t>9%</a:t>
              </a:r>
              <a:endParaRPr lang="en-AU" dirty="0">
                <a:sym typeface="Arial" panose="020B0604020202020204" pitchFamily="34" charset="0"/>
              </a:endParaRPr>
            </a:p>
          </p:txBody>
        </p:sp>
        <p:sp>
          <p:nvSpPr>
            <p:cNvPr id="34" name="TextBox 13"/>
            <p:cNvSpPr txBox="1"/>
            <p:nvPr/>
          </p:nvSpPr>
          <p:spPr>
            <a:xfrm>
              <a:off x="7325359" y="2516187"/>
              <a:ext cx="1376183" cy="246062"/>
            </a:xfrm>
            <a:prstGeom prst="rect">
              <a:avLst/>
            </a:prstGeom>
            <a:noFill/>
          </p:spPr>
          <p:txBody>
            <a:bodyPr lIns="0" tIns="0" rIns="0" bIns="0">
              <a:spAutoFit/>
            </a:bodyPr>
            <a:lstStyle/>
            <a:p>
              <a:pPr algn="ctr" defTabSz="1216660">
                <a:spcBef>
                  <a:spcPct val="20000"/>
                </a:spcBef>
                <a:defRPr/>
              </a:pPr>
              <a:r>
                <a:rPr lang="zh-CN" altLang="en-US" sz="1600" b="1">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13"/>
            <p:cNvSpPr txBox="1"/>
            <p:nvPr/>
          </p:nvSpPr>
          <p:spPr>
            <a:xfrm>
              <a:off x="7330121" y="2801938"/>
              <a:ext cx="1380945" cy="185737"/>
            </a:xfrm>
            <a:prstGeom prst="rect">
              <a:avLst/>
            </a:prstGeom>
            <a:noFill/>
          </p:spPr>
          <p:txBody>
            <a:bodyPr lIns="0" tIns="0" rIns="0" bIns="0">
              <a:spAutoFit/>
            </a:bodyPr>
            <a:lstStyle/>
            <a:p>
              <a:pPr defTabSz="1216660">
                <a:spcBef>
                  <a:spcPct val="20000"/>
                </a:spcBef>
                <a:defRPr/>
              </a:pPr>
              <a:r>
                <a:rPr lang="zh-CN" altLang="en-US"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组合 2"/>
          <p:cNvGrpSpPr/>
          <p:nvPr/>
        </p:nvGrpSpPr>
        <p:grpSpPr>
          <a:xfrm>
            <a:off x="1837293" y="3732213"/>
            <a:ext cx="995232" cy="1301751"/>
            <a:chOff x="1836499" y="3732212"/>
            <a:chExt cx="995232" cy="1301751"/>
          </a:xfrm>
        </p:grpSpPr>
        <p:cxnSp>
          <p:nvCxnSpPr>
            <p:cNvPr id="15" name="Straight Connector 60"/>
            <p:cNvCxnSpPr/>
            <p:nvPr/>
          </p:nvCxnSpPr>
          <p:spPr>
            <a:xfrm flipV="1">
              <a:off x="2338084" y="3732212"/>
              <a:ext cx="0" cy="860425"/>
            </a:xfrm>
            <a:prstGeom prst="line">
              <a:avLst/>
            </a:prstGeom>
            <a:ln>
              <a:solidFill>
                <a:srgbClr val="ADBACA"/>
              </a:solidFill>
              <a:tailEnd type="oval"/>
            </a:ln>
          </p:spPr>
          <p:style>
            <a:lnRef idx="1">
              <a:schemeClr val="accent1"/>
            </a:lnRef>
            <a:fillRef idx="0">
              <a:schemeClr val="accent1"/>
            </a:fillRef>
            <a:effectRef idx="0">
              <a:schemeClr val="accent1"/>
            </a:effectRef>
            <a:fontRef idx="minor">
              <a:schemeClr val="tx1"/>
            </a:fontRef>
          </p:style>
        </p:cxnSp>
        <p:sp>
          <p:nvSpPr>
            <p:cNvPr id="20" name="Oval 19"/>
            <p:cNvSpPr>
              <a:spLocks noChangeArrowheads="1"/>
            </p:cNvSpPr>
            <p:nvPr/>
          </p:nvSpPr>
          <p:spPr bwMode="auto">
            <a:xfrm>
              <a:off x="1836499" y="4040188"/>
              <a:ext cx="995232" cy="993775"/>
            </a:xfrm>
            <a:prstGeom prst="ellipse">
              <a:avLst/>
            </a:prstGeom>
            <a:solidFill>
              <a:schemeClr val="accent4"/>
            </a:solidFill>
            <a:ln>
              <a:noFill/>
            </a:ln>
          </p:spPr>
          <p:txBody>
            <a:bodyPr anchor="ctr"/>
            <a:lstStyle/>
            <a:p>
              <a:pPr algn="ctr">
                <a:defRPr/>
              </a:pPr>
              <a:endParaRPr lang="en-US" sz="24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170"/>
            <p:cNvSpPr>
              <a:spLocks noEditPoints="1"/>
            </p:cNvSpPr>
            <p:nvPr/>
          </p:nvSpPr>
          <p:spPr bwMode="auto">
            <a:xfrm>
              <a:off x="2152370" y="4279900"/>
              <a:ext cx="419045" cy="354013"/>
            </a:xfrm>
            <a:custGeom>
              <a:avLst/>
              <a:gdLst/>
              <a:ahLst/>
              <a:cxnLst>
                <a:cxn ang="0">
                  <a:pos x="244" y="216"/>
                </a:cxn>
                <a:cxn ang="0">
                  <a:pos x="12" y="216"/>
                </a:cxn>
                <a:cxn ang="0">
                  <a:pos x="0" y="204"/>
                </a:cxn>
                <a:cxn ang="0">
                  <a:pos x="0" y="12"/>
                </a:cxn>
                <a:cxn ang="0">
                  <a:pos x="12" y="0"/>
                </a:cxn>
                <a:cxn ang="0">
                  <a:pos x="24" y="12"/>
                </a:cxn>
                <a:cxn ang="0">
                  <a:pos x="24" y="164"/>
                </a:cxn>
                <a:cxn ang="0">
                  <a:pos x="24" y="192"/>
                </a:cxn>
                <a:cxn ang="0">
                  <a:pos x="244" y="192"/>
                </a:cxn>
                <a:cxn ang="0">
                  <a:pos x="256" y="204"/>
                </a:cxn>
                <a:cxn ang="0">
                  <a:pos x="244" y="216"/>
                </a:cxn>
                <a:cxn ang="0">
                  <a:pos x="216" y="180"/>
                </a:cxn>
                <a:cxn ang="0">
                  <a:pos x="192" y="180"/>
                </a:cxn>
                <a:cxn ang="0">
                  <a:pos x="180" y="168"/>
                </a:cxn>
                <a:cxn ang="0">
                  <a:pos x="180" y="84"/>
                </a:cxn>
                <a:cxn ang="0">
                  <a:pos x="192" y="72"/>
                </a:cxn>
                <a:cxn ang="0">
                  <a:pos x="216" y="72"/>
                </a:cxn>
                <a:cxn ang="0">
                  <a:pos x="228" y="84"/>
                </a:cxn>
                <a:cxn ang="0">
                  <a:pos x="228" y="168"/>
                </a:cxn>
                <a:cxn ang="0">
                  <a:pos x="216" y="180"/>
                </a:cxn>
                <a:cxn ang="0">
                  <a:pos x="148" y="180"/>
                </a:cxn>
                <a:cxn ang="0">
                  <a:pos x="124" y="180"/>
                </a:cxn>
                <a:cxn ang="0">
                  <a:pos x="112" y="168"/>
                </a:cxn>
                <a:cxn ang="0">
                  <a:pos x="112" y="36"/>
                </a:cxn>
                <a:cxn ang="0">
                  <a:pos x="124" y="24"/>
                </a:cxn>
                <a:cxn ang="0">
                  <a:pos x="148" y="24"/>
                </a:cxn>
                <a:cxn ang="0">
                  <a:pos x="160" y="36"/>
                </a:cxn>
                <a:cxn ang="0">
                  <a:pos x="160" y="168"/>
                </a:cxn>
                <a:cxn ang="0">
                  <a:pos x="148" y="180"/>
                </a:cxn>
                <a:cxn ang="0">
                  <a:pos x="80" y="180"/>
                </a:cxn>
                <a:cxn ang="0">
                  <a:pos x="56" y="180"/>
                </a:cxn>
                <a:cxn ang="0">
                  <a:pos x="44" y="168"/>
                </a:cxn>
                <a:cxn ang="0">
                  <a:pos x="44" y="144"/>
                </a:cxn>
                <a:cxn ang="0">
                  <a:pos x="56" y="132"/>
                </a:cxn>
                <a:cxn ang="0">
                  <a:pos x="80" y="132"/>
                </a:cxn>
                <a:cxn ang="0">
                  <a:pos x="92" y="144"/>
                </a:cxn>
                <a:cxn ang="0">
                  <a:pos x="92" y="168"/>
                </a:cxn>
                <a:cxn ang="0">
                  <a:pos x="80" y="180"/>
                </a:cxn>
              </a:cxnLst>
              <a:rect l="0" t="0" r="r" b="b"/>
              <a:pathLst>
                <a:path w="256" h="216">
                  <a:moveTo>
                    <a:pt x="244" y="216"/>
                  </a:moveTo>
                  <a:cubicBezTo>
                    <a:pt x="12" y="216"/>
                    <a:pt x="12" y="216"/>
                    <a:pt x="12" y="216"/>
                  </a:cubicBezTo>
                  <a:cubicBezTo>
                    <a:pt x="5" y="216"/>
                    <a:pt x="0" y="211"/>
                    <a:pt x="0" y="204"/>
                  </a:cubicBezTo>
                  <a:cubicBezTo>
                    <a:pt x="0" y="12"/>
                    <a:pt x="0" y="12"/>
                    <a:pt x="0" y="12"/>
                  </a:cubicBezTo>
                  <a:cubicBezTo>
                    <a:pt x="0" y="5"/>
                    <a:pt x="5" y="0"/>
                    <a:pt x="12" y="0"/>
                  </a:cubicBezTo>
                  <a:cubicBezTo>
                    <a:pt x="19" y="0"/>
                    <a:pt x="24" y="5"/>
                    <a:pt x="24" y="12"/>
                  </a:cubicBezTo>
                  <a:cubicBezTo>
                    <a:pt x="24" y="164"/>
                    <a:pt x="24" y="164"/>
                    <a:pt x="24" y="164"/>
                  </a:cubicBezTo>
                  <a:cubicBezTo>
                    <a:pt x="24" y="192"/>
                    <a:pt x="24" y="192"/>
                    <a:pt x="24" y="192"/>
                  </a:cubicBezTo>
                  <a:cubicBezTo>
                    <a:pt x="244" y="192"/>
                    <a:pt x="244" y="192"/>
                    <a:pt x="244" y="192"/>
                  </a:cubicBezTo>
                  <a:cubicBezTo>
                    <a:pt x="251" y="192"/>
                    <a:pt x="256" y="197"/>
                    <a:pt x="256" y="204"/>
                  </a:cubicBezTo>
                  <a:cubicBezTo>
                    <a:pt x="256" y="211"/>
                    <a:pt x="251" y="216"/>
                    <a:pt x="244" y="216"/>
                  </a:cubicBezTo>
                  <a:moveTo>
                    <a:pt x="216" y="180"/>
                  </a:moveTo>
                  <a:cubicBezTo>
                    <a:pt x="192" y="180"/>
                    <a:pt x="192" y="180"/>
                    <a:pt x="192" y="180"/>
                  </a:cubicBezTo>
                  <a:cubicBezTo>
                    <a:pt x="185" y="180"/>
                    <a:pt x="180" y="175"/>
                    <a:pt x="180" y="168"/>
                  </a:cubicBezTo>
                  <a:cubicBezTo>
                    <a:pt x="180" y="84"/>
                    <a:pt x="180" y="84"/>
                    <a:pt x="180" y="84"/>
                  </a:cubicBezTo>
                  <a:cubicBezTo>
                    <a:pt x="180" y="77"/>
                    <a:pt x="185" y="72"/>
                    <a:pt x="192" y="72"/>
                  </a:cubicBezTo>
                  <a:cubicBezTo>
                    <a:pt x="216" y="72"/>
                    <a:pt x="216" y="72"/>
                    <a:pt x="216" y="72"/>
                  </a:cubicBezTo>
                  <a:cubicBezTo>
                    <a:pt x="223" y="72"/>
                    <a:pt x="228" y="77"/>
                    <a:pt x="228" y="84"/>
                  </a:cubicBezTo>
                  <a:cubicBezTo>
                    <a:pt x="228" y="168"/>
                    <a:pt x="228" y="168"/>
                    <a:pt x="228" y="168"/>
                  </a:cubicBezTo>
                  <a:cubicBezTo>
                    <a:pt x="228" y="175"/>
                    <a:pt x="223" y="180"/>
                    <a:pt x="216" y="180"/>
                  </a:cubicBezTo>
                  <a:moveTo>
                    <a:pt x="148" y="180"/>
                  </a:moveTo>
                  <a:cubicBezTo>
                    <a:pt x="124" y="180"/>
                    <a:pt x="124" y="180"/>
                    <a:pt x="124" y="180"/>
                  </a:cubicBezTo>
                  <a:cubicBezTo>
                    <a:pt x="117" y="180"/>
                    <a:pt x="112" y="175"/>
                    <a:pt x="112" y="168"/>
                  </a:cubicBezTo>
                  <a:cubicBezTo>
                    <a:pt x="112" y="36"/>
                    <a:pt x="112" y="36"/>
                    <a:pt x="112" y="36"/>
                  </a:cubicBezTo>
                  <a:cubicBezTo>
                    <a:pt x="112" y="29"/>
                    <a:pt x="117" y="24"/>
                    <a:pt x="124" y="24"/>
                  </a:cubicBezTo>
                  <a:cubicBezTo>
                    <a:pt x="148" y="24"/>
                    <a:pt x="148" y="24"/>
                    <a:pt x="148" y="24"/>
                  </a:cubicBezTo>
                  <a:cubicBezTo>
                    <a:pt x="155" y="24"/>
                    <a:pt x="160" y="29"/>
                    <a:pt x="160" y="36"/>
                  </a:cubicBezTo>
                  <a:cubicBezTo>
                    <a:pt x="160" y="168"/>
                    <a:pt x="160" y="168"/>
                    <a:pt x="160" y="168"/>
                  </a:cubicBezTo>
                  <a:cubicBezTo>
                    <a:pt x="160" y="175"/>
                    <a:pt x="155" y="180"/>
                    <a:pt x="148" y="180"/>
                  </a:cubicBezTo>
                  <a:moveTo>
                    <a:pt x="80" y="180"/>
                  </a:moveTo>
                  <a:cubicBezTo>
                    <a:pt x="56" y="180"/>
                    <a:pt x="56" y="180"/>
                    <a:pt x="56" y="180"/>
                  </a:cubicBezTo>
                  <a:cubicBezTo>
                    <a:pt x="49" y="180"/>
                    <a:pt x="44" y="175"/>
                    <a:pt x="44" y="168"/>
                  </a:cubicBezTo>
                  <a:cubicBezTo>
                    <a:pt x="44" y="144"/>
                    <a:pt x="44" y="144"/>
                    <a:pt x="44" y="144"/>
                  </a:cubicBezTo>
                  <a:cubicBezTo>
                    <a:pt x="44" y="137"/>
                    <a:pt x="49" y="132"/>
                    <a:pt x="56" y="132"/>
                  </a:cubicBezTo>
                  <a:cubicBezTo>
                    <a:pt x="80" y="132"/>
                    <a:pt x="80" y="132"/>
                    <a:pt x="80" y="132"/>
                  </a:cubicBezTo>
                  <a:cubicBezTo>
                    <a:pt x="87" y="132"/>
                    <a:pt x="92" y="137"/>
                    <a:pt x="92" y="144"/>
                  </a:cubicBezTo>
                  <a:cubicBezTo>
                    <a:pt x="92" y="168"/>
                    <a:pt x="92" y="168"/>
                    <a:pt x="92" y="168"/>
                  </a:cubicBezTo>
                  <a:cubicBezTo>
                    <a:pt x="92" y="175"/>
                    <a:pt x="87" y="180"/>
                    <a:pt x="80" y="180"/>
                  </a:cubicBezTo>
                </a:path>
              </a:pathLst>
            </a:custGeom>
            <a:solidFill>
              <a:sysClr val="window" lastClr="FFFFFF"/>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组合 4"/>
          <p:cNvGrpSpPr/>
          <p:nvPr/>
        </p:nvGrpSpPr>
        <p:grpSpPr>
          <a:xfrm>
            <a:off x="5632511" y="3305176"/>
            <a:ext cx="996820" cy="1355725"/>
            <a:chOff x="5631717" y="3305175"/>
            <a:chExt cx="996820" cy="1355725"/>
          </a:xfrm>
        </p:grpSpPr>
        <p:cxnSp>
          <p:nvCxnSpPr>
            <p:cNvPr id="13" name="Straight Connector 56"/>
            <p:cNvCxnSpPr/>
            <p:nvPr/>
          </p:nvCxnSpPr>
          <p:spPr>
            <a:xfrm>
              <a:off x="6130127" y="3802063"/>
              <a:ext cx="0" cy="858837"/>
            </a:xfrm>
            <a:prstGeom prst="line">
              <a:avLst/>
            </a:prstGeom>
            <a:ln>
              <a:solidFill>
                <a:srgbClr val="ADBACA"/>
              </a:solidFill>
              <a:tailEnd type="oval"/>
            </a:ln>
          </p:spPr>
          <p:style>
            <a:lnRef idx="1">
              <a:schemeClr val="accent1"/>
            </a:lnRef>
            <a:fillRef idx="0">
              <a:schemeClr val="accent1"/>
            </a:fillRef>
            <a:effectRef idx="0">
              <a:schemeClr val="accent1"/>
            </a:effectRef>
            <a:fontRef idx="minor">
              <a:schemeClr val="tx1"/>
            </a:fontRef>
          </p:style>
        </p:cxnSp>
        <p:sp>
          <p:nvSpPr>
            <p:cNvPr id="18" name="Oval 19"/>
            <p:cNvSpPr>
              <a:spLocks noChangeArrowheads="1"/>
            </p:cNvSpPr>
            <p:nvPr/>
          </p:nvSpPr>
          <p:spPr bwMode="auto">
            <a:xfrm>
              <a:off x="5631717" y="3305175"/>
              <a:ext cx="996820" cy="993775"/>
            </a:xfrm>
            <a:prstGeom prst="ellipse">
              <a:avLst/>
            </a:prstGeom>
            <a:solidFill>
              <a:schemeClr val="accent2"/>
            </a:solidFill>
            <a:ln>
              <a:noFill/>
            </a:ln>
          </p:spPr>
          <p:txBody>
            <a:bodyPr anchor="ctr"/>
            <a:lstStyle/>
            <a:p>
              <a:pPr algn="ctr">
                <a:defRPr/>
              </a:pPr>
              <a:r>
                <a:rPr lang="en-AU" sz="2400" dirty="0">
                  <a:solidFill>
                    <a:srgbClr val="1C8EE4"/>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2400" dirty="0">
                <a:solidFill>
                  <a:srgbClr val="1C8EE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5"/>
            <p:cNvSpPr>
              <a:spLocks noEditPoints="1"/>
            </p:cNvSpPr>
            <p:nvPr/>
          </p:nvSpPr>
          <p:spPr bwMode="auto">
            <a:xfrm>
              <a:off x="5925367" y="3649662"/>
              <a:ext cx="436505" cy="423862"/>
            </a:xfrm>
            <a:custGeom>
              <a:avLst/>
              <a:gdLst/>
              <a:ahLst/>
              <a:cxnLst>
                <a:cxn ang="0">
                  <a:pos x="671" y="73"/>
                </a:cxn>
                <a:cxn ang="0">
                  <a:pos x="569" y="25"/>
                </a:cxn>
                <a:cxn ang="0">
                  <a:pos x="576" y="4"/>
                </a:cxn>
                <a:cxn ang="0">
                  <a:pos x="567" y="0"/>
                </a:cxn>
                <a:cxn ang="0">
                  <a:pos x="111" y="1"/>
                </a:cxn>
                <a:cxn ang="0">
                  <a:pos x="107" y="18"/>
                </a:cxn>
                <a:cxn ang="0">
                  <a:pos x="103" y="73"/>
                </a:cxn>
                <a:cxn ang="0">
                  <a:pos x="4" y="77"/>
                </a:cxn>
                <a:cxn ang="0">
                  <a:pos x="67" y="254"/>
                </a:cxn>
                <a:cxn ang="0">
                  <a:pos x="241" y="392"/>
                </a:cxn>
                <a:cxn ang="0">
                  <a:pos x="271" y="444"/>
                </a:cxn>
                <a:cxn ang="0">
                  <a:pos x="292" y="590"/>
                </a:cxn>
                <a:cxn ang="0">
                  <a:pos x="254" y="594"/>
                </a:cxn>
                <a:cxn ang="0">
                  <a:pos x="204" y="629"/>
                </a:cxn>
                <a:cxn ang="0">
                  <a:pos x="213" y="662"/>
                </a:cxn>
                <a:cxn ang="0">
                  <a:pos x="479" y="654"/>
                </a:cxn>
                <a:cxn ang="0">
                  <a:pos x="472" y="617"/>
                </a:cxn>
                <a:cxn ang="0">
                  <a:pos x="414" y="590"/>
                </a:cxn>
                <a:cxn ang="0">
                  <a:pos x="416" y="455"/>
                </a:cxn>
                <a:cxn ang="0">
                  <a:pos x="406" y="437"/>
                </a:cxn>
                <a:cxn ang="0">
                  <a:pos x="431" y="397"/>
                </a:cxn>
                <a:cxn ang="0">
                  <a:pos x="455" y="357"/>
                </a:cxn>
                <a:cxn ang="0">
                  <a:pos x="683" y="85"/>
                </a:cxn>
                <a:cxn ang="0">
                  <a:pos x="146" y="288"/>
                </a:cxn>
                <a:cxn ang="0">
                  <a:pos x="95" y="244"/>
                </a:cxn>
                <a:cxn ang="0">
                  <a:pos x="81" y="229"/>
                </a:cxn>
                <a:cxn ang="0">
                  <a:pos x="78" y="224"/>
                </a:cxn>
                <a:cxn ang="0">
                  <a:pos x="43" y="166"/>
                </a:cxn>
                <a:cxn ang="0">
                  <a:pos x="41" y="161"/>
                </a:cxn>
                <a:cxn ang="0">
                  <a:pos x="30" y="130"/>
                </a:cxn>
                <a:cxn ang="0">
                  <a:pos x="23" y="97"/>
                </a:cxn>
                <a:cxn ang="0">
                  <a:pos x="180" y="307"/>
                </a:cxn>
                <a:cxn ang="0">
                  <a:pos x="453" y="141"/>
                </a:cxn>
                <a:cxn ang="0">
                  <a:pos x="413" y="266"/>
                </a:cxn>
                <a:cxn ang="0">
                  <a:pos x="342" y="222"/>
                </a:cxn>
                <a:cxn ang="0">
                  <a:pos x="271" y="266"/>
                </a:cxn>
                <a:cxn ang="0">
                  <a:pos x="230" y="141"/>
                </a:cxn>
                <a:cxn ang="0">
                  <a:pos x="314" y="135"/>
                </a:cxn>
                <a:cxn ang="0">
                  <a:pos x="345" y="57"/>
                </a:cxn>
                <a:cxn ang="0">
                  <a:pos x="452" y="135"/>
                </a:cxn>
                <a:cxn ang="0">
                  <a:pos x="653" y="103"/>
                </a:cxn>
                <a:cxn ang="0">
                  <a:pos x="638" y="156"/>
                </a:cxn>
                <a:cxn ang="0">
                  <a:pos x="635" y="163"/>
                </a:cxn>
                <a:cxn ang="0">
                  <a:pos x="627" y="179"/>
                </a:cxn>
                <a:cxn ang="0">
                  <a:pos x="598" y="226"/>
                </a:cxn>
                <a:cxn ang="0">
                  <a:pos x="591" y="234"/>
                </a:cxn>
                <a:cxn ang="0">
                  <a:pos x="563" y="263"/>
                </a:cxn>
                <a:cxn ang="0">
                  <a:pos x="497" y="307"/>
                </a:cxn>
                <a:cxn ang="0">
                  <a:pos x="654" y="97"/>
                </a:cxn>
                <a:cxn ang="0">
                  <a:pos x="653" y="103"/>
                </a:cxn>
              </a:cxnLst>
              <a:rect l="0" t="0" r="r" b="b"/>
              <a:pathLst>
                <a:path w="683" h="662">
                  <a:moveTo>
                    <a:pt x="680" y="78"/>
                  </a:moveTo>
                  <a:cubicBezTo>
                    <a:pt x="678" y="75"/>
                    <a:pt x="675" y="73"/>
                    <a:pt x="671" y="73"/>
                  </a:cubicBezTo>
                  <a:cubicBezTo>
                    <a:pt x="580" y="73"/>
                    <a:pt x="580" y="73"/>
                    <a:pt x="580" y="73"/>
                  </a:cubicBezTo>
                  <a:cubicBezTo>
                    <a:pt x="577" y="49"/>
                    <a:pt x="571" y="32"/>
                    <a:pt x="569" y="25"/>
                  </a:cubicBezTo>
                  <a:cubicBezTo>
                    <a:pt x="572" y="23"/>
                    <a:pt x="574" y="20"/>
                    <a:pt x="576" y="18"/>
                  </a:cubicBezTo>
                  <a:cubicBezTo>
                    <a:pt x="580" y="14"/>
                    <a:pt x="580" y="8"/>
                    <a:pt x="576" y="4"/>
                  </a:cubicBezTo>
                  <a:cubicBezTo>
                    <a:pt x="575" y="3"/>
                    <a:pt x="574" y="2"/>
                    <a:pt x="572" y="1"/>
                  </a:cubicBezTo>
                  <a:cubicBezTo>
                    <a:pt x="571" y="1"/>
                    <a:pt x="569" y="0"/>
                    <a:pt x="567" y="0"/>
                  </a:cubicBezTo>
                  <a:cubicBezTo>
                    <a:pt x="116" y="0"/>
                    <a:pt x="116" y="0"/>
                    <a:pt x="116" y="0"/>
                  </a:cubicBezTo>
                  <a:cubicBezTo>
                    <a:pt x="114" y="0"/>
                    <a:pt x="112" y="1"/>
                    <a:pt x="111" y="1"/>
                  </a:cubicBezTo>
                  <a:cubicBezTo>
                    <a:pt x="109" y="2"/>
                    <a:pt x="108" y="3"/>
                    <a:pt x="107" y="4"/>
                  </a:cubicBezTo>
                  <a:cubicBezTo>
                    <a:pt x="103" y="8"/>
                    <a:pt x="103" y="14"/>
                    <a:pt x="107" y="18"/>
                  </a:cubicBezTo>
                  <a:cubicBezTo>
                    <a:pt x="109" y="20"/>
                    <a:pt x="111" y="23"/>
                    <a:pt x="114" y="25"/>
                  </a:cubicBezTo>
                  <a:cubicBezTo>
                    <a:pt x="112" y="32"/>
                    <a:pt x="107" y="49"/>
                    <a:pt x="103" y="73"/>
                  </a:cubicBezTo>
                  <a:cubicBezTo>
                    <a:pt x="13" y="73"/>
                    <a:pt x="13" y="73"/>
                    <a:pt x="13" y="73"/>
                  </a:cubicBezTo>
                  <a:cubicBezTo>
                    <a:pt x="8" y="73"/>
                    <a:pt x="6" y="75"/>
                    <a:pt x="4" y="77"/>
                  </a:cubicBezTo>
                  <a:cubicBezTo>
                    <a:pt x="1" y="79"/>
                    <a:pt x="0" y="82"/>
                    <a:pt x="0" y="85"/>
                  </a:cubicBezTo>
                  <a:cubicBezTo>
                    <a:pt x="5" y="147"/>
                    <a:pt x="28" y="206"/>
                    <a:pt x="67" y="254"/>
                  </a:cubicBezTo>
                  <a:cubicBezTo>
                    <a:pt x="108" y="304"/>
                    <a:pt x="165" y="341"/>
                    <a:pt x="228" y="357"/>
                  </a:cubicBezTo>
                  <a:cubicBezTo>
                    <a:pt x="225" y="368"/>
                    <a:pt x="224" y="385"/>
                    <a:pt x="241" y="392"/>
                  </a:cubicBezTo>
                  <a:cubicBezTo>
                    <a:pt x="253" y="397"/>
                    <a:pt x="266" y="403"/>
                    <a:pt x="275" y="413"/>
                  </a:cubicBezTo>
                  <a:cubicBezTo>
                    <a:pt x="284" y="423"/>
                    <a:pt x="281" y="435"/>
                    <a:pt x="271" y="444"/>
                  </a:cubicBezTo>
                  <a:cubicBezTo>
                    <a:pt x="268" y="447"/>
                    <a:pt x="267" y="450"/>
                    <a:pt x="268" y="455"/>
                  </a:cubicBezTo>
                  <a:cubicBezTo>
                    <a:pt x="292" y="590"/>
                    <a:pt x="292" y="590"/>
                    <a:pt x="292" y="590"/>
                  </a:cubicBezTo>
                  <a:cubicBezTo>
                    <a:pt x="269" y="590"/>
                    <a:pt x="269" y="590"/>
                    <a:pt x="269" y="590"/>
                  </a:cubicBezTo>
                  <a:cubicBezTo>
                    <a:pt x="264" y="590"/>
                    <a:pt x="258" y="591"/>
                    <a:pt x="254" y="594"/>
                  </a:cubicBezTo>
                  <a:cubicBezTo>
                    <a:pt x="212" y="617"/>
                    <a:pt x="212" y="617"/>
                    <a:pt x="212" y="617"/>
                  </a:cubicBezTo>
                  <a:cubicBezTo>
                    <a:pt x="208" y="619"/>
                    <a:pt x="204" y="624"/>
                    <a:pt x="204" y="629"/>
                  </a:cubicBezTo>
                  <a:cubicBezTo>
                    <a:pt x="204" y="654"/>
                    <a:pt x="204" y="654"/>
                    <a:pt x="204" y="654"/>
                  </a:cubicBezTo>
                  <a:cubicBezTo>
                    <a:pt x="204" y="659"/>
                    <a:pt x="208" y="662"/>
                    <a:pt x="213" y="662"/>
                  </a:cubicBezTo>
                  <a:cubicBezTo>
                    <a:pt x="471" y="662"/>
                    <a:pt x="471" y="662"/>
                    <a:pt x="471" y="662"/>
                  </a:cubicBezTo>
                  <a:cubicBezTo>
                    <a:pt x="475" y="662"/>
                    <a:pt x="479" y="659"/>
                    <a:pt x="479" y="654"/>
                  </a:cubicBezTo>
                  <a:cubicBezTo>
                    <a:pt x="479" y="628"/>
                    <a:pt x="479" y="628"/>
                    <a:pt x="479" y="628"/>
                  </a:cubicBezTo>
                  <a:cubicBezTo>
                    <a:pt x="479" y="624"/>
                    <a:pt x="476" y="619"/>
                    <a:pt x="472" y="617"/>
                  </a:cubicBezTo>
                  <a:cubicBezTo>
                    <a:pt x="461" y="611"/>
                    <a:pt x="440" y="600"/>
                    <a:pt x="429" y="594"/>
                  </a:cubicBezTo>
                  <a:cubicBezTo>
                    <a:pt x="426" y="591"/>
                    <a:pt x="419" y="590"/>
                    <a:pt x="414" y="590"/>
                  </a:cubicBezTo>
                  <a:cubicBezTo>
                    <a:pt x="392" y="590"/>
                    <a:pt x="392" y="590"/>
                    <a:pt x="392" y="590"/>
                  </a:cubicBezTo>
                  <a:cubicBezTo>
                    <a:pt x="392" y="590"/>
                    <a:pt x="415" y="456"/>
                    <a:pt x="416" y="455"/>
                  </a:cubicBezTo>
                  <a:cubicBezTo>
                    <a:pt x="416" y="452"/>
                    <a:pt x="416" y="448"/>
                    <a:pt x="414" y="446"/>
                  </a:cubicBezTo>
                  <a:cubicBezTo>
                    <a:pt x="411" y="443"/>
                    <a:pt x="408" y="440"/>
                    <a:pt x="406" y="437"/>
                  </a:cubicBezTo>
                  <a:cubicBezTo>
                    <a:pt x="403" y="432"/>
                    <a:pt x="402" y="427"/>
                    <a:pt x="403" y="421"/>
                  </a:cubicBezTo>
                  <a:cubicBezTo>
                    <a:pt x="407" y="409"/>
                    <a:pt x="421" y="402"/>
                    <a:pt x="431" y="397"/>
                  </a:cubicBezTo>
                  <a:cubicBezTo>
                    <a:pt x="435" y="395"/>
                    <a:pt x="438" y="394"/>
                    <a:pt x="442" y="392"/>
                  </a:cubicBezTo>
                  <a:cubicBezTo>
                    <a:pt x="460" y="385"/>
                    <a:pt x="458" y="368"/>
                    <a:pt x="455" y="357"/>
                  </a:cubicBezTo>
                  <a:cubicBezTo>
                    <a:pt x="518" y="340"/>
                    <a:pt x="575" y="304"/>
                    <a:pt x="616" y="254"/>
                  </a:cubicBezTo>
                  <a:cubicBezTo>
                    <a:pt x="655" y="206"/>
                    <a:pt x="679" y="147"/>
                    <a:pt x="683" y="85"/>
                  </a:cubicBezTo>
                  <a:cubicBezTo>
                    <a:pt x="683" y="83"/>
                    <a:pt x="682" y="80"/>
                    <a:pt x="680" y="78"/>
                  </a:cubicBezTo>
                  <a:close/>
                  <a:moveTo>
                    <a:pt x="146" y="288"/>
                  </a:moveTo>
                  <a:cubicBezTo>
                    <a:pt x="133" y="279"/>
                    <a:pt x="125" y="273"/>
                    <a:pt x="114" y="263"/>
                  </a:cubicBezTo>
                  <a:cubicBezTo>
                    <a:pt x="108" y="257"/>
                    <a:pt x="101" y="251"/>
                    <a:pt x="95" y="244"/>
                  </a:cubicBezTo>
                  <a:cubicBezTo>
                    <a:pt x="91" y="241"/>
                    <a:pt x="88" y="237"/>
                    <a:pt x="85" y="234"/>
                  </a:cubicBezTo>
                  <a:cubicBezTo>
                    <a:pt x="84" y="232"/>
                    <a:pt x="82" y="230"/>
                    <a:pt x="81" y="229"/>
                  </a:cubicBezTo>
                  <a:cubicBezTo>
                    <a:pt x="80" y="228"/>
                    <a:pt x="80" y="227"/>
                    <a:pt x="79" y="226"/>
                  </a:cubicBezTo>
                  <a:cubicBezTo>
                    <a:pt x="79" y="226"/>
                    <a:pt x="78" y="225"/>
                    <a:pt x="78" y="224"/>
                  </a:cubicBezTo>
                  <a:cubicBezTo>
                    <a:pt x="67" y="210"/>
                    <a:pt x="57" y="195"/>
                    <a:pt x="49" y="179"/>
                  </a:cubicBezTo>
                  <a:cubicBezTo>
                    <a:pt x="47" y="175"/>
                    <a:pt x="45" y="171"/>
                    <a:pt x="43" y="166"/>
                  </a:cubicBezTo>
                  <a:cubicBezTo>
                    <a:pt x="42" y="163"/>
                    <a:pt x="42" y="163"/>
                    <a:pt x="42" y="163"/>
                  </a:cubicBezTo>
                  <a:cubicBezTo>
                    <a:pt x="42" y="163"/>
                    <a:pt x="41" y="161"/>
                    <a:pt x="41" y="161"/>
                  </a:cubicBezTo>
                  <a:cubicBezTo>
                    <a:pt x="40" y="159"/>
                    <a:pt x="40" y="158"/>
                    <a:pt x="39" y="156"/>
                  </a:cubicBezTo>
                  <a:cubicBezTo>
                    <a:pt x="36" y="147"/>
                    <a:pt x="33" y="139"/>
                    <a:pt x="30" y="130"/>
                  </a:cubicBezTo>
                  <a:cubicBezTo>
                    <a:pt x="28" y="121"/>
                    <a:pt x="26" y="112"/>
                    <a:pt x="24" y="103"/>
                  </a:cubicBezTo>
                  <a:cubicBezTo>
                    <a:pt x="24" y="101"/>
                    <a:pt x="23" y="99"/>
                    <a:pt x="23" y="97"/>
                  </a:cubicBezTo>
                  <a:cubicBezTo>
                    <a:pt x="97" y="97"/>
                    <a:pt x="97" y="97"/>
                    <a:pt x="97" y="97"/>
                  </a:cubicBezTo>
                  <a:cubicBezTo>
                    <a:pt x="93" y="159"/>
                    <a:pt x="105" y="244"/>
                    <a:pt x="180" y="307"/>
                  </a:cubicBezTo>
                  <a:cubicBezTo>
                    <a:pt x="168" y="301"/>
                    <a:pt x="156" y="295"/>
                    <a:pt x="146" y="288"/>
                  </a:cubicBezTo>
                  <a:close/>
                  <a:moveTo>
                    <a:pt x="453" y="141"/>
                  </a:moveTo>
                  <a:cubicBezTo>
                    <a:pt x="388" y="188"/>
                    <a:pt x="388" y="188"/>
                    <a:pt x="388" y="188"/>
                  </a:cubicBezTo>
                  <a:cubicBezTo>
                    <a:pt x="413" y="266"/>
                    <a:pt x="413" y="266"/>
                    <a:pt x="413" y="266"/>
                  </a:cubicBezTo>
                  <a:cubicBezTo>
                    <a:pt x="415" y="271"/>
                    <a:pt x="412" y="273"/>
                    <a:pt x="408" y="270"/>
                  </a:cubicBezTo>
                  <a:cubicBezTo>
                    <a:pt x="342" y="222"/>
                    <a:pt x="342" y="222"/>
                    <a:pt x="342" y="222"/>
                  </a:cubicBezTo>
                  <a:cubicBezTo>
                    <a:pt x="276" y="270"/>
                    <a:pt x="276" y="270"/>
                    <a:pt x="276" y="270"/>
                  </a:cubicBezTo>
                  <a:cubicBezTo>
                    <a:pt x="271" y="273"/>
                    <a:pt x="269" y="271"/>
                    <a:pt x="271" y="266"/>
                  </a:cubicBezTo>
                  <a:cubicBezTo>
                    <a:pt x="296" y="188"/>
                    <a:pt x="296" y="188"/>
                    <a:pt x="296" y="188"/>
                  </a:cubicBezTo>
                  <a:cubicBezTo>
                    <a:pt x="230" y="141"/>
                    <a:pt x="230" y="141"/>
                    <a:pt x="230" y="141"/>
                  </a:cubicBezTo>
                  <a:cubicBezTo>
                    <a:pt x="225" y="137"/>
                    <a:pt x="226" y="135"/>
                    <a:pt x="232" y="135"/>
                  </a:cubicBezTo>
                  <a:cubicBezTo>
                    <a:pt x="314" y="135"/>
                    <a:pt x="314" y="135"/>
                    <a:pt x="314" y="135"/>
                  </a:cubicBezTo>
                  <a:cubicBezTo>
                    <a:pt x="339" y="57"/>
                    <a:pt x="339" y="57"/>
                    <a:pt x="339" y="57"/>
                  </a:cubicBezTo>
                  <a:cubicBezTo>
                    <a:pt x="340" y="52"/>
                    <a:pt x="343" y="52"/>
                    <a:pt x="345" y="57"/>
                  </a:cubicBezTo>
                  <a:cubicBezTo>
                    <a:pt x="370" y="135"/>
                    <a:pt x="370" y="135"/>
                    <a:pt x="370" y="135"/>
                  </a:cubicBezTo>
                  <a:cubicBezTo>
                    <a:pt x="452" y="135"/>
                    <a:pt x="452" y="135"/>
                    <a:pt x="452" y="135"/>
                  </a:cubicBezTo>
                  <a:cubicBezTo>
                    <a:pt x="457" y="134"/>
                    <a:pt x="458" y="137"/>
                    <a:pt x="453" y="141"/>
                  </a:cubicBezTo>
                  <a:close/>
                  <a:moveTo>
                    <a:pt x="653" y="103"/>
                  </a:moveTo>
                  <a:cubicBezTo>
                    <a:pt x="651" y="112"/>
                    <a:pt x="649" y="121"/>
                    <a:pt x="647" y="130"/>
                  </a:cubicBezTo>
                  <a:cubicBezTo>
                    <a:pt x="644" y="139"/>
                    <a:pt x="641" y="147"/>
                    <a:pt x="638" y="156"/>
                  </a:cubicBezTo>
                  <a:cubicBezTo>
                    <a:pt x="637" y="158"/>
                    <a:pt x="636" y="159"/>
                    <a:pt x="636" y="161"/>
                  </a:cubicBezTo>
                  <a:cubicBezTo>
                    <a:pt x="636" y="161"/>
                    <a:pt x="635" y="163"/>
                    <a:pt x="635" y="163"/>
                  </a:cubicBezTo>
                  <a:cubicBezTo>
                    <a:pt x="634" y="166"/>
                    <a:pt x="634" y="166"/>
                    <a:pt x="634" y="166"/>
                  </a:cubicBezTo>
                  <a:cubicBezTo>
                    <a:pt x="632" y="171"/>
                    <a:pt x="630" y="175"/>
                    <a:pt x="627" y="179"/>
                  </a:cubicBezTo>
                  <a:cubicBezTo>
                    <a:pt x="619" y="195"/>
                    <a:pt x="610" y="210"/>
                    <a:pt x="599" y="224"/>
                  </a:cubicBezTo>
                  <a:cubicBezTo>
                    <a:pt x="599" y="225"/>
                    <a:pt x="598" y="226"/>
                    <a:pt x="598" y="226"/>
                  </a:cubicBezTo>
                  <a:cubicBezTo>
                    <a:pt x="597" y="227"/>
                    <a:pt x="596" y="228"/>
                    <a:pt x="596" y="229"/>
                  </a:cubicBezTo>
                  <a:cubicBezTo>
                    <a:pt x="594" y="230"/>
                    <a:pt x="593" y="232"/>
                    <a:pt x="591" y="234"/>
                  </a:cubicBezTo>
                  <a:cubicBezTo>
                    <a:pt x="588" y="237"/>
                    <a:pt x="585" y="241"/>
                    <a:pt x="582" y="244"/>
                  </a:cubicBezTo>
                  <a:cubicBezTo>
                    <a:pt x="576" y="251"/>
                    <a:pt x="569" y="257"/>
                    <a:pt x="563" y="263"/>
                  </a:cubicBezTo>
                  <a:cubicBezTo>
                    <a:pt x="551" y="273"/>
                    <a:pt x="544" y="279"/>
                    <a:pt x="531" y="288"/>
                  </a:cubicBezTo>
                  <a:cubicBezTo>
                    <a:pt x="520" y="295"/>
                    <a:pt x="509" y="301"/>
                    <a:pt x="497" y="307"/>
                  </a:cubicBezTo>
                  <a:cubicBezTo>
                    <a:pt x="571" y="244"/>
                    <a:pt x="584" y="159"/>
                    <a:pt x="580" y="97"/>
                  </a:cubicBezTo>
                  <a:cubicBezTo>
                    <a:pt x="654" y="97"/>
                    <a:pt x="654" y="97"/>
                    <a:pt x="654" y="97"/>
                  </a:cubicBezTo>
                  <a:cubicBezTo>
                    <a:pt x="653" y="99"/>
                    <a:pt x="653" y="101"/>
                    <a:pt x="653" y="103"/>
                  </a:cubicBezTo>
                  <a:close/>
                  <a:moveTo>
                    <a:pt x="653" y="103"/>
                  </a:moveTo>
                  <a:cubicBezTo>
                    <a:pt x="653" y="103"/>
                    <a:pt x="653" y="103"/>
                    <a:pt x="653" y="103"/>
                  </a:cubicBezTo>
                </a:path>
              </a:pathLst>
            </a:custGeom>
            <a:solidFill>
              <a:sysClr val="window" lastClr="FFFFFF"/>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组合 3"/>
          <p:cNvGrpSpPr/>
          <p:nvPr/>
        </p:nvGrpSpPr>
        <p:grpSpPr>
          <a:xfrm>
            <a:off x="3734108" y="4232275"/>
            <a:ext cx="996820" cy="1422401"/>
            <a:chOff x="3733314" y="4232274"/>
            <a:chExt cx="996820" cy="1422401"/>
          </a:xfrm>
        </p:grpSpPr>
        <p:cxnSp>
          <p:nvCxnSpPr>
            <p:cNvPr id="12" name="Straight Connector 55"/>
            <p:cNvCxnSpPr/>
            <p:nvPr/>
          </p:nvCxnSpPr>
          <p:spPr>
            <a:xfrm flipV="1">
              <a:off x="4246010" y="4232274"/>
              <a:ext cx="0" cy="858838"/>
            </a:xfrm>
            <a:prstGeom prst="line">
              <a:avLst/>
            </a:prstGeom>
            <a:ln>
              <a:solidFill>
                <a:srgbClr val="ADBACA"/>
              </a:solidFill>
              <a:tailEnd type="oval"/>
            </a:ln>
          </p:spPr>
          <p:style>
            <a:lnRef idx="1">
              <a:schemeClr val="accent1"/>
            </a:lnRef>
            <a:fillRef idx="0">
              <a:schemeClr val="accent1"/>
            </a:fillRef>
            <a:effectRef idx="0">
              <a:schemeClr val="accent1"/>
            </a:effectRef>
            <a:fontRef idx="minor">
              <a:schemeClr val="tx1"/>
            </a:fontRef>
          </p:style>
        </p:cxnSp>
        <p:sp>
          <p:nvSpPr>
            <p:cNvPr id="17" name="Oval 19"/>
            <p:cNvSpPr>
              <a:spLocks noChangeArrowheads="1"/>
            </p:cNvSpPr>
            <p:nvPr/>
          </p:nvSpPr>
          <p:spPr bwMode="auto">
            <a:xfrm>
              <a:off x="3733314" y="4660900"/>
              <a:ext cx="996820" cy="993775"/>
            </a:xfrm>
            <a:prstGeom prst="ellipse">
              <a:avLst/>
            </a:prstGeom>
            <a:solidFill>
              <a:schemeClr val="accent3"/>
            </a:solidFill>
            <a:ln>
              <a:noFill/>
            </a:ln>
          </p:spPr>
          <p:txBody>
            <a:bodyPr anchor="ctr"/>
            <a:lstStyle/>
            <a:p>
              <a:pPr algn="ctr">
                <a:defRPr/>
              </a:pPr>
              <a:endParaRPr lang="en-US" sz="24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45"/>
            <p:cNvSpPr>
              <a:spLocks noEditPoints="1"/>
            </p:cNvSpPr>
            <p:nvPr/>
          </p:nvSpPr>
          <p:spPr bwMode="auto">
            <a:xfrm>
              <a:off x="4014266" y="4808537"/>
              <a:ext cx="490473" cy="531812"/>
            </a:xfrm>
            <a:custGeom>
              <a:avLst/>
              <a:gdLst/>
              <a:ahLst/>
              <a:cxnLst>
                <a:cxn ang="0">
                  <a:pos x="783" y="812"/>
                </a:cxn>
                <a:cxn ang="0">
                  <a:pos x="684" y="703"/>
                </a:cxn>
                <a:cxn ang="0">
                  <a:pos x="698" y="592"/>
                </a:cxn>
                <a:cxn ang="0">
                  <a:pos x="674" y="483"/>
                </a:cxn>
                <a:cxn ang="0">
                  <a:pos x="617" y="387"/>
                </a:cxn>
                <a:cxn ang="0">
                  <a:pos x="532" y="315"/>
                </a:cxn>
                <a:cxn ang="0">
                  <a:pos x="428" y="275"/>
                </a:cxn>
                <a:cxn ang="0">
                  <a:pos x="316" y="270"/>
                </a:cxn>
                <a:cxn ang="0">
                  <a:pos x="209" y="303"/>
                </a:cxn>
                <a:cxn ang="0">
                  <a:pos x="119" y="367"/>
                </a:cxn>
                <a:cxn ang="0">
                  <a:pos x="54" y="458"/>
                </a:cxn>
                <a:cxn ang="0">
                  <a:pos x="22" y="565"/>
                </a:cxn>
                <a:cxn ang="0">
                  <a:pos x="27" y="677"/>
                </a:cxn>
                <a:cxn ang="0">
                  <a:pos x="68" y="781"/>
                </a:cxn>
                <a:cxn ang="0">
                  <a:pos x="140" y="866"/>
                </a:cxn>
                <a:cxn ang="0">
                  <a:pos x="236" y="923"/>
                </a:cxn>
                <a:cxn ang="0">
                  <a:pos x="345" y="945"/>
                </a:cxn>
                <a:cxn ang="0">
                  <a:pos x="456" y="931"/>
                </a:cxn>
                <a:cxn ang="0">
                  <a:pos x="556" y="882"/>
                </a:cxn>
                <a:cxn ang="0">
                  <a:pos x="605" y="817"/>
                </a:cxn>
                <a:cxn ang="0">
                  <a:pos x="769" y="943"/>
                </a:cxn>
                <a:cxn ang="0">
                  <a:pos x="843" y="818"/>
                </a:cxn>
                <a:cxn ang="0">
                  <a:pos x="456" y="618"/>
                </a:cxn>
                <a:cxn ang="0">
                  <a:pos x="317" y="545"/>
                </a:cxn>
                <a:cxn ang="0">
                  <a:pos x="381" y="630"/>
                </a:cxn>
                <a:cxn ang="0">
                  <a:pos x="276" y="614"/>
                </a:cxn>
                <a:cxn ang="0">
                  <a:pos x="407" y="700"/>
                </a:cxn>
                <a:cxn ang="0">
                  <a:pos x="408" y="804"/>
                </a:cxn>
                <a:cxn ang="0">
                  <a:pos x="307" y="409"/>
                </a:cxn>
                <a:cxn ang="0">
                  <a:pos x="550" y="674"/>
                </a:cxn>
                <a:cxn ang="0">
                  <a:pos x="576" y="689"/>
                </a:cxn>
                <a:cxn ang="0">
                  <a:pos x="299" y="379"/>
                </a:cxn>
                <a:cxn ang="0">
                  <a:pos x="415" y="833"/>
                </a:cxn>
                <a:cxn ang="0">
                  <a:pos x="544" y="781"/>
                </a:cxn>
                <a:cxn ang="0">
                  <a:pos x="109" y="670"/>
                </a:cxn>
                <a:cxn ang="0">
                  <a:pos x="605" y="543"/>
                </a:cxn>
                <a:cxn ang="0">
                  <a:pos x="839" y="900"/>
                </a:cxn>
                <a:cxn ang="0">
                  <a:pos x="773" y="900"/>
                </a:cxn>
                <a:cxn ang="0">
                  <a:pos x="807" y="842"/>
                </a:cxn>
                <a:cxn ang="0">
                  <a:pos x="839" y="900"/>
                </a:cxn>
                <a:cxn ang="0">
                  <a:pos x="543" y="226"/>
                </a:cxn>
                <a:cxn ang="0">
                  <a:pos x="570" y="293"/>
                </a:cxn>
                <a:cxn ang="0">
                  <a:pos x="620" y="312"/>
                </a:cxn>
                <a:cxn ang="0">
                  <a:pos x="687" y="340"/>
                </a:cxn>
                <a:cxn ang="0">
                  <a:pos x="736" y="318"/>
                </a:cxn>
                <a:cxn ang="0">
                  <a:pos x="802" y="290"/>
                </a:cxn>
                <a:cxn ang="0">
                  <a:pos x="821" y="240"/>
                </a:cxn>
                <a:cxn ang="0">
                  <a:pos x="849" y="173"/>
                </a:cxn>
                <a:cxn ang="0">
                  <a:pos x="827" y="124"/>
                </a:cxn>
                <a:cxn ang="0">
                  <a:pos x="800" y="58"/>
                </a:cxn>
                <a:cxn ang="0">
                  <a:pos x="749" y="39"/>
                </a:cxn>
                <a:cxn ang="0">
                  <a:pos x="683" y="11"/>
                </a:cxn>
                <a:cxn ang="0">
                  <a:pos x="634" y="33"/>
                </a:cxn>
                <a:cxn ang="0">
                  <a:pos x="567" y="60"/>
                </a:cxn>
                <a:cxn ang="0">
                  <a:pos x="548" y="111"/>
                </a:cxn>
                <a:cxn ang="0">
                  <a:pos x="521" y="177"/>
                </a:cxn>
                <a:cxn ang="0">
                  <a:pos x="685" y="93"/>
                </a:cxn>
                <a:cxn ang="0">
                  <a:pos x="685" y="258"/>
                </a:cxn>
                <a:cxn ang="0">
                  <a:pos x="685" y="93"/>
                </a:cxn>
                <a:cxn ang="0">
                  <a:pos x="685" y="93"/>
                </a:cxn>
              </a:cxnLst>
              <a:rect l="0" t="0" r="r" b="b"/>
              <a:pathLst>
                <a:path w="889" h="965">
                  <a:moveTo>
                    <a:pt x="843" y="818"/>
                  </a:moveTo>
                  <a:cubicBezTo>
                    <a:pt x="824" y="807"/>
                    <a:pt x="803" y="806"/>
                    <a:pt x="783" y="812"/>
                  </a:cubicBezTo>
                  <a:cubicBezTo>
                    <a:pt x="657" y="737"/>
                    <a:pt x="657" y="737"/>
                    <a:pt x="657" y="737"/>
                  </a:cubicBezTo>
                  <a:cubicBezTo>
                    <a:pt x="659" y="722"/>
                    <a:pt x="669" y="709"/>
                    <a:pt x="684" y="703"/>
                  </a:cubicBezTo>
                  <a:cubicBezTo>
                    <a:pt x="707" y="694"/>
                    <a:pt x="712" y="672"/>
                    <a:pt x="694" y="654"/>
                  </a:cubicBezTo>
                  <a:cubicBezTo>
                    <a:pt x="677" y="636"/>
                    <a:pt x="679" y="608"/>
                    <a:pt x="698" y="592"/>
                  </a:cubicBezTo>
                  <a:cubicBezTo>
                    <a:pt x="716" y="576"/>
                    <a:pt x="714" y="554"/>
                    <a:pt x="691" y="542"/>
                  </a:cubicBezTo>
                  <a:cubicBezTo>
                    <a:pt x="670" y="531"/>
                    <a:pt x="662" y="504"/>
                    <a:pt x="674" y="483"/>
                  </a:cubicBezTo>
                  <a:cubicBezTo>
                    <a:pt x="687" y="462"/>
                    <a:pt x="677" y="441"/>
                    <a:pt x="653" y="438"/>
                  </a:cubicBezTo>
                  <a:cubicBezTo>
                    <a:pt x="628" y="434"/>
                    <a:pt x="612" y="412"/>
                    <a:pt x="617" y="387"/>
                  </a:cubicBezTo>
                  <a:cubicBezTo>
                    <a:pt x="622" y="363"/>
                    <a:pt x="606" y="347"/>
                    <a:pt x="582" y="352"/>
                  </a:cubicBezTo>
                  <a:cubicBezTo>
                    <a:pt x="557" y="356"/>
                    <a:pt x="535" y="340"/>
                    <a:pt x="532" y="315"/>
                  </a:cubicBezTo>
                  <a:cubicBezTo>
                    <a:pt x="529" y="291"/>
                    <a:pt x="508" y="281"/>
                    <a:pt x="487" y="293"/>
                  </a:cubicBezTo>
                  <a:cubicBezTo>
                    <a:pt x="465" y="305"/>
                    <a:pt x="439" y="297"/>
                    <a:pt x="428" y="275"/>
                  </a:cubicBezTo>
                  <a:cubicBezTo>
                    <a:pt x="417" y="253"/>
                    <a:pt x="395" y="250"/>
                    <a:pt x="378" y="268"/>
                  </a:cubicBezTo>
                  <a:cubicBezTo>
                    <a:pt x="362" y="287"/>
                    <a:pt x="334" y="288"/>
                    <a:pt x="316" y="270"/>
                  </a:cubicBezTo>
                  <a:cubicBezTo>
                    <a:pt x="299" y="253"/>
                    <a:pt x="277" y="258"/>
                    <a:pt x="267" y="280"/>
                  </a:cubicBezTo>
                  <a:cubicBezTo>
                    <a:pt x="258" y="303"/>
                    <a:pt x="232" y="313"/>
                    <a:pt x="209" y="303"/>
                  </a:cubicBezTo>
                  <a:cubicBezTo>
                    <a:pt x="187" y="292"/>
                    <a:pt x="168" y="303"/>
                    <a:pt x="166" y="328"/>
                  </a:cubicBezTo>
                  <a:cubicBezTo>
                    <a:pt x="165" y="353"/>
                    <a:pt x="143" y="370"/>
                    <a:pt x="119" y="367"/>
                  </a:cubicBezTo>
                  <a:cubicBezTo>
                    <a:pt x="94" y="365"/>
                    <a:pt x="80" y="382"/>
                    <a:pt x="86" y="405"/>
                  </a:cubicBezTo>
                  <a:cubicBezTo>
                    <a:pt x="93" y="429"/>
                    <a:pt x="78" y="453"/>
                    <a:pt x="54" y="458"/>
                  </a:cubicBezTo>
                  <a:cubicBezTo>
                    <a:pt x="30" y="464"/>
                    <a:pt x="21" y="485"/>
                    <a:pt x="35" y="505"/>
                  </a:cubicBezTo>
                  <a:cubicBezTo>
                    <a:pt x="50" y="525"/>
                    <a:pt x="44" y="553"/>
                    <a:pt x="22" y="565"/>
                  </a:cubicBezTo>
                  <a:cubicBezTo>
                    <a:pt x="1" y="578"/>
                    <a:pt x="0" y="601"/>
                    <a:pt x="20" y="616"/>
                  </a:cubicBezTo>
                  <a:cubicBezTo>
                    <a:pt x="40" y="630"/>
                    <a:pt x="43" y="658"/>
                    <a:pt x="27" y="677"/>
                  </a:cubicBezTo>
                  <a:cubicBezTo>
                    <a:pt x="11" y="696"/>
                    <a:pt x="18" y="718"/>
                    <a:pt x="41" y="725"/>
                  </a:cubicBezTo>
                  <a:cubicBezTo>
                    <a:pt x="65" y="733"/>
                    <a:pt x="77" y="758"/>
                    <a:pt x="68" y="781"/>
                  </a:cubicBezTo>
                  <a:cubicBezTo>
                    <a:pt x="59" y="804"/>
                    <a:pt x="72" y="822"/>
                    <a:pt x="97" y="822"/>
                  </a:cubicBezTo>
                  <a:cubicBezTo>
                    <a:pt x="122" y="821"/>
                    <a:pt x="141" y="841"/>
                    <a:pt x="140" y="866"/>
                  </a:cubicBezTo>
                  <a:cubicBezTo>
                    <a:pt x="139" y="891"/>
                    <a:pt x="158" y="904"/>
                    <a:pt x="181" y="895"/>
                  </a:cubicBezTo>
                  <a:cubicBezTo>
                    <a:pt x="204" y="887"/>
                    <a:pt x="229" y="899"/>
                    <a:pt x="236" y="923"/>
                  </a:cubicBezTo>
                  <a:cubicBezTo>
                    <a:pt x="243" y="946"/>
                    <a:pt x="265" y="953"/>
                    <a:pt x="284" y="937"/>
                  </a:cubicBezTo>
                  <a:cubicBezTo>
                    <a:pt x="303" y="922"/>
                    <a:pt x="331" y="925"/>
                    <a:pt x="345" y="945"/>
                  </a:cubicBezTo>
                  <a:cubicBezTo>
                    <a:pt x="360" y="965"/>
                    <a:pt x="383" y="965"/>
                    <a:pt x="395" y="944"/>
                  </a:cubicBezTo>
                  <a:cubicBezTo>
                    <a:pt x="409" y="923"/>
                    <a:pt x="436" y="917"/>
                    <a:pt x="456" y="931"/>
                  </a:cubicBezTo>
                  <a:cubicBezTo>
                    <a:pt x="476" y="946"/>
                    <a:pt x="497" y="938"/>
                    <a:pt x="503" y="914"/>
                  </a:cubicBezTo>
                  <a:cubicBezTo>
                    <a:pt x="509" y="889"/>
                    <a:pt x="533" y="875"/>
                    <a:pt x="556" y="882"/>
                  </a:cubicBezTo>
                  <a:cubicBezTo>
                    <a:pt x="580" y="889"/>
                    <a:pt x="597" y="875"/>
                    <a:pt x="595" y="850"/>
                  </a:cubicBezTo>
                  <a:cubicBezTo>
                    <a:pt x="593" y="838"/>
                    <a:pt x="598" y="826"/>
                    <a:pt x="605" y="817"/>
                  </a:cubicBezTo>
                  <a:cubicBezTo>
                    <a:pt x="735" y="894"/>
                    <a:pt x="735" y="894"/>
                    <a:pt x="735" y="894"/>
                  </a:cubicBezTo>
                  <a:cubicBezTo>
                    <a:pt x="739" y="914"/>
                    <a:pt x="750" y="932"/>
                    <a:pt x="769" y="943"/>
                  </a:cubicBezTo>
                  <a:cubicBezTo>
                    <a:pt x="804" y="964"/>
                    <a:pt x="848" y="952"/>
                    <a:pt x="869" y="918"/>
                  </a:cubicBezTo>
                  <a:cubicBezTo>
                    <a:pt x="889" y="883"/>
                    <a:pt x="878" y="839"/>
                    <a:pt x="843" y="818"/>
                  </a:cubicBezTo>
                  <a:close/>
                  <a:moveTo>
                    <a:pt x="550" y="674"/>
                  </a:moveTo>
                  <a:cubicBezTo>
                    <a:pt x="456" y="618"/>
                    <a:pt x="456" y="618"/>
                    <a:pt x="456" y="618"/>
                  </a:cubicBezTo>
                  <a:cubicBezTo>
                    <a:pt x="455" y="588"/>
                    <a:pt x="440" y="559"/>
                    <a:pt x="412" y="543"/>
                  </a:cubicBezTo>
                  <a:cubicBezTo>
                    <a:pt x="381" y="525"/>
                    <a:pt x="345" y="527"/>
                    <a:pt x="317" y="545"/>
                  </a:cubicBezTo>
                  <a:cubicBezTo>
                    <a:pt x="368" y="575"/>
                    <a:pt x="368" y="575"/>
                    <a:pt x="368" y="575"/>
                  </a:cubicBezTo>
                  <a:cubicBezTo>
                    <a:pt x="387" y="586"/>
                    <a:pt x="392" y="610"/>
                    <a:pt x="381" y="630"/>
                  </a:cubicBezTo>
                  <a:cubicBezTo>
                    <a:pt x="370" y="649"/>
                    <a:pt x="346" y="655"/>
                    <a:pt x="328" y="644"/>
                  </a:cubicBezTo>
                  <a:cubicBezTo>
                    <a:pt x="276" y="614"/>
                    <a:pt x="276" y="614"/>
                    <a:pt x="276" y="614"/>
                  </a:cubicBezTo>
                  <a:cubicBezTo>
                    <a:pt x="273" y="647"/>
                    <a:pt x="289" y="680"/>
                    <a:pt x="320" y="698"/>
                  </a:cubicBezTo>
                  <a:cubicBezTo>
                    <a:pt x="348" y="715"/>
                    <a:pt x="380" y="714"/>
                    <a:pt x="407" y="700"/>
                  </a:cubicBezTo>
                  <a:cubicBezTo>
                    <a:pt x="498" y="754"/>
                    <a:pt x="498" y="754"/>
                    <a:pt x="498" y="754"/>
                  </a:cubicBezTo>
                  <a:cubicBezTo>
                    <a:pt x="473" y="777"/>
                    <a:pt x="443" y="795"/>
                    <a:pt x="408" y="804"/>
                  </a:cubicBezTo>
                  <a:cubicBezTo>
                    <a:pt x="299" y="832"/>
                    <a:pt x="188" y="766"/>
                    <a:pt x="160" y="657"/>
                  </a:cubicBezTo>
                  <a:cubicBezTo>
                    <a:pt x="132" y="548"/>
                    <a:pt x="198" y="437"/>
                    <a:pt x="307" y="409"/>
                  </a:cubicBezTo>
                  <a:cubicBezTo>
                    <a:pt x="415" y="381"/>
                    <a:pt x="527" y="447"/>
                    <a:pt x="555" y="556"/>
                  </a:cubicBezTo>
                  <a:cubicBezTo>
                    <a:pt x="565" y="596"/>
                    <a:pt x="562" y="637"/>
                    <a:pt x="550" y="674"/>
                  </a:cubicBezTo>
                  <a:close/>
                  <a:moveTo>
                    <a:pt x="595" y="700"/>
                  </a:moveTo>
                  <a:cubicBezTo>
                    <a:pt x="576" y="689"/>
                    <a:pt x="576" y="689"/>
                    <a:pt x="576" y="689"/>
                  </a:cubicBezTo>
                  <a:cubicBezTo>
                    <a:pt x="592" y="646"/>
                    <a:pt x="597" y="597"/>
                    <a:pt x="584" y="548"/>
                  </a:cubicBezTo>
                  <a:cubicBezTo>
                    <a:pt x="552" y="423"/>
                    <a:pt x="424" y="347"/>
                    <a:pt x="299" y="379"/>
                  </a:cubicBezTo>
                  <a:cubicBezTo>
                    <a:pt x="174" y="412"/>
                    <a:pt x="98" y="539"/>
                    <a:pt x="130" y="665"/>
                  </a:cubicBezTo>
                  <a:cubicBezTo>
                    <a:pt x="163" y="790"/>
                    <a:pt x="290" y="865"/>
                    <a:pt x="415" y="833"/>
                  </a:cubicBezTo>
                  <a:cubicBezTo>
                    <a:pt x="459" y="822"/>
                    <a:pt x="496" y="799"/>
                    <a:pt x="524" y="770"/>
                  </a:cubicBezTo>
                  <a:cubicBezTo>
                    <a:pt x="544" y="781"/>
                    <a:pt x="544" y="781"/>
                    <a:pt x="544" y="781"/>
                  </a:cubicBezTo>
                  <a:cubicBezTo>
                    <a:pt x="512" y="815"/>
                    <a:pt x="470" y="841"/>
                    <a:pt x="421" y="854"/>
                  </a:cubicBezTo>
                  <a:cubicBezTo>
                    <a:pt x="284" y="889"/>
                    <a:pt x="145" y="807"/>
                    <a:pt x="109" y="670"/>
                  </a:cubicBezTo>
                  <a:cubicBezTo>
                    <a:pt x="74" y="533"/>
                    <a:pt x="157" y="394"/>
                    <a:pt x="294" y="359"/>
                  </a:cubicBezTo>
                  <a:cubicBezTo>
                    <a:pt x="430" y="323"/>
                    <a:pt x="570" y="406"/>
                    <a:pt x="605" y="543"/>
                  </a:cubicBezTo>
                  <a:cubicBezTo>
                    <a:pt x="619" y="597"/>
                    <a:pt x="614" y="652"/>
                    <a:pt x="595" y="700"/>
                  </a:cubicBezTo>
                  <a:close/>
                  <a:moveTo>
                    <a:pt x="839" y="900"/>
                  </a:moveTo>
                  <a:cubicBezTo>
                    <a:pt x="806" y="919"/>
                    <a:pt x="806" y="919"/>
                    <a:pt x="806" y="919"/>
                  </a:cubicBezTo>
                  <a:cubicBezTo>
                    <a:pt x="773" y="900"/>
                    <a:pt x="773" y="900"/>
                    <a:pt x="773" y="900"/>
                  </a:cubicBezTo>
                  <a:cubicBezTo>
                    <a:pt x="773" y="861"/>
                    <a:pt x="773" y="861"/>
                    <a:pt x="773" y="861"/>
                  </a:cubicBezTo>
                  <a:cubicBezTo>
                    <a:pt x="807" y="842"/>
                    <a:pt x="807" y="842"/>
                    <a:pt x="807" y="842"/>
                  </a:cubicBezTo>
                  <a:cubicBezTo>
                    <a:pt x="840" y="862"/>
                    <a:pt x="840" y="862"/>
                    <a:pt x="840" y="862"/>
                  </a:cubicBezTo>
                  <a:lnTo>
                    <a:pt x="839" y="900"/>
                  </a:lnTo>
                  <a:close/>
                  <a:moveTo>
                    <a:pt x="526" y="216"/>
                  </a:moveTo>
                  <a:cubicBezTo>
                    <a:pt x="543" y="226"/>
                    <a:pt x="543" y="226"/>
                    <a:pt x="543" y="226"/>
                  </a:cubicBezTo>
                  <a:cubicBezTo>
                    <a:pt x="557" y="235"/>
                    <a:pt x="569" y="256"/>
                    <a:pt x="569" y="273"/>
                  </a:cubicBezTo>
                  <a:cubicBezTo>
                    <a:pt x="570" y="293"/>
                    <a:pt x="570" y="293"/>
                    <a:pt x="570" y="293"/>
                  </a:cubicBezTo>
                  <a:cubicBezTo>
                    <a:pt x="571" y="309"/>
                    <a:pt x="585" y="320"/>
                    <a:pt x="601" y="316"/>
                  </a:cubicBezTo>
                  <a:cubicBezTo>
                    <a:pt x="620" y="312"/>
                    <a:pt x="620" y="312"/>
                    <a:pt x="620" y="312"/>
                  </a:cubicBezTo>
                  <a:cubicBezTo>
                    <a:pt x="637" y="308"/>
                    <a:pt x="660" y="315"/>
                    <a:pt x="672" y="326"/>
                  </a:cubicBezTo>
                  <a:cubicBezTo>
                    <a:pt x="687" y="340"/>
                    <a:pt x="687" y="340"/>
                    <a:pt x="687" y="340"/>
                  </a:cubicBezTo>
                  <a:cubicBezTo>
                    <a:pt x="699" y="351"/>
                    <a:pt x="716" y="349"/>
                    <a:pt x="725" y="335"/>
                  </a:cubicBezTo>
                  <a:cubicBezTo>
                    <a:pt x="736" y="318"/>
                    <a:pt x="736" y="318"/>
                    <a:pt x="736" y="318"/>
                  </a:cubicBezTo>
                  <a:cubicBezTo>
                    <a:pt x="745" y="304"/>
                    <a:pt x="766" y="291"/>
                    <a:pt x="782" y="291"/>
                  </a:cubicBezTo>
                  <a:cubicBezTo>
                    <a:pt x="802" y="290"/>
                    <a:pt x="802" y="290"/>
                    <a:pt x="802" y="290"/>
                  </a:cubicBezTo>
                  <a:cubicBezTo>
                    <a:pt x="819" y="290"/>
                    <a:pt x="830" y="276"/>
                    <a:pt x="826" y="259"/>
                  </a:cubicBezTo>
                  <a:cubicBezTo>
                    <a:pt x="821" y="240"/>
                    <a:pt x="821" y="240"/>
                    <a:pt x="821" y="240"/>
                  </a:cubicBezTo>
                  <a:cubicBezTo>
                    <a:pt x="818" y="224"/>
                    <a:pt x="824" y="200"/>
                    <a:pt x="835" y="188"/>
                  </a:cubicBezTo>
                  <a:cubicBezTo>
                    <a:pt x="849" y="173"/>
                    <a:pt x="849" y="173"/>
                    <a:pt x="849" y="173"/>
                  </a:cubicBezTo>
                  <a:cubicBezTo>
                    <a:pt x="860" y="161"/>
                    <a:pt x="858" y="144"/>
                    <a:pt x="844" y="135"/>
                  </a:cubicBezTo>
                  <a:cubicBezTo>
                    <a:pt x="827" y="124"/>
                    <a:pt x="827" y="124"/>
                    <a:pt x="827" y="124"/>
                  </a:cubicBezTo>
                  <a:cubicBezTo>
                    <a:pt x="813" y="115"/>
                    <a:pt x="801" y="95"/>
                    <a:pt x="800" y="78"/>
                  </a:cubicBezTo>
                  <a:cubicBezTo>
                    <a:pt x="800" y="58"/>
                    <a:pt x="800" y="58"/>
                    <a:pt x="800" y="58"/>
                  </a:cubicBezTo>
                  <a:cubicBezTo>
                    <a:pt x="799" y="41"/>
                    <a:pt x="785" y="31"/>
                    <a:pt x="769" y="34"/>
                  </a:cubicBezTo>
                  <a:cubicBezTo>
                    <a:pt x="749" y="39"/>
                    <a:pt x="749" y="39"/>
                    <a:pt x="749" y="39"/>
                  </a:cubicBezTo>
                  <a:cubicBezTo>
                    <a:pt x="733" y="42"/>
                    <a:pt x="710" y="36"/>
                    <a:pt x="698" y="25"/>
                  </a:cubicBezTo>
                  <a:cubicBezTo>
                    <a:pt x="683" y="11"/>
                    <a:pt x="683" y="11"/>
                    <a:pt x="683" y="11"/>
                  </a:cubicBezTo>
                  <a:cubicBezTo>
                    <a:pt x="671" y="0"/>
                    <a:pt x="653" y="2"/>
                    <a:pt x="645" y="16"/>
                  </a:cubicBezTo>
                  <a:cubicBezTo>
                    <a:pt x="634" y="33"/>
                    <a:pt x="634" y="33"/>
                    <a:pt x="634" y="33"/>
                  </a:cubicBezTo>
                  <a:cubicBezTo>
                    <a:pt x="625" y="47"/>
                    <a:pt x="604" y="59"/>
                    <a:pt x="587" y="60"/>
                  </a:cubicBezTo>
                  <a:cubicBezTo>
                    <a:pt x="567" y="60"/>
                    <a:pt x="567" y="60"/>
                    <a:pt x="567" y="60"/>
                  </a:cubicBezTo>
                  <a:cubicBezTo>
                    <a:pt x="551" y="61"/>
                    <a:pt x="540" y="75"/>
                    <a:pt x="544" y="91"/>
                  </a:cubicBezTo>
                  <a:cubicBezTo>
                    <a:pt x="548" y="111"/>
                    <a:pt x="548" y="111"/>
                    <a:pt x="548" y="111"/>
                  </a:cubicBezTo>
                  <a:cubicBezTo>
                    <a:pt x="552" y="127"/>
                    <a:pt x="546" y="150"/>
                    <a:pt x="534" y="163"/>
                  </a:cubicBezTo>
                  <a:cubicBezTo>
                    <a:pt x="521" y="177"/>
                    <a:pt x="521" y="177"/>
                    <a:pt x="521" y="177"/>
                  </a:cubicBezTo>
                  <a:cubicBezTo>
                    <a:pt x="509" y="189"/>
                    <a:pt x="512" y="207"/>
                    <a:pt x="526" y="216"/>
                  </a:cubicBezTo>
                  <a:close/>
                  <a:moveTo>
                    <a:pt x="685" y="93"/>
                  </a:moveTo>
                  <a:cubicBezTo>
                    <a:pt x="730" y="93"/>
                    <a:pt x="767" y="130"/>
                    <a:pt x="767" y="175"/>
                  </a:cubicBezTo>
                  <a:cubicBezTo>
                    <a:pt x="767" y="221"/>
                    <a:pt x="730" y="258"/>
                    <a:pt x="685" y="258"/>
                  </a:cubicBezTo>
                  <a:cubicBezTo>
                    <a:pt x="639" y="258"/>
                    <a:pt x="603" y="221"/>
                    <a:pt x="603" y="175"/>
                  </a:cubicBezTo>
                  <a:cubicBezTo>
                    <a:pt x="603" y="130"/>
                    <a:pt x="639" y="93"/>
                    <a:pt x="685" y="93"/>
                  </a:cubicBezTo>
                  <a:close/>
                  <a:moveTo>
                    <a:pt x="685" y="93"/>
                  </a:moveTo>
                  <a:cubicBezTo>
                    <a:pt x="685" y="93"/>
                    <a:pt x="685" y="93"/>
                    <a:pt x="685" y="93"/>
                  </a:cubicBezTo>
                </a:path>
              </a:pathLst>
            </a:custGeom>
            <a:solidFill>
              <a:sysClr val="window" lastClr="FFFFFF"/>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组合 5"/>
          <p:cNvGrpSpPr/>
          <p:nvPr/>
        </p:nvGrpSpPr>
        <p:grpSpPr>
          <a:xfrm>
            <a:off x="7530915" y="3519488"/>
            <a:ext cx="995233" cy="1304924"/>
            <a:chOff x="7530120" y="3519488"/>
            <a:chExt cx="995233" cy="1304924"/>
          </a:xfrm>
        </p:grpSpPr>
        <p:cxnSp>
          <p:nvCxnSpPr>
            <p:cNvPr id="14" name="Straight Connector 57"/>
            <p:cNvCxnSpPr/>
            <p:nvPr/>
          </p:nvCxnSpPr>
          <p:spPr>
            <a:xfrm flipV="1">
              <a:off x="8014245" y="3519488"/>
              <a:ext cx="0" cy="858837"/>
            </a:xfrm>
            <a:prstGeom prst="line">
              <a:avLst/>
            </a:prstGeom>
            <a:ln>
              <a:solidFill>
                <a:srgbClr val="ADBACA"/>
              </a:solidFill>
              <a:tailEnd type="oval"/>
            </a:ln>
          </p:spPr>
          <p:style>
            <a:lnRef idx="1">
              <a:schemeClr val="accent1"/>
            </a:lnRef>
            <a:fillRef idx="0">
              <a:schemeClr val="accent1"/>
            </a:fillRef>
            <a:effectRef idx="0">
              <a:schemeClr val="accent1"/>
            </a:effectRef>
            <a:fontRef idx="minor">
              <a:schemeClr val="tx1"/>
            </a:fontRef>
          </p:style>
        </p:cxnSp>
        <p:sp>
          <p:nvSpPr>
            <p:cNvPr id="19" name="Oval 19"/>
            <p:cNvSpPr>
              <a:spLocks noChangeArrowheads="1"/>
            </p:cNvSpPr>
            <p:nvPr/>
          </p:nvSpPr>
          <p:spPr bwMode="auto">
            <a:xfrm>
              <a:off x="7530120" y="3832224"/>
              <a:ext cx="995233" cy="992188"/>
            </a:xfrm>
            <a:prstGeom prst="ellipse">
              <a:avLst/>
            </a:prstGeom>
            <a:solidFill>
              <a:schemeClr val="accent1"/>
            </a:solidFill>
            <a:ln>
              <a:noFill/>
            </a:ln>
          </p:spPr>
          <p:txBody>
            <a:bodyPr anchor="ctr"/>
            <a:lstStyle/>
            <a:p>
              <a:pPr algn="ctr">
                <a:defRPr/>
              </a:pPr>
              <a:endParaRPr lang="en-US" sz="24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77"/>
            <p:cNvSpPr>
              <a:spLocks noEditPoints="1"/>
            </p:cNvSpPr>
            <p:nvPr/>
          </p:nvSpPr>
          <p:spPr bwMode="auto">
            <a:xfrm>
              <a:off x="7787261" y="4049712"/>
              <a:ext cx="439681" cy="463550"/>
            </a:xfrm>
            <a:custGeom>
              <a:avLst/>
              <a:gdLst/>
              <a:ahLst/>
              <a:cxnLst>
                <a:cxn ang="0">
                  <a:pos x="350" y="180"/>
                </a:cxn>
                <a:cxn ang="0">
                  <a:pos x="10" y="180"/>
                </a:cxn>
                <a:cxn ang="0">
                  <a:pos x="5" y="171"/>
                </a:cxn>
                <a:cxn ang="0">
                  <a:pos x="170" y="8"/>
                </a:cxn>
                <a:cxn ang="0">
                  <a:pos x="189" y="9"/>
                </a:cxn>
                <a:cxn ang="0">
                  <a:pos x="250" y="69"/>
                </a:cxn>
                <a:cxn ang="0">
                  <a:pos x="250" y="45"/>
                </a:cxn>
                <a:cxn ang="0">
                  <a:pos x="281" y="45"/>
                </a:cxn>
                <a:cxn ang="0">
                  <a:pos x="281" y="100"/>
                </a:cxn>
                <a:cxn ang="0">
                  <a:pos x="353" y="171"/>
                </a:cxn>
                <a:cxn ang="0">
                  <a:pos x="350" y="180"/>
                </a:cxn>
                <a:cxn ang="0">
                  <a:pos x="314" y="367"/>
                </a:cxn>
                <a:cxn ang="0">
                  <a:pos x="300" y="380"/>
                </a:cxn>
                <a:cxn ang="0">
                  <a:pos x="194" y="380"/>
                </a:cxn>
                <a:cxn ang="0">
                  <a:pos x="194" y="302"/>
                </a:cxn>
                <a:cxn ang="0">
                  <a:pos x="146" y="302"/>
                </a:cxn>
                <a:cxn ang="0">
                  <a:pos x="146" y="380"/>
                </a:cxn>
                <a:cxn ang="0">
                  <a:pos x="58" y="380"/>
                </a:cxn>
                <a:cxn ang="0">
                  <a:pos x="44" y="366"/>
                </a:cxn>
                <a:cxn ang="0">
                  <a:pos x="44" y="188"/>
                </a:cxn>
                <a:cxn ang="0">
                  <a:pos x="314" y="188"/>
                </a:cxn>
                <a:cxn ang="0">
                  <a:pos x="314" y="367"/>
                </a:cxn>
                <a:cxn ang="0">
                  <a:pos x="273" y="242"/>
                </a:cxn>
                <a:cxn ang="0">
                  <a:pos x="225" y="242"/>
                </a:cxn>
                <a:cxn ang="0">
                  <a:pos x="225" y="282"/>
                </a:cxn>
                <a:cxn ang="0">
                  <a:pos x="273" y="282"/>
                </a:cxn>
                <a:cxn ang="0">
                  <a:pos x="273" y="242"/>
                </a:cxn>
              </a:cxnLst>
              <a:rect l="0" t="0" r="r" b="b"/>
              <a:pathLst>
                <a:path w="360" h="380">
                  <a:moveTo>
                    <a:pt x="350" y="180"/>
                  </a:moveTo>
                  <a:cubicBezTo>
                    <a:pt x="295" y="180"/>
                    <a:pt x="68" y="180"/>
                    <a:pt x="10" y="180"/>
                  </a:cubicBezTo>
                  <a:cubicBezTo>
                    <a:pt x="0" y="180"/>
                    <a:pt x="0" y="176"/>
                    <a:pt x="5" y="171"/>
                  </a:cubicBezTo>
                  <a:cubicBezTo>
                    <a:pt x="36" y="140"/>
                    <a:pt x="138" y="40"/>
                    <a:pt x="170" y="8"/>
                  </a:cubicBezTo>
                  <a:cubicBezTo>
                    <a:pt x="178" y="0"/>
                    <a:pt x="180" y="0"/>
                    <a:pt x="189" y="9"/>
                  </a:cubicBezTo>
                  <a:cubicBezTo>
                    <a:pt x="201" y="21"/>
                    <a:pt x="225" y="44"/>
                    <a:pt x="250" y="69"/>
                  </a:cubicBezTo>
                  <a:cubicBezTo>
                    <a:pt x="250" y="45"/>
                    <a:pt x="250" y="45"/>
                    <a:pt x="250" y="45"/>
                  </a:cubicBezTo>
                  <a:cubicBezTo>
                    <a:pt x="281" y="45"/>
                    <a:pt x="281" y="45"/>
                    <a:pt x="281" y="45"/>
                  </a:cubicBezTo>
                  <a:cubicBezTo>
                    <a:pt x="281" y="100"/>
                    <a:pt x="281" y="100"/>
                    <a:pt x="281" y="100"/>
                  </a:cubicBezTo>
                  <a:cubicBezTo>
                    <a:pt x="311" y="129"/>
                    <a:pt x="339" y="158"/>
                    <a:pt x="353" y="171"/>
                  </a:cubicBezTo>
                  <a:cubicBezTo>
                    <a:pt x="358" y="176"/>
                    <a:pt x="360" y="180"/>
                    <a:pt x="350" y="180"/>
                  </a:cubicBezTo>
                  <a:close/>
                  <a:moveTo>
                    <a:pt x="314" y="367"/>
                  </a:moveTo>
                  <a:cubicBezTo>
                    <a:pt x="314" y="376"/>
                    <a:pt x="310" y="380"/>
                    <a:pt x="300" y="380"/>
                  </a:cubicBezTo>
                  <a:cubicBezTo>
                    <a:pt x="269" y="380"/>
                    <a:pt x="194" y="380"/>
                    <a:pt x="194" y="380"/>
                  </a:cubicBezTo>
                  <a:cubicBezTo>
                    <a:pt x="194" y="302"/>
                    <a:pt x="194" y="302"/>
                    <a:pt x="194" y="302"/>
                  </a:cubicBezTo>
                  <a:cubicBezTo>
                    <a:pt x="146" y="302"/>
                    <a:pt x="146" y="302"/>
                    <a:pt x="146" y="302"/>
                  </a:cubicBezTo>
                  <a:cubicBezTo>
                    <a:pt x="146" y="380"/>
                    <a:pt x="146" y="380"/>
                    <a:pt x="146" y="380"/>
                  </a:cubicBezTo>
                  <a:cubicBezTo>
                    <a:pt x="146" y="380"/>
                    <a:pt x="86" y="380"/>
                    <a:pt x="58" y="380"/>
                  </a:cubicBezTo>
                  <a:cubicBezTo>
                    <a:pt x="49" y="380"/>
                    <a:pt x="44" y="375"/>
                    <a:pt x="44" y="366"/>
                  </a:cubicBezTo>
                  <a:cubicBezTo>
                    <a:pt x="44" y="322"/>
                    <a:pt x="44" y="188"/>
                    <a:pt x="44" y="188"/>
                  </a:cubicBezTo>
                  <a:cubicBezTo>
                    <a:pt x="314" y="188"/>
                    <a:pt x="314" y="188"/>
                    <a:pt x="314" y="188"/>
                  </a:cubicBezTo>
                  <a:cubicBezTo>
                    <a:pt x="314" y="188"/>
                    <a:pt x="314" y="323"/>
                    <a:pt x="314" y="367"/>
                  </a:cubicBezTo>
                  <a:close/>
                  <a:moveTo>
                    <a:pt x="273" y="242"/>
                  </a:moveTo>
                  <a:cubicBezTo>
                    <a:pt x="225" y="242"/>
                    <a:pt x="225" y="242"/>
                    <a:pt x="225" y="242"/>
                  </a:cubicBezTo>
                  <a:cubicBezTo>
                    <a:pt x="225" y="282"/>
                    <a:pt x="225" y="282"/>
                    <a:pt x="225" y="282"/>
                  </a:cubicBezTo>
                  <a:cubicBezTo>
                    <a:pt x="273" y="282"/>
                    <a:pt x="273" y="282"/>
                    <a:pt x="273" y="282"/>
                  </a:cubicBezTo>
                  <a:cubicBezTo>
                    <a:pt x="273" y="242"/>
                    <a:pt x="273" y="242"/>
                    <a:pt x="273" y="242"/>
                  </a:cubicBezTo>
                  <a:close/>
                </a:path>
              </a:pathLst>
            </a:custGeom>
            <a:solidFill>
              <a:sysClr val="window" lastClr="FFFFFF"/>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1" name="标题 10"/>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2" fill="hold" grpId="0" nodeType="withEffect">
                                  <p:stCondLst>
                                    <p:cond delay="30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500"/>
                            </p:stCondLst>
                            <p:childTnLst>
                              <p:par>
                                <p:cTn id="13" presetID="47"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3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6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90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nodeType="withEffect">
                                  <p:stCondLst>
                                    <p:cond delay="3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nodeType="withEffect">
                                  <p:stCondLst>
                                    <p:cond delay="6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nodeType="withEffect">
                                  <p:stCondLst>
                                    <p:cond delay="90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43838" y="1289129"/>
            <a:ext cx="3590925" cy="1107996"/>
          </a:xfrm>
          <a:prstGeom prst="rect">
            <a:avLst/>
          </a:prstGeom>
          <a:noFill/>
        </p:spPr>
        <p:txBody>
          <a:bodyPr>
            <a:spAutoFit/>
          </a:bodyPr>
          <a:lstStyle/>
          <a:p>
            <a:pPr eaLnBrk="1" fontAlgn="auto" hangingPunct="1">
              <a:spcBef>
                <a:spcPts val="0"/>
              </a:spcBef>
              <a:spcAft>
                <a:spcPts val="0"/>
              </a:spcAft>
              <a:defRPr/>
            </a:pPr>
            <a:r>
              <a:rPr lang="zh-CN" altLang="en-US" sz="6600" b="1" dirty="0">
                <a:solidFill>
                  <a:srgbClr val="471B27"/>
                </a:solidFill>
                <a:latin typeface="+mn-lt"/>
                <a:ea typeface="+mn-ea"/>
                <a:cs typeface="+mn-ea"/>
                <a:sym typeface="+mn-lt"/>
              </a:rPr>
              <a:t>课题综述</a:t>
            </a:r>
            <a:endParaRPr lang="zh-CN" altLang="en-US" sz="6600" b="1" dirty="0">
              <a:solidFill>
                <a:srgbClr val="471B27"/>
              </a:solidFill>
              <a:latin typeface="+mn-lt"/>
              <a:ea typeface="+mn-ea"/>
              <a:cs typeface="+mn-ea"/>
              <a:sym typeface="+mn-lt"/>
            </a:endParaRPr>
          </a:p>
        </p:txBody>
      </p:sp>
      <p:sp>
        <p:nvSpPr>
          <p:cNvPr id="3" name="文本框 2"/>
          <p:cNvSpPr txBox="1"/>
          <p:nvPr/>
        </p:nvSpPr>
        <p:spPr>
          <a:xfrm>
            <a:off x="6754813" y="1270000"/>
            <a:ext cx="1546225" cy="1108075"/>
          </a:xfrm>
          <a:prstGeom prst="rect">
            <a:avLst/>
          </a:prstGeom>
          <a:noFill/>
        </p:spPr>
        <p:txBody>
          <a:bodyPr>
            <a:spAutoFit/>
          </a:bodyPr>
          <a:lstStyle/>
          <a:p>
            <a:pPr eaLnBrk="1" fontAlgn="auto" hangingPunct="1">
              <a:spcBef>
                <a:spcPts val="0"/>
              </a:spcBef>
              <a:spcAft>
                <a:spcPts val="0"/>
              </a:spcAft>
              <a:defRPr/>
            </a:pPr>
            <a:r>
              <a:rPr lang="en-US" altLang="zh-CN" sz="6600" b="1" dirty="0">
                <a:solidFill>
                  <a:srgbClr val="471B27"/>
                </a:solidFill>
                <a:latin typeface="+mn-lt"/>
                <a:ea typeface="+mn-ea"/>
                <a:cs typeface="+mn-ea"/>
                <a:sym typeface="+mn-lt"/>
              </a:rPr>
              <a:t>01</a:t>
            </a:r>
            <a:endParaRPr lang="zh-CN" altLang="en-US" sz="6600" b="1" dirty="0">
              <a:solidFill>
                <a:srgbClr val="471B27"/>
              </a:solidFill>
              <a:latin typeface="+mn-lt"/>
              <a:ea typeface="+mn-ea"/>
              <a:cs typeface="+mn-ea"/>
              <a:sym typeface="+mn-lt"/>
            </a:endParaRPr>
          </a:p>
        </p:txBody>
      </p:sp>
      <p:sp>
        <p:nvSpPr>
          <p:cNvPr id="4" name="文本框 3"/>
          <p:cNvSpPr txBox="1"/>
          <p:nvPr/>
        </p:nvSpPr>
        <p:spPr>
          <a:xfrm>
            <a:off x="5691188" y="1731963"/>
            <a:ext cx="1225550" cy="522287"/>
          </a:xfrm>
          <a:prstGeom prst="rect">
            <a:avLst/>
          </a:prstGeom>
          <a:noFill/>
        </p:spPr>
        <p:txBody>
          <a:bodyPr>
            <a:spAutoFit/>
          </a:bodyPr>
          <a:lstStyle/>
          <a:p>
            <a:pPr eaLnBrk="1" fontAlgn="auto" hangingPunct="1">
              <a:spcBef>
                <a:spcPts val="0"/>
              </a:spcBef>
              <a:spcAft>
                <a:spcPts val="0"/>
              </a:spcAft>
              <a:defRPr/>
            </a:pPr>
            <a:r>
              <a:rPr lang="en-US" altLang="zh-CN" sz="2800" b="1" dirty="0">
                <a:solidFill>
                  <a:srgbClr val="471B27"/>
                </a:solidFill>
                <a:latin typeface="+mn-lt"/>
                <a:ea typeface="+mn-ea"/>
                <a:cs typeface="+mn-ea"/>
                <a:sym typeface="+mn-lt"/>
              </a:rPr>
              <a:t>PART</a:t>
            </a:r>
            <a:endParaRPr lang="en-US" altLang="zh-CN" sz="2800" b="1" dirty="0">
              <a:solidFill>
                <a:srgbClr val="471B27"/>
              </a:solidFill>
              <a:latin typeface="+mn-lt"/>
              <a:ea typeface="+mn-ea"/>
              <a:cs typeface="+mn-ea"/>
              <a:sym typeface="+mn-lt"/>
            </a:endParaRPr>
          </a:p>
        </p:txBody>
      </p:sp>
      <p:sp>
        <p:nvSpPr>
          <p:cNvPr id="6" name="TextBox 13"/>
          <p:cNvSpPr txBox="1"/>
          <p:nvPr/>
        </p:nvSpPr>
        <p:spPr>
          <a:xfrm>
            <a:off x="7977188" y="2358883"/>
            <a:ext cx="4521226" cy="372410"/>
          </a:xfrm>
          <a:prstGeom prst="rect">
            <a:avLst/>
          </a:prstGeom>
          <a:noFill/>
        </p:spPr>
        <p:txBody>
          <a:bodyPr wrap="square" lIns="0" tIns="0" rIns="0" bIns="0" rtlCol="0" anchor="t" anchorCtr="0">
            <a:spAutoFit/>
          </a:bodyPr>
          <a:lstStyle/>
          <a:p>
            <a:pPr defTabSz="1216660">
              <a:spcBef>
                <a:spcPct val="20000"/>
              </a:spcBef>
              <a:defRPr/>
            </a:pPr>
            <a:r>
              <a:rPr lang="zh-CN" altLang="en-US" sz="1100" dirty="0">
                <a:solidFill>
                  <a:srgbClr val="471B27"/>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100" dirty="0">
              <a:solidFill>
                <a:srgbClr val="471B27"/>
              </a:solidFill>
              <a:latin typeface="Arial" panose="020B0604020202020204" pitchFamily="34" charset="0"/>
              <a:ea typeface="微软雅黑" panose="020B0503020204020204" pitchFamily="34" charset="-122"/>
              <a:sym typeface="Arial" panose="020B0604020202020204" pitchFamily="34" charset="0"/>
            </a:endParaRPr>
          </a:p>
          <a:p>
            <a:pPr defTabSz="1216660">
              <a:spcBef>
                <a:spcPct val="20000"/>
              </a:spcBef>
              <a:defRPr/>
            </a:pPr>
            <a:r>
              <a:rPr lang="zh-CN" altLang="en-US" sz="1100" dirty="0">
                <a:solidFill>
                  <a:srgbClr val="471B27"/>
                </a:solidFill>
                <a:latin typeface="Arial" panose="020B0604020202020204" pitchFamily="34" charset="0"/>
                <a:ea typeface="微软雅黑" panose="020B0503020204020204" pitchFamily="34" charset="-122"/>
                <a:sym typeface="Arial" panose="020B0604020202020204" pitchFamily="34" charset="0"/>
              </a:rPr>
              <a:t>您可以在此处添加关于本</a:t>
            </a:r>
            <a:endParaRPr lang="en-US" altLang="zh-CN" sz="1100" dirty="0">
              <a:solidFill>
                <a:srgbClr val="471B27"/>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199519" y="1664217"/>
            <a:ext cx="9792965" cy="186079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4" name="TextBox 3"/>
          <p:cNvSpPr txBox="1"/>
          <p:nvPr/>
        </p:nvSpPr>
        <p:spPr>
          <a:xfrm>
            <a:off x="1596087" y="1988840"/>
            <a:ext cx="8999828" cy="1181862"/>
          </a:xfrm>
          <a:prstGeom prst="rect">
            <a:avLst/>
          </a:prstGeom>
          <a:noFill/>
        </p:spPr>
        <p:txBody>
          <a:bodyPr wrap="square" lIns="0" tIns="0" rIns="0" bIns="0" rtlCol="0">
            <a:spAutoFit/>
          </a:bodyPr>
          <a:lstStyle/>
          <a:p>
            <a:pPr algn="just">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写内容</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矩形 93"/>
          <p:cNvSpPr/>
          <p:nvPr/>
        </p:nvSpPr>
        <p:spPr>
          <a:xfrm>
            <a:off x="1149301" y="1604798"/>
            <a:ext cx="383993"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6" name="矩形 93"/>
          <p:cNvSpPr/>
          <p:nvPr/>
        </p:nvSpPr>
        <p:spPr>
          <a:xfrm rot="10800000">
            <a:off x="10661368" y="3200137"/>
            <a:ext cx="383993"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7" name="Freeform 5"/>
          <p:cNvSpPr/>
          <p:nvPr/>
        </p:nvSpPr>
        <p:spPr bwMode="auto">
          <a:xfrm>
            <a:off x="4006908" y="4005065"/>
            <a:ext cx="1957063"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08" tIns="60954" rIns="121908" bIns="60954" numCol="1" anchor="t" anchorCtr="0" compatLnSpc="1"/>
          <a:lstStyle/>
          <a:p>
            <a:endParaRPr lang="zh-CN" altLang="en-US">
              <a:solidFill>
                <a:schemeClr val="bg1"/>
              </a:solidFill>
            </a:endParaRPr>
          </a:p>
        </p:txBody>
      </p:sp>
      <p:sp>
        <p:nvSpPr>
          <p:cNvPr id="8" name="TextBox 7"/>
          <p:cNvSpPr txBox="1"/>
          <p:nvPr/>
        </p:nvSpPr>
        <p:spPr>
          <a:xfrm>
            <a:off x="4317480" y="4514539"/>
            <a:ext cx="1291880"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dirty="0"/>
              <a:t>添加</a:t>
            </a:r>
            <a:endParaRPr lang="en-US" altLang="zh-CN" sz="2400" b="1" dirty="0"/>
          </a:p>
          <a:p>
            <a:pPr algn="ctr"/>
            <a:r>
              <a:rPr lang="zh-CN" altLang="en-US" sz="2400" b="1" dirty="0"/>
              <a:t>关键字</a:t>
            </a:r>
            <a:endParaRPr lang="zh-CN" altLang="en-US" sz="2400" b="1" dirty="0"/>
          </a:p>
        </p:txBody>
      </p:sp>
      <p:sp>
        <p:nvSpPr>
          <p:cNvPr id="9" name="Freeform 5"/>
          <p:cNvSpPr/>
          <p:nvPr/>
        </p:nvSpPr>
        <p:spPr bwMode="auto">
          <a:xfrm>
            <a:off x="1881782" y="4005065"/>
            <a:ext cx="1957063"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08" tIns="60954" rIns="121908" bIns="60954" numCol="1" anchor="t" anchorCtr="0" compatLnSpc="1"/>
          <a:lstStyle/>
          <a:p>
            <a:endParaRPr lang="zh-CN" altLang="en-US">
              <a:solidFill>
                <a:schemeClr val="bg1"/>
              </a:solidFill>
            </a:endParaRPr>
          </a:p>
        </p:txBody>
      </p:sp>
      <p:sp>
        <p:nvSpPr>
          <p:cNvPr id="10" name="Freeform 5"/>
          <p:cNvSpPr/>
          <p:nvPr/>
        </p:nvSpPr>
        <p:spPr bwMode="auto">
          <a:xfrm>
            <a:off x="6132034" y="4005065"/>
            <a:ext cx="1957063"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08" tIns="60954" rIns="121908" bIns="60954" numCol="1" anchor="t" anchorCtr="0" compatLnSpc="1"/>
          <a:lstStyle/>
          <a:p>
            <a:endParaRPr lang="zh-CN" altLang="en-US">
              <a:solidFill>
                <a:schemeClr val="bg1"/>
              </a:solidFill>
            </a:endParaRPr>
          </a:p>
        </p:txBody>
      </p:sp>
      <p:sp>
        <p:nvSpPr>
          <p:cNvPr id="11" name="Freeform 5"/>
          <p:cNvSpPr/>
          <p:nvPr/>
        </p:nvSpPr>
        <p:spPr bwMode="auto">
          <a:xfrm>
            <a:off x="8257160" y="4005065"/>
            <a:ext cx="1957063"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08" tIns="60954" rIns="121908" bIns="60954" numCol="1" anchor="t" anchorCtr="0" compatLnSpc="1"/>
          <a:lstStyle/>
          <a:p>
            <a:endParaRPr lang="zh-CN" altLang="en-US">
              <a:solidFill>
                <a:schemeClr val="bg1"/>
              </a:solidFill>
            </a:endParaRPr>
          </a:p>
        </p:txBody>
      </p:sp>
      <p:sp>
        <p:nvSpPr>
          <p:cNvPr id="12" name="TextBox 11"/>
          <p:cNvSpPr txBox="1"/>
          <p:nvPr/>
        </p:nvSpPr>
        <p:spPr>
          <a:xfrm>
            <a:off x="2214372" y="4514539"/>
            <a:ext cx="1291880"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dirty="0"/>
              <a:t>添加</a:t>
            </a:r>
            <a:endParaRPr lang="en-US" altLang="zh-CN" sz="2400" b="1" dirty="0"/>
          </a:p>
          <a:p>
            <a:pPr algn="ctr"/>
            <a:r>
              <a:rPr lang="zh-CN" altLang="en-US" sz="2400" b="1" dirty="0"/>
              <a:t>关键字</a:t>
            </a:r>
            <a:endParaRPr lang="zh-CN" altLang="en-US" sz="2400" b="1" dirty="0"/>
          </a:p>
        </p:txBody>
      </p:sp>
      <p:sp>
        <p:nvSpPr>
          <p:cNvPr id="13" name="TextBox 12"/>
          <p:cNvSpPr txBox="1"/>
          <p:nvPr/>
        </p:nvSpPr>
        <p:spPr>
          <a:xfrm>
            <a:off x="6464624" y="4514539"/>
            <a:ext cx="1291880"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dirty="0"/>
              <a:t>添加</a:t>
            </a:r>
            <a:endParaRPr lang="en-US" altLang="zh-CN" sz="2400" b="1" dirty="0"/>
          </a:p>
          <a:p>
            <a:pPr algn="ctr"/>
            <a:r>
              <a:rPr lang="zh-CN" altLang="en-US" sz="2400" b="1" dirty="0"/>
              <a:t>关键字</a:t>
            </a:r>
            <a:endParaRPr lang="zh-CN" altLang="en-US" sz="2400" b="1" dirty="0"/>
          </a:p>
        </p:txBody>
      </p:sp>
      <p:sp>
        <p:nvSpPr>
          <p:cNvPr id="14" name="TextBox 13"/>
          <p:cNvSpPr txBox="1"/>
          <p:nvPr/>
        </p:nvSpPr>
        <p:spPr>
          <a:xfrm>
            <a:off x="8589750" y="4514539"/>
            <a:ext cx="1291880"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dirty="0"/>
              <a:t>添加</a:t>
            </a:r>
            <a:endParaRPr lang="en-US" altLang="zh-CN" sz="2400" b="1" dirty="0"/>
          </a:p>
          <a:p>
            <a:pPr algn="ctr"/>
            <a:r>
              <a:rPr lang="zh-CN" altLang="en-US" sz="2400" b="1" dirty="0"/>
              <a:t>关键字</a:t>
            </a:r>
            <a:endParaRPr lang="zh-CN" altLang="en-US" sz="2400" b="1" dirty="0"/>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anim calcmode="lin" valueType="num">
                                      <p:cBhvr>
                                        <p:cTn id="17" dur="500" fill="hold"/>
                                        <p:tgtEl>
                                          <p:spTgt spid="6"/>
                                        </p:tgtEl>
                                        <p:attrNameLst>
                                          <p:attrName>ppt_x</p:attrName>
                                        </p:attrNameLst>
                                      </p:cBhvr>
                                      <p:tavLst>
                                        <p:tav tm="0">
                                          <p:val>
                                            <p:fltVal val="0.5"/>
                                          </p:val>
                                        </p:tav>
                                        <p:tav tm="100000">
                                          <p:val>
                                            <p:strVal val="#ppt_x"/>
                                          </p:val>
                                        </p:tav>
                                      </p:tavLst>
                                    </p:anim>
                                    <p:anim calcmode="lin" valueType="num">
                                      <p:cBhvr>
                                        <p:cTn id="18" dur="500" fill="hold"/>
                                        <p:tgtEl>
                                          <p:spTgt spid="6"/>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3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3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6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60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90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90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p:bldP spid="9" grpId="0" animBg="1"/>
      <p:bldP spid="10" grpId="0" animBg="1"/>
      <p:bldP spid="11" grpId="0" animBg="1"/>
      <p:bldP spid="12"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5166"/>
          <p:cNvSpPr/>
          <p:nvPr/>
        </p:nvSpPr>
        <p:spPr>
          <a:xfrm>
            <a:off x="2592917" y="1876577"/>
            <a:ext cx="1623865" cy="1438817"/>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bg1">
              <a:lumMod val="85000"/>
            </a:schemeClr>
          </a:solidFill>
          <a:ln w="12700" cap="flat">
            <a:noFill/>
            <a:miter lim="400000"/>
          </a:ln>
          <a:effectLst/>
        </p:spPr>
        <p:txBody>
          <a:bodyPr wrap="square" lIns="50795" tIns="50795" rIns="50795" bIns="50795"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dirty="0">
              <a:solidFill>
                <a:schemeClr val="bg1"/>
              </a:solidFill>
              <a:latin typeface="微软雅黑" panose="020B0503020204020204" pitchFamily="34" charset="-122"/>
              <a:ea typeface="微软雅黑" panose="020B0503020204020204" pitchFamily="34" charset="-122"/>
              <a:cs typeface="Lato Light"/>
            </a:endParaRPr>
          </a:p>
        </p:txBody>
      </p:sp>
      <p:sp>
        <p:nvSpPr>
          <p:cNvPr id="4" name="Shape 5167"/>
          <p:cNvSpPr/>
          <p:nvPr/>
        </p:nvSpPr>
        <p:spPr>
          <a:xfrm>
            <a:off x="2100460" y="2729599"/>
            <a:ext cx="2614905" cy="1497889"/>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bg1">
              <a:lumMod val="85000"/>
            </a:schemeClr>
          </a:solidFill>
          <a:ln w="12700" cap="flat">
            <a:noFill/>
            <a:miter lim="400000"/>
          </a:ln>
          <a:effectLst/>
        </p:spPr>
        <p:txBody>
          <a:bodyPr wrap="square" lIns="50795" tIns="50795" rIns="50795" bIns="50795"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dirty="0">
              <a:solidFill>
                <a:schemeClr val="bg1"/>
              </a:solidFill>
              <a:latin typeface="微软雅黑" panose="020B0503020204020204" pitchFamily="34" charset="-122"/>
              <a:ea typeface="微软雅黑" panose="020B0503020204020204" pitchFamily="34" charset="-122"/>
              <a:cs typeface="Lato Light"/>
            </a:endParaRPr>
          </a:p>
        </p:txBody>
      </p:sp>
      <p:sp>
        <p:nvSpPr>
          <p:cNvPr id="5" name="Shape 5168"/>
          <p:cNvSpPr/>
          <p:nvPr/>
        </p:nvSpPr>
        <p:spPr>
          <a:xfrm>
            <a:off x="1608005" y="3654533"/>
            <a:ext cx="3605945" cy="1497883"/>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bg1">
              <a:lumMod val="85000"/>
            </a:schemeClr>
          </a:solidFill>
          <a:ln w="12700" cap="flat">
            <a:noFill/>
            <a:miter lim="400000"/>
          </a:ln>
          <a:effectLst/>
        </p:spPr>
        <p:txBody>
          <a:bodyPr wrap="square" lIns="50795" tIns="50795" rIns="50795" bIns="50795"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dirty="0">
              <a:solidFill>
                <a:schemeClr val="bg1"/>
              </a:solidFill>
              <a:latin typeface="微软雅黑" panose="020B0503020204020204" pitchFamily="34" charset="-122"/>
              <a:ea typeface="微软雅黑" panose="020B0503020204020204" pitchFamily="34" charset="-122"/>
              <a:cs typeface="Lato Light"/>
            </a:endParaRPr>
          </a:p>
        </p:txBody>
      </p:sp>
      <p:sp>
        <p:nvSpPr>
          <p:cNvPr id="6" name="Shape 5169"/>
          <p:cNvSpPr/>
          <p:nvPr/>
        </p:nvSpPr>
        <p:spPr>
          <a:xfrm>
            <a:off x="1104096" y="4579466"/>
            <a:ext cx="4596976" cy="1497876"/>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bg1">
              <a:lumMod val="85000"/>
            </a:schemeClr>
          </a:solidFill>
          <a:ln w="12700" cap="flat">
            <a:noFill/>
            <a:miter lim="400000"/>
          </a:ln>
          <a:effectLst/>
        </p:spPr>
        <p:txBody>
          <a:bodyPr wrap="square" lIns="50795" tIns="50795" rIns="50795" bIns="50795"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dirty="0">
              <a:solidFill>
                <a:schemeClr val="bg1"/>
              </a:solidFill>
              <a:latin typeface="微软雅黑" panose="020B0503020204020204" pitchFamily="34" charset="-122"/>
              <a:ea typeface="微软雅黑" panose="020B0503020204020204" pitchFamily="34" charset="-122"/>
              <a:cs typeface="Lato Light"/>
            </a:endParaRPr>
          </a:p>
        </p:txBody>
      </p:sp>
      <p:grpSp>
        <p:nvGrpSpPr>
          <p:cNvPr id="7" name="组合 6"/>
          <p:cNvGrpSpPr/>
          <p:nvPr/>
        </p:nvGrpSpPr>
        <p:grpSpPr>
          <a:xfrm>
            <a:off x="3085373" y="1477976"/>
            <a:ext cx="1143692" cy="980623"/>
            <a:chOff x="2313735" y="1108481"/>
            <a:chExt cx="857881" cy="735467"/>
          </a:xfrm>
          <a:effectLst>
            <a:outerShdw blurRad="127000" dist="38100" dir="5400000" algn="t" rotWithShape="0">
              <a:prstClr val="black">
                <a:alpha val="40000"/>
              </a:prstClr>
            </a:outerShdw>
          </a:effectLst>
        </p:grpSpPr>
        <p:sp>
          <p:nvSpPr>
            <p:cNvPr id="8"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25400" cap="flat">
              <a:solidFill>
                <a:schemeClr val="bg1"/>
              </a:solidFill>
              <a:miter lim="400000"/>
            </a:ln>
            <a:effectLst/>
          </p:spPr>
          <p:txBody>
            <a:bodyPr wrap="square" lIns="0" tIns="0" rIns="0" bIns="0" numCol="1" anchor="t">
              <a:noAutofit/>
            </a:bodyPr>
            <a:lstStyle/>
            <a:p>
              <a:pPr lvl="0" algn="ctr">
                <a:defRPr>
                  <a:solidFill>
                    <a:srgbClr val="4C4C4C"/>
                  </a:solidFill>
                </a:defRPr>
              </a:pPr>
              <a:endParaRPr lang="en-US" sz="1600" dirty="0">
                <a:solidFill>
                  <a:schemeClr val="bg1"/>
                </a:solidFill>
                <a:latin typeface="微软雅黑" panose="020B0503020204020204" pitchFamily="34" charset="-122"/>
                <a:ea typeface="微软雅黑" panose="020B0503020204020204" pitchFamily="34" charset="-122"/>
                <a:cs typeface="Lato Light"/>
              </a:endParaRPr>
            </a:p>
          </p:txBody>
        </p:sp>
        <p:sp>
          <p:nvSpPr>
            <p:cNvPr id="9" name="Shape 5176"/>
            <p:cNvSpPr/>
            <p:nvPr/>
          </p:nvSpPr>
          <p:spPr>
            <a:xfrm>
              <a:off x="2329102" y="1491630"/>
              <a:ext cx="842514"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输入文本</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2592916" y="2729598"/>
            <a:ext cx="2119384" cy="576548"/>
            <a:chOff x="1944344" y="2047198"/>
            <a:chExt cx="1589745" cy="432411"/>
          </a:xfrm>
          <a:effectLst>
            <a:outerShdw blurRad="127000" dist="38100" dir="5400000" algn="t" rotWithShape="0">
              <a:prstClr val="black">
                <a:alpha val="40000"/>
              </a:prstClr>
            </a:outerShdw>
          </a:effectLst>
        </p:grpSpPr>
        <p:sp>
          <p:nvSpPr>
            <p:cNvPr id="11"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chemeClr val="accent4"/>
            </a:solidFill>
            <a:ln w="25400" cap="flat">
              <a:solidFill>
                <a:schemeClr val="bg1"/>
              </a:solidFill>
              <a:miter lim="400000"/>
            </a:ln>
            <a:effectLst/>
          </p:spPr>
          <p:txBody>
            <a:bodyPr wrap="square" lIns="38100" tIns="38100" rIns="38100" bIns="38100" numCol="1" anchor="ctr">
              <a:noAutofit/>
            </a:bodyPr>
            <a:lstStyle/>
            <a:p>
              <a:pPr lvl="0" algn="ctr">
                <a:defRPr>
                  <a:solidFill>
                    <a:srgbClr val="4C4C4C"/>
                  </a:solidFill>
                </a:defRPr>
              </a:pPr>
              <a:endParaRPr lang="en-US" sz="1600" dirty="0">
                <a:solidFill>
                  <a:schemeClr val="bg1"/>
                </a:solidFill>
                <a:latin typeface="微软雅黑" panose="020B0503020204020204" pitchFamily="34" charset="-122"/>
                <a:ea typeface="微软雅黑" panose="020B0503020204020204" pitchFamily="34" charset="-122"/>
                <a:cs typeface="Lato Light"/>
              </a:endParaRPr>
            </a:p>
          </p:txBody>
        </p:sp>
        <p:sp>
          <p:nvSpPr>
            <p:cNvPr id="12" name="Shape 5177"/>
            <p:cNvSpPr/>
            <p:nvPr/>
          </p:nvSpPr>
          <p:spPr>
            <a:xfrm>
              <a:off x="2191740" y="2087244"/>
              <a:ext cx="1099552"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点击输入文本</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2100462" y="3654532"/>
            <a:ext cx="3110423" cy="576549"/>
            <a:chOff x="1574955" y="2740898"/>
            <a:chExt cx="2333121" cy="432412"/>
          </a:xfrm>
          <a:effectLst>
            <a:outerShdw blurRad="127000" dist="38100" dir="5400000" algn="t" rotWithShape="0">
              <a:prstClr val="black">
                <a:alpha val="40000"/>
              </a:prstClr>
            </a:outerShdw>
          </a:effectLst>
        </p:grpSpPr>
        <p:sp>
          <p:nvSpPr>
            <p:cNvPr id="14"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chemeClr val="accent3"/>
            </a:solidFill>
            <a:ln w="25400" cap="flat">
              <a:solidFill>
                <a:schemeClr val="bg1"/>
              </a:solidFill>
              <a:miter lim="400000"/>
            </a:ln>
            <a:effectLst/>
          </p:spPr>
          <p:txBody>
            <a:bodyPr wrap="square" lIns="38100" tIns="38100" rIns="38100" bIns="38100" numCol="1" anchor="ctr">
              <a:noAutofit/>
            </a:bodyPr>
            <a:lstStyle/>
            <a:p>
              <a:pPr lvl="0" algn="ctr">
                <a:defRPr>
                  <a:solidFill>
                    <a:srgbClr val="4C4C4C"/>
                  </a:solidFill>
                </a:defRPr>
              </a:pPr>
              <a:endParaRPr lang="en-US" sz="1600" dirty="0">
                <a:solidFill>
                  <a:schemeClr val="bg1"/>
                </a:solidFill>
                <a:latin typeface="微软雅黑" panose="020B0503020204020204" pitchFamily="34" charset="-122"/>
                <a:ea typeface="微软雅黑" panose="020B0503020204020204" pitchFamily="34" charset="-122"/>
                <a:cs typeface="Lato Light"/>
              </a:endParaRPr>
            </a:p>
          </p:txBody>
        </p:sp>
        <p:sp>
          <p:nvSpPr>
            <p:cNvPr id="15" name="Shape 5178"/>
            <p:cNvSpPr/>
            <p:nvPr/>
          </p:nvSpPr>
          <p:spPr>
            <a:xfrm>
              <a:off x="1815028" y="2780945"/>
              <a:ext cx="1849246"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608006" y="4579466"/>
            <a:ext cx="4101453" cy="576543"/>
            <a:chOff x="1205565" y="3434598"/>
            <a:chExt cx="3076490" cy="432407"/>
          </a:xfrm>
          <a:effectLst>
            <a:outerShdw blurRad="127000" dist="38100" dir="5400000" algn="t" rotWithShape="0">
              <a:prstClr val="black">
                <a:alpha val="40000"/>
              </a:prstClr>
            </a:outerShdw>
          </a:effectLst>
        </p:grpSpPr>
        <p:sp>
          <p:nvSpPr>
            <p:cNvPr id="17"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chemeClr val="accent2"/>
            </a:solidFill>
            <a:ln w="25400" cap="flat">
              <a:solidFill>
                <a:schemeClr val="bg1"/>
              </a:solidFill>
              <a:miter lim="400000"/>
            </a:ln>
            <a:effectLst/>
          </p:spPr>
          <p:txBody>
            <a:bodyPr wrap="square" lIns="38100" tIns="38100" rIns="38100" bIns="38100" numCol="1" anchor="ctr">
              <a:noAutofit/>
            </a:bodyPr>
            <a:lstStyle/>
            <a:p>
              <a:pPr lvl="0" algn="ctr">
                <a:defRPr>
                  <a:solidFill>
                    <a:srgbClr val="4C4C4C"/>
                  </a:solidFill>
                </a:defRPr>
              </a:pPr>
              <a:endParaRPr lang="en-US" sz="1600" dirty="0">
                <a:solidFill>
                  <a:schemeClr val="bg1"/>
                </a:solidFill>
                <a:latin typeface="微软雅黑" panose="020B0503020204020204" pitchFamily="34" charset="-122"/>
                <a:ea typeface="微软雅黑" panose="020B0503020204020204" pitchFamily="34" charset="-122"/>
                <a:cs typeface="Lato Light"/>
              </a:endParaRPr>
            </a:p>
          </p:txBody>
        </p:sp>
        <p:sp>
          <p:nvSpPr>
            <p:cNvPr id="18" name="Shape 5179"/>
            <p:cNvSpPr/>
            <p:nvPr/>
          </p:nvSpPr>
          <p:spPr>
            <a:xfrm>
              <a:off x="1422332" y="3474643"/>
              <a:ext cx="2634639"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104098" y="5491555"/>
            <a:ext cx="5092497" cy="576543"/>
            <a:chOff x="827585" y="4118665"/>
            <a:chExt cx="3819870" cy="432407"/>
          </a:xfrm>
          <a:effectLst>
            <a:outerShdw blurRad="127000" dist="38100" dir="5400000" algn="t" rotWithShape="0">
              <a:prstClr val="black">
                <a:alpha val="40000"/>
              </a:prstClr>
            </a:outerShdw>
          </a:effectLst>
        </p:grpSpPr>
        <p:sp>
          <p:nvSpPr>
            <p:cNvPr id="20"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chemeClr val="accent1"/>
            </a:solidFill>
            <a:ln w="25400" cap="flat">
              <a:solidFill>
                <a:schemeClr val="bg1"/>
              </a:solidFill>
              <a:miter lim="400000"/>
            </a:ln>
            <a:effectLst/>
          </p:spPr>
          <p:txBody>
            <a:bodyPr wrap="square" lIns="38100" tIns="38100" rIns="38100" bIns="38100" numCol="1" anchor="ctr">
              <a:noAutofit/>
            </a:bodyPr>
            <a:lstStyle/>
            <a:p>
              <a:pPr lvl="0" algn="ctr">
                <a:defRPr>
                  <a:solidFill>
                    <a:srgbClr val="4C4C4C"/>
                  </a:solidFill>
                </a:defRPr>
              </a:pPr>
              <a:endParaRPr lang="en-US" sz="1600" dirty="0">
                <a:solidFill>
                  <a:schemeClr val="bg1"/>
                </a:solidFill>
                <a:latin typeface="微软雅黑" panose="020B0503020204020204" pitchFamily="34" charset="-122"/>
                <a:ea typeface="微软雅黑" panose="020B0503020204020204" pitchFamily="34" charset="-122"/>
                <a:cs typeface="Lato Light"/>
              </a:endParaRPr>
            </a:p>
          </p:txBody>
        </p:sp>
        <p:sp>
          <p:nvSpPr>
            <p:cNvPr id="21" name="Shape 5180"/>
            <p:cNvSpPr/>
            <p:nvPr/>
          </p:nvSpPr>
          <p:spPr>
            <a:xfrm>
              <a:off x="1072475" y="4158709"/>
              <a:ext cx="3334354"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22" name="Round Same Side Corner Rectangle 67"/>
          <p:cNvSpPr/>
          <p:nvPr/>
        </p:nvSpPr>
        <p:spPr>
          <a:xfrm rot="10800000" flipH="1">
            <a:off x="6788195" y="1495892"/>
            <a:ext cx="66529" cy="685392"/>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8" tIns="54849" rIns="109698" bIns="54849" rtlCol="0" anchor="ctr"/>
          <a:lstStyle/>
          <a:p>
            <a:pPr algn="ctr"/>
            <a:endParaRPr lang="bg-BG" dirty="0">
              <a:solidFill>
                <a:schemeClr val="tx1">
                  <a:lumMod val="50000"/>
                  <a:lumOff val="50000"/>
                </a:schemeClr>
              </a:solidFill>
              <a:latin typeface="Calibri Light" panose="020F0302020204030204"/>
            </a:endParaRPr>
          </a:p>
        </p:txBody>
      </p:sp>
      <p:sp>
        <p:nvSpPr>
          <p:cNvPr id="24" name="Round Same Side Corner Rectangle 68"/>
          <p:cNvSpPr/>
          <p:nvPr/>
        </p:nvSpPr>
        <p:spPr>
          <a:xfrm rot="10800000" flipH="1">
            <a:off x="6786008" y="2537612"/>
            <a:ext cx="66529" cy="685392"/>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8" tIns="54849" rIns="109698" bIns="54849" rtlCol="0" anchor="ctr"/>
          <a:lstStyle/>
          <a:p>
            <a:pPr algn="ctr"/>
            <a:endParaRPr lang="bg-BG" dirty="0">
              <a:solidFill>
                <a:schemeClr val="tx1">
                  <a:lumMod val="50000"/>
                  <a:lumOff val="50000"/>
                </a:schemeClr>
              </a:solidFill>
              <a:latin typeface="Calibri Light" panose="020F0302020204030204"/>
            </a:endParaRPr>
          </a:p>
        </p:txBody>
      </p:sp>
      <p:sp>
        <p:nvSpPr>
          <p:cNvPr id="25" name="Round Same Side Corner Rectangle 69"/>
          <p:cNvSpPr/>
          <p:nvPr/>
        </p:nvSpPr>
        <p:spPr>
          <a:xfrm rot="10800000" flipH="1">
            <a:off x="6788195" y="3484455"/>
            <a:ext cx="66529" cy="685392"/>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8" tIns="54849" rIns="109698" bIns="54849" rtlCol="0" anchor="ctr"/>
          <a:lstStyle/>
          <a:p>
            <a:pPr algn="ctr"/>
            <a:endParaRPr lang="bg-BG" dirty="0">
              <a:solidFill>
                <a:schemeClr val="tx1">
                  <a:lumMod val="50000"/>
                  <a:lumOff val="50000"/>
                </a:schemeClr>
              </a:solidFill>
              <a:latin typeface="Calibri Light" panose="020F0302020204030204"/>
            </a:endParaRPr>
          </a:p>
        </p:txBody>
      </p:sp>
      <p:grpSp>
        <p:nvGrpSpPr>
          <p:cNvPr id="26" name="组合 25"/>
          <p:cNvGrpSpPr/>
          <p:nvPr/>
        </p:nvGrpSpPr>
        <p:grpSpPr>
          <a:xfrm>
            <a:off x="6971237" y="1479025"/>
            <a:ext cx="3828675" cy="773200"/>
            <a:chOff x="5228512" y="1109269"/>
            <a:chExt cx="2871880" cy="579900"/>
          </a:xfrm>
        </p:grpSpPr>
        <p:sp>
          <p:nvSpPr>
            <p:cNvPr id="27" name="TextBox 26"/>
            <p:cNvSpPr txBox="1"/>
            <p:nvPr/>
          </p:nvSpPr>
          <p:spPr>
            <a:xfrm>
              <a:off x="5228512" y="1303102"/>
              <a:ext cx="2871880" cy="386067"/>
            </a:xfrm>
            <a:prstGeom prst="rect">
              <a:avLst/>
            </a:prstGeom>
            <a:noFill/>
          </p:spPr>
          <p:txBody>
            <a:bodyPr wrap="square" lIns="34290" tIns="17145" rIns="34290" bIns="17145" rtlCol="0">
              <a:spAutoFit/>
            </a:bodyPr>
            <a:lstStyle/>
            <a:p>
              <a:pPr algn="just">
                <a:lnSpc>
                  <a:spcPct val="12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Rectangle 71"/>
            <p:cNvSpPr/>
            <p:nvPr/>
          </p:nvSpPr>
          <p:spPr>
            <a:xfrm>
              <a:off x="5228513" y="1109269"/>
              <a:ext cx="1283211" cy="210635"/>
            </a:xfrm>
            <a:prstGeom prst="rect">
              <a:avLst/>
            </a:prstGeom>
          </p:spPr>
          <p:txBody>
            <a:bodyPr wrap="none" lIns="34290" tIns="17145" rIns="34290" bIns="17145">
              <a:spAutoFit/>
            </a:bodyPr>
            <a:lstStyle/>
            <a:p>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点击输入标题文本</a:t>
              </a:r>
              <a:endPar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6971237" y="2492242"/>
            <a:ext cx="3828675" cy="773199"/>
            <a:chOff x="5228512" y="1869180"/>
            <a:chExt cx="2871880" cy="579899"/>
          </a:xfrm>
        </p:grpSpPr>
        <p:sp>
          <p:nvSpPr>
            <p:cNvPr id="30" name="TextBox 29"/>
            <p:cNvSpPr txBox="1"/>
            <p:nvPr/>
          </p:nvSpPr>
          <p:spPr>
            <a:xfrm>
              <a:off x="5228512" y="2063012"/>
              <a:ext cx="2871880" cy="386067"/>
            </a:xfrm>
            <a:prstGeom prst="rect">
              <a:avLst/>
            </a:prstGeom>
            <a:noFill/>
          </p:spPr>
          <p:txBody>
            <a:bodyPr wrap="square" lIns="34290" tIns="17145" rIns="34290" bIns="17145" rtlCol="0">
              <a:spAutoFit/>
            </a:bodyPr>
            <a:lstStyle/>
            <a:p>
              <a:pPr algn="just">
                <a:lnSpc>
                  <a:spcPct val="12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Rectangle 73"/>
            <p:cNvSpPr/>
            <p:nvPr/>
          </p:nvSpPr>
          <p:spPr>
            <a:xfrm>
              <a:off x="5228513" y="1869180"/>
              <a:ext cx="1283211" cy="210634"/>
            </a:xfrm>
            <a:prstGeom prst="rect">
              <a:avLst/>
            </a:prstGeom>
          </p:spPr>
          <p:txBody>
            <a:bodyPr wrap="none" lIns="34290" tIns="17145" rIns="34290" bIns="17145">
              <a:spAutoFit/>
            </a:bodyPr>
            <a:lstStyle/>
            <a:p>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点击输入标题文本</a:t>
              </a:r>
              <a:endPar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6971237" y="3505455"/>
            <a:ext cx="3828675" cy="773200"/>
            <a:chOff x="5228512" y="2629091"/>
            <a:chExt cx="2871880" cy="579900"/>
          </a:xfrm>
        </p:grpSpPr>
        <p:sp>
          <p:nvSpPr>
            <p:cNvPr id="33" name="TextBox 32"/>
            <p:cNvSpPr txBox="1"/>
            <p:nvPr/>
          </p:nvSpPr>
          <p:spPr>
            <a:xfrm>
              <a:off x="5228512" y="2822924"/>
              <a:ext cx="2871880" cy="386067"/>
            </a:xfrm>
            <a:prstGeom prst="rect">
              <a:avLst/>
            </a:prstGeom>
            <a:noFill/>
          </p:spPr>
          <p:txBody>
            <a:bodyPr wrap="square" lIns="34290" tIns="17145" rIns="34290" bIns="17145" rtlCol="0">
              <a:spAutoFit/>
            </a:bodyPr>
            <a:lstStyle/>
            <a:p>
              <a:pPr algn="just">
                <a:lnSpc>
                  <a:spcPct val="12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Rectangle 75"/>
            <p:cNvSpPr/>
            <p:nvPr/>
          </p:nvSpPr>
          <p:spPr>
            <a:xfrm>
              <a:off x="5228513" y="2629091"/>
              <a:ext cx="1283211" cy="210635"/>
            </a:xfrm>
            <a:prstGeom prst="rect">
              <a:avLst/>
            </a:prstGeom>
          </p:spPr>
          <p:txBody>
            <a:bodyPr wrap="none" lIns="34290" tIns="17145" rIns="34290" bIns="17145">
              <a:spAutoFit/>
            </a:bodyPr>
            <a:lstStyle/>
            <a:p>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点击输入标题文本</a:t>
              </a:r>
              <a:endPar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5" name="Round Same Side Corner Rectangle 76"/>
          <p:cNvSpPr/>
          <p:nvPr/>
        </p:nvSpPr>
        <p:spPr>
          <a:xfrm rot="10800000" flipH="1">
            <a:off x="6786008" y="4445105"/>
            <a:ext cx="66529" cy="685392"/>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8" tIns="54849" rIns="109698" bIns="54849" rtlCol="0" anchor="ctr"/>
          <a:lstStyle/>
          <a:p>
            <a:pPr algn="ctr"/>
            <a:endParaRPr lang="bg-BG" dirty="0">
              <a:solidFill>
                <a:schemeClr val="tx1">
                  <a:lumMod val="50000"/>
                  <a:lumOff val="50000"/>
                </a:schemeClr>
              </a:solidFill>
              <a:latin typeface="Calibri Light" panose="020F0302020204030204"/>
            </a:endParaRPr>
          </a:p>
        </p:txBody>
      </p:sp>
      <p:sp>
        <p:nvSpPr>
          <p:cNvPr id="36" name="Round Same Side Corner Rectangle 77"/>
          <p:cNvSpPr/>
          <p:nvPr/>
        </p:nvSpPr>
        <p:spPr>
          <a:xfrm rot="10800000" flipH="1">
            <a:off x="6788195" y="5391948"/>
            <a:ext cx="66529" cy="685392"/>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8" tIns="54849" rIns="109698" bIns="54849" rtlCol="0" anchor="ctr"/>
          <a:lstStyle/>
          <a:p>
            <a:pPr algn="ctr"/>
            <a:endParaRPr lang="bg-BG" dirty="0">
              <a:solidFill>
                <a:schemeClr val="tx1">
                  <a:lumMod val="50000"/>
                  <a:lumOff val="50000"/>
                </a:schemeClr>
              </a:solidFill>
              <a:latin typeface="Calibri Light" panose="020F0302020204030204"/>
            </a:endParaRPr>
          </a:p>
        </p:txBody>
      </p:sp>
      <p:grpSp>
        <p:nvGrpSpPr>
          <p:cNvPr id="37" name="组合 36"/>
          <p:cNvGrpSpPr/>
          <p:nvPr/>
        </p:nvGrpSpPr>
        <p:grpSpPr>
          <a:xfrm>
            <a:off x="6971237" y="4399733"/>
            <a:ext cx="3828675" cy="773200"/>
            <a:chOff x="5228512" y="3299800"/>
            <a:chExt cx="2871880" cy="579900"/>
          </a:xfrm>
        </p:grpSpPr>
        <p:sp>
          <p:nvSpPr>
            <p:cNvPr id="38" name="TextBox 37"/>
            <p:cNvSpPr txBox="1"/>
            <p:nvPr/>
          </p:nvSpPr>
          <p:spPr>
            <a:xfrm>
              <a:off x="5228512" y="3493633"/>
              <a:ext cx="2871880" cy="386067"/>
            </a:xfrm>
            <a:prstGeom prst="rect">
              <a:avLst/>
            </a:prstGeom>
            <a:noFill/>
          </p:spPr>
          <p:txBody>
            <a:bodyPr wrap="square" lIns="34290" tIns="17145" rIns="34290" bIns="17145" rtlCol="0">
              <a:spAutoFit/>
            </a:bodyPr>
            <a:lstStyle/>
            <a:p>
              <a:pPr algn="just">
                <a:lnSpc>
                  <a:spcPct val="12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Rectangle 79"/>
            <p:cNvSpPr/>
            <p:nvPr/>
          </p:nvSpPr>
          <p:spPr>
            <a:xfrm>
              <a:off x="5228513" y="3299800"/>
              <a:ext cx="1283211" cy="210635"/>
            </a:xfrm>
            <a:prstGeom prst="rect">
              <a:avLst/>
            </a:prstGeom>
          </p:spPr>
          <p:txBody>
            <a:bodyPr wrap="none" lIns="34290" tIns="17145" rIns="34290" bIns="17145">
              <a:spAutoFit/>
            </a:bodyPr>
            <a:lstStyle/>
            <a:p>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点击输入标题文本</a:t>
              </a:r>
              <a:endPar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6971237" y="5412948"/>
            <a:ext cx="3828675" cy="773200"/>
            <a:chOff x="5228512" y="4059711"/>
            <a:chExt cx="2871880" cy="579900"/>
          </a:xfrm>
        </p:grpSpPr>
        <p:sp>
          <p:nvSpPr>
            <p:cNvPr id="41" name="TextBox 40"/>
            <p:cNvSpPr txBox="1"/>
            <p:nvPr/>
          </p:nvSpPr>
          <p:spPr>
            <a:xfrm>
              <a:off x="5228512" y="4253544"/>
              <a:ext cx="2871880" cy="386067"/>
            </a:xfrm>
            <a:prstGeom prst="rect">
              <a:avLst/>
            </a:prstGeom>
            <a:noFill/>
          </p:spPr>
          <p:txBody>
            <a:bodyPr wrap="square" lIns="34290" tIns="17145" rIns="34290" bIns="17145" rtlCol="0">
              <a:spAutoFit/>
            </a:bodyPr>
            <a:lstStyle/>
            <a:p>
              <a:pPr algn="just">
                <a:lnSpc>
                  <a:spcPct val="12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Rectangle 81"/>
            <p:cNvSpPr/>
            <p:nvPr/>
          </p:nvSpPr>
          <p:spPr>
            <a:xfrm>
              <a:off x="5228513" y="4059711"/>
              <a:ext cx="1283211" cy="210635"/>
            </a:xfrm>
            <a:prstGeom prst="rect">
              <a:avLst/>
            </a:prstGeom>
          </p:spPr>
          <p:txBody>
            <a:bodyPr wrap="none" lIns="34290" tIns="17145" rIns="34290" bIns="17145">
              <a:spAutoFit/>
            </a:bodyPr>
            <a:lstStyle/>
            <a:p>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点击输入标题文本</a:t>
              </a:r>
              <a:endPar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up)">
                                      <p:cBhvr>
                                        <p:cTn id="51" dur="500"/>
                                        <p:tgtEl>
                                          <p:spTgt spid="2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500"/>
                                        <p:tgtEl>
                                          <p:spTgt spid="29"/>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up)">
                                      <p:cBhvr>
                                        <p:cTn id="59" dur="500"/>
                                        <p:tgtEl>
                                          <p:spTgt spid="25"/>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left)">
                                      <p:cBhvr>
                                        <p:cTn id="63" dur="500"/>
                                        <p:tgtEl>
                                          <p:spTgt spid="32"/>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up)">
                                      <p:cBhvr>
                                        <p:cTn id="67" dur="500"/>
                                        <p:tgtEl>
                                          <p:spTgt spid="35"/>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up)">
                                      <p:cBhvr>
                                        <p:cTn id="75" dur="500"/>
                                        <p:tgtEl>
                                          <p:spTgt spid="36"/>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2" grpId="0" animBg="1"/>
      <p:bldP spid="24" grpId="0" animBg="1"/>
      <p:bldP spid="25" grpId="0" animBg="1"/>
      <p:bldP spid="35" grpId="0" animBg="1"/>
      <p:bldP spid="3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14"/>
          <p:cNvGrpSpPr/>
          <p:nvPr/>
        </p:nvGrpSpPr>
        <p:grpSpPr>
          <a:xfrm>
            <a:off x="5379237" y="3062299"/>
            <a:ext cx="1414483" cy="1619124"/>
            <a:chOff x="5379142" y="2991066"/>
            <a:chExt cx="1414667" cy="1619124"/>
          </a:xfrm>
        </p:grpSpPr>
        <p:sp>
          <p:nvSpPr>
            <p:cNvPr id="44" name="Shape 1723"/>
            <p:cNvSpPr/>
            <p:nvPr/>
          </p:nvSpPr>
          <p:spPr>
            <a:xfrm rot="18900000">
              <a:off x="5379143" y="2991066"/>
              <a:ext cx="1414666" cy="1414666"/>
            </a:xfrm>
            <a:prstGeom prst="roundRect">
              <a:avLst>
                <a:gd name="adj" fmla="val 15000"/>
              </a:avLst>
            </a:prstGeom>
            <a:solidFill>
              <a:schemeClr val="accent3"/>
            </a:solidFill>
            <a:ln w="12700">
              <a:miter lim="400000"/>
            </a:ln>
          </p:spPr>
          <p:txBody>
            <a:bodyPr lIns="50800" tIns="50800" rIns="50800" bIns="50800" anchor="ctr"/>
            <a:lstStyle/>
            <a:p>
              <a:pPr>
                <a:spcBef>
                  <a:spcPts val="4500"/>
                </a:spcBef>
                <a:defRPr sz="2500">
                  <a:latin typeface="Aller Light"/>
                  <a:ea typeface="Aller Light"/>
                  <a:cs typeface="Aller Light"/>
                  <a:sym typeface="Aller Light"/>
                </a:defRPr>
              </a:pPr>
              <a:endParaRPr sz="2500">
                <a:latin typeface="微软雅黑" panose="020B0503020204020204" pitchFamily="34" charset="-122"/>
                <a:ea typeface="微软雅黑" panose="020B0503020204020204" pitchFamily="34" charset="-122"/>
              </a:endParaRPr>
            </a:p>
          </p:txBody>
        </p:sp>
        <p:sp>
          <p:nvSpPr>
            <p:cNvPr id="45" name="Shape 1726"/>
            <p:cNvSpPr/>
            <p:nvPr/>
          </p:nvSpPr>
          <p:spPr>
            <a:xfrm rot="18900000">
              <a:off x="5379142" y="3195523"/>
              <a:ext cx="1414666" cy="1414667"/>
            </a:xfrm>
            <a:prstGeom prst="roundRect">
              <a:avLst>
                <a:gd name="adj" fmla="val 15000"/>
              </a:avLst>
            </a:prstGeom>
            <a:solidFill>
              <a:schemeClr val="accent3"/>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2500">
                <a:latin typeface="微软雅黑" panose="020B0503020204020204" pitchFamily="34" charset="-122"/>
                <a:ea typeface="微软雅黑" panose="020B0503020204020204" pitchFamily="34" charset="-122"/>
              </a:endParaRPr>
            </a:p>
          </p:txBody>
        </p:sp>
      </p:grpSp>
      <p:grpSp>
        <p:nvGrpSpPr>
          <p:cNvPr id="46" name="Group 12"/>
          <p:cNvGrpSpPr/>
          <p:nvPr/>
        </p:nvGrpSpPr>
        <p:grpSpPr>
          <a:xfrm>
            <a:off x="3564202" y="3270642"/>
            <a:ext cx="1414483" cy="1619124"/>
            <a:chOff x="3563871" y="3199409"/>
            <a:chExt cx="1414666" cy="1619124"/>
          </a:xfrm>
        </p:grpSpPr>
        <p:sp>
          <p:nvSpPr>
            <p:cNvPr id="47" name="Shape 1722"/>
            <p:cNvSpPr/>
            <p:nvPr/>
          </p:nvSpPr>
          <p:spPr>
            <a:xfrm rot="8100000">
              <a:off x="3563871" y="3403867"/>
              <a:ext cx="1414666" cy="1414666"/>
            </a:xfrm>
            <a:prstGeom prst="roundRect">
              <a:avLst>
                <a:gd name="adj" fmla="val 15000"/>
              </a:avLst>
            </a:prstGeom>
            <a:solidFill>
              <a:schemeClr val="accent2"/>
            </a:solidFill>
            <a:ln w="12700">
              <a:miter lim="400000"/>
            </a:ln>
          </p:spPr>
          <p:txBody>
            <a:bodyPr lIns="50800" tIns="50800" rIns="50800" bIns="50800" anchor="ctr"/>
            <a:lstStyle/>
            <a:p>
              <a:pPr>
                <a:spcBef>
                  <a:spcPts val="4500"/>
                </a:spcBef>
                <a:defRPr sz="2500">
                  <a:latin typeface="Aller Light"/>
                  <a:ea typeface="Aller Light"/>
                  <a:cs typeface="Aller Light"/>
                  <a:sym typeface="Aller Light"/>
                </a:defRPr>
              </a:pPr>
              <a:endParaRPr sz="2500">
                <a:latin typeface="微软雅黑" panose="020B0503020204020204" pitchFamily="34" charset="-122"/>
                <a:ea typeface="微软雅黑" panose="020B0503020204020204" pitchFamily="34" charset="-122"/>
              </a:endParaRPr>
            </a:p>
          </p:txBody>
        </p:sp>
        <p:sp>
          <p:nvSpPr>
            <p:cNvPr id="48" name="Shape 1729"/>
            <p:cNvSpPr/>
            <p:nvPr/>
          </p:nvSpPr>
          <p:spPr>
            <a:xfrm rot="8100000">
              <a:off x="3563871" y="3199409"/>
              <a:ext cx="1414666" cy="1414667"/>
            </a:xfrm>
            <a:prstGeom prst="roundRect">
              <a:avLst>
                <a:gd name="adj" fmla="val 15000"/>
              </a:avLst>
            </a:prstGeom>
            <a:solidFill>
              <a:schemeClr val="accent2"/>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2500">
                <a:latin typeface="微软雅黑" panose="020B0503020204020204" pitchFamily="34" charset="-122"/>
                <a:ea typeface="微软雅黑" panose="020B0503020204020204" pitchFamily="34" charset="-122"/>
              </a:endParaRPr>
            </a:p>
          </p:txBody>
        </p:sp>
      </p:grpSp>
      <p:grpSp>
        <p:nvGrpSpPr>
          <p:cNvPr id="49" name="Group 11"/>
          <p:cNvGrpSpPr/>
          <p:nvPr/>
        </p:nvGrpSpPr>
        <p:grpSpPr>
          <a:xfrm>
            <a:off x="1680085" y="3062299"/>
            <a:ext cx="1414483" cy="1619124"/>
            <a:chOff x="1743076" y="2991066"/>
            <a:chExt cx="1414666" cy="1619124"/>
          </a:xfrm>
        </p:grpSpPr>
        <p:sp>
          <p:nvSpPr>
            <p:cNvPr id="50" name="Shape 1721"/>
            <p:cNvSpPr/>
            <p:nvPr/>
          </p:nvSpPr>
          <p:spPr>
            <a:xfrm rot="18900000">
              <a:off x="1743076"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4500"/>
                </a:spcBef>
                <a:defRPr sz="2500">
                  <a:latin typeface="Aller Light"/>
                  <a:ea typeface="Aller Light"/>
                  <a:cs typeface="Aller Light"/>
                  <a:sym typeface="Aller Light"/>
                </a:defRPr>
              </a:pPr>
              <a:endParaRPr sz="2500">
                <a:latin typeface="微软雅黑" panose="020B0503020204020204" pitchFamily="34" charset="-122"/>
                <a:ea typeface="微软雅黑" panose="020B0503020204020204" pitchFamily="34" charset="-122"/>
              </a:endParaRPr>
            </a:p>
          </p:txBody>
        </p:sp>
        <p:sp>
          <p:nvSpPr>
            <p:cNvPr id="51" name="Shape 1732"/>
            <p:cNvSpPr/>
            <p:nvPr/>
          </p:nvSpPr>
          <p:spPr>
            <a:xfrm rot="18900000">
              <a:off x="1743076" y="3195523"/>
              <a:ext cx="1414666" cy="1414667"/>
            </a:xfrm>
            <a:prstGeom prst="roundRect">
              <a:avLst>
                <a:gd name="adj" fmla="val 15000"/>
              </a:avLst>
            </a:prstGeom>
            <a:solidFill>
              <a:schemeClr val="accent1"/>
            </a:solidFill>
            <a:ln w="508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2500">
                <a:latin typeface="微软雅黑" panose="020B0503020204020204" pitchFamily="34" charset="-122"/>
                <a:ea typeface="微软雅黑" panose="020B0503020204020204" pitchFamily="34" charset="-122"/>
              </a:endParaRPr>
            </a:p>
          </p:txBody>
        </p:sp>
      </p:grpSp>
      <p:grpSp>
        <p:nvGrpSpPr>
          <p:cNvPr id="52" name="Group 15"/>
          <p:cNvGrpSpPr/>
          <p:nvPr/>
        </p:nvGrpSpPr>
        <p:grpSpPr>
          <a:xfrm>
            <a:off x="7199795" y="3270643"/>
            <a:ext cx="1414483" cy="1619125"/>
            <a:chOff x="7199937" y="3199409"/>
            <a:chExt cx="1414666" cy="1619125"/>
          </a:xfrm>
        </p:grpSpPr>
        <p:sp>
          <p:nvSpPr>
            <p:cNvPr id="53" name="Shape 1724"/>
            <p:cNvSpPr/>
            <p:nvPr/>
          </p:nvSpPr>
          <p:spPr>
            <a:xfrm rot="8100000">
              <a:off x="7199937" y="3403868"/>
              <a:ext cx="1414666" cy="1414666"/>
            </a:xfrm>
            <a:prstGeom prst="roundRect">
              <a:avLst>
                <a:gd name="adj" fmla="val 15000"/>
              </a:avLst>
            </a:prstGeom>
            <a:solidFill>
              <a:schemeClr val="accent4"/>
            </a:solidFill>
            <a:ln w="12700">
              <a:miter lim="400000"/>
            </a:ln>
          </p:spPr>
          <p:txBody>
            <a:bodyPr lIns="50800" tIns="50800" rIns="50800" bIns="50800" anchor="ctr"/>
            <a:lstStyle/>
            <a:p>
              <a:pPr>
                <a:spcBef>
                  <a:spcPts val="4500"/>
                </a:spcBef>
                <a:defRPr sz="2500">
                  <a:latin typeface="Aller Light"/>
                  <a:ea typeface="Aller Light"/>
                  <a:cs typeface="Aller Light"/>
                  <a:sym typeface="Aller Light"/>
                </a:defRPr>
              </a:pPr>
              <a:endParaRPr sz="2500">
                <a:latin typeface="微软雅黑" panose="020B0503020204020204" pitchFamily="34" charset="-122"/>
                <a:ea typeface="微软雅黑" panose="020B0503020204020204" pitchFamily="34" charset="-122"/>
              </a:endParaRPr>
            </a:p>
          </p:txBody>
        </p:sp>
        <p:sp>
          <p:nvSpPr>
            <p:cNvPr id="54" name="Shape 1735"/>
            <p:cNvSpPr/>
            <p:nvPr/>
          </p:nvSpPr>
          <p:spPr>
            <a:xfrm rot="8100000">
              <a:off x="7199937" y="3199409"/>
              <a:ext cx="1414666" cy="1414667"/>
            </a:xfrm>
            <a:prstGeom prst="roundRect">
              <a:avLst>
                <a:gd name="adj" fmla="val 15000"/>
              </a:avLst>
            </a:prstGeom>
            <a:solidFill>
              <a:schemeClr val="accent4"/>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2500">
                <a:latin typeface="微软雅黑" panose="020B0503020204020204" pitchFamily="34" charset="-122"/>
                <a:ea typeface="微软雅黑" panose="020B0503020204020204" pitchFamily="34" charset="-122"/>
              </a:endParaRPr>
            </a:p>
          </p:txBody>
        </p:sp>
      </p:grpSp>
      <p:grpSp>
        <p:nvGrpSpPr>
          <p:cNvPr id="55" name="Group 16"/>
          <p:cNvGrpSpPr/>
          <p:nvPr/>
        </p:nvGrpSpPr>
        <p:grpSpPr>
          <a:xfrm>
            <a:off x="9014831" y="3062299"/>
            <a:ext cx="1414483" cy="1619124"/>
            <a:chOff x="9015209" y="2991066"/>
            <a:chExt cx="1414666" cy="1619124"/>
          </a:xfrm>
        </p:grpSpPr>
        <p:sp>
          <p:nvSpPr>
            <p:cNvPr id="56" name="Shape 1725"/>
            <p:cNvSpPr/>
            <p:nvPr/>
          </p:nvSpPr>
          <p:spPr>
            <a:xfrm rot="18900000">
              <a:off x="9015209"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4500"/>
                </a:spcBef>
                <a:defRPr sz="2500">
                  <a:latin typeface="Aller Light"/>
                  <a:ea typeface="Aller Light"/>
                  <a:cs typeface="Aller Light"/>
                  <a:sym typeface="Aller Light"/>
                </a:defRPr>
              </a:pPr>
              <a:endParaRPr sz="2500">
                <a:latin typeface="微软雅黑" panose="020B0503020204020204" pitchFamily="34" charset="-122"/>
                <a:ea typeface="微软雅黑" panose="020B0503020204020204" pitchFamily="34" charset="-122"/>
              </a:endParaRPr>
            </a:p>
          </p:txBody>
        </p:sp>
        <p:sp>
          <p:nvSpPr>
            <p:cNvPr id="57" name="Shape 1738"/>
            <p:cNvSpPr/>
            <p:nvPr/>
          </p:nvSpPr>
          <p:spPr>
            <a:xfrm rot="18900000">
              <a:off x="9015209" y="3195523"/>
              <a:ext cx="1414666" cy="1414667"/>
            </a:xfrm>
            <a:prstGeom prst="roundRect">
              <a:avLst>
                <a:gd name="adj" fmla="val 15000"/>
              </a:avLst>
            </a:prstGeom>
            <a:solidFill>
              <a:schemeClr val="accent1"/>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2500">
                <a:latin typeface="微软雅黑" panose="020B0503020204020204" pitchFamily="34" charset="-122"/>
                <a:ea typeface="微软雅黑" panose="020B0503020204020204" pitchFamily="34" charset="-122"/>
              </a:endParaRPr>
            </a:p>
          </p:txBody>
        </p:sp>
      </p:grpSp>
      <p:sp>
        <p:nvSpPr>
          <p:cNvPr id="58" name="Text Placeholder 4"/>
          <p:cNvSpPr txBox="1"/>
          <p:nvPr/>
        </p:nvSpPr>
        <p:spPr>
          <a:xfrm>
            <a:off x="1781996" y="3840206"/>
            <a:ext cx="1210661" cy="267765"/>
          </a:xfrm>
          <a:prstGeom prst="rect">
            <a:avLst/>
          </a:prstGeom>
        </p:spPr>
        <p:txBody>
          <a:bodyPr lIns="121908" tIns="60954" rIns="121908" bIns="60954"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59" name="Text Placeholder 4"/>
          <p:cNvSpPr txBox="1"/>
          <p:nvPr/>
        </p:nvSpPr>
        <p:spPr>
          <a:xfrm>
            <a:off x="3663350" y="3840206"/>
            <a:ext cx="1210661" cy="267765"/>
          </a:xfrm>
          <a:prstGeom prst="rect">
            <a:avLst/>
          </a:prstGeom>
        </p:spPr>
        <p:txBody>
          <a:bodyPr lIns="121908" tIns="60954" rIns="121908" bIns="60954"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60" name="Text Placeholder 4"/>
          <p:cNvSpPr txBox="1"/>
          <p:nvPr/>
        </p:nvSpPr>
        <p:spPr>
          <a:xfrm>
            <a:off x="5480435" y="3840206"/>
            <a:ext cx="1210661" cy="267765"/>
          </a:xfrm>
          <a:prstGeom prst="rect">
            <a:avLst/>
          </a:prstGeom>
        </p:spPr>
        <p:txBody>
          <a:bodyPr lIns="121908" tIns="60954" rIns="121908" bIns="60954"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61" name="Text Placeholder 4"/>
          <p:cNvSpPr txBox="1"/>
          <p:nvPr/>
        </p:nvSpPr>
        <p:spPr>
          <a:xfrm>
            <a:off x="7298230" y="3840206"/>
            <a:ext cx="1210661" cy="267765"/>
          </a:xfrm>
          <a:prstGeom prst="rect">
            <a:avLst/>
          </a:prstGeom>
        </p:spPr>
        <p:txBody>
          <a:bodyPr lIns="121908" tIns="60954" rIns="121908" bIns="60954"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62" name="Text Placeholder 4"/>
          <p:cNvSpPr txBox="1"/>
          <p:nvPr/>
        </p:nvSpPr>
        <p:spPr>
          <a:xfrm>
            <a:off x="9116742" y="3840206"/>
            <a:ext cx="1210661" cy="267765"/>
          </a:xfrm>
          <a:prstGeom prst="rect">
            <a:avLst/>
          </a:prstGeom>
        </p:spPr>
        <p:txBody>
          <a:bodyPr lIns="121908" tIns="60954" rIns="121908" bIns="60954"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1296093" y="1747263"/>
            <a:ext cx="2328066" cy="1034129"/>
          </a:xfrm>
          <a:prstGeom prst="rect">
            <a:avLst/>
          </a:prstGeom>
          <a:noFill/>
        </p:spPr>
        <p:txBody>
          <a:bodyPr wrap="square" lIns="0" tIns="0" rIns="0" bIns="0" rtlCol="0">
            <a:spAutoFit/>
          </a:bodyPr>
          <a:lstStyle/>
          <a:p>
            <a:pPr algn="just">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详写内容</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3120058" y="5228425"/>
            <a:ext cx="2328066" cy="1034129"/>
          </a:xfrm>
          <a:prstGeom prst="rect">
            <a:avLst/>
          </a:prstGeom>
          <a:noFill/>
        </p:spPr>
        <p:txBody>
          <a:bodyPr wrap="square" lIns="0" tIns="0" rIns="0" bIns="0" rtlCol="0">
            <a:spAutoFit/>
          </a:bodyPr>
          <a:lstStyle/>
          <a:p>
            <a:pPr algn="just">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详写内容</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4936239" y="1747263"/>
            <a:ext cx="2328066" cy="1034129"/>
          </a:xfrm>
          <a:prstGeom prst="rect">
            <a:avLst/>
          </a:prstGeom>
          <a:noFill/>
        </p:spPr>
        <p:txBody>
          <a:bodyPr wrap="square" lIns="0" tIns="0" rIns="0" bIns="0" rtlCol="0">
            <a:spAutoFit/>
          </a:bodyPr>
          <a:lstStyle/>
          <a:p>
            <a:pPr algn="just">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详写内容</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6753789" y="5228425"/>
            <a:ext cx="2328066" cy="1034129"/>
          </a:xfrm>
          <a:prstGeom prst="rect">
            <a:avLst/>
          </a:prstGeom>
          <a:noFill/>
        </p:spPr>
        <p:txBody>
          <a:bodyPr wrap="square" lIns="0" tIns="0" rIns="0" bIns="0" rtlCol="0">
            <a:spAutoFit/>
          </a:bodyPr>
          <a:lstStyle/>
          <a:p>
            <a:pPr algn="just">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详写内容</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8552438" y="1747263"/>
            <a:ext cx="2328066" cy="1034129"/>
          </a:xfrm>
          <a:prstGeom prst="rect">
            <a:avLst/>
          </a:prstGeom>
          <a:noFill/>
        </p:spPr>
        <p:txBody>
          <a:bodyPr wrap="square" lIns="0" tIns="0" rIns="0" bIns="0" rtlCol="0">
            <a:spAutoFit/>
          </a:bodyPr>
          <a:lstStyle/>
          <a:p>
            <a:pPr algn="just">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详写内容</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xEl>
                                              <p:pRg st="0" end="0"/>
                                            </p:txEl>
                                          </p:spTgt>
                                        </p:tgtEl>
                                        <p:attrNameLst>
                                          <p:attrName>style.visibility</p:attrName>
                                        </p:attrNameLst>
                                      </p:cBhvr>
                                      <p:to>
                                        <p:strVal val="visible"/>
                                      </p:to>
                                    </p:set>
                                    <p:animEffect transition="in" filter="fade">
                                      <p:cBhvr>
                                        <p:cTn id="10" dur="500"/>
                                        <p:tgtEl>
                                          <p:spTgt spid="58">
                                            <p:txEl>
                                              <p:pRg st="0" end="0"/>
                                            </p:txEl>
                                          </p:spTgt>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strips(downRight)">
                                      <p:cBhvr>
                                        <p:cTn id="14" dur="500"/>
                                        <p:tgtEl>
                                          <p:spTgt spid="63"/>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dissolve">
                                      <p:cBhvr>
                                        <p:cTn id="18" dur="500"/>
                                        <p:tgtEl>
                                          <p:spTgt spid="4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9">
                                            <p:txEl>
                                              <p:pRg st="0" end="0"/>
                                            </p:txEl>
                                          </p:spTgt>
                                        </p:tgtEl>
                                        <p:attrNameLst>
                                          <p:attrName>style.visibility</p:attrName>
                                        </p:attrNameLst>
                                      </p:cBhvr>
                                      <p:to>
                                        <p:strVal val="visible"/>
                                      </p:to>
                                    </p:set>
                                    <p:animEffect transition="in" filter="fade">
                                      <p:cBhvr>
                                        <p:cTn id="21" dur="500"/>
                                        <p:tgtEl>
                                          <p:spTgt spid="59">
                                            <p:txEl>
                                              <p:pRg st="0" end="0"/>
                                            </p:txEl>
                                          </p:spTgt>
                                        </p:tgtEl>
                                      </p:cBhvr>
                                    </p:animEffect>
                                  </p:childTnLst>
                                </p:cTn>
                              </p:par>
                            </p:childTnLst>
                          </p:cTn>
                        </p:par>
                        <p:par>
                          <p:cTn id="22" fill="hold">
                            <p:stCondLst>
                              <p:cond delay="1500"/>
                            </p:stCondLst>
                            <p:childTnLst>
                              <p:par>
                                <p:cTn id="23" presetID="18" presetClass="entr" presetSubtype="6"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strips(downRight)">
                                      <p:cBhvr>
                                        <p:cTn id="25" dur="500"/>
                                        <p:tgtEl>
                                          <p:spTgt spid="64"/>
                                        </p:tgtEl>
                                      </p:cBhvr>
                                    </p:animEffect>
                                  </p:childTnLst>
                                </p:cTn>
                              </p:par>
                            </p:childTnLst>
                          </p:cTn>
                        </p:par>
                        <p:par>
                          <p:cTn id="26" fill="hold">
                            <p:stCondLst>
                              <p:cond delay="2000"/>
                            </p:stCondLst>
                            <p:childTnLst>
                              <p:par>
                                <p:cTn id="27" presetID="9" presetClass="entr" presetSubtype="0"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dissolve">
                                      <p:cBhvr>
                                        <p:cTn id="29" dur="500"/>
                                        <p:tgtEl>
                                          <p:spTgt spid="4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0">
                                            <p:txEl>
                                              <p:pRg st="0" end="0"/>
                                            </p:txEl>
                                          </p:spTgt>
                                        </p:tgtEl>
                                        <p:attrNameLst>
                                          <p:attrName>style.visibility</p:attrName>
                                        </p:attrNameLst>
                                      </p:cBhvr>
                                      <p:to>
                                        <p:strVal val="visible"/>
                                      </p:to>
                                    </p:set>
                                    <p:animEffect transition="in" filter="fade">
                                      <p:cBhvr>
                                        <p:cTn id="32" dur="500"/>
                                        <p:tgtEl>
                                          <p:spTgt spid="60">
                                            <p:txEl>
                                              <p:pRg st="0" end="0"/>
                                            </p:txEl>
                                          </p:spTgt>
                                        </p:tgtEl>
                                      </p:cBhvr>
                                    </p:animEffect>
                                  </p:childTnLst>
                                </p:cTn>
                              </p:par>
                            </p:childTnLst>
                          </p:cTn>
                        </p:par>
                        <p:par>
                          <p:cTn id="33" fill="hold">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strips(downRight)">
                                      <p:cBhvr>
                                        <p:cTn id="36" dur="500"/>
                                        <p:tgtEl>
                                          <p:spTgt spid="65"/>
                                        </p:tgtEl>
                                      </p:cBhvr>
                                    </p:animEffect>
                                  </p:childTnLst>
                                </p:cTn>
                              </p:par>
                            </p:childTnLst>
                          </p:cTn>
                        </p:par>
                        <p:par>
                          <p:cTn id="37" fill="hold">
                            <p:stCondLst>
                              <p:cond delay="3000"/>
                            </p:stCondLst>
                            <p:childTnLst>
                              <p:par>
                                <p:cTn id="38" presetID="9" presetClass="entr" presetSubtype="0" fill="hold" nodeType="after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dissolve">
                                      <p:cBhvr>
                                        <p:cTn id="40" dur="500"/>
                                        <p:tgtEl>
                                          <p:spTgt spid="5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1">
                                            <p:txEl>
                                              <p:pRg st="0" end="0"/>
                                            </p:txEl>
                                          </p:spTgt>
                                        </p:tgtEl>
                                        <p:attrNameLst>
                                          <p:attrName>style.visibility</p:attrName>
                                        </p:attrNameLst>
                                      </p:cBhvr>
                                      <p:to>
                                        <p:strVal val="visible"/>
                                      </p:to>
                                    </p:set>
                                    <p:animEffect transition="in" filter="fade">
                                      <p:cBhvr>
                                        <p:cTn id="43" dur="500"/>
                                        <p:tgtEl>
                                          <p:spTgt spid="61">
                                            <p:txEl>
                                              <p:pRg st="0" end="0"/>
                                            </p:txEl>
                                          </p:spTgt>
                                        </p:tgtEl>
                                      </p:cBhvr>
                                    </p:animEffect>
                                  </p:childTnLst>
                                </p:cTn>
                              </p:par>
                            </p:childTnLst>
                          </p:cTn>
                        </p:par>
                        <p:par>
                          <p:cTn id="44" fill="hold">
                            <p:stCondLst>
                              <p:cond delay="3500"/>
                            </p:stCondLst>
                            <p:childTnLst>
                              <p:par>
                                <p:cTn id="45" presetID="18" presetClass="entr" presetSubtype="6"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strips(downRight)">
                                      <p:cBhvr>
                                        <p:cTn id="47" dur="500"/>
                                        <p:tgtEl>
                                          <p:spTgt spid="66"/>
                                        </p:tgtEl>
                                      </p:cBhvr>
                                    </p:animEffect>
                                  </p:childTnLst>
                                </p:cTn>
                              </p:par>
                            </p:childTnLst>
                          </p:cTn>
                        </p:par>
                        <p:par>
                          <p:cTn id="48" fill="hold">
                            <p:stCondLst>
                              <p:cond delay="4000"/>
                            </p:stCondLst>
                            <p:childTnLst>
                              <p:par>
                                <p:cTn id="49" presetID="9" presetClass="entr" presetSubtype="0"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dissolve">
                                      <p:cBhvr>
                                        <p:cTn id="51" dur="500"/>
                                        <p:tgtEl>
                                          <p:spTgt spid="5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2">
                                            <p:txEl>
                                              <p:pRg st="0" end="0"/>
                                            </p:txEl>
                                          </p:spTgt>
                                        </p:tgtEl>
                                        <p:attrNameLst>
                                          <p:attrName>style.visibility</p:attrName>
                                        </p:attrNameLst>
                                      </p:cBhvr>
                                      <p:to>
                                        <p:strVal val="visible"/>
                                      </p:to>
                                    </p:set>
                                    <p:animEffect transition="in" filter="fade">
                                      <p:cBhvr>
                                        <p:cTn id="54" dur="500"/>
                                        <p:tgtEl>
                                          <p:spTgt spid="62">
                                            <p:txEl>
                                              <p:pRg st="0" end="0"/>
                                            </p:txEl>
                                          </p:spTgt>
                                        </p:tgtEl>
                                      </p:cBhvr>
                                    </p:animEffect>
                                  </p:childTnLst>
                                </p:cTn>
                              </p:par>
                            </p:childTnLst>
                          </p:cTn>
                        </p:par>
                        <p:par>
                          <p:cTn id="55" fill="hold">
                            <p:stCondLst>
                              <p:cond delay="4500"/>
                            </p:stCondLst>
                            <p:childTnLst>
                              <p:par>
                                <p:cTn id="56" presetID="18" presetClass="entr" presetSubtype="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strips(downRight)">
                                      <p:cBhvr>
                                        <p:cTn id="5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p:bldP spid="59" grpId="0" build="p"/>
      <p:bldP spid="60" grpId="0" build="p"/>
      <p:bldP spid="61" grpId="0" build="p"/>
      <p:bldP spid="62" grpId="0" build="p"/>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23114" y="882864"/>
            <a:ext cx="6382517" cy="1015663"/>
          </a:xfrm>
          <a:prstGeom prst="rect">
            <a:avLst/>
          </a:prstGeom>
          <a:noFill/>
        </p:spPr>
        <p:txBody>
          <a:bodyPr wrap="square" rtlCol="0">
            <a:spAutoFit/>
          </a:bodyPr>
          <a:lstStyle/>
          <a:p>
            <a:r>
              <a:rPr lang="zh-CN" altLang="en-US" sz="6000" dirty="0" smtClean="0">
                <a:solidFill>
                  <a:srgbClr val="491A23"/>
                </a:solidFill>
                <a:latin typeface="方正兰亭粗黑简体" panose="02000000000000000000" pitchFamily="2" charset="-122"/>
                <a:ea typeface="方正兰亭粗黑简体" panose="02000000000000000000" pitchFamily="2" charset="-122"/>
              </a:rPr>
              <a:t>感谢您的耐心观看</a:t>
            </a:r>
            <a:endParaRPr lang="zh-CN" altLang="en-US" sz="6000" dirty="0">
              <a:solidFill>
                <a:srgbClr val="491A23"/>
              </a:solidFill>
              <a:latin typeface="方正兰亭粗黑简体" panose="02000000000000000000" pitchFamily="2" charset="-122"/>
              <a:ea typeface="方正兰亭粗黑简体" panose="02000000000000000000" pitchFamily="2" charset="-122"/>
            </a:endParaRPr>
          </a:p>
        </p:txBody>
      </p:sp>
      <p:sp>
        <p:nvSpPr>
          <p:cNvPr id="3" name="文本框 2"/>
          <p:cNvSpPr txBox="1"/>
          <p:nvPr/>
        </p:nvSpPr>
        <p:spPr>
          <a:xfrm>
            <a:off x="7561036" y="2401322"/>
            <a:ext cx="2728686" cy="39878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指导老师</a:t>
            </a:r>
            <a:r>
              <a:rPr lang="zh-CN" altLang="en-US" sz="2000" dirty="0" smtClean="0">
                <a:latin typeface="微软雅黑" panose="020B0503020204020204" pitchFamily="34" charset="-122"/>
                <a:ea typeface="微软雅黑" panose="020B0503020204020204" pitchFamily="34" charset="-122"/>
              </a:rPr>
              <a:t>：情缘素材</a:t>
            </a:r>
            <a:endParaRPr lang="zh-CN" altLang="en-US" sz="2000" dirty="0" smtClean="0">
              <a:latin typeface="微软雅黑" panose="020B0503020204020204" pitchFamily="34" charset="-122"/>
              <a:ea typeface="微软雅黑" panose="020B0503020204020204" pitchFamily="34" charset="-122"/>
            </a:endParaRPr>
          </a:p>
        </p:txBody>
      </p:sp>
      <p:sp>
        <p:nvSpPr>
          <p:cNvPr id="4" name="文本框 3"/>
          <p:cNvSpPr txBox="1"/>
          <p:nvPr/>
        </p:nvSpPr>
        <p:spPr>
          <a:xfrm>
            <a:off x="7561036" y="3032593"/>
            <a:ext cx="2728686" cy="39878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答辩学生</a:t>
            </a:r>
            <a:r>
              <a:rPr lang="zh-CN" altLang="en-US" sz="2000" dirty="0" smtClean="0">
                <a:latin typeface="微软雅黑" panose="020B0503020204020204" pitchFamily="34" charset="-122"/>
                <a:ea typeface="微软雅黑" panose="020B0503020204020204" pitchFamily="34" charset="-122"/>
              </a:rPr>
              <a:t>：情缘素材</a:t>
            </a:r>
            <a:endParaRPr lang="zh-CN" altLang="en-US" sz="2000" dirty="0" smtClean="0">
              <a:latin typeface="微软雅黑" panose="020B0503020204020204" pitchFamily="34" charset="-122"/>
              <a:ea typeface="微软雅黑" panose="020B0503020204020204" pitchFamily="34" charset="-122"/>
            </a:endParaRPr>
          </a:p>
        </p:txBody>
      </p:sp>
      <p:grpSp>
        <p:nvGrpSpPr>
          <p:cNvPr id="5" name="组合 12"/>
          <p:cNvGrpSpPr/>
          <p:nvPr/>
        </p:nvGrpSpPr>
        <p:grpSpPr bwMode="auto">
          <a:xfrm>
            <a:off x="6991350" y="2401322"/>
            <a:ext cx="411843" cy="411843"/>
            <a:chOff x="5986" y="18339"/>
            <a:chExt cx="600" cy="600"/>
          </a:xfrm>
        </p:grpSpPr>
        <p:sp>
          <p:nvSpPr>
            <p:cNvPr id="6" name="椭圆 74"/>
            <p:cNvSpPr>
              <a:spLocks noChangeArrowheads="1"/>
            </p:cNvSpPr>
            <p:nvPr/>
          </p:nvSpPr>
          <p:spPr bwMode="auto">
            <a:xfrm>
              <a:off x="5986" y="18339"/>
              <a:ext cx="600" cy="600"/>
            </a:xfrm>
            <a:prstGeom prst="ellipse">
              <a:avLst/>
            </a:prstGeom>
            <a:solidFill>
              <a:srgbClr val="491A23"/>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endParaRPr lang="zh-CN" altLang="en-US"/>
            </a:p>
          </p:txBody>
        </p:sp>
        <p:sp>
          <p:nvSpPr>
            <p:cNvPr id="7" name="Freeform 5"/>
            <p:cNvSpPr>
              <a:spLocks noEditPoints="1" noChangeArrowheads="1"/>
            </p:cNvSpPr>
            <p:nvPr/>
          </p:nvSpPr>
          <p:spPr bwMode="auto">
            <a:xfrm flipH="1">
              <a:off x="6074" y="18513"/>
              <a:ext cx="425" cy="280"/>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4"/>
          <p:cNvGrpSpPr/>
          <p:nvPr/>
        </p:nvGrpSpPr>
        <p:grpSpPr bwMode="auto">
          <a:xfrm>
            <a:off x="6990102" y="3020539"/>
            <a:ext cx="413091" cy="415374"/>
            <a:chOff x="0" y="0"/>
            <a:chExt cx="454" cy="454"/>
          </a:xfrm>
        </p:grpSpPr>
        <p:sp>
          <p:nvSpPr>
            <p:cNvPr id="9" name="正圆 1244"/>
            <p:cNvSpPr>
              <a:spLocks noChangeArrowheads="1"/>
            </p:cNvSpPr>
            <p:nvPr/>
          </p:nvSpPr>
          <p:spPr bwMode="auto">
            <a:xfrm>
              <a:off x="0" y="0"/>
              <a:ext cx="454" cy="454"/>
            </a:xfrm>
            <a:prstGeom prst="ellipse">
              <a:avLst/>
            </a:prstGeom>
            <a:solidFill>
              <a:srgbClr val="491A23"/>
            </a:solidFill>
            <a:ln>
              <a:noFill/>
            </a:ln>
            <a:extLst>
              <a:ext uri="{91240B29-F687-4F45-9708-019B960494DF}">
                <a14:hiddenLine xmlns:a14="http://schemas.microsoft.com/office/drawing/2010/main" w="9525">
                  <a:solidFill>
                    <a:srgbClr val="000000"/>
                  </a:solidFill>
                  <a:round/>
                </a14:hiddenLine>
              </a:ext>
            </a:extLst>
          </p:spPr>
          <p:txBody>
            <a:bodyPr vert="horz" wrap="square" lIns="89999" tIns="47159" rIns="89999" bIns="47159"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0" name="方形小人2 1235"/>
            <p:cNvSpPr>
              <a:spLocks noChangeArrowheads="1"/>
            </p:cNvSpPr>
            <p:nvPr/>
          </p:nvSpPr>
          <p:spPr bwMode="auto">
            <a:xfrm>
              <a:off x="113" y="114"/>
              <a:ext cx="226" cy="226"/>
            </a:xfrm>
            <a:custGeom>
              <a:avLst/>
              <a:gdLst>
                <a:gd name="T0" fmla="*/ 393420 w 1520415"/>
                <a:gd name="T1" fmla="*/ 849255 h 1755576"/>
                <a:gd name="T2" fmla="*/ 760208 w 1520415"/>
                <a:gd name="T3" fmla="*/ 1098122 h 1755576"/>
                <a:gd name="T4" fmla="*/ 1126995 w 1520415"/>
                <a:gd name="T5" fmla="*/ 849255 h 1755576"/>
                <a:gd name="T6" fmla="*/ 1520415 w 1520415"/>
                <a:gd name="T7" fmla="*/ 1475516 h 1755576"/>
                <a:gd name="T8" fmla="*/ 1520415 w 1520415"/>
                <a:gd name="T9" fmla="*/ 1755576 h 1755576"/>
                <a:gd name="T10" fmla="*/ 0 w 1520415"/>
                <a:gd name="T11" fmla="*/ 1755576 h 1755576"/>
                <a:gd name="T12" fmla="*/ 0 w 1520415"/>
                <a:gd name="T13" fmla="*/ 1475516 h 1755576"/>
                <a:gd name="T14" fmla="*/ 393420 w 1520415"/>
                <a:gd name="T15" fmla="*/ 849255 h 1755576"/>
                <a:gd name="T16" fmla="*/ 760207 w 1520415"/>
                <a:gd name="T17" fmla="*/ 0 h 1755576"/>
                <a:gd name="T18" fmla="*/ 1138249 w 1520415"/>
                <a:gd name="T19" fmla="*/ 477053 h 1755576"/>
                <a:gd name="T20" fmla="*/ 760207 w 1520415"/>
                <a:gd name="T21" fmla="*/ 954106 h 1755576"/>
                <a:gd name="T22" fmla="*/ 382165 w 1520415"/>
                <a:gd name="T23" fmla="*/ 477053 h 1755576"/>
                <a:gd name="T24" fmla="*/ 760207 w 1520415"/>
                <a:gd name="T25" fmla="*/ 0 h 1755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0415" h="1755576">
                  <a:moveTo>
                    <a:pt x="393420" y="849255"/>
                  </a:moveTo>
                  <a:cubicBezTo>
                    <a:pt x="462894" y="997863"/>
                    <a:pt x="601240" y="1098122"/>
                    <a:pt x="760208" y="1098122"/>
                  </a:cubicBezTo>
                  <a:cubicBezTo>
                    <a:pt x="919176" y="1098122"/>
                    <a:pt x="1057521" y="997863"/>
                    <a:pt x="1126995" y="849255"/>
                  </a:cubicBezTo>
                  <a:cubicBezTo>
                    <a:pt x="1344348" y="849804"/>
                    <a:pt x="1520415" y="1129988"/>
                    <a:pt x="1520415" y="1475516"/>
                  </a:cubicBezTo>
                  <a:lnTo>
                    <a:pt x="1520415" y="1755576"/>
                  </a:lnTo>
                  <a:lnTo>
                    <a:pt x="0" y="1755576"/>
                  </a:lnTo>
                  <a:lnTo>
                    <a:pt x="0" y="1475516"/>
                  </a:lnTo>
                  <a:cubicBezTo>
                    <a:pt x="0" y="1129988"/>
                    <a:pt x="176067" y="849804"/>
                    <a:pt x="393420" y="849255"/>
                  </a:cubicBezTo>
                  <a:close/>
                  <a:moveTo>
                    <a:pt x="760207" y="0"/>
                  </a:moveTo>
                  <a:cubicBezTo>
                    <a:pt x="968994" y="0"/>
                    <a:pt x="1138249" y="213584"/>
                    <a:pt x="1138249" y="477053"/>
                  </a:cubicBezTo>
                  <a:cubicBezTo>
                    <a:pt x="1138249" y="740522"/>
                    <a:pt x="968994" y="954106"/>
                    <a:pt x="760207" y="954106"/>
                  </a:cubicBezTo>
                  <a:cubicBezTo>
                    <a:pt x="551420" y="954106"/>
                    <a:pt x="382165" y="740522"/>
                    <a:pt x="382165" y="477053"/>
                  </a:cubicBezTo>
                  <a:cubicBezTo>
                    <a:pt x="382165" y="213584"/>
                    <a:pt x="551420" y="0"/>
                    <a:pt x="760207" y="0"/>
                  </a:cubicBezTo>
                  <a:close/>
                </a:path>
              </a:pathLst>
            </a:custGeom>
            <a:solidFill>
              <a:schemeClr val="bg1"/>
            </a:solidFill>
            <a:ln>
              <a:noFill/>
            </a:ln>
            <a:extLst>
              <a:ext uri="{91240B29-F687-4F45-9708-019B960494DF}">
                <a14:hiddenLine xmlns:a14="http://schemas.microsoft.com/office/drawing/2010/main" w="19050">
                  <a:solidFill>
                    <a:srgbClr val="000000"/>
                  </a:solidFill>
                  <a:round/>
                </a14:hiddenLine>
              </a:ext>
            </a:extLst>
          </p:spPr>
          <p:txBody>
            <a:bodyPr vert="horz" wrap="square" lIns="91440" tIns="45720" rIns="91440" bIns="45720" numCol="1" anchor="ctr" anchorCtr="0" compatLnSpc="1"/>
            <a:lstStyle/>
            <a:p>
              <a:endParaRPr lang="zh-CN" altLang="en-US"/>
            </a:p>
          </p:txBody>
        </p:sp>
      </p:grpSp>
      <p:sp>
        <p:nvSpPr>
          <p:cNvPr id="11" name="文本框 10"/>
          <p:cNvSpPr txBox="1"/>
          <p:nvPr/>
        </p:nvSpPr>
        <p:spPr>
          <a:xfrm>
            <a:off x="5456691" y="1859363"/>
            <a:ext cx="6037114" cy="400110"/>
          </a:xfrm>
          <a:prstGeom prst="rect">
            <a:avLst/>
          </a:prstGeom>
          <a:noFill/>
        </p:spPr>
        <p:txBody>
          <a:bodyPr wrap="square" rtlCol="0">
            <a:spAutoFit/>
          </a:bodyPr>
          <a:lstStyle/>
          <a:p>
            <a:pPr algn="dist"/>
            <a:r>
              <a:rPr lang="en-US" altLang="zh-CN" sz="2000" dirty="0">
                <a:latin typeface="+mj-ea"/>
                <a:ea typeface="+mj-ea"/>
              </a:rPr>
              <a:t>ADD YOUR PAPER ENGLISH TITLE HERE</a:t>
            </a:r>
            <a:endParaRPr lang="zh-CN" altLang="en-US" sz="2000" dirty="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757039" y="1568557"/>
            <a:ext cx="10686794" cy="861762"/>
          </a:xfrm>
          <a:prstGeom prst="rect">
            <a:avLst/>
          </a:prstGeom>
        </p:spPr>
        <p:txBody>
          <a:bodyPr wrap="square" lIns="121908" tIns="60954" rIns="121908" bIns="60954">
            <a:spAutoFit/>
          </a:bodyPr>
          <a:lstStyle/>
          <a:p>
            <a:pPr>
              <a:lnSpc>
                <a:spcPct val="150000"/>
              </a:lnSpc>
              <a:spcBef>
                <a:spcPts val="800"/>
              </a:spcBef>
              <a:spcAft>
                <a:spcPts val="800"/>
              </a:spcAft>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28" name="图片 2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70396" y="2889146"/>
            <a:ext cx="7070440" cy="3065505"/>
          </a:xfrm>
          <a:prstGeom prst="rect">
            <a:avLst/>
          </a:prstGeom>
        </p:spPr>
      </p:pic>
      <p:grpSp>
        <p:nvGrpSpPr>
          <p:cNvPr id="7" name="组合 6"/>
          <p:cNvGrpSpPr/>
          <p:nvPr/>
        </p:nvGrpSpPr>
        <p:grpSpPr>
          <a:xfrm>
            <a:off x="8160068" y="2852936"/>
            <a:ext cx="552616" cy="552688"/>
            <a:chOff x="3543574" y="4265651"/>
            <a:chExt cx="414516" cy="414516"/>
          </a:xfrm>
        </p:grpSpPr>
        <p:sp>
          <p:nvSpPr>
            <p:cNvPr id="9" name="椭圆 8"/>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lumMod val="50000"/>
                    <a:lumOff val="50000"/>
                  </a:schemeClr>
                </a:solidFill>
                <a:latin typeface="Calibri" panose="020F0502020204030204"/>
                <a:ea typeface="宋体" panose="02010600030101010101" pitchFamily="2" charset="-122"/>
              </a:endParaRPr>
            </a:p>
          </p:txBody>
        </p:sp>
        <p:grpSp>
          <p:nvGrpSpPr>
            <p:cNvPr id="10" name="组合 9"/>
            <p:cNvGrpSpPr/>
            <p:nvPr/>
          </p:nvGrpSpPr>
          <p:grpSpPr>
            <a:xfrm>
              <a:off x="3629640" y="4325788"/>
              <a:ext cx="259976" cy="261734"/>
              <a:chOff x="5042691" y="2273922"/>
              <a:chExt cx="702937" cy="707690"/>
            </a:xfrm>
            <a:solidFill>
              <a:schemeClr val="bg1"/>
            </a:solidFill>
          </p:grpSpPr>
          <p:sp>
            <p:nvSpPr>
              <p:cNvPr id="11"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2"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grpSp>
        <p:nvGrpSpPr>
          <p:cNvPr id="13" name="组合 12"/>
          <p:cNvGrpSpPr/>
          <p:nvPr/>
        </p:nvGrpSpPr>
        <p:grpSpPr>
          <a:xfrm>
            <a:off x="8160068" y="3740408"/>
            <a:ext cx="552616" cy="552688"/>
            <a:chOff x="4102125" y="4265651"/>
            <a:chExt cx="414516" cy="414516"/>
          </a:xfrm>
        </p:grpSpPr>
        <p:sp>
          <p:nvSpPr>
            <p:cNvPr id="14" name="椭圆 13"/>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lumMod val="50000"/>
                    <a:lumOff val="50000"/>
                  </a:schemeClr>
                </a:solidFill>
                <a:latin typeface="Calibri" panose="020F0502020204030204"/>
                <a:ea typeface="宋体" panose="02010600030101010101" pitchFamily="2" charset="-122"/>
              </a:endParaRPr>
            </a:p>
          </p:txBody>
        </p:sp>
        <p:grpSp>
          <p:nvGrpSpPr>
            <p:cNvPr id="15" name="组合 14"/>
            <p:cNvGrpSpPr/>
            <p:nvPr/>
          </p:nvGrpSpPr>
          <p:grpSpPr>
            <a:xfrm>
              <a:off x="4199233" y="4358783"/>
              <a:ext cx="238761" cy="198211"/>
              <a:chOff x="3132963" y="3140191"/>
              <a:chExt cx="645573" cy="535933"/>
            </a:xfrm>
            <a:solidFill>
              <a:schemeClr val="bg1"/>
            </a:solidFill>
          </p:grpSpPr>
          <p:sp>
            <p:nvSpPr>
              <p:cNvPr id="16"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7"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8"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9"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0"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1"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grpSp>
        <p:nvGrpSpPr>
          <p:cNvPr id="22" name="组合 21"/>
          <p:cNvGrpSpPr/>
          <p:nvPr/>
        </p:nvGrpSpPr>
        <p:grpSpPr>
          <a:xfrm>
            <a:off x="8160068" y="5468600"/>
            <a:ext cx="552616" cy="552688"/>
            <a:chOff x="5181486" y="4265651"/>
            <a:chExt cx="414516" cy="414516"/>
          </a:xfrm>
        </p:grpSpPr>
        <p:sp>
          <p:nvSpPr>
            <p:cNvPr id="23" name="椭圆 22"/>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lumMod val="50000"/>
                    <a:lumOff val="50000"/>
                  </a:schemeClr>
                </a:solidFill>
                <a:latin typeface="Calibri" panose="020F0502020204030204"/>
                <a:ea typeface="宋体" panose="02010600030101010101" pitchFamily="2" charset="-122"/>
              </a:endParaRPr>
            </a:p>
          </p:txBody>
        </p:sp>
        <p:grpSp>
          <p:nvGrpSpPr>
            <p:cNvPr id="24" name="组合 23"/>
            <p:cNvGrpSpPr/>
            <p:nvPr/>
          </p:nvGrpSpPr>
          <p:grpSpPr>
            <a:xfrm>
              <a:off x="5287222" y="4375239"/>
              <a:ext cx="253419" cy="172633"/>
              <a:chOff x="4895160" y="4287159"/>
              <a:chExt cx="571418" cy="389258"/>
            </a:xfrm>
            <a:solidFill>
              <a:schemeClr val="bg1"/>
            </a:solidFill>
          </p:grpSpPr>
          <p:sp>
            <p:nvSpPr>
              <p:cNvPr id="25"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6"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grpSp>
        <p:nvGrpSpPr>
          <p:cNvPr id="38" name="组合 37"/>
          <p:cNvGrpSpPr/>
          <p:nvPr/>
        </p:nvGrpSpPr>
        <p:grpSpPr>
          <a:xfrm>
            <a:off x="8160068" y="4604504"/>
            <a:ext cx="552616" cy="552688"/>
            <a:chOff x="4626437" y="4265651"/>
            <a:chExt cx="414516" cy="414516"/>
          </a:xfrm>
        </p:grpSpPr>
        <p:sp>
          <p:nvSpPr>
            <p:cNvPr id="39" name="椭圆 3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lumMod val="50000"/>
                    <a:lumOff val="50000"/>
                  </a:schemeClr>
                </a:solidFill>
                <a:latin typeface="Calibri" panose="020F0502020204030204"/>
                <a:ea typeface="宋体" panose="02010600030101010101" pitchFamily="2" charset="-122"/>
              </a:endParaRPr>
            </a:p>
          </p:txBody>
        </p:sp>
        <p:grpSp>
          <p:nvGrpSpPr>
            <p:cNvPr id="40" name="组合 39"/>
            <p:cNvGrpSpPr/>
            <p:nvPr/>
          </p:nvGrpSpPr>
          <p:grpSpPr>
            <a:xfrm>
              <a:off x="4710891" y="4356960"/>
              <a:ext cx="232896" cy="199705"/>
              <a:chOff x="3546346" y="2339026"/>
              <a:chExt cx="897787" cy="769842"/>
            </a:xfrm>
            <a:solidFill>
              <a:schemeClr val="bg1"/>
            </a:solidFill>
          </p:grpSpPr>
          <p:sp>
            <p:nvSpPr>
              <p:cNvPr id="41"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2"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3"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4"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5"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6"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7"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sp>
        <p:nvSpPr>
          <p:cNvPr id="48" name="Content Placeholder 2"/>
          <p:cNvSpPr txBox="1"/>
          <p:nvPr/>
        </p:nvSpPr>
        <p:spPr>
          <a:xfrm>
            <a:off x="8934400" y="2834908"/>
            <a:ext cx="2633497" cy="576064"/>
          </a:xfrm>
          <a:prstGeom prst="rect">
            <a:avLst/>
          </a:prstGeom>
        </p:spPr>
        <p:txBody>
          <a:bodyPr vert="horz" lIns="121908" tIns="60954" rIns="121908" bIns="6095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Content Placeholder 2"/>
          <p:cNvSpPr txBox="1"/>
          <p:nvPr/>
        </p:nvSpPr>
        <p:spPr>
          <a:xfrm>
            <a:off x="8934400" y="3685032"/>
            <a:ext cx="2633497" cy="576064"/>
          </a:xfrm>
          <a:prstGeom prst="rect">
            <a:avLst/>
          </a:prstGeom>
        </p:spPr>
        <p:txBody>
          <a:bodyPr vert="horz" lIns="121908" tIns="60954" rIns="121908" bIns="6095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Content Placeholder 2"/>
          <p:cNvSpPr txBox="1"/>
          <p:nvPr/>
        </p:nvSpPr>
        <p:spPr>
          <a:xfrm>
            <a:off x="8934400" y="4586476"/>
            <a:ext cx="2633497" cy="576064"/>
          </a:xfrm>
          <a:prstGeom prst="rect">
            <a:avLst/>
          </a:prstGeom>
        </p:spPr>
        <p:txBody>
          <a:bodyPr vert="horz" lIns="121908" tIns="60954" rIns="121908" bIns="6095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 name="Content Placeholder 2"/>
          <p:cNvSpPr txBox="1"/>
          <p:nvPr/>
        </p:nvSpPr>
        <p:spPr>
          <a:xfrm>
            <a:off x="8934400" y="5445224"/>
            <a:ext cx="2633497" cy="576064"/>
          </a:xfrm>
          <a:prstGeom prst="rect">
            <a:avLst/>
          </a:prstGeom>
        </p:spPr>
        <p:txBody>
          <a:bodyPr vert="horz" lIns="121908" tIns="60954" rIns="121908" bIns="6095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000"/>
                                  </p:iterate>
                                  <p:childTnLst>
                                    <p:set>
                                      <p:cBhvr>
                                        <p:cTn id="6" dur="1" fill="hold">
                                          <p:stCondLst>
                                            <p:cond delay="0"/>
                                          </p:stCondLst>
                                        </p:cTn>
                                        <p:tgtEl>
                                          <p:spTgt spid="27"/>
                                        </p:tgtEl>
                                        <p:attrNameLst>
                                          <p:attrName>style.visibility</p:attrName>
                                        </p:attrNameLst>
                                      </p:cBhvr>
                                      <p:to>
                                        <p:strVal val="visible"/>
                                      </p:to>
                                    </p:set>
                                    <p:animEffect transition="in" filter="wipe(left)">
                                      <p:cBhvr>
                                        <p:cTn id="7" dur="300"/>
                                        <p:tgtEl>
                                          <p:spTgt spid="27"/>
                                        </p:tgtEl>
                                      </p:cBhvr>
                                    </p:animEffect>
                                  </p:childTnLst>
                                </p:cTn>
                              </p:par>
                            </p:childTnLst>
                          </p:cTn>
                        </p:par>
                        <p:par>
                          <p:cTn id="8" fill="hold">
                            <p:stCondLst>
                              <p:cond delay="258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308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nodeType="withEffect">
                                  <p:stCondLst>
                                    <p:cond delay="30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par>
                                <p:cTn id="24" presetID="53" presetClass="entr" presetSubtype="16" fill="hold" nodeType="withEffect">
                                  <p:stCondLst>
                                    <p:cond delay="60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fltVal val="0"/>
                                          </p:val>
                                        </p:tav>
                                        <p:tav tm="100000">
                                          <p:val>
                                            <p:strVal val="#ppt_w"/>
                                          </p:val>
                                        </p:tav>
                                      </p:tavLst>
                                    </p:anim>
                                    <p:anim calcmode="lin" valueType="num">
                                      <p:cBhvr>
                                        <p:cTn id="27" dur="500" fill="hold"/>
                                        <p:tgtEl>
                                          <p:spTgt spid="38"/>
                                        </p:tgtEl>
                                        <p:attrNameLst>
                                          <p:attrName>ppt_h</p:attrName>
                                        </p:attrNameLst>
                                      </p:cBhvr>
                                      <p:tavLst>
                                        <p:tav tm="0">
                                          <p:val>
                                            <p:fltVal val="0"/>
                                          </p:val>
                                        </p:tav>
                                        <p:tav tm="100000">
                                          <p:val>
                                            <p:strVal val="#ppt_h"/>
                                          </p:val>
                                        </p:tav>
                                      </p:tavLst>
                                    </p:anim>
                                    <p:animEffect transition="in" filter="fade">
                                      <p:cBhvr>
                                        <p:cTn id="28" dur="500"/>
                                        <p:tgtEl>
                                          <p:spTgt spid="38"/>
                                        </p:tgtEl>
                                      </p:cBhvr>
                                    </p:animEffect>
                                  </p:childTnLst>
                                </p:cTn>
                              </p:par>
                              <p:par>
                                <p:cTn id="29" presetID="53" presetClass="entr" presetSubtype="16" fill="hold" nodeType="withEffect">
                                  <p:stCondLst>
                                    <p:cond delay="90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580"/>
                            </p:stCondLst>
                            <p:childTnLst>
                              <p:par>
                                <p:cTn id="35" presetID="2" presetClass="entr" presetSubtype="2"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1+#ppt_w/2"/>
                                          </p:val>
                                        </p:tav>
                                        <p:tav tm="100000">
                                          <p:val>
                                            <p:strVal val="#ppt_x"/>
                                          </p:val>
                                        </p:tav>
                                      </p:tavLst>
                                    </p:anim>
                                    <p:anim calcmode="lin" valueType="num">
                                      <p:cBhvr additive="base">
                                        <p:cTn id="38" dur="500" fill="hold"/>
                                        <p:tgtEl>
                                          <p:spTgt spid="48"/>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additive="base">
                                        <p:cTn id="41" dur="500" fill="hold"/>
                                        <p:tgtEl>
                                          <p:spTgt spid="49"/>
                                        </p:tgtEl>
                                        <p:attrNameLst>
                                          <p:attrName>ppt_x</p:attrName>
                                        </p:attrNameLst>
                                      </p:cBhvr>
                                      <p:tavLst>
                                        <p:tav tm="0">
                                          <p:val>
                                            <p:strVal val="1+#ppt_w/2"/>
                                          </p:val>
                                        </p:tav>
                                        <p:tav tm="100000">
                                          <p:val>
                                            <p:strVal val="#ppt_x"/>
                                          </p:val>
                                        </p:tav>
                                      </p:tavLst>
                                    </p:anim>
                                    <p:anim calcmode="lin" valueType="num">
                                      <p:cBhvr additive="base">
                                        <p:cTn id="42" dur="500" fill="hold"/>
                                        <p:tgtEl>
                                          <p:spTgt spid="49"/>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500" fill="hold"/>
                                        <p:tgtEl>
                                          <p:spTgt spid="50"/>
                                        </p:tgtEl>
                                        <p:attrNameLst>
                                          <p:attrName>ppt_x</p:attrName>
                                        </p:attrNameLst>
                                      </p:cBhvr>
                                      <p:tavLst>
                                        <p:tav tm="0">
                                          <p:val>
                                            <p:strVal val="1+#ppt_w/2"/>
                                          </p:val>
                                        </p:tav>
                                        <p:tav tm="100000">
                                          <p:val>
                                            <p:strVal val="#ppt_x"/>
                                          </p:val>
                                        </p:tav>
                                      </p:tavLst>
                                    </p:anim>
                                    <p:anim calcmode="lin" valueType="num">
                                      <p:cBhvr additive="base">
                                        <p:cTn id="46" dur="500" fill="hold"/>
                                        <p:tgtEl>
                                          <p:spTgt spid="50"/>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1+#ppt_w/2"/>
                                          </p:val>
                                        </p:tav>
                                        <p:tav tm="100000">
                                          <p:val>
                                            <p:strVal val="#ppt_x"/>
                                          </p:val>
                                        </p:tav>
                                      </p:tavLst>
                                    </p:anim>
                                    <p:anim calcmode="lin" valueType="num">
                                      <p:cBhvr additive="base">
                                        <p:cTn id="50"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8" grpId="0"/>
      <p:bldP spid="49" grpId="0"/>
      <p:bldP spid="50"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061076" y="2312300"/>
            <a:ext cx="1663440" cy="1664796"/>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zh-CN" altLang="en-US" dirty="0">
                <a:latin typeface="微软雅黑" panose="020B0503020204020204" pitchFamily="34" charset="-122"/>
                <a:ea typeface="微软雅黑" panose="020B0503020204020204" pitchFamily="34" charset="-122"/>
              </a:rPr>
              <a:t>标题</a:t>
            </a:r>
            <a:r>
              <a:rPr lang="en-US" altLang="zh-CN" dirty="0">
                <a:latin typeface="微软雅黑" panose="020B0503020204020204" pitchFamily="34" charset="-122"/>
                <a:ea typeface="微软雅黑" panose="020B0503020204020204" pitchFamily="34" charset="-122"/>
              </a:rPr>
              <a:t>1</a:t>
            </a:r>
            <a:endParaRPr lang="zh-CN" altLang="en-US" dirty="0">
              <a:latin typeface="微软雅黑" panose="020B0503020204020204" pitchFamily="34" charset="-122"/>
              <a:ea typeface="微软雅黑" panose="020B0503020204020204" pitchFamily="34" charset="-122"/>
            </a:endParaRPr>
          </a:p>
        </p:txBody>
      </p:sp>
      <p:sp>
        <p:nvSpPr>
          <p:cNvPr id="3" name="椭圆 2"/>
          <p:cNvSpPr/>
          <p:nvPr/>
        </p:nvSpPr>
        <p:spPr>
          <a:xfrm>
            <a:off x="3625018" y="3657454"/>
            <a:ext cx="1663440" cy="1664796"/>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标题</a:t>
            </a:r>
            <a:r>
              <a:rPr lang="en-US" altLang="zh-CN">
                <a:latin typeface="微软雅黑" panose="020B0503020204020204" pitchFamily="34" charset="-122"/>
                <a:ea typeface="微软雅黑" panose="020B0503020204020204" pitchFamily="34" charset="-122"/>
              </a:rPr>
              <a:t>2</a:t>
            </a:r>
            <a:endParaRPr lang="zh-CN" altLang="en-US">
              <a:latin typeface="微软雅黑" panose="020B0503020204020204" pitchFamily="34" charset="-122"/>
              <a:ea typeface="微软雅黑" panose="020B0503020204020204" pitchFamily="34" charset="-122"/>
            </a:endParaRPr>
          </a:p>
        </p:txBody>
      </p:sp>
      <p:sp>
        <p:nvSpPr>
          <p:cNvPr id="4" name="椭圆 3"/>
          <p:cNvSpPr/>
          <p:nvPr/>
        </p:nvSpPr>
        <p:spPr>
          <a:xfrm>
            <a:off x="6517592" y="2132856"/>
            <a:ext cx="1663440" cy="1664796"/>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zh-CN" altLang="en-US">
                <a:latin typeface="微软雅黑" panose="020B0503020204020204" pitchFamily="34" charset="-122"/>
                <a:ea typeface="微软雅黑" panose="020B0503020204020204" pitchFamily="34" charset="-122"/>
              </a:rPr>
              <a:t>标题</a:t>
            </a:r>
            <a:r>
              <a:rPr lang="en-US" altLang="zh-CN">
                <a:latin typeface="微软雅黑" panose="020B0503020204020204" pitchFamily="34" charset="-122"/>
                <a:ea typeface="微软雅黑" panose="020B0503020204020204" pitchFamily="34" charset="-122"/>
              </a:rPr>
              <a:t>3</a:t>
            </a:r>
            <a:endParaRPr lang="zh-CN" altLang="en-US">
              <a:latin typeface="微软雅黑" panose="020B0503020204020204" pitchFamily="34" charset="-122"/>
              <a:ea typeface="微软雅黑" panose="020B0503020204020204" pitchFamily="34" charset="-122"/>
            </a:endParaRPr>
          </a:p>
        </p:txBody>
      </p:sp>
      <p:sp>
        <p:nvSpPr>
          <p:cNvPr id="5" name="椭圆 4"/>
          <p:cNvSpPr/>
          <p:nvPr/>
        </p:nvSpPr>
        <p:spPr>
          <a:xfrm>
            <a:off x="9503305" y="2648768"/>
            <a:ext cx="1663440" cy="1664796"/>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标题</a:t>
            </a:r>
            <a:r>
              <a:rPr lang="en-US" altLang="zh-CN">
                <a:latin typeface="微软雅黑" panose="020B0503020204020204" pitchFamily="34" charset="-122"/>
                <a:ea typeface="微软雅黑" panose="020B0503020204020204" pitchFamily="34" charset="-122"/>
              </a:rPr>
              <a:t>4</a:t>
            </a:r>
            <a:endParaRPr lang="zh-CN" altLang="en-US">
              <a:latin typeface="微软雅黑" panose="020B0503020204020204" pitchFamily="34" charset="-122"/>
              <a:ea typeface="微软雅黑" panose="020B0503020204020204" pitchFamily="34" charset="-122"/>
            </a:endParaRPr>
          </a:p>
        </p:txBody>
      </p:sp>
      <p:cxnSp>
        <p:nvCxnSpPr>
          <p:cNvPr id="6" name="直接连接符 5"/>
          <p:cNvCxnSpPr>
            <a:stCxn id="2" idx="6"/>
            <a:endCxn id="3" idx="2"/>
          </p:cNvCxnSpPr>
          <p:nvPr/>
        </p:nvCxnSpPr>
        <p:spPr>
          <a:xfrm>
            <a:off x="2724517" y="3144700"/>
            <a:ext cx="900502" cy="1345153"/>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直接连接符 6"/>
          <p:cNvCxnSpPr>
            <a:stCxn id="3" idx="6"/>
            <a:endCxn id="4" idx="2"/>
          </p:cNvCxnSpPr>
          <p:nvPr/>
        </p:nvCxnSpPr>
        <p:spPr>
          <a:xfrm flipV="1">
            <a:off x="5288460" y="2965254"/>
            <a:ext cx="1229133" cy="1524598"/>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4" idx="6"/>
            <a:endCxn id="5" idx="2"/>
          </p:cNvCxnSpPr>
          <p:nvPr/>
        </p:nvCxnSpPr>
        <p:spPr>
          <a:xfrm>
            <a:off x="8181034" y="2965254"/>
            <a:ext cx="1322273" cy="515912"/>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071118" y="4126409"/>
            <a:ext cx="1643359" cy="415902"/>
          </a:xfrm>
          <a:prstGeom prst="rect">
            <a:avLst/>
          </a:prstGeom>
        </p:spPr>
        <p:txBody>
          <a:bodyPr wrap="square" lIns="91840" tIns="45920" rIns="91840" bIns="45920" anchor="ctr" anchorCtr="0">
            <a:spAutoFit/>
          </a:bodyPr>
          <a:lstStyle/>
          <a:p>
            <a:pPr algn="ct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添加内容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829600" y="4476944"/>
            <a:ext cx="2126394" cy="785234"/>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3635060" y="2440819"/>
            <a:ext cx="1643359" cy="415902"/>
          </a:xfrm>
          <a:prstGeom prst="rect">
            <a:avLst/>
          </a:prstGeom>
        </p:spPr>
        <p:txBody>
          <a:bodyPr wrap="square" lIns="91840" tIns="45920" rIns="91840" bIns="45920" anchor="ctr" anchorCtr="0">
            <a:spAutoFit/>
          </a:bodyPr>
          <a:lstStyle/>
          <a:p>
            <a:pPr algn="ct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3393543" y="2791354"/>
            <a:ext cx="2126394" cy="785234"/>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6527633" y="3957055"/>
            <a:ext cx="1643359" cy="415902"/>
          </a:xfrm>
          <a:prstGeom prst="rect">
            <a:avLst/>
          </a:prstGeom>
        </p:spPr>
        <p:txBody>
          <a:bodyPr wrap="square" lIns="91840" tIns="45920" rIns="91840" bIns="45920" anchor="ctr" anchorCtr="0">
            <a:spAutoFit/>
          </a:bodyPr>
          <a:lstStyle/>
          <a:p>
            <a:pPr algn="ct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添加内容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6286116" y="4307591"/>
            <a:ext cx="2126394" cy="785234"/>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9513347" y="4386089"/>
            <a:ext cx="1643359" cy="415902"/>
          </a:xfrm>
          <a:prstGeom prst="rect">
            <a:avLst/>
          </a:prstGeom>
        </p:spPr>
        <p:txBody>
          <a:bodyPr wrap="square" lIns="91840" tIns="45920" rIns="91840" bIns="45920" anchor="ctr" anchorCtr="0">
            <a:spAutoFit/>
          </a:bodyPr>
          <a:lstStyle/>
          <a:p>
            <a:pPr algn="ct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添加内容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9271830" y="4736625"/>
            <a:ext cx="2126394" cy="785234"/>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标题 16"/>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500"/>
                            </p:stCondLst>
                            <p:childTnLst>
                              <p:par>
                                <p:cTn id="21" presetID="23" presetClass="entr" presetSubtype="28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strVal val="4/3*#ppt_w"/>
                                          </p:val>
                                        </p:tav>
                                        <p:tav tm="100000">
                                          <p:val>
                                            <p:strVal val="#ppt_w"/>
                                          </p:val>
                                        </p:tav>
                                      </p:tavLst>
                                    </p:anim>
                                    <p:anim calcmode="lin" valueType="num">
                                      <p:cBhvr>
                                        <p:cTn id="24" dur="500" fill="hold"/>
                                        <p:tgtEl>
                                          <p:spTgt spid="3"/>
                                        </p:tgtEl>
                                        <p:attrNameLst>
                                          <p:attrName>ppt_h</p:attrName>
                                        </p:attrNameLst>
                                      </p:cBhvr>
                                      <p:tavLst>
                                        <p:tav tm="0">
                                          <p:val>
                                            <p:strVal val="4/3*#ppt_h"/>
                                          </p:val>
                                        </p:tav>
                                        <p:tav tm="100000">
                                          <p:val>
                                            <p:strVal val="#ppt_h"/>
                                          </p:val>
                                        </p:tav>
                                      </p:tavLst>
                                    </p:anim>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par>
                          <p:cTn id="36" fill="hold">
                            <p:stCondLst>
                              <p:cond delay="3000"/>
                            </p:stCondLst>
                            <p:childTnLst>
                              <p:par>
                                <p:cTn id="37" presetID="23" presetClass="entr" presetSubtype="288"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strVal val="4/3*#ppt_w"/>
                                          </p:val>
                                        </p:tav>
                                        <p:tav tm="100000">
                                          <p:val>
                                            <p:strVal val="#ppt_w"/>
                                          </p:val>
                                        </p:tav>
                                      </p:tavLst>
                                    </p:anim>
                                    <p:anim calcmode="lin" valueType="num">
                                      <p:cBhvr>
                                        <p:cTn id="40" dur="500" fill="hold"/>
                                        <p:tgtEl>
                                          <p:spTgt spid="4"/>
                                        </p:tgtEl>
                                        <p:attrNameLst>
                                          <p:attrName>ppt_h</p:attrName>
                                        </p:attrNameLst>
                                      </p:cBhvr>
                                      <p:tavLst>
                                        <p:tav tm="0">
                                          <p:val>
                                            <p:strVal val="4/3*#ppt_h"/>
                                          </p:val>
                                        </p:tav>
                                        <p:tav tm="100000">
                                          <p:val>
                                            <p:strVal val="#ppt_h"/>
                                          </p:val>
                                        </p:tav>
                                      </p:tavLst>
                                    </p:anim>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par>
                          <p:cTn id="52" fill="hold">
                            <p:stCondLst>
                              <p:cond delay="4500"/>
                            </p:stCondLst>
                            <p:childTnLst>
                              <p:par>
                                <p:cTn id="53" presetID="23" presetClass="entr" presetSubtype="288"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fill="hold"/>
                                        <p:tgtEl>
                                          <p:spTgt spid="5"/>
                                        </p:tgtEl>
                                        <p:attrNameLst>
                                          <p:attrName>ppt_w</p:attrName>
                                        </p:attrNameLst>
                                      </p:cBhvr>
                                      <p:tavLst>
                                        <p:tav tm="0">
                                          <p:val>
                                            <p:strVal val="4/3*#ppt_w"/>
                                          </p:val>
                                        </p:tav>
                                        <p:tav tm="100000">
                                          <p:val>
                                            <p:strVal val="#ppt_w"/>
                                          </p:val>
                                        </p:tav>
                                      </p:tavLst>
                                    </p:anim>
                                    <p:anim calcmode="lin" valueType="num">
                                      <p:cBhvr>
                                        <p:cTn id="56" dur="500" fill="hold"/>
                                        <p:tgtEl>
                                          <p:spTgt spid="5"/>
                                        </p:tgtEl>
                                        <p:attrNameLst>
                                          <p:attrName>ppt_h</p:attrName>
                                        </p:attrNameLst>
                                      </p:cBhvr>
                                      <p:tavLst>
                                        <p:tav tm="0">
                                          <p:val>
                                            <p:strVal val="4/3*#ppt_h"/>
                                          </p:val>
                                        </p:tav>
                                        <p:tav tm="100000">
                                          <p:val>
                                            <p:strVal val="#ppt_h"/>
                                          </p:val>
                                        </p:tav>
                                      </p:tavLst>
                                    </p:anim>
                                  </p:child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9" grpId="0"/>
      <p:bldP spid="10" grpId="0"/>
      <p:bldP spid="11" grpId="0"/>
      <p:bldP spid="12" grpId="0"/>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1418866" y="3352833"/>
            <a:ext cx="1404613" cy="1017491"/>
          </a:xfrm>
          <a:custGeom>
            <a:avLst/>
            <a:gdLst>
              <a:gd name="T0" fmla="*/ 0 w 401"/>
              <a:gd name="T1" fmla="*/ 290 h 290"/>
              <a:gd name="T2" fmla="*/ 54 w 401"/>
              <a:gd name="T3" fmla="*/ 152 h 290"/>
              <a:gd name="T4" fmla="*/ 201 w 401"/>
              <a:gd name="T5" fmla="*/ 0 h 290"/>
              <a:gd name="T6" fmla="*/ 347 w 401"/>
              <a:gd name="T7" fmla="*/ 152 h 290"/>
              <a:gd name="T8" fmla="*/ 401 w 401"/>
              <a:gd name="T9" fmla="*/ 290 h 290"/>
              <a:gd name="T10" fmla="*/ 0 w 401"/>
              <a:gd name="T11" fmla="*/ 290 h 290"/>
            </a:gdLst>
            <a:ahLst/>
            <a:cxnLst>
              <a:cxn ang="0">
                <a:pos x="T0" y="T1"/>
              </a:cxn>
              <a:cxn ang="0">
                <a:pos x="T2" y="T3"/>
              </a:cxn>
              <a:cxn ang="0">
                <a:pos x="T4" y="T5"/>
              </a:cxn>
              <a:cxn ang="0">
                <a:pos x="T6" y="T7"/>
              </a:cxn>
              <a:cxn ang="0">
                <a:pos x="T8" y="T9"/>
              </a:cxn>
              <a:cxn ang="0">
                <a:pos x="T10" y="T11"/>
              </a:cxn>
            </a:cxnLst>
            <a:rect l="0" t="0" r="r" b="b"/>
            <a:pathLst>
              <a:path w="401" h="290">
                <a:moveTo>
                  <a:pt x="0" y="290"/>
                </a:moveTo>
                <a:cubicBezTo>
                  <a:pt x="33" y="249"/>
                  <a:pt x="46" y="203"/>
                  <a:pt x="54" y="152"/>
                </a:cubicBezTo>
                <a:cubicBezTo>
                  <a:pt x="64" y="89"/>
                  <a:pt x="93" y="0"/>
                  <a:pt x="201" y="0"/>
                </a:cubicBezTo>
                <a:cubicBezTo>
                  <a:pt x="309" y="0"/>
                  <a:pt x="337" y="89"/>
                  <a:pt x="347" y="152"/>
                </a:cubicBezTo>
                <a:cubicBezTo>
                  <a:pt x="355" y="203"/>
                  <a:pt x="368" y="249"/>
                  <a:pt x="401" y="290"/>
                </a:cubicBezTo>
                <a:lnTo>
                  <a:pt x="0" y="29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3" name="Freeform 7"/>
          <p:cNvSpPr/>
          <p:nvPr/>
        </p:nvSpPr>
        <p:spPr bwMode="auto">
          <a:xfrm>
            <a:off x="2280617" y="2804039"/>
            <a:ext cx="1443176" cy="1566284"/>
          </a:xfrm>
          <a:custGeom>
            <a:avLst/>
            <a:gdLst>
              <a:gd name="T0" fmla="*/ 0 w 412"/>
              <a:gd name="T1" fmla="*/ 447 h 447"/>
              <a:gd name="T2" fmla="*/ 55 w 412"/>
              <a:gd name="T3" fmla="*/ 235 h 447"/>
              <a:gd name="T4" fmla="*/ 206 w 412"/>
              <a:gd name="T5" fmla="*/ 0 h 447"/>
              <a:gd name="T6" fmla="*/ 357 w 412"/>
              <a:gd name="T7" fmla="*/ 235 h 447"/>
              <a:gd name="T8" fmla="*/ 412 w 412"/>
              <a:gd name="T9" fmla="*/ 447 h 447"/>
              <a:gd name="T10" fmla="*/ 0 w 412"/>
              <a:gd name="T11" fmla="*/ 447 h 447"/>
            </a:gdLst>
            <a:ahLst/>
            <a:cxnLst>
              <a:cxn ang="0">
                <a:pos x="T0" y="T1"/>
              </a:cxn>
              <a:cxn ang="0">
                <a:pos x="T2" y="T3"/>
              </a:cxn>
              <a:cxn ang="0">
                <a:pos x="T4" y="T5"/>
              </a:cxn>
              <a:cxn ang="0">
                <a:pos x="T6" y="T7"/>
              </a:cxn>
              <a:cxn ang="0">
                <a:pos x="T8" y="T9"/>
              </a:cxn>
              <a:cxn ang="0">
                <a:pos x="T10" y="T11"/>
              </a:cxn>
            </a:cxnLst>
            <a:rect l="0" t="0" r="r" b="b"/>
            <a:pathLst>
              <a:path w="412" h="447">
                <a:moveTo>
                  <a:pt x="0" y="447"/>
                </a:moveTo>
                <a:cubicBezTo>
                  <a:pt x="33" y="385"/>
                  <a:pt x="46" y="313"/>
                  <a:pt x="55" y="235"/>
                </a:cubicBezTo>
                <a:cubicBezTo>
                  <a:pt x="65" y="137"/>
                  <a:pt x="95" y="0"/>
                  <a:pt x="206" y="0"/>
                </a:cubicBezTo>
                <a:cubicBezTo>
                  <a:pt x="317" y="0"/>
                  <a:pt x="346" y="137"/>
                  <a:pt x="357" y="235"/>
                </a:cubicBezTo>
                <a:cubicBezTo>
                  <a:pt x="365" y="313"/>
                  <a:pt x="378" y="385"/>
                  <a:pt x="412" y="447"/>
                </a:cubicBezTo>
                <a:lnTo>
                  <a:pt x="0" y="447"/>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4" name="Freeform 8"/>
          <p:cNvSpPr/>
          <p:nvPr/>
        </p:nvSpPr>
        <p:spPr bwMode="auto">
          <a:xfrm>
            <a:off x="3425667" y="3149632"/>
            <a:ext cx="1311169" cy="1220693"/>
          </a:xfrm>
          <a:custGeom>
            <a:avLst/>
            <a:gdLst>
              <a:gd name="T0" fmla="*/ 0 w 374"/>
              <a:gd name="T1" fmla="*/ 348 h 348"/>
              <a:gd name="T2" fmla="*/ 50 w 374"/>
              <a:gd name="T3" fmla="*/ 183 h 348"/>
              <a:gd name="T4" fmla="*/ 187 w 374"/>
              <a:gd name="T5" fmla="*/ 0 h 348"/>
              <a:gd name="T6" fmla="*/ 324 w 374"/>
              <a:gd name="T7" fmla="*/ 183 h 348"/>
              <a:gd name="T8" fmla="*/ 374 w 374"/>
              <a:gd name="T9" fmla="*/ 348 h 348"/>
              <a:gd name="T10" fmla="*/ 0 w 374"/>
              <a:gd name="T11" fmla="*/ 348 h 348"/>
            </a:gdLst>
            <a:ahLst/>
            <a:cxnLst>
              <a:cxn ang="0">
                <a:pos x="T0" y="T1"/>
              </a:cxn>
              <a:cxn ang="0">
                <a:pos x="T2" y="T3"/>
              </a:cxn>
              <a:cxn ang="0">
                <a:pos x="T4" y="T5"/>
              </a:cxn>
              <a:cxn ang="0">
                <a:pos x="T6" y="T7"/>
              </a:cxn>
              <a:cxn ang="0">
                <a:pos x="T8" y="T9"/>
              </a:cxn>
              <a:cxn ang="0">
                <a:pos x="T10" y="T11"/>
              </a:cxn>
            </a:cxnLst>
            <a:rect l="0" t="0" r="r" b="b"/>
            <a:pathLst>
              <a:path w="374" h="348">
                <a:moveTo>
                  <a:pt x="0" y="348"/>
                </a:moveTo>
                <a:cubicBezTo>
                  <a:pt x="31" y="299"/>
                  <a:pt x="43" y="244"/>
                  <a:pt x="50" y="183"/>
                </a:cubicBezTo>
                <a:cubicBezTo>
                  <a:pt x="60" y="107"/>
                  <a:pt x="87" y="0"/>
                  <a:pt x="187" y="0"/>
                </a:cubicBezTo>
                <a:cubicBezTo>
                  <a:pt x="288" y="0"/>
                  <a:pt x="315" y="107"/>
                  <a:pt x="324" y="183"/>
                </a:cubicBezTo>
                <a:cubicBezTo>
                  <a:pt x="332" y="244"/>
                  <a:pt x="344" y="299"/>
                  <a:pt x="374" y="348"/>
                </a:cubicBezTo>
                <a:lnTo>
                  <a:pt x="0" y="34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 name="Freeform 9"/>
          <p:cNvSpPr/>
          <p:nvPr/>
        </p:nvSpPr>
        <p:spPr bwMode="auto">
          <a:xfrm>
            <a:off x="4462440" y="3511537"/>
            <a:ext cx="1185095" cy="858786"/>
          </a:xfrm>
          <a:custGeom>
            <a:avLst/>
            <a:gdLst>
              <a:gd name="T0" fmla="*/ 0 w 338"/>
              <a:gd name="T1" fmla="*/ 245 h 245"/>
              <a:gd name="T2" fmla="*/ 45 w 338"/>
              <a:gd name="T3" fmla="*/ 129 h 245"/>
              <a:gd name="T4" fmla="*/ 169 w 338"/>
              <a:gd name="T5" fmla="*/ 0 h 245"/>
              <a:gd name="T6" fmla="*/ 293 w 338"/>
              <a:gd name="T7" fmla="*/ 129 h 245"/>
              <a:gd name="T8" fmla="*/ 338 w 338"/>
              <a:gd name="T9" fmla="*/ 245 h 245"/>
              <a:gd name="T10" fmla="*/ 0 w 338"/>
              <a:gd name="T11" fmla="*/ 245 h 245"/>
            </a:gdLst>
            <a:ahLst/>
            <a:cxnLst>
              <a:cxn ang="0">
                <a:pos x="T0" y="T1"/>
              </a:cxn>
              <a:cxn ang="0">
                <a:pos x="T2" y="T3"/>
              </a:cxn>
              <a:cxn ang="0">
                <a:pos x="T4" y="T5"/>
              </a:cxn>
              <a:cxn ang="0">
                <a:pos x="T6" y="T7"/>
              </a:cxn>
              <a:cxn ang="0">
                <a:pos x="T8" y="T9"/>
              </a:cxn>
              <a:cxn ang="0">
                <a:pos x="T10" y="T11"/>
              </a:cxn>
            </a:cxnLst>
            <a:rect l="0" t="0" r="r" b="b"/>
            <a:pathLst>
              <a:path w="338" h="245">
                <a:moveTo>
                  <a:pt x="0" y="245"/>
                </a:moveTo>
                <a:cubicBezTo>
                  <a:pt x="27" y="211"/>
                  <a:pt x="38" y="172"/>
                  <a:pt x="45" y="129"/>
                </a:cubicBezTo>
                <a:cubicBezTo>
                  <a:pt x="54" y="75"/>
                  <a:pt x="78" y="0"/>
                  <a:pt x="169" y="0"/>
                </a:cubicBezTo>
                <a:cubicBezTo>
                  <a:pt x="260" y="0"/>
                  <a:pt x="284" y="75"/>
                  <a:pt x="293" y="129"/>
                </a:cubicBezTo>
                <a:cubicBezTo>
                  <a:pt x="300" y="172"/>
                  <a:pt x="311" y="211"/>
                  <a:pt x="338" y="245"/>
                </a:cubicBezTo>
                <a:lnTo>
                  <a:pt x="0" y="245"/>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6" name="Freeform 10"/>
          <p:cNvSpPr/>
          <p:nvPr/>
        </p:nvSpPr>
        <p:spPr bwMode="auto">
          <a:xfrm>
            <a:off x="5297494" y="3329102"/>
            <a:ext cx="1435760" cy="1041223"/>
          </a:xfrm>
          <a:custGeom>
            <a:avLst/>
            <a:gdLst>
              <a:gd name="T0" fmla="*/ 0 w 410"/>
              <a:gd name="T1" fmla="*/ 297 h 297"/>
              <a:gd name="T2" fmla="*/ 55 w 410"/>
              <a:gd name="T3" fmla="*/ 156 h 297"/>
              <a:gd name="T4" fmla="*/ 205 w 410"/>
              <a:gd name="T5" fmla="*/ 0 h 297"/>
              <a:gd name="T6" fmla="*/ 355 w 410"/>
              <a:gd name="T7" fmla="*/ 156 h 297"/>
              <a:gd name="T8" fmla="*/ 410 w 410"/>
              <a:gd name="T9" fmla="*/ 297 h 297"/>
              <a:gd name="T10" fmla="*/ 0 w 410"/>
              <a:gd name="T11" fmla="*/ 297 h 297"/>
            </a:gdLst>
            <a:ahLst/>
            <a:cxnLst>
              <a:cxn ang="0">
                <a:pos x="T0" y="T1"/>
              </a:cxn>
              <a:cxn ang="0">
                <a:pos x="T2" y="T3"/>
              </a:cxn>
              <a:cxn ang="0">
                <a:pos x="T4" y="T5"/>
              </a:cxn>
              <a:cxn ang="0">
                <a:pos x="T6" y="T7"/>
              </a:cxn>
              <a:cxn ang="0">
                <a:pos x="T8" y="T9"/>
              </a:cxn>
              <a:cxn ang="0">
                <a:pos x="T10" y="T11"/>
              </a:cxn>
            </a:cxnLst>
            <a:rect l="0" t="0" r="r" b="b"/>
            <a:pathLst>
              <a:path w="410" h="297">
                <a:moveTo>
                  <a:pt x="0" y="297"/>
                </a:moveTo>
                <a:cubicBezTo>
                  <a:pt x="33" y="256"/>
                  <a:pt x="47" y="208"/>
                  <a:pt x="55" y="156"/>
                </a:cubicBezTo>
                <a:cubicBezTo>
                  <a:pt x="65" y="91"/>
                  <a:pt x="95" y="0"/>
                  <a:pt x="205" y="0"/>
                </a:cubicBezTo>
                <a:cubicBezTo>
                  <a:pt x="316" y="0"/>
                  <a:pt x="345" y="91"/>
                  <a:pt x="355" y="156"/>
                </a:cubicBezTo>
                <a:cubicBezTo>
                  <a:pt x="364" y="208"/>
                  <a:pt x="377" y="256"/>
                  <a:pt x="410" y="297"/>
                </a:cubicBezTo>
                <a:lnTo>
                  <a:pt x="0" y="297"/>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7" name="Freeform 11"/>
          <p:cNvSpPr/>
          <p:nvPr/>
        </p:nvSpPr>
        <p:spPr bwMode="auto">
          <a:xfrm>
            <a:off x="6203744" y="3777035"/>
            <a:ext cx="1419445" cy="593289"/>
          </a:xfrm>
          <a:custGeom>
            <a:avLst/>
            <a:gdLst>
              <a:gd name="T0" fmla="*/ 0 w 405"/>
              <a:gd name="T1" fmla="*/ 169 h 169"/>
              <a:gd name="T2" fmla="*/ 54 w 405"/>
              <a:gd name="T3" fmla="*/ 89 h 169"/>
              <a:gd name="T4" fmla="*/ 203 w 405"/>
              <a:gd name="T5" fmla="*/ 0 h 169"/>
              <a:gd name="T6" fmla="*/ 351 w 405"/>
              <a:gd name="T7" fmla="*/ 89 h 169"/>
              <a:gd name="T8" fmla="*/ 405 w 405"/>
              <a:gd name="T9" fmla="*/ 169 h 169"/>
              <a:gd name="T10" fmla="*/ 0 w 405"/>
              <a:gd name="T11" fmla="*/ 169 h 169"/>
            </a:gdLst>
            <a:ahLst/>
            <a:cxnLst>
              <a:cxn ang="0">
                <a:pos x="T0" y="T1"/>
              </a:cxn>
              <a:cxn ang="0">
                <a:pos x="T2" y="T3"/>
              </a:cxn>
              <a:cxn ang="0">
                <a:pos x="T4" y="T5"/>
              </a:cxn>
              <a:cxn ang="0">
                <a:pos x="T6" y="T7"/>
              </a:cxn>
              <a:cxn ang="0">
                <a:pos x="T8" y="T9"/>
              </a:cxn>
              <a:cxn ang="0">
                <a:pos x="T10" y="T11"/>
              </a:cxn>
            </a:cxnLst>
            <a:rect l="0" t="0" r="r" b="b"/>
            <a:pathLst>
              <a:path w="405" h="169">
                <a:moveTo>
                  <a:pt x="0" y="169"/>
                </a:moveTo>
                <a:cubicBezTo>
                  <a:pt x="33" y="145"/>
                  <a:pt x="46" y="118"/>
                  <a:pt x="54" y="89"/>
                </a:cubicBezTo>
                <a:cubicBezTo>
                  <a:pt x="65" y="52"/>
                  <a:pt x="94" y="0"/>
                  <a:pt x="203" y="0"/>
                </a:cubicBezTo>
                <a:cubicBezTo>
                  <a:pt x="312" y="0"/>
                  <a:pt x="341" y="52"/>
                  <a:pt x="351" y="89"/>
                </a:cubicBezTo>
                <a:cubicBezTo>
                  <a:pt x="359" y="118"/>
                  <a:pt x="372" y="145"/>
                  <a:pt x="405" y="169"/>
                </a:cubicBezTo>
                <a:lnTo>
                  <a:pt x="0" y="169"/>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8" name="Freeform 12"/>
          <p:cNvSpPr/>
          <p:nvPr/>
        </p:nvSpPr>
        <p:spPr bwMode="auto">
          <a:xfrm>
            <a:off x="6964637" y="2560792"/>
            <a:ext cx="1517338" cy="1809533"/>
          </a:xfrm>
          <a:custGeom>
            <a:avLst/>
            <a:gdLst>
              <a:gd name="T0" fmla="*/ 0 w 433"/>
              <a:gd name="T1" fmla="*/ 516 h 516"/>
              <a:gd name="T2" fmla="*/ 58 w 433"/>
              <a:gd name="T3" fmla="*/ 271 h 516"/>
              <a:gd name="T4" fmla="*/ 217 w 433"/>
              <a:gd name="T5" fmla="*/ 0 h 516"/>
              <a:gd name="T6" fmla="*/ 375 w 433"/>
              <a:gd name="T7" fmla="*/ 271 h 516"/>
              <a:gd name="T8" fmla="*/ 433 w 433"/>
              <a:gd name="T9" fmla="*/ 516 h 516"/>
              <a:gd name="T10" fmla="*/ 0 w 433"/>
              <a:gd name="T11" fmla="*/ 516 h 516"/>
            </a:gdLst>
            <a:ahLst/>
            <a:cxnLst>
              <a:cxn ang="0">
                <a:pos x="T0" y="T1"/>
              </a:cxn>
              <a:cxn ang="0">
                <a:pos x="T2" y="T3"/>
              </a:cxn>
              <a:cxn ang="0">
                <a:pos x="T4" y="T5"/>
              </a:cxn>
              <a:cxn ang="0">
                <a:pos x="T6" y="T7"/>
              </a:cxn>
              <a:cxn ang="0">
                <a:pos x="T8" y="T9"/>
              </a:cxn>
              <a:cxn ang="0">
                <a:pos x="T10" y="T11"/>
              </a:cxn>
            </a:cxnLst>
            <a:rect l="0" t="0" r="r" b="b"/>
            <a:pathLst>
              <a:path w="433" h="516">
                <a:moveTo>
                  <a:pt x="0" y="516"/>
                </a:moveTo>
                <a:cubicBezTo>
                  <a:pt x="35" y="444"/>
                  <a:pt x="49" y="361"/>
                  <a:pt x="58" y="271"/>
                </a:cubicBezTo>
                <a:cubicBezTo>
                  <a:pt x="69" y="158"/>
                  <a:pt x="100" y="0"/>
                  <a:pt x="217" y="0"/>
                </a:cubicBezTo>
                <a:cubicBezTo>
                  <a:pt x="333" y="0"/>
                  <a:pt x="364" y="158"/>
                  <a:pt x="375" y="271"/>
                </a:cubicBezTo>
                <a:cubicBezTo>
                  <a:pt x="384" y="361"/>
                  <a:pt x="398" y="444"/>
                  <a:pt x="433" y="516"/>
                </a:cubicBezTo>
                <a:lnTo>
                  <a:pt x="0" y="516"/>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9" name="Freeform 13"/>
          <p:cNvSpPr/>
          <p:nvPr/>
        </p:nvSpPr>
        <p:spPr bwMode="auto">
          <a:xfrm>
            <a:off x="7805625" y="3550102"/>
            <a:ext cx="1401646" cy="820223"/>
          </a:xfrm>
          <a:custGeom>
            <a:avLst/>
            <a:gdLst>
              <a:gd name="T0" fmla="*/ 0 w 400"/>
              <a:gd name="T1" fmla="*/ 234 h 234"/>
              <a:gd name="T2" fmla="*/ 53 w 400"/>
              <a:gd name="T3" fmla="*/ 123 h 234"/>
              <a:gd name="T4" fmla="*/ 200 w 400"/>
              <a:gd name="T5" fmla="*/ 0 h 234"/>
              <a:gd name="T6" fmla="*/ 346 w 400"/>
              <a:gd name="T7" fmla="*/ 123 h 234"/>
              <a:gd name="T8" fmla="*/ 400 w 400"/>
              <a:gd name="T9" fmla="*/ 234 h 234"/>
              <a:gd name="T10" fmla="*/ 0 w 400"/>
              <a:gd name="T11" fmla="*/ 234 h 234"/>
            </a:gdLst>
            <a:ahLst/>
            <a:cxnLst>
              <a:cxn ang="0">
                <a:pos x="T0" y="T1"/>
              </a:cxn>
              <a:cxn ang="0">
                <a:pos x="T2" y="T3"/>
              </a:cxn>
              <a:cxn ang="0">
                <a:pos x="T4" y="T5"/>
              </a:cxn>
              <a:cxn ang="0">
                <a:pos x="T6" y="T7"/>
              </a:cxn>
              <a:cxn ang="0">
                <a:pos x="T8" y="T9"/>
              </a:cxn>
              <a:cxn ang="0">
                <a:pos x="T10" y="T11"/>
              </a:cxn>
            </a:cxnLst>
            <a:rect l="0" t="0" r="r" b="b"/>
            <a:pathLst>
              <a:path w="400" h="234">
                <a:moveTo>
                  <a:pt x="0" y="234"/>
                </a:moveTo>
                <a:cubicBezTo>
                  <a:pt x="32" y="201"/>
                  <a:pt x="45" y="164"/>
                  <a:pt x="53" y="123"/>
                </a:cubicBezTo>
                <a:cubicBezTo>
                  <a:pt x="63" y="72"/>
                  <a:pt x="92" y="0"/>
                  <a:pt x="200" y="0"/>
                </a:cubicBezTo>
                <a:cubicBezTo>
                  <a:pt x="308" y="0"/>
                  <a:pt x="336" y="72"/>
                  <a:pt x="346" y="123"/>
                </a:cubicBezTo>
                <a:cubicBezTo>
                  <a:pt x="354" y="164"/>
                  <a:pt x="367" y="201"/>
                  <a:pt x="400" y="234"/>
                </a:cubicBezTo>
                <a:lnTo>
                  <a:pt x="0" y="234"/>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0" name="Freeform 14"/>
          <p:cNvSpPr/>
          <p:nvPr/>
        </p:nvSpPr>
        <p:spPr bwMode="auto">
          <a:xfrm>
            <a:off x="8516089" y="3367665"/>
            <a:ext cx="1668626" cy="1002659"/>
          </a:xfrm>
          <a:custGeom>
            <a:avLst/>
            <a:gdLst>
              <a:gd name="T0" fmla="*/ 0 w 476"/>
              <a:gd name="T1" fmla="*/ 286 h 286"/>
              <a:gd name="T2" fmla="*/ 63 w 476"/>
              <a:gd name="T3" fmla="*/ 151 h 286"/>
              <a:gd name="T4" fmla="*/ 238 w 476"/>
              <a:gd name="T5" fmla="*/ 0 h 286"/>
              <a:gd name="T6" fmla="*/ 412 w 476"/>
              <a:gd name="T7" fmla="*/ 151 h 286"/>
              <a:gd name="T8" fmla="*/ 476 w 476"/>
              <a:gd name="T9" fmla="*/ 286 h 286"/>
              <a:gd name="T10" fmla="*/ 0 w 476"/>
              <a:gd name="T11" fmla="*/ 286 h 286"/>
            </a:gdLst>
            <a:ahLst/>
            <a:cxnLst>
              <a:cxn ang="0">
                <a:pos x="T0" y="T1"/>
              </a:cxn>
              <a:cxn ang="0">
                <a:pos x="T2" y="T3"/>
              </a:cxn>
              <a:cxn ang="0">
                <a:pos x="T4" y="T5"/>
              </a:cxn>
              <a:cxn ang="0">
                <a:pos x="T6" y="T7"/>
              </a:cxn>
              <a:cxn ang="0">
                <a:pos x="T8" y="T9"/>
              </a:cxn>
              <a:cxn ang="0">
                <a:pos x="T10" y="T11"/>
              </a:cxn>
            </a:cxnLst>
            <a:rect l="0" t="0" r="r" b="b"/>
            <a:pathLst>
              <a:path w="476" h="286">
                <a:moveTo>
                  <a:pt x="0" y="286"/>
                </a:moveTo>
                <a:cubicBezTo>
                  <a:pt x="38" y="246"/>
                  <a:pt x="54" y="200"/>
                  <a:pt x="63" y="151"/>
                </a:cubicBezTo>
                <a:cubicBezTo>
                  <a:pt x="75" y="88"/>
                  <a:pt x="109" y="0"/>
                  <a:pt x="238" y="0"/>
                </a:cubicBezTo>
                <a:cubicBezTo>
                  <a:pt x="366" y="0"/>
                  <a:pt x="400" y="88"/>
                  <a:pt x="412" y="151"/>
                </a:cubicBezTo>
                <a:cubicBezTo>
                  <a:pt x="421" y="200"/>
                  <a:pt x="437" y="246"/>
                  <a:pt x="476" y="286"/>
                </a:cubicBezTo>
                <a:lnTo>
                  <a:pt x="0" y="28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1" name="Freeform 15"/>
          <p:cNvSpPr/>
          <p:nvPr/>
        </p:nvSpPr>
        <p:spPr bwMode="auto">
          <a:xfrm>
            <a:off x="9374876" y="3164464"/>
            <a:ext cx="1404613" cy="1205861"/>
          </a:xfrm>
          <a:custGeom>
            <a:avLst/>
            <a:gdLst>
              <a:gd name="T0" fmla="*/ 0 w 401"/>
              <a:gd name="T1" fmla="*/ 344 h 344"/>
              <a:gd name="T2" fmla="*/ 54 w 401"/>
              <a:gd name="T3" fmla="*/ 181 h 344"/>
              <a:gd name="T4" fmla="*/ 201 w 401"/>
              <a:gd name="T5" fmla="*/ 0 h 344"/>
              <a:gd name="T6" fmla="*/ 347 w 401"/>
              <a:gd name="T7" fmla="*/ 181 h 344"/>
              <a:gd name="T8" fmla="*/ 401 w 401"/>
              <a:gd name="T9" fmla="*/ 344 h 344"/>
              <a:gd name="T10" fmla="*/ 0 w 401"/>
              <a:gd name="T11" fmla="*/ 344 h 344"/>
            </a:gdLst>
            <a:ahLst/>
            <a:cxnLst>
              <a:cxn ang="0">
                <a:pos x="T0" y="T1"/>
              </a:cxn>
              <a:cxn ang="0">
                <a:pos x="T2" y="T3"/>
              </a:cxn>
              <a:cxn ang="0">
                <a:pos x="T4" y="T5"/>
              </a:cxn>
              <a:cxn ang="0">
                <a:pos x="T6" y="T7"/>
              </a:cxn>
              <a:cxn ang="0">
                <a:pos x="T8" y="T9"/>
              </a:cxn>
              <a:cxn ang="0">
                <a:pos x="T10" y="T11"/>
              </a:cxn>
            </a:cxnLst>
            <a:rect l="0" t="0" r="r" b="b"/>
            <a:pathLst>
              <a:path w="401" h="344">
                <a:moveTo>
                  <a:pt x="0" y="344"/>
                </a:moveTo>
                <a:cubicBezTo>
                  <a:pt x="33" y="296"/>
                  <a:pt x="46" y="241"/>
                  <a:pt x="54" y="181"/>
                </a:cubicBezTo>
                <a:cubicBezTo>
                  <a:pt x="64" y="106"/>
                  <a:pt x="93" y="0"/>
                  <a:pt x="201" y="0"/>
                </a:cubicBezTo>
                <a:cubicBezTo>
                  <a:pt x="308" y="0"/>
                  <a:pt x="337" y="106"/>
                  <a:pt x="347" y="181"/>
                </a:cubicBezTo>
                <a:cubicBezTo>
                  <a:pt x="355" y="241"/>
                  <a:pt x="368" y="296"/>
                  <a:pt x="401" y="344"/>
                </a:cubicBezTo>
                <a:lnTo>
                  <a:pt x="0" y="344"/>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2" name="Oval 16"/>
          <p:cNvSpPr>
            <a:spLocks noChangeArrowheads="1"/>
          </p:cNvSpPr>
          <p:nvPr/>
        </p:nvSpPr>
        <p:spPr bwMode="auto">
          <a:xfrm>
            <a:off x="1874216" y="2207785"/>
            <a:ext cx="493913" cy="493913"/>
          </a:xfrm>
          <a:prstGeom prst="ellipse">
            <a:avLst/>
          </a:prstGeom>
          <a:solidFill>
            <a:schemeClr val="accent3"/>
          </a:solidFill>
          <a:ln>
            <a:noFill/>
          </a:ln>
        </p:spPr>
        <p:txBody>
          <a:bodyPr vert="horz" wrap="square" lIns="0" tIns="0" rIns="0" bIns="0" numCol="1" anchor="ctr" anchorCtr="0" compatLnSpc="1"/>
          <a:lstStyle/>
          <a:p>
            <a:pPr algn="ctr"/>
            <a:r>
              <a:rPr lang="en-US" altLang="zh-CN" dirty="0">
                <a:solidFill>
                  <a:schemeClr val="bg1"/>
                </a:solidFill>
                <a:latin typeface="Bebas" pitchFamily="2" charset="0"/>
              </a:rPr>
              <a:t>50</a:t>
            </a:r>
            <a:endParaRPr lang="zh-CN" altLang="en-US" dirty="0">
              <a:solidFill>
                <a:schemeClr val="bg1"/>
              </a:solidFill>
              <a:latin typeface="Bebas" pitchFamily="2" charset="0"/>
            </a:endParaRPr>
          </a:p>
        </p:txBody>
      </p:sp>
      <p:sp>
        <p:nvSpPr>
          <p:cNvPr id="13" name="Line 17"/>
          <p:cNvSpPr>
            <a:spLocks noChangeShapeType="1"/>
          </p:cNvSpPr>
          <p:nvPr/>
        </p:nvSpPr>
        <p:spPr bwMode="auto">
          <a:xfrm>
            <a:off x="2121171" y="2804040"/>
            <a:ext cx="0" cy="444967"/>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 name="Oval 18"/>
          <p:cNvSpPr>
            <a:spLocks noChangeArrowheads="1"/>
          </p:cNvSpPr>
          <p:nvPr/>
        </p:nvSpPr>
        <p:spPr bwMode="auto">
          <a:xfrm>
            <a:off x="2753767" y="1629327"/>
            <a:ext cx="493913" cy="493913"/>
          </a:xfrm>
          <a:prstGeom prst="ellipse">
            <a:avLst/>
          </a:prstGeom>
          <a:solidFill>
            <a:schemeClr val="tx2"/>
          </a:solidFill>
          <a:ln>
            <a:noFill/>
          </a:ln>
        </p:spPr>
        <p:txBody>
          <a:bodyPr vert="horz" wrap="square" lIns="0" tIns="0" rIns="0" bIns="0" numCol="1" anchor="ctr" anchorCtr="0" compatLnSpc="1"/>
          <a:lstStyle/>
          <a:p>
            <a:pPr algn="ctr"/>
            <a:r>
              <a:rPr lang="en-US" altLang="zh-CN">
                <a:solidFill>
                  <a:schemeClr val="bg1"/>
                </a:solidFill>
                <a:latin typeface="Bebas" pitchFamily="2" charset="0"/>
              </a:rPr>
              <a:t>79</a:t>
            </a:r>
            <a:endParaRPr lang="zh-CN" altLang="en-US">
              <a:solidFill>
                <a:schemeClr val="bg1"/>
              </a:solidFill>
              <a:latin typeface="Bebas" pitchFamily="2" charset="0"/>
            </a:endParaRPr>
          </a:p>
        </p:txBody>
      </p:sp>
      <p:sp>
        <p:nvSpPr>
          <p:cNvPr id="15" name="Line 19"/>
          <p:cNvSpPr>
            <a:spLocks noChangeShapeType="1"/>
          </p:cNvSpPr>
          <p:nvPr/>
        </p:nvSpPr>
        <p:spPr bwMode="auto">
          <a:xfrm>
            <a:off x="3000722" y="2238932"/>
            <a:ext cx="0" cy="444967"/>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 name="Oval 20"/>
          <p:cNvSpPr>
            <a:spLocks noChangeArrowheads="1"/>
          </p:cNvSpPr>
          <p:nvPr/>
        </p:nvSpPr>
        <p:spPr bwMode="auto">
          <a:xfrm>
            <a:off x="3836520" y="2014965"/>
            <a:ext cx="493913" cy="493913"/>
          </a:xfrm>
          <a:prstGeom prst="ellipse">
            <a:avLst/>
          </a:prstGeom>
          <a:solidFill>
            <a:schemeClr val="accent1"/>
          </a:solidFill>
          <a:ln>
            <a:noFill/>
          </a:ln>
        </p:spPr>
        <p:txBody>
          <a:bodyPr vert="horz" wrap="square" lIns="0" tIns="0" rIns="0" bIns="0" numCol="1" anchor="ctr" anchorCtr="0" compatLnSpc="1"/>
          <a:lstStyle/>
          <a:p>
            <a:pPr algn="ctr"/>
            <a:r>
              <a:rPr lang="en-US" altLang="zh-CN">
                <a:solidFill>
                  <a:schemeClr val="bg1"/>
                </a:solidFill>
                <a:latin typeface="Bebas" pitchFamily="2" charset="0"/>
              </a:rPr>
              <a:t>68</a:t>
            </a:r>
            <a:endParaRPr lang="zh-CN" altLang="en-US">
              <a:solidFill>
                <a:schemeClr val="bg1"/>
              </a:solidFill>
              <a:latin typeface="Bebas" pitchFamily="2" charset="0"/>
            </a:endParaRPr>
          </a:p>
        </p:txBody>
      </p:sp>
      <p:sp>
        <p:nvSpPr>
          <p:cNvPr id="17" name="Oval 21"/>
          <p:cNvSpPr>
            <a:spLocks noChangeArrowheads="1"/>
          </p:cNvSpPr>
          <p:nvPr/>
        </p:nvSpPr>
        <p:spPr bwMode="auto">
          <a:xfrm>
            <a:off x="4809514" y="2403570"/>
            <a:ext cx="493913" cy="493913"/>
          </a:xfrm>
          <a:prstGeom prst="ellipse">
            <a:avLst/>
          </a:prstGeom>
          <a:solidFill>
            <a:schemeClr val="accent2"/>
          </a:solidFill>
          <a:ln>
            <a:noFill/>
          </a:ln>
        </p:spPr>
        <p:txBody>
          <a:bodyPr vert="horz" wrap="square" lIns="0" tIns="0" rIns="0" bIns="0" numCol="1" anchor="ctr" anchorCtr="0" compatLnSpc="1"/>
          <a:lstStyle/>
          <a:p>
            <a:pPr algn="ctr"/>
            <a:r>
              <a:rPr lang="en-US" altLang="zh-CN">
                <a:solidFill>
                  <a:schemeClr val="bg1"/>
                </a:solidFill>
                <a:latin typeface="Bebas" pitchFamily="2" charset="0"/>
              </a:rPr>
              <a:t>42</a:t>
            </a:r>
            <a:endParaRPr lang="zh-CN" altLang="en-US">
              <a:solidFill>
                <a:schemeClr val="bg1"/>
              </a:solidFill>
              <a:latin typeface="Bebas" pitchFamily="2" charset="0"/>
            </a:endParaRPr>
          </a:p>
        </p:txBody>
      </p:sp>
      <p:sp>
        <p:nvSpPr>
          <p:cNvPr id="18" name="Oval 22"/>
          <p:cNvSpPr>
            <a:spLocks noChangeArrowheads="1"/>
          </p:cNvSpPr>
          <p:nvPr/>
        </p:nvSpPr>
        <p:spPr bwMode="auto">
          <a:xfrm>
            <a:off x="5769160" y="2189986"/>
            <a:ext cx="495397" cy="493913"/>
          </a:xfrm>
          <a:prstGeom prst="ellipse">
            <a:avLst/>
          </a:prstGeom>
          <a:solidFill>
            <a:schemeClr val="accent4"/>
          </a:solidFill>
          <a:ln>
            <a:noFill/>
          </a:ln>
        </p:spPr>
        <p:txBody>
          <a:bodyPr vert="horz" wrap="square" lIns="0" tIns="0" rIns="0" bIns="0" numCol="1" anchor="ctr" anchorCtr="0" compatLnSpc="1"/>
          <a:lstStyle/>
          <a:p>
            <a:pPr algn="ctr"/>
            <a:r>
              <a:rPr lang="en-US" altLang="zh-CN">
                <a:solidFill>
                  <a:schemeClr val="bg1"/>
                </a:solidFill>
                <a:latin typeface="Bebas" pitchFamily="2" charset="0"/>
              </a:rPr>
              <a:t>60</a:t>
            </a:r>
            <a:endParaRPr lang="zh-CN" altLang="en-US">
              <a:solidFill>
                <a:schemeClr val="bg1"/>
              </a:solidFill>
              <a:latin typeface="Bebas" pitchFamily="2" charset="0"/>
            </a:endParaRPr>
          </a:p>
        </p:txBody>
      </p:sp>
      <p:sp>
        <p:nvSpPr>
          <p:cNvPr id="19" name="Oval 23"/>
          <p:cNvSpPr>
            <a:spLocks noChangeArrowheads="1"/>
          </p:cNvSpPr>
          <p:nvPr/>
        </p:nvSpPr>
        <p:spPr bwMode="auto">
          <a:xfrm>
            <a:off x="6666510" y="2599356"/>
            <a:ext cx="493913" cy="495397"/>
          </a:xfrm>
          <a:prstGeom prst="ellipse">
            <a:avLst/>
          </a:prstGeom>
          <a:solidFill>
            <a:schemeClr val="accent3"/>
          </a:solidFill>
          <a:ln>
            <a:noFill/>
          </a:ln>
        </p:spPr>
        <p:txBody>
          <a:bodyPr vert="horz" wrap="square" lIns="0" tIns="0" rIns="0" bIns="0" numCol="1" anchor="ctr" anchorCtr="0" compatLnSpc="1"/>
          <a:lstStyle/>
          <a:p>
            <a:pPr algn="ctr"/>
            <a:r>
              <a:rPr lang="en-US" altLang="zh-CN">
                <a:solidFill>
                  <a:schemeClr val="bg1"/>
                </a:solidFill>
                <a:latin typeface="Bebas" pitchFamily="2" charset="0"/>
              </a:rPr>
              <a:t>31</a:t>
            </a:r>
            <a:endParaRPr lang="zh-CN" altLang="en-US">
              <a:solidFill>
                <a:schemeClr val="bg1"/>
              </a:solidFill>
              <a:latin typeface="Bebas" pitchFamily="2" charset="0"/>
            </a:endParaRPr>
          </a:p>
        </p:txBody>
      </p:sp>
      <p:sp>
        <p:nvSpPr>
          <p:cNvPr id="20" name="Oval 24"/>
          <p:cNvSpPr>
            <a:spLocks noChangeArrowheads="1"/>
          </p:cNvSpPr>
          <p:nvPr/>
        </p:nvSpPr>
        <p:spPr bwMode="auto">
          <a:xfrm>
            <a:off x="7476350" y="1412777"/>
            <a:ext cx="493913" cy="493913"/>
          </a:xfrm>
          <a:prstGeom prst="ellipse">
            <a:avLst/>
          </a:prstGeom>
          <a:solidFill>
            <a:schemeClr val="tx2"/>
          </a:solidFill>
          <a:ln>
            <a:noFill/>
          </a:ln>
        </p:spPr>
        <p:txBody>
          <a:bodyPr vert="horz" wrap="square" lIns="0" tIns="0" rIns="0" bIns="0" numCol="1" anchor="ctr" anchorCtr="0" compatLnSpc="1"/>
          <a:lstStyle/>
          <a:p>
            <a:pPr algn="ctr"/>
            <a:r>
              <a:rPr lang="en-US" altLang="zh-CN">
                <a:solidFill>
                  <a:schemeClr val="bg1"/>
                </a:solidFill>
                <a:latin typeface="Bebas" pitchFamily="2" charset="0"/>
              </a:rPr>
              <a:t>92</a:t>
            </a:r>
            <a:endParaRPr lang="zh-CN" altLang="en-US">
              <a:solidFill>
                <a:schemeClr val="bg1"/>
              </a:solidFill>
              <a:latin typeface="Bebas" pitchFamily="2" charset="0"/>
            </a:endParaRPr>
          </a:p>
        </p:txBody>
      </p:sp>
      <p:sp>
        <p:nvSpPr>
          <p:cNvPr id="21" name="Oval 25"/>
          <p:cNvSpPr>
            <a:spLocks noChangeArrowheads="1"/>
          </p:cNvSpPr>
          <p:nvPr/>
        </p:nvSpPr>
        <p:spPr bwMode="auto">
          <a:xfrm>
            <a:off x="8258009" y="2403570"/>
            <a:ext cx="493913" cy="493913"/>
          </a:xfrm>
          <a:prstGeom prst="ellipse">
            <a:avLst/>
          </a:prstGeom>
          <a:solidFill>
            <a:schemeClr val="accent1"/>
          </a:solidFill>
          <a:ln>
            <a:noFill/>
          </a:ln>
        </p:spPr>
        <p:txBody>
          <a:bodyPr vert="horz" wrap="square" lIns="0" tIns="0" rIns="0" bIns="0" numCol="1" anchor="ctr" anchorCtr="0" compatLnSpc="1"/>
          <a:lstStyle/>
          <a:p>
            <a:pPr algn="ctr"/>
            <a:r>
              <a:rPr lang="en-US" altLang="zh-CN">
                <a:solidFill>
                  <a:schemeClr val="bg1"/>
                </a:solidFill>
                <a:latin typeface="Bebas" pitchFamily="2" charset="0"/>
              </a:rPr>
              <a:t>40</a:t>
            </a:r>
            <a:endParaRPr lang="zh-CN" altLang="en-US">
              <a:solidFill>
                <a:schemeClr val="bg1"/>
              </a:solidFill>
              <a:latin typeface="Bebas" pitchFamily="2" charset="0"/>
            </a:endParaRPr>
          </a:p>
        </p:txBody>
      </p:sp>
      <p:sp>
        <p:nvSpPr>
          <p:cNvPr id="22" name="Oval 26"/>
          <p:cNvSpPr>
            <a:spLocks noChangeArrowheads="1"/>
          </p:cNvSpPr>
          <p:nvPr/>
        </p:nvSpPr>
        <p:spPr bwMode="auto">
          <a:xfrm>
            <a:off x="9830225" y="2022382"/>
            <a:ext cx="493913" cy="493913"/>
          </a:xfrm>
          <a:prstGeom prst="ellipse">
            <a:avLst/>
          </a:prstGeom>
          <a:solidFill>
            <a:schemeClr val="accent3"/>
          </a:solidFill>
          <a:ln>
            <a:noFill/>
          </a:ln>
        </p:spPr>
        <p:txBody>
          <a:bodyPr vert="horz" wrap="square" lIns="0" tIns="0" rIns="0" bIns="0" numCol="1" anchor="ctr" anchorCtr="0" compatLnSpc="1"/>
          <a:lstStyle/>
          <a:p>
            <a:pPr algn="ctr"/>
            <a:r>
              <a:rPr lang="en-US" altLang="zh-CN">
                <a:solidFill>
                  <a:schemeClr val="bg1"/>
                </a:solidFill>
                <a:latin typeface="Bebas" pitchFamily="2" charset="0"/>
              </a:rPr>
              <a:t>64</a:t>
            </a:r>
            <a:endParaRPr lang="zh-CN" altLang="en-US">
              <a:solidFill>
                <a:schemeClr val="bg1"/>
              </a:solidFill>
              <a:latin typeface="Bebas" pitchFamily="2" charset="0"/>
            </a:endParaRPr>
          </a:p>
        </p:txBody>
      </p:sp>
      <p:sp>
        <p:nvSpPr>
          <p:cNvPr id="23" name="Oval 27"/>
          <p:cNvSpPr>
            <a:spLocks noChangeArrowheads="1"/>
          </p:cNvSpPr>
          <p:nvPr/>
        </p:nvSpPr>
        <p:spPr bwMode="auto">
          <a:xfrm>
            <a:off x="9101963" y="2189986"/>
            <a:ext cx="493913" cy="493913"/>
          </a:xfrm>
          <a:prstGeom prst="ellipse">
            <a:avLst/>
          </a:prstGeom>
          <a:solidFill>
            <a:schemeClr val="accent2"/>
          </a:solidFill>
          <a:ln>
            <a:noFill/>
          </a:ln>
        </p:spPr>
        <p:txBody>
          <a:bodyPr vert="horz" wrap="square" lIns="0" tIns="0" rIns="0" bIns="0" numCol="1" anchor="ctr" anchorCtr="0" compatLnSpc="1"/>
          <a:lstStyle/>
          <a:p>
            <a:pPr algn="ctr"/>
            <a:r>
              <a:rPr lang="en-US" altLang="zh-CN">
                <a:solidFill>
                  <a:schemeClr val="bg1"/>
                </a:solidFill>
                <a:latin typeface="Bebas" pitchFamily="2" charset="0"/>
              </a:rPr>
              <a:t>61</a:t>
            </a:r>
            <a:endParaRPr lang="zh-CN" altLang="en-US">
              <a:solidFill>
                <a:schemeClr val="bg1"/>
              </a:solidFill>
              <a:latin typeface="Bebas" pitchFamily="2" charset="0"/>
            </a:endParaRPr>
          </a:p>
        </p:txBody>
      </p:sp>
      <p:sp>
        <p:nvSpPr>
          <p:cNvPr id="24" name="Line 28"/>
          <p:cNvSpPr>
            <a:spLocks noChangeShapeType="1"/>
          </p:cNvSpPr>
          <p:nvPr/>
        </p:nvSpPr>
        <p:spPr bwMode="auto">
          <a:xfrm>
            <a:off x="4083475" y="2627537"/>
            <a:ext cx="0" cy="444967"/>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5" name="Line 29"/>
          <p:cNvSpPr>
            <a:spLocks noChangeShapeType="1"/>
          </p:cNvSpPr>
          <p:nvPr/>
        </p:nvSpPr>
        <p:spPr bwMode="auto">
          <a:xfrm>
            <a:off x="5056469" y="2999825"/>
            <a:ext cx="0" cy="447934"/>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6" name="Line 30"/>
          <p:cNvSpPr>
            <a:spLocks noChangeShapeType="1"/>
          </p:cNvSpPr>
          <p:nvPr/>
        </p:nvSpPr>
        <p:spPr bwMode="auto">
          <a:xfrm>
            <a:off x="6016857" y="2771409"/>
            <a:ext cx="0" cy="449417"/>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7" name="Line 31"/>
          <p:cNvSpPr>
            <a:spLocks noChangeShapeType="1"/>
          </p:cNvSpPr>
          <p:nvPr/>
        </p:nvSpPr>
        <p:spPr bwMode="auto">
          <a:xfrm>
            <a:off x="6913465" y="3213409"/>
            <a:ext cx="0" cy="447934"/>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8" name="Line 32"/>
          <p:cNvSpPr>
            <a:spLocks noChangeShapeType="1"/>
          </p:cNvSpPr>
          <p:nvPr/>
        </p:nvSpPr>
        <p:spPr bwMode="auto">
          <a:xfrm>
            <a:off x="7723305" y="2000133"/>
            <a:ext cx="0" cy="449417"/>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9" name="Line 33"/>
          <p:cNvSpPr>
            <a:spLocks noChangeShapeType="1"/>
          </p:cNvSpPr>
          <p:nvPr/>
        </p:nvSpPr>
        <p:spPr bwMode="auto">
          <a:xfrm>
            <a:off x="8504964" y="2982918"/>
            <a:ext cx="0" cy="449417"/>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0" name="Line 34"/>
          <p:cNvSpPr>
            <a:spLocks noChangeShapeType="1"/>
          </p:cNvSpPr>
          <p:nvPr/>
        </p:nvSpPr>
        <p:spPr bwMode="auto">
          <a:xfrm>
            <a:off x="9348918" y="2758059"/>
            <a:ext cx="0" cy="447934"/>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1" name="Line 35"/>
          <p:cNvSpPr>
            <a:spLocks noChangeShapeType="1"/>
          </p:cNvSpPr>
          <p:nvPr/>
        </p:nvSpPr>
        <p:spPr bwMode="auto">
          <a:xfrm>
            <a:off x="10077180" y="2627537"/>
            <a:ext cx="0" cy="449417"/>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2" name="TextBox 31"/>
          <p:cNvSpPr txBox="1"/>
          <p:nvPr/>
        </p:nvSpPr>
        <p:spPr>
          <a:xfrm>
            <a:off x="1849303" y="4516687"/>
            <a:ext cx="543739" cy="307777"/>
          </a:xfrm>
          <a:prstGeom prst="rect">
            <a:avLst/>
          </a:prstGeom>
          <a:noFill/>
        </p:spPr>
        <p:txBody>
          <a:bodyPr wrap="non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2730337" y="4516687"/>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3809382" y="4516687"/>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4783118" y="4516687"/>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5743506" y="4516687"/>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6641597" y="4516687"/>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7451438" y="4516687"/>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8234580" y="4516687"/>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9078534" y="4516687"/>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9805313" y="4516687"/>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5208862" y="5150657"/>
            <a:ext cx="1774276" cy="369332"/>
          </a:xfrm>
          <a:prstGeom prst="rect">
            <a:avLst/>
          </a:prstGeom>
          <a:noFill/>
        </p:spPr>
        <p:txBody>
          <a:bodyPr wrap="square" tIns="0" bIns="0" rtlCol="0" anchor="t">
            <a:spAutoFit/>
          </a:bodyPr>
          <a:lstStyle/>
          <a:p>
            <a:pPr algn="ct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43" name="TextBox 42"/>
          <p:cNvSpPr txBox="1"/>
          <p:nvPr/>
        </p:nvSpPr>
        <p:spPr>
          <a:xfrm>
            <a:off x="2494386" y="5545699"/>
            <a:ext cx="7203228" cy="549061"/>
          </a:xfrm>
          <a:prstGeom prst="rect">
            <a:avLst/>
          </a:prstGeom>
          <a:noFill/>
        </p:spPr>
        <p:txBody>
          <a:bodyPr wrap="square" rtlCol="0">
            <a:spAutoFit/>
          </a:bodyPr>
          <a:lstStyle/>
          <a:p>
            <a:pPr algn="ct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您的内容打在这里，或者通过复制您的文本后，在此框中选择粘贴，并选择只保留文字。您的内容打在这里，或者通过通过复制您的文本。您的内容打在这里，或者通过通过复制您的文本。</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标题 43"/>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48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8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48000">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8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48000">
                                          <p:cBhvr additive="base">
                                            <p:cTn id="11" dur="500" fill="hold"/>
                                            <p:tgtEl>
                                              <p:spTgt spid="14"/>
                                            </p:tgtEl>
                                            <p:attrNameLst>
                                              <p:attrName>ppt_x</p:attrName>
                                            </p:attrNameLst>
                                          </p:cBhvr>
                                          <p:tavLst>
                                            <p:tav tm="0">
                                              <p:val>
                                                <p:strVal val="#ppt_x"/>
                                              </p:val>
                                            </p:tav>
                                            <p:tav tm="100000">
                                              <p:val>
                                                <p:strVal val="#ppt_x"/>
                                              </p:val>
                                            </p:tav>
                                          </p:tavLst>
                                        </p:anim>
                                        <p:anim calcmode="lin" valueType="num" p14:bounceEnd="48000">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48000">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14:bounceEnd="48000">
                                          <p:cBhvr additive="base">
                                            <p:cTn id="15" dur="500" fill="hold"/>
                                            <p:tgtEl>
                                              <p:spTgt spid="16"/>
                                            </p:tgtEl>
                                            <p:attrNameLst>
                                              <p:attrName>ppt_x</p:attrName>
                                            </p:attrNameLst>
                                          </p:cBhvr>
                                          <p:tavLst>
                                            <p:tav tm="0">
                                              <p:val>
                                                <p:strVal val="#ppt_x"/>
                                              </p:val>
                                            </p:tav>
                                            <p:tav tm="100000">
                                              <p:val>
                                                <p:strVal val="#ppt_x"/>
                                              </p:val>
                                            </p:tav>
                                          </p:tavLst>
                                        </p:anim>
                                        <p:anim calcmode="lin" valueType="num" p14:bounceEnd="48000">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48000">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14:bounceEnd="48000">
                                          <p:cBhvr additive="base">
                                            <p:cTn id="19" dur="500" fill="hold"/>
                                            <p:tgtEl>
                                              <p:spTgt spid="17"/>
                                            </p:tgtEl>
                                            <p:attrNameLst>
                                              <p:attrName>ppt_x</p:attrName>
                                            </p:attrNameLst>
                                          </p:cBhvr>
                                          <p:tavLst>
                                            <p:tav tm="0">
                                              <p:val>
                                                <p:strVal val="#ppt_x"/>
                                              </p:val>
                                            </p:tav>
                                            <p:tav tm="100000">
                                              <p:val>
                                                <p:strVal val="#ppt_x"/>
                                              </p:val>
                                            </p:tav>
                                          </p:tavLst>
                                        </p:anim>
                                        <p:anim calcmode="lin" valueType="num" p14:bounceEnd="48000">
                                          <p:cBhvr additive="base">
                                            <p:cTn id="20" dur="500" fill="hold"/>
                                            <p:tgtEl>
                                              <p:spTgt spid="17"/>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48000">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14:bounceEnd="48000">
                                          <p:cBhvr additive="base">
                                            <p:cTn id="23" dur="500" fill="hold"/>
                                            <p:tgtEl>
                                              <p:spTgt spid="18"/>
                                            </p:tgtEl>
                                            <p:attrNameLst>
                                              <p:attrName>ppt_x</p:attrName>
                                            </p:attrNameLst>
                                          </p:cBhvr>
                                          <p:tavLst>
                                            <p:tav tm="0">
                                              <p:val>
                                                <p:strVal val="#ppt_x"/>
                                              </p:val>
                                            </p:tav>
                                            <p:tav tm="100000">
                                              <p:val>
                                                <p:strVal val="#ppt_x"/>
                                              </p:val>
                                            </p:tav>
                                          </p:tavLst>
                                        </p:anim>
                                        <p:anim calcmode="lin" valueType="num" p14:bounceEnd="48000">
                                          <p:cBhvr additive="base">
                                            <p:cTn id="24" dur="500" fill="hold"/>
                                            <p:tgtEl>
                                              <p:spTgt spid="1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48000">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14:bounceEnd="48000">
                                          <p:cBhvr additive="base">
                                            <p:cTn id="27" dur="500" fill="hold"/>
                                            <p:tgtEl>
                                              <p:spTgt spid="19"/>
                                            </p:tgtEl>
                                            <p:attrNameLst>
                                              <p:attrName>ppt_x</p:attrName>
                                            </p:attrNameLst>
                                          </p:cBhvr>
                                          <p:tavLst>
                                            <p:tav tm="0">
                                              <p:val>
                                                <p:strVal val="#ppt_x"/>
                                              </p:val>
                                            </p:tav>
                                            <p:tav tm="100000">
                                              <p:val>
                                                <p:strVal val="#ppt_x"/>
                                              </p:val>
                                            </p:tav>
                                          </p:tavLst>
                                        </p:anim>
                                        <p:anim calcmode="lin" valueType="num" p14:bounceEnd="48000">
                                          <p:cBhvr additive="base">
                                            <p:cTn id="28" dur="500" fill="hold"/>
                                            <p:tgtEl>
                                              <p:spTgt spid="19"/>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14:presetBounceEnd="48000">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14:bounceEnd="48000">
                                          <p:cBhvr additive="base">
                                            <p:cTn id="31" dur="500" fill="hold"/>
                                            <p:tgtEl>
                                              <p:spTgt spid="20"/>
                                            </p:tgtEl>
                                            <p:attrNameLst>
                                              <p:attrName>ppt_x</p:attrName>
                                            </p:attrNameLst>
                                          </p:cBhvr>
                                          <p:tavLst>
                                            <p:tav tm="0">
                                              <p:val>
                                                <p:strVal val="#ppt_x"/>
                                              </p:val>
                                            </p:tav>
                                            <p:tav tm="100000">
                                              <p:val>
                                                <p:strVal val="#ppt_x"/>
                                              </p:val>
                                            </p:tav>
                                          </p:tavLst>
                                        </p:anim>
                                        <p:anim calcmode="lin" valueType="num" p14:bounceEnd="48000">
                                          <p:cBhvr additive="base">
                                            <p:cTn id="32" dur="500" fill="hold"/>
                                            <p:tgtEl>
                                              <p:spTgt spid="20"/>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14:presetBounceEnd="48000">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14:bounceEnd="48000">
                                          <p:cBhvr additive="base">
                                            <p:cTn id="35" dur="500" fill="hold"/>
                                            <p:tgtEl>
                                              <p:spTgt spid="21"/>
                                            </p:tgtEl>
                                            <p:attrNameLst>
                                              <p:attrName>ppt_x</p:attrName>
                                            </p:attrNameLst>
                                          </p:cBhvr>
                                          <p:tavLst>
                                            <p:tav tm="0">
                                              <p:val>
                                                <p:strVal val="#ppt_x"/>
                                              </p:val>
                                            </p:tav>
                                            <p:tav tm="100000">
                                              <p:val>
                                                <p:strVal val="#ppt_x"/>
                                              </p:val>
                                            </p:tav>
                                          </p:tavLst>
                                        </p:anim>
                                        <p:anim calcmode="lin" valueType="num" p14:bounceEnd="48000">
                                          <p:cBhvr additive="base">
                                            <p:cTn id="36" dur="500" fill="hold"/>
                                            <p:tgtEl>
                                              <p:spTgt spid="21"/>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14:presetBounceEnd="48000">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14:bounceEnd="48000">
                                          <p:cBhvr additive="base">
                                            <p:cTn id="39" dur="500" fill="hold"/>
                                            <p:tgtEl>
                                              <p:spTgt spid="23"/>
                                            </p:tgtEl>
                                            <p:attrNameLst>
                                              <p:attrName>ppt_x</p:attrName>
                                            </p:attrNameLst>
                                          </p:cBhvr>
                                          <p:tavLst>
                                            <p:tav tm="0">
                                              <p:val>
                                                <p:strVal val="#ppt_x"/>
                                              </p:val>
                                            </p:tav>
                                            <p:tav tm="100000">
                                              <p:val>
                                                <p:strVal val="#ppt_x"/>
                                              </p:val>
                                            </p:tav>
                                          </p:tavLst>
                                        </p:anim>
                                        <p:anim calcmode="lin" valueType="num" p14:bounceEnd="48000">
                                          <p:cBhvr additive="base">
                                            <p:cTn id="40" dur="500" fill="hold"/>
                                            <p:tgtEl>
                                              <p:spTgt spid="23"/>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14:presetBounceEnd="48000">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14:bounceEnd="48000">
                                          <p:cBhvr additive="base">
                                            <p:cTn id="43" dur="500" fill="hold"/>
                                            <p:tgtEl>
                                              <p:spTgt spid="22"/>
                                            </p:tgtEl>
                                            <p:attrNameLst>
                                              <p:attrName>ppt_x</p:attrName>
                                            </p:attrNameLst>
                                          </p:cBhvr>
                                          <p:tavLst>
                                            <p:tav tm="0">
                                              <p:val>
                                                <p:strVal val="#ppt_x"/>
                                              </p:val>
                                            </p:tav>
                                            <p:tav tm="100000">
                                              <p:val>
                                                <p:strVal val="#ppt_x"/>
                                              </p:val>
                                            </p:tav>
                                          </p:tavLst>
                                        </p:anim>
                                        <p:anim calcmode="lin" valueType="num" p14:bounceEnd="48000">
                                          <p:cBhvr additive="base">
                                            <p:cTn id="44" dur="500" fill="hold"/>
                                            <p:tgtEl>
                                              <p:spTgt spid="22"/>
                                            </p:tgtEl>
                                            <p:attrNameLst>
                                              <p:attrName>ppt_y</p:attrName>
                                            </p:attrNameLst>
                                          </p:cBhvr>
                                          <p:tavLst>
                                            <p:tav tm="0">
                                              <p:val>
                                                <p:strVal val="0-#ppt_h/2"/>
                                              </p:val>
                                            </p:tav>
                                            <p:tav tm="100000">
                                              <p:val>
                                                <p:strVal val="#ppt_y"/>
                                              </p:val>
                                            </p:tav>
                                          </p:tavLst>
                                        </p:anim>
                                      </p:childTnLst>
                                    </p:cTn>
                                  </p:par>
                                </p:childTnLst>
                              </p:cTn>
                            </p:par>
                            <p:par>
                              <p:cTn id="45" fill="hold">
                                <p:stCondLst>
                                  <p:cond delay="500"/>
                                </p:stCondLst>
                                <p:childTnLst>
                                  <p:par>
                                    <p:cTn id="46" presetID="22" presetClass="entr" presetSubtype="1"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up)">
                                          <p:cBhvr>
                                            <p:cTn id="48" dur="500"/>
                                            <p:tgtEl>
                                              <p:spTgt spid="13"/>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500"/>
                                            <p:tgtEl>
                                              <p:spTgt spid="15"/>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up)">
                                          <p:cBhvr>
                                            <p:cTn id="60" dur="500"/>
                                            <p:tgtEl>
                                              <p:spTgt spid="26"/>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up)">
                                          <p:cBhvr>
                                            <p:cTn id="63" dur="500"/>
                                            <p:tgtEl>
                                              <p:spTgt spid="27"/>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up)">
                                          <p:cBhvr>
                                            <p:cTn id="66" dur="500"/>
                                            <p:tgtEl>
                                              <p:spTgt spid="28"/>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up)">
                                          <p:cBhvr>
                                            <p:cTn id="69" dur="500"/>
                                            <p:tgtEl>
                                              <p:spTgt spid="29"/>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up)">
                                          <p:cBhvr>
                                            <p:cTn id="72" dur="500"/>
                                            <p:tgtEl>
                                              <p:spTgt spid="30"/>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up)">
                                          <p:cBhvr>
                                            <p:cTn id="75" dur="500"/>
                                            <p:tgtEl>
                                              <p:spTgt spid="31"/>
                                            </p:tgtEl>
                                          </p:cBhvr>
                                        </p:animEffect>
                                      </p:childTnLst>
                                    </p:cTn>
                                  </p:par>
                                </p:childTnLst>
                              </p:cTn>
                            </p:par>
                            <p:par>
                              <p:cTn id="76" fill="hold">
                                <p:stCondLst>
                                  <p:cond delay="1000"/>
                                </p:stCondLst>
                                <p:childTnLst>
                                  <p:par>
                                    <p:cTn id="77" presetID="55" presetClass="entr" presetSubtype="0" fill="hold" grpId="0" nodeType="afterEffect">
                                      <p:stCondLst>
                                        <p:cond delay="0"/>
                                      </p:stCondLst>
                                      <p:childTnLst>
                                        <p:set>
                                          <p:cBhvr>
                                            <p:cTn id="78" dur="1" fill="hold">
                                              <p:stCondLst>
                                                <p:cond delay="0"/>
                                              </p:stCondLst>
                                            </p:cTn>
                                            <p:tgtEl>
                                              <p:spTgt spid="2"/>
                                            </p:tgtEl>
                                            <p:attrNameLst>
                                              <p:attrName>style.visibility</p:attrName>
                                            </p:attrNameLst>
                                          </p:cBhvr>
                                          <p:to>
                                            <p:strVal val="visible"/>
                                          </p:to>
                                        </p:set>
                                        <p:anim calcmode="lin" valueType="num">
                                          <p:cBhvr>
                                            <p:cTn id="79" dur="500" fill="hold"/>
                                            <p:tgtEl>
                                              <p:spTgt spid="2"/>
                                            </p:tgtEl>
                                            <p:attrNameLst>
                                              <p:attrName>ppt_w</p:attrName>
                                            </p:attrNameLst>
                                          </p:cBhvr>
                                          <p:tavLst>
                                            <p:tav tm="0">
                                              <p:val>
                                                <p:strVal val="#ppt_w*0.70"/>
                                              </p:val>
                                            </p:tav>
                                            <p:tav tm="100000">
                                              <p:val>
                                                <p:strVal val="#ppt_w"/>
                                              </p:val>
                                            </p:tav>
                                          </p:tavLst>
                                        </p:anim>
                                        <p:anim calcmode="lin" valueType="num">
                                          <p:cBhvr>
                                            <p:cTn id="80" dur="500" fill="hold"/>
                                            <p:tgtEl>
                                              <p:spTgt spid="2"/>
                                            </p:tgtEl>
                                            <p:attrNameLst>
                                              <p:attrName>ppt_h</p:attrName>
                                            </p:attrNameLst>
                                          </p:cBhvr>
                                          <p:tavLst>
                                            <p:tav tm="0">
                                              <p:val>
                                                <p:strVal val="#ppt_h"/>
                                              </p:val>
                                            </p:tav>
                                            <p:tav tm="100000">
                                              <p:val>
                                                <p:strVal val="#ppt_h"/>
                                              </p:val>
                                            </p:tav>
                                          </p:tavLst>
                                        </p:anim>
                                        <p:animEffect transition="in" filter="fade">
                                          <p:cBhvr>
                                            <p:cTn id="81" dur="500"/>
                                            <p:tgtEl>
                                              <p:spTgt spid="2"/>
                                            </p:tgtEl>
                                          </p:cBhvr>
                                        </p:animEffect>
                                      </p:childTnLst>
                                    </p:cTn>
                                  </p:par>
                                  <p:par>
                                    <p:cTn id="82" presetID="55" presetClass="entr" presetSubtype="0" fill="hold" grpId="0" nodeType="with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strVal val="#ppt_w*0.70"/>
                                              </p:val>
                                            </p:tav>
                                            <p:tav tm="100000">
                                              <p:val>
                                                <p:strVal val="#ppt_w"/>
                                              </p:val>
                                            </p:tav>
                                          </p:tavLst>
                                        </p:anim>
                                        <p:anim calcmode="lin" valueType="num">
                                          <p:cBhvr>
                                            <p:cTn id="85" dur="500" fill="hold"/>
                                            <p:tgtEl>
                                              <p:spTgt spid="11"/>
                                            </p:tgtEl>
                                            <p:attrNameLst>
                                              <p:attrName>ppt_h</p:attrName>
                                            </p:attrNameLst>
                                          </p:cBhvr>
                                          <p:tavLst>
                                            <p:tav tm="0">
                                              <p:val>
                                                <p:strVal val="#ppt_h"/>
                                              </p:val>
                                            </p:tav>
                                            <p:tav tm="100000">
                                              <p:val>
                                                <p:strVal val="#ppt_h"/>
                                              </p:val>
                                            </p:tav>
                                          </p:tavLst>
                                        </p:anim>
                                        <p:animEffect transition="in" filter="fade">
                                          <p:cBhvr>
                                            <p:cTn id="86" dur="500"/>
                                            <p:tgtEl>
                                              <p:spTgt spid="11"/>
                                            </p:tgtEl>
                                          </p:cBhvr>
                                        </p:animEffect>
                                      </p:childTnLst>
                                    </p:cTn>
                                  </p:par>
                                  <p:par>
                                    <p:cTn id="87" presetID="55" presetClass="entr" presetSubtype="0" fill="hold" grpId="0" nodeType="withEffect">
                                      <p:stCondLst>
                                        <p:cond delay="200"/>
                                      </p:stCondLst>
                                      <p:childTnLst>
                                        <p:set>
                                          <p:cBhvr>
                                            <p:cTn id="88" dur="1" fill="hold">
                                              <p:stCondLst>
                                                <p:cond delay="0"/>
                                              </p:stCondLst>
                                            </p:cTn>
                                            <p:tgtEl>
                                              <p:spTgt spid="3"/>
                                            </p:tgtEl>
                                            <p:attrNameLst>
                                              <p:attrName>style.visibility</p:attrName>
                                            </p:attrNameLst>
                                          </p:cBhvr>
                                          <p:to>
                                            <p:strVal val="visible"/>
                                          </p:to>
                                        </p:set>
                                        <p:anim calcmode="lin" valueType="num">
                                          <p:cBhvr>
                                            <p:cTn id="89" dur="500" fill="hold"/>
                                            <p:tgtEl>
                                              <p:spTgt spid="3"/>
                                            </p:tgtEl>
                                            <p:attrNameLst>
                                              <p:attrName>ppt_w</p:attrName>
                                            </p:attrNameLst>
                                          </p:cBhvr>
                                          <p:tavLst>
                                            <p:tav tm="0">
                                              <p:val>
                                                <p:strVal val="#ppt_w*0.70"/>
                                              </p:val>
                                            </p:tav>
                                            <p:tav tm="100000">
                                              <p:val>
                                                <p:strVal val="#ppt_w"/>
                                              </p:val>
                                            </p:tav>
                                          </p:tavLst>
                                        </p:anim>
                                        <p:anim calcmode="lin" valueType="num">
                                          <p:cBhvr>
                                            <p:cTn id="90" dur="500" fill="hold"/>
                                            <p:tgtEl>
                                              <p:spTgt spid="3"/>
                                            </p:tgtEl>
                                            <p:attrNameLst>
                                              <p:attrName>ppt_h</p:attrName>
                                            </p:attrNameLst>
                                          </p:cBhvr>
                                          <p:tavLst>
                                            <p:tav tm="0">
                                              <p:val>
                                                <p:strVal val="#ppt_h"/>
                                              </p:val>
                                            </p:tav>
                                            <p:tav tm="100000">
                                              <p:val>
                                                <p:strVal val="#ppt_h"/>
                                              </p:val>
                                            </p:tav>
                                          </p:tavLst>
                                        </p:anim>
                                        <p:animEffect transition="in" filter="fade">
                                          <p:cBhvr>
                                            <p:cTn id="91" dur="500"/>
                                            <p:tgtEl>
                                              <p:spTgt spid="3"/>
                                            </p:tgtEl>
                                          </p:cBhvr>
                                        </p:animEffect>
                                      </p:childTnLst>
                                    </p:cTn>
                                  </p:par>
                                  <p:par>
                                    <p:cTn id="92" presetID="55" presetClass="entr" presetSubtype="0" fill="hold" grpId="0" nodeType="withEffect">
                                      <p:stCondLst>
                                        <p:cond delay="200"/>
                                      </p:stCondLst>
                                      <p:childTnLst>
                                        <p:set>
                                          <p:cBhvr>
                                            <p:cTn id="93" dur="1" fill="hold">
                                              <p:stCondLst>
                                                <p:cond delay="0"/>
                                              </p:stCondLst>
                                            </p:cTn>
                                            <p:tgtEl>
                                              <p:spTgt spid="10"/>
                                            </p:tgtEl>
                                            <p:attrNameLst>
                                              <p:attrName>style.visibility</p:attrName>
                                            </p:attrNameLst>
                                          </p:cBhvr>
                                          <p:to>
                                            <p:strVal val="visible"/>
                                          </p:to>
                                        </p:set>
                                        <p:anim calcmode="lin" valueType="num">
                                          <p:cBhvr>
                                            <p:cTn id="94" dur="500" fill="hold"/>
                                            <p:tgtEl>
                                              <p:spTgt spid="10"/>
                                            </p:tgtEl>
                                            <p:attrNameLst>
                                              <p:attrName>ppt_w</p:attrName>
                                            </p:attrNameLst>
                                          </p:cBhvr>
                                          <p:tavLst>
                                            <p:tav tm="0">
                                              <p:val>
                                                <p:strVal val="#ppt_w*0.70"/>
                                              </p:val>
                                            </p:tav>
                                            <p:tav tm="100000">
                                              <p:val>
                                                <p:strVal val="#ppt_w"/>
                                              </p:val>
                                            </p:tav>
                                          </p:tavLst>
                                        </p:anim>
                                        <p:anim calcmode="lin" valueType="num">
                                          <p:cBhvr>
                                            <p:cTn id="95" dur="500" fill="hold"/>
                                            <p:tgtEl>
                                              <p:spTgt spid="10"/>
                                            </p:tgtEl>
                                            <p:attrNameLst>
                                              <p:attrName>ppt_h</p:attrName>
                                            </p:attrNameLst>
                                          </p:cBhvr>
                                          <p:tavLst>
                                            <p:tav tm="0">
                                              <p:val>
                                                <p:strVal val="#ppt_h"/>
                                              </p:val>
                                            </p:tav>
                                            <p:tav tm="100000">
                                              <p:val>
                                                <p:strVal val="#ppt_h"/>
                                              </p:val>
                                            </p:tav>
                                          </p:tavLst>
                                        </p:anim>
                                        <p:animEffect transition="in" filter="fade">
                                          <p:cBhvr>
                                            <p:cTn id="96" dur="500"/>
                                            <p:tgtEl>
                                              <p:spTgt spid="10"/>
                                            </p:tgtEl>
                                          </p:cBhvr>
                                        </p:animEffect>
                                      </p:childTnLst>
                                    </p:cTn>
                                  </p:par>
                                  <p:par>
                                    <p:cTn id="97" presetID="55" presetClass="entr" presetSubtype="0" fill="hold" grpId="0" nodeType="withEffect">
                                      <p:stCondLst>
                                        <p:cond delay="400"/>
                                      </p:stCondLst>
                                      <p:childTnLst>
                                        <p:set>
                                          <p:cBhvr>
                                            <p:cTn id="98" dur="1" fill="hold">
                                              <p:stCondLst>
                                                <p:cond delay="0"/>
                                              </p:stCondLst>
                                            </p:cTn>
                                            <p:tgtEl>
                                              <p:spTgt spid="4"/>
                                            </p:tgtEl>
                                            <p:attrNameLst>
                                              <p:attrName>style.visibility</p:attrName>
                                            </p:attrNameLst>
                                          </p:cBhvr>
                                          <p:to>
                                            <p:strVal val="visible"/>
                                          </p:to>
                                        </p:set>
                                        <p:anim calcmode="lin" valueType="num">
                                          <p:cBhvr>
                                            <p:cTn id="99" dur="500" fill="hold"/>
                                            <p:tgtEl>
                                              <p:spTgt spid="4"/>
                                            </p:tgtEl>
                                            <p:attrNameLst>
                                              <p:attrName>ppt_w</p:attrName>
                                            </p:attrNameLst>
                                          </p:cBhvr>
                                          <p:tavLst>
                                            <p:tav tm="0">
                                              <p:val>
                                                <p:strVal val="#ppt_w*0.70"/>
                                              </p:val>
                                            </p:tav>
                                            <p:tav tm="100000">
                                              <p:val>
                                                <p:strVal val="#ppt_w"/>
                                              </p:val>
                                            </p:tav>
                                          </p:tavLst>
                                        </p:anim>
                                        <p:anim calcmode="lin" valueType="num">
                                          <p:cBhvr>
                                            <p:cTn id="100" dur="500" fill="hold"/>
                                            <p:tgtEl>
                                              <p:spTgt spid="4"/>
                                            </p:tgtEl>
                                            <p:attrNameLst>
                                              <p:attrName>ppt_h</p:attrName>
                                            </p:attrNameLst>
                                          </p:cBhvr>
                                          <p:tavLst>
                                            <p:tav tm="0">
                                              <p:val>
                                                <p:strVal val="#ppt_h"/>
                                              </p:val>
                                            </p:tav>
                                            <p:tav tm="100000">
                                              <p:val>
                                                <p:strVal val="#ppt_h"/>
                                              </p:val>
                                            </p:tav>
                                          </p:tavLst>
                                        </p:anim>
                                        <p:animEffect transition="in" filter="fade">
                                          <p:cBhvr>
                                            <p:cTn id="101" dur="500"/>
                                            <p:tgtEl>
                                              <p:spTgt spid="4"/>
                                            </p:tgtEl>
                                          </p:cBhvr>
                                        </p:animEffect>
                                      </p:childTnLst>
                                    </p:cTn>
                                  </p:par>
                                  <p:par>
                                    <p:cTn id="102" presetID="55" presetClass="entr" presetSubtype="0" fill="hold" grpId="0" nodeType="withEffect">
                                      <p:stCondLst>
                                        <p:cond delay="400"/>
                                      </p:stCondLst>
                                      <p:childTnLst>
                                        <p:set>
                                          <p:cBhvr>
                                            <p:cTn id="103" dur="1" fill="hold">
                                              <p:stCondLst>
                                                <p:cond delay="0"/>
                                              </p:stCondLst>
                                            </p:cTn>
                                            <p:tgtEl>
                                              <p:spTgt spid="9"/>
                                            </p:tgtEl>
                                            <p:attrNameLst>
                                              <p:attrName>style.visibility</p:attrName>
                                            </p:attrNameLst>
                                          </p:cBhvr>
                                          <p:to>
                                            <p:strVal val="visible"/>
                                          </p:to>
                                        </p:set>
                                        <p:anim calcmode="lin" valueType="num">
                                          <p:cBhvr>
                                            <p:cTn id="104" dur="500" fill="hold"/>
                                            <p:tgtEl>
                                              <p:spTgt spid="9"/>
                                            </p:tgtEl>
                                            <p:attrNameLst>
                                              <p:attrName>ppt_w</p:attrName>
                                            </p:attrNameLst>
                                          </p:cBhvr>
                                          <p:tavLst>
                                            <p:tav tm="0">
                                              <p:val>
                                                <p:strVal val="#ppt_w*0.70"/>
                                              </p:val>
                                            </p:tav>
                                            <p:tav tm="100000">
                                              <p:val>
                                                <p:strVal val="#ppt_w"/>
                                              </p:val>
                                            </p:tav>
                                          </p:tavLst>
                                        </p:anim>
                                        <p:anim calcmode="lin" valueType="num">
                                          <p:cBhvr>
                                            <p:cTn id="105" dur="500" fill="hold"/>
                                            <p:tgtEl>
                                              <p:spTgt spid="9"/>
                                            </p:tgtEl>
                                            <p:attrNameLst>
                                              <p:attrName>ppt_h</p:attrName>
                                            </p:attrNameLst>
                                          </p:cBhvr>
                                          <p:tavLst>
                                            <p:tav tm="0">
                                              <p:val>
                                                <p:strVal val="#ppt_h"/>
                                              </p:val>
                                            </p:tav>
                                            <p:tav tm="100000">
                                              <p:val>
                                                <p:strVal val="#ppt_h"/>
                                              </p:val>
                                            </p:tav>
                                          </p:tavLst>
                                        </p:anim>
                                        <p:animEffect transition="in" filter="fade">
                                          <p:cBhvr>
                                            <p:cTn id="106" dur="500"/>
                                            <p:tgtEl>
                                              <p:spTgt spid="9"/>
                                            </p:tgtEl>
                                          </p:cBhvr>
                                        </p:animEffect>
                                      </p:childTnLst>
                                    </p:cTn>
                                  </p:par>
                                  <p:par>
                                    <p:cTn id="107" presetID="55" presetClass="entr" presetSubtype="0" fill="hold" grpId="0" nodeType="withEffect">
                                      <p:stCondLst>
                                        <p:cond delay="600"/>
                                      </p:stCondLst>
                                      <p:childTnLst>
                                        <p:set>
                                          <p:cBhvr>
                                            <p:cTn id="108" dur="1" fill="hold">
                                              <p:stCondLst>
                                                <p:cond delay="0"/>
                                              </p:stCondLst>
                                            </p:cTn>
                                            <p:tgtEl>
                                              <p:spTgt spid="5"/>
                                            </p:tgtEl>
                                            <p:attrNameLst>
                                              <p:attrName>style.visibility</p:attrName>
                                            </p:attrNameLst>
                                          </p:cBhvr>
                                          <p:to>
                                            <p:strVal val="visible"/>
                                          </p:to>
                                        </p:set>
                                        <p:anim calcmode="lin" valueType="num">
                                          <p:cBhvr>
                                            <p:cTn id="109" dur="500" fill="hold"/>
                                            <p:tgtEl>
                                              <p:spTgt spid="5"/>
                                            </p:tgtEl>
                                            <p:attrNameLst>
                                              <p:attrName>ppt_w</p:attrName>
                                            </p:attrNameLst>
                                          </p:cBhvr>
                                          <p:tavLst>
                                            <p:tav tm="0">
                                              <p:val>
                                                <p:strVal val="#ppt_w*0.70"/>
                                              </p:val>
                                            </p:tav>
                                            <p:tav tm="100000">
                                              <p:val>
                                                <p:strVal val="#ppt_w"/>
                                              </p:val>
                                            </p:tav>
                                          </p:tavLst>
                                        </p:anim>
                                        <p:anim calcmode="lin" valueType="num">
                                          <p:cBhvr>
                                            <p:cTn id="110" dur="500" fill="hold"/>
                                            <p:tgtEl>
                                              <p:spTgt spid="5"/>
                                            </p:tgtEl>
                                            <p:attrNameLst>
                                              <p:attrName>ppt_h</p:attrName>
                                            </p:attrNameLst>
                                          </p:cBhvr>
                                          <p:tavLst>
                                            <p:tav tm="0">
                                              <p:val>
                                                <p:strVal val="#ppt_h"/>
                                              </p:val>
                                            </p:tav>
                                            <p:tav tm="100000">
                                              <p:val>
                                                <p:strVal val="#ppt_h"/>
                                              </p:val>
                                            </p:tav>
                                          </p:tavLst>
                                        </p:anim>
                                        <p:animEffect transition="in" filter="fade">
                                          <p:cBhvr>
                                            <p:cTn id="111" dur="500"/>
                                            <p:tgtEl>
                                              <p:spTgt spid="5"/>
                                            </p:tgtEl>
                                          </p:cBhvr>
                                        </p:animEffect>
                                      </p:childTnLst>
                                    </p:cTn>
                                  </p:par>
                                  <p:par>
                                    <p:cTn id="112" presetID="55" presetClass="entr" presetSubtype="0" fill="hold" grpId="0" nodeType="withEffect">
                                      <p:stCondLst>
                                        <p:cond delay="6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strVal val="#ppt_w*0.70"/>
                                              </p:val>
                                            </p:tav>
                                            <p:tav tm="100000">
                                              <p:val>
                                                <p:strVal val="#ppt_w"/>
                                              </p:val>
                                            </p:tav>
                                          </p:tavLst>
                                        </p:anim>
                                        <p:anim calcmode="lin" valueType="num">
                                          <p:cBhvr>
                                            <p:cTn id="115" dur="500" fill="hold"/>
                                            <p:tgtEl>
                                              <p:spTgt spid="8"/>
                                            </p:tgtEl>
                                            <p:attrNameLst>
                                              <p:attrName>ppt_h</p:attrName>
                                            </p:attrNameLst>
                                          </p:cBhvr>
                                          <p:tavLst>
                                            <p:tav tm="0">
                                              <p:val>
                                                <p:strVal val="#ppt_h"/>
                                              </p:val>
                                            </p:tav>
                                            <p:tav tm="100000">
                                              <p:val>
                                                <p:strVal val="#ppt_h"/>
                                              </p:val>
                                            </p:tav>
                                          </p:tavLst>
                                        </p:anim>
                                        <p:animEffect transition="in" filter="fade">
                                          <p:cBhvr>
                                            <p:cTn id="116" dur="500"/>
                                            <p:tgtEl>
                                              <p:spTgt spid="8"/>
                                            </p:tgtEl>
                                          </p:cBhvr>
                                        </p:animEffect>
                                      </p:childTnLst>
                                    </p:cTn>
                                  </p:par>
                                  <p:par>
                                    <p:cTn id="117" presetID="55" presetClass="entr" presetSubtype="0" fill="hold" grpId="0" nodeType="withEffect">
                                      <p:stCondLst>
                                        <p:cond delay="800"/>
                                      </p:stCondLst>
                                      <p:childTnLst>
                                        <p:set>
                                          <p:cBhvr>
                                            <p:cTn id="118" dur="1" fill="hold">
                                              <p:stCondLst>
                                                <p:cond delay="0"/>
                                              </p:stCondLst>
                                            </p:cTn>
                                            <p:tgtEl>
                                              <p:spTgt spid="6"/>
                                            </p:tgtEl>
                                            <p:attrNameLst>
                                              <p:attrName>style.visibility</p:attrName>
                                            </p:attrNameLst>
                                          </p:cBhvr>
                                          <p:to>
                                            <p:strVal val="visible"/>
                                          </p:to>
                                        </p:set>
                                        <p:anim calcmode="lin" valueType="num">
                                          <p:cBhvr>
                                            <p:cTn id="119" dur="500" fill="hold"/>
                                            <p:tgtEl>
                                              <p:spTgt spid="6"/>
                                            </p:tgtEl>
                                            <p:attrNameLst>
                                              <p:attrName>ppt_w</p:attrName>
                                            </p:attrNameLst>
                                          </p:cBhvr>
                                          <p:tavLst>
                                            <p:tav tm="0">
                                              <p:val>
                                                <p:strVal val="#ppt_w*0.70"/>
                                              </p:val>
                                            </p:tav>
                                            <p:tav tm="100000">
                                              <p:val>
                                                <p:strVal val="#ppt_w"/>
                                              </p:val>
                                            </p:tav>
                                          </p:tavLst>
                                        </p:anim>
                                        <p:anim calcmode="lin" valueType="num">
                                          <p:cBhvr>
                                            <p:cTn id="120" dur="500" fill="hold"/>
                                            <p:tgtEl>
                                              <p:spTgt spid="6"/>
                                            </p:tgtEl>
                                            <p:attrNameLst>
                                              <p:attrName>ppt_h</p:attrName>
                                            </p:attrNameLst>
                                          </p:cBhvr>
                                          <p:tavLst>
                                            <p:tav tm="0">
                                              <p:val>
                                                <p:strVal val="#ppt_h"/>
                                              </p:val>
                                            </p:tav>
                                            <p:tav tm="100000">
                                              <p:val>
                                                <p:strVal val="#ppt_h"/>
                                              </p:val>
                                            </p:tav>
                                          </p:tavLst>
                                        </p:anim>
                                        <p:animEffect transition="in" filter="fade">
                                          <p:cBhvr>
                                            <p:cTn id="121" dur="500"/>
                                            <p:tgtEl>
                                              <p:spTgt spid="6"/>
                                            </p:tgtEl>
                                          </p:cBhvr>
                                        </p:animEffect>
                                      </p:childTnLst>
                                    </p:cTn>
                                  </p:par>
                                  <p:par>
                                    <p:cTn id="122" presetID="55" presetClass="entr" presetSubtype="0" fill="hold" grpId="0" nodeType="withEffect">
                                      <p:stCondLst>
                                        <p:cond delay="800"/>
                                      </p:stCondLst>
                                      <p:childTnLst>
                                        <p:set>
                                          <p:cBhvr>
                                            <p:cTn id="123" dur="1" fill="hold">
                                              <p:stCondLst>
                                                <p:cond delay="0"/>
                                              </p:stCondLst>
                                            </p:cTn>
                                            <p:tgtEl>
                                              <p:spTgt spid="7"/>
                                            </p:tgtEl>
                                            <p:attrNameLst>
                                              <p:attrName>style.visibility</p:attrName>
                                            </p:attrNameLst>
                                          </p:cBhvr>
                                          <p:to>
                                            <p:strVal val="visible"/>
                                          </p:to>
                                        </p:set>
                                        <p:anim calcmode="lin" valueType="num">
                                          <p:cBhvr>
                                            <p:cTn id="124" dur="500" fill="hold"/>
                                            <p:tgtEl>
                                              <p:spTgt spid="7"/>
                                            </p:tgtEl>
                                            <p:attrNameLst>
                                              <p:attrName>ppt_w</p:attrName>
                                            </p:attrNameLst>
                                          </p:cBhvr>
                                          <p:tavLst>
                                            <p:tav tm="0">
                                              <p:val>
                                                <p:strVal val="#ppt_w*0.70"/>
                                              </p:val>
                                            </p:tav>
                                            <p:tav tm="100000">
                                              <p:val>
                                                <p:strVal val="#ppt_w"/>
                                              </p:val>
                                            </p:tav>
                                          </p:tavLst>
                                        </p:anim>
                                        <p:anim calcmode="lin" valueType="num">
                                          <p:cBhvr>
                                            <p:cTn id="125" dur="500" fill="hold"/>
                                            <p:tgtEl>
                                              <p:spTgt spid="7"/>
                                            </p:tgtEl>
                                            <p:attrNameLst>
                                              <p:attrName>ppt_h</p:attrName>
                                            </p:attrNameLst>
                                          </p:cBhvr>
                                          <p:tavLst>
                                            <p:tav tm="0">
                                              <p:val>
                                                <p:strVal val="#ppt_h"/>
                                              </p:val>
                                            </p:tav>
                                            <p:tav tm="100000">
                                              <p:val>
                                                <p:strVal val="#ppt_h"/>
                                              </p:val>
                                            </p:tav>
                                          </p:tavLst>
                                        </p:anim>
                                        <p:animEffect transition="in" filter="fade">
                                          <p:cBhvr>
                                            <p:cTn id="126" dur="500"/>
                                            <p:tgtEl>
                                              <p:spTgt spid="7"/>
                                            </p:tgtEl>
                                          </p:cBhvr>
                                        </p:animEffect>
                                      </p:childTnLst>
                                    </p:cTn>
                                  </p:par>
                                </p:childTnLst>
                              </p:cTn>
                            </p:par>
                            <p:par>
                              <p:cTn id="127" fill="hold">
                                <p:stCondLst>
                                  <p:cond delay="1500"/>
                                </p:stCondLst>
                                <p:childTnLst>
                                  <p:par>
                                    <p:cTn id="128" presetID="47" presetClass="entr" presetSubtype="0" fill="hold" grpId="0" nodeType="afterEffect">
                                      <p:stCondLst>
                                        <p:cond delay="0"/>
                                      </p:stCondLst>
                                      <p:childTnLst>
                                        <p:set>
                                          <p:cBhvr>
                                            <p:cTn id="129" dur="1" fill="hold">
                                              <p:stCondLst>
                                                <p:cond delay="0"/>
                                              </p:stCondLst>
                                            </p:cTn>
                                            <p:tgtEl>
                                              <p:spTgt spid="32"/>
                                            </p:tgtEl>
                                            <p:attrNameLst>
                                              <p:attrName>style.visibility</p:attrName>
                                            </p:attrNameLst>
                                          </p:cBhvr>
                                          <p:to>
                                            <p:strVal val="visible"/>
                                          </p:to>
                                        </p:set>
                                        <p:animEffect transition="in" filter="fade">
                                          <p:cBhvr>
                                            <p:cTn id="130" dur="1000"/>
                                            <p:tgtEl>
                                              <p:spTgt spid="32"/>
                                            </p:tgtEl>
                                          </p:cBhvr>
                                        </p:animEffect>
                                        <p:anim calcmode="lin" valueType="num">
                                          <p:cBhvr>
                                            <p:cTn id="131" dur="1000" fill="hold"/>
                                            <p:tgtEl>
                                              <p:spTgt spid="32"/>
                                            </p:tgtEl>
                                            <p:attrNameLst>
                                              <p:attrName>ppt_x</p:attrName>
                                            </p:attrNameLst>
                                          </p:cBhvr>
                                          <p:tavLst>
                                            <p:tav tm="0">
                                              <p:val>
                                                <p:strVal val="#ppt_x"/>
                                              </p:val>
                                            </p:tav>
                                            <p:tav tm="100000">
                                              <p:val>
                                                <p:strVal val="#ppt_x"/>
                                              </p:val>
                                            </p:tav>
                                          </p:tavLst>
                                        </p:anim>
                                        <p:anim calcmode="lin" valueType="num">
                                          <p:cBhvr>
                                            <p:cTn id="132" dur="1000" fill="hold"/>
                                            <p:tgtEl>
                                              <p:spTgt spid="32"/>
                                            </p:tgtEl>
                                            <p:attrNameLst>
                                              <p:attrName>ppt_y</p:attrName>
                                            </p:attrNameLst>
                                          </p:cBhvr>
                                          <p:tavLst>
                                            <p:tav tm="0">
                                              <p:val>
                                                <p:strVal val="#ppt_y-.1"/>
                                              </p:val>
                                            </p:tav>
                                            <p:tav tm="100000">
                                              <p:val>
                                                <p:strVal val="#ppt_y"/>
                                              </p:val>
                                            </p:tav>
                                          </p:tavLst>
                                        </p:anim>
                                      </p:childTnLst>
                                    </p:cTn>
                                  </p:par>
                                  <p:par>
                                    <p:cTn id="133" presetID="47" presetClass="entr" presetSubtype="0" fill="hold" grpId="0" nodeType="with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fade">
                                          <p:cBhvr>
                                            <p:cTn id="135" dur="1000"/>
                                            <p:tgtEl>
                                              <p:spTgt spid="33"/>
                                            </p:tgtEl>
                                          </p:cBhvr>
                                        </p:animEffect>
                                        <p:anim calcmode="lin" valueType="num">
                                          <p:cBhvr>
                                            <p:cTn id="136" dur="1000" fill="hold"/>
                                            <p:tgtEl>
                                              <p:spTgt spid="33"/>
                                            </p:tgtEl>
                                            <p:attrNameLst>
                                              <p:attrName>ppt_x</p:attrName>
                                            </p:attrNameLst>
                                          </p:cBhvr>
                                          <p:tavLst>
                                            <p:tav tm="0">
                                              <p:val>
                                                <p:strVal val="#ppt_x"/>
                                              </p:val>
                                            </p:tav>
                                            <p:tav tm="100000">
                                              <p:val>
                                                <p:strVal val="#ppt_x"/>
                                              </p:val>
                                            </p:tav>
                                          </p:tavLst>
                                        </p:anim>
                                        <p:anim calcmode="lin" valueType="num">
                                          <p:cBhvr>
                                            <p:cTn id="137" dur="1000" fill="hold"/>
                                            <p:tgtEl>
                                              <p:spTgt spid="33"/>
                                            </p:tgtEl>
                                            <p:attrNameLst>
                                              <p:attrName>ppt_y</p:attrName>
                                            </p:attrNameLst>
                                          </p:cBhvr>
                                          <p:tavLst>
                                            <p:tav tm="0">
                                              <p:val>
                                                <p:strVal val="#ppt_y-.1"/>
                                              </p:val>
                                            </p:tav>
                                            <p:tav tm="100000">
                                              <p:val>
                                                <p:strVal val="#ppt_y"/>
                                              </p:val>
                                            </p:tav>
                                          </p:tavLst>
                                        </p:anim>
                                      </p:childTnLst>
                                    </p:cTn>
                                  </p:par>
                                  <p:par>
                                    <p:cTn id="138" presetID="47" presetClass="entr" presetSubtype="0" fill="hold" grpId="0" nodeType="withEffect">
                                      <p:stCondLst>
                                        <p:cond delay="0"/>
                                      </p:stCondLst>
                                      <p:childTnLst>
                                        <p:set>
                                          <p:cBhvr>
                                            <p:cTn id="139" dur="1" fill="hold">
                                              <p:stCondLst>
                                                <p:cond delay="0"/>
                                              </p:stCondLst>
                                            </p:cTn>
                                            <p:tgtEl>
                                              <p:spTgt spid="34"/>
                                            </p:tgtEl>
                                            <p:attrNameLst>
                                              <p:attrName>style.visibility</p:attrName>
                                            </p:attrNameLst>
                                          </p:cBhvr>
                                          <p:to>
                                            <p:strVal val="visible"/>
                                          </p:to>
                                        </p:set>
                                        <p:animEffect transition="in" filter="fade">
                                          <p:cBhvr>
                                            <p:cTn id="140" dur="1000"/>
                                            <p:tgtEl>
                                              <p:spTgt spid="34"/>
                                            </p:tgtEl>
                                          </p:cBhvr>
                                        </p:animEffect>
                                        <p:anim calcmode="lin" valueType="num">
                                          <p:cBhvr>
                                            <p:cTn id="141" dur="1000" fill="hold"/>
                                            <p:tgtEl>
                                              <p:spTgt spid="34"/>
                                            </p:tgtEl>
                                            <p:attrNameLst>
                                              <p:attrName>ppt_x</p:attrName>
                                            </p:attrNameLst>
                                          </p:cBhvr>
                                          <p:tavLst>
                                            <p:tav tm="0">
                                              <p:val>
                                                <p:strVal val="#ppt_x"/>
                                              </p:val>
                                            </p:tav>
                                            <p:tav tm="100000">
                                              <p:val>
                                                <p:strVal val="#ppt_x"/>
                                              </p:val>
                                            </p:tav>
                                          </p:tavLst>
                                        </p:anim>
                                        <p:anim calcmode="lin" valueType="num">
                                          <p:cBhvr>
                                            <p:cTn id="142" dur="1000" fill="hold"/>
                                            <p:tgtEl>
                                              <p:spTgt spid="34"/>
                                            </p:tgtEl>
                                            <p:attrNameLst>
                                              <p:attrName>ppt_y</p:attrName>
                                            </p:attrNameLst>
                                          </p:cBhvr>
                                          <p:tavLst>
                                            <p:tav tm="0">
                                              <p:val>
                                                <p:strVal val="#ppt_y-.1"/>
                                              </p:val>
                                            </p:tav>
                                            <p:tav tm="100000">
                                              <p:val>
                                                <p:strVal val="#ppt_y"/>
                                              </p:val>
                                            </p:tav>
                                          </p:tavLst>
                                        </p:anim>
                                      </p:childTnLst>
                                    </p:cTn>
                                  </p:par>
                                  <p:par>
                                    <p:cTn id="143" presetID="47" presetClass="entr" presetSubtype="0" fill="hold" grpId="0" nodeType="withEffect">
                                      <p:stCondLst>
                                        <p:cond delay="0"/>
                                      </p:stCondLst>
                                      <p:childTnLst>
                                        <p:set>
                                          <p:cBhvr>
                                            <p:cTn id="144" dur="1" fill="hold">
                                              <p:stCondLst>
                                                <p:cond delay="0"/>
                                              </p:stCondLst>
                                            </p:cTn>
                                            <p:tgtEl>
                                              <p:spTgt spid="35"/>
                                            </p:tgtEl>
                                            <p:attrNameLst>
                                              <p:attrName>style.visibility</p:attrName>
                                            </p:attrNameLst>
                                          </p:cBhvr>
                                          <p:to>
                                            <p:strVal val="visible"/>
                                          </p:to>
                                        </p:set>
                                        <p:animEffect transition="in" filter="fade">
                                          <p:cBhvr>
                                            <p:cTn id="145" dur="1000"/>
                                            <p:tgtEl>
                                              <p:spTgt spid="35"/>
                                            </p:tgtEl>
                                          </p:cBhvr>
                                        </p:animEffect>
                                        <p:anim calcmode="lin" valueType="num">
                                          <p:cBhvr>
                                            <p:cTn id="146" dur="1000" fill="hold"/>
                                            <p:tgtEl>
                                              <p:spTgt spid="35"/>
                                            </p:tgtEl>
                                            <p:attrNameLst>
                                              <p:attrName>ppt_x</p:attrName>
                                            </p:attrNameLst>
                                          </p:cBhvr>
                                          <p:tavLst>
                                            <p:tav tm="0">
                                              <p:val>
                                                <p:strVal val="#ppt_x"/>
                                              </p:val>
                                            </p:tav>
                                            <p:tav tm="100000">
                                              <p:val>
                                                <p:strVal val="#ppt_x"/>
                                              </p:val>
                                            </p:tav>
                                          </p:tavLst>
                                        </p:anim>
                                        <p:anim calcmode="lin" valueType="num">
                                          <p:cBhvr>
                                            <p:cTn id="147" dur="1000" fill="hold"/>
                                            <p:tgtEl>
                                              <p:spTgt spid="35"/>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36"/>
                                            </p:tgtEl>
                                            <p:attrNameLst>
                                              <p:attrName>style.visibility</p:attrName>
                                            </p:attrNameLst>
                                          </p:cBhvr>
                                          <p:to>
                                            <p:strVal val="visible"/>
                                          </p:to>
                                        </p:set>
                                        <p:animEffect transition="in" filter="fade">
                                          <p:cBhvr>
                                            <p:cTn id="150" dur="1000"/>
                                            <p:tgtEl>
                                              <p:spTgt spid="36"/>
                                            </p:tgtEl>
                                          </p:cBhvr>
                                        </p:animEffect>
                                        <p:anim calcmode="lin" valueType="num">
                                          <p:cBhvr>
                                            <p:cTn id="151" dur="1000" fill="hold"/>
                                            <p:tgtEl>
                                              <p:spTgt spid="36"/>
                                            </p:tgtEl>
                                            <p:attrNameLst>
                                              <p:attrName>ppt_x</p:attrName>
                                            </p:attrNameLst>
                                          </p:cBhvr>
                                          <p:tavLst>
                                            <p:tav tm="0">
                                              <p:val>
                                                <p:strVal val="#ppt_x"/>
                                              </p:val>
                                            </p:tav>
                                            <p:tav tm="100000">
                                              <p:val>
                                                <p:strVal val="#ppt_x"/>
                                              </p:val>
                                            </p:tav>
                                          </p:tavLst>
                                        </p:anim>
                                        <p:anim calcmode="lin" valueType="num">
                                          <p:cBhvr>
                                            <p:cTn id="152" dur="1000" fill="hold"/>
                                            <p:tgtEl>
                                              <p:spTgt spid="36"/>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37"/>
                                            </p:tgtEl>
                                            <p:attrNameLst>
                                              <p:attrName>style.visibility</p:attrName>
                                            </p:attrNameLst>
                                          </p:cBhvr>
                                          <p:to>
                                            <p:strVal val="visible"/>
                                          </p:to>
                                        </p:set>
                                        <p:animEffect transition="in" filter="fade">
                                          <p:cBhvr>
                                            <p:cTn id="155" dur="1000"/>
                                            <p:tgtEl>
                                              <p:spTgt spid="37"/>
                                            </p:tgtEl>
                                          </p:cBhvr>
                                        </p:animEffect>
                                        <p:anim calcmode="lin" valueType="num">
                                          <p:cBhvr>
                                            <p:cTn id="156" dur="1000" fill="hold"/>
                                            <p:tgtEl>
                                              <p:spTgt spid="37"/>
                                            </p:tgtEl>
                                            <p:attrNameLst>
                                              <p:attrName>ppt_x</p:attrName>
                                            </p:attrNameLst>
                                          </p:cBhvr>
                                          <p:tavLst>
                                            <p:tav tm="0">
                                              <p:val>
                                                <p:strVal val="#ppt_x"/>
                                              </p:val>
                                            </p:tav>
                                            <p:tav tm="100000">
                                              <p:val>
                                                <p:strVal val="#ppt_x"/>
                                              </p:val>
                                            </p:tav>
                                          </p:tavLst>
                                        </p:anim>
                                        <p:anim calcmode="lin" valueType="num">
                                          <p:cBhvr>
                                            <p:cTn id="157" dur="1000" fill="hold"/>
                                            <p:tgtEl>
                                              <p:spTgt spid="37"/>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38"/>
                                            </p:tgtEl>
                                            <p:attrNameLst>
                                              <p:attrName>style.visibility</p:attrName>
                                            </p:attrNameLst>
                                          </p:cBhvr>
                                          <p:to>
                                            <p:strVal val="visible"/>
                                          </p:to>
                                        </p:set>
                                        <p:animEffect transition="in" filter="fade">
                                          <p:cBhvr>
                                            <p:cTn id="160" dur="1000"/>
                                            <p:tgtEl>
                                              <p:spTgt spid="38"/>
                                            </p:tgtEl>
                                          </p:cBhvr>
                                        </p:animEffect>
                                        <p:anim calcmode="lin" valueType="num">
                                          <p:cBhvr>
                                            <p:cTn id="161" dur="1000" fill="hold"/>
                                            <p:tgtEl>
                                              <p:spTgt spid="38"/>
                                            </p:tgtEl>
                                            <p:attrNameLst>
                                              <p:attrName>ppt_x</p:attrName>
                                            </p:attrNameLst>
                                          </p:cBhvr>
                                          <p:tavLst>
                                            <p:tav tm="0">
                                              <p:val>
                                                <p:strVal val="#ppt_x"/>
                                              </p:val>
                                            </p:tav>
                                            <p:tav tm="100000">
                                              <p:val>
                                                <p:strVal val="#ppt_x"/>
                                              </p:val>
                                            </p:tav>
                                          </p:tavLst>
                                        </p:anim>
                                        <p:anim calcmode="lin" valueType="num">
                                          <p:cBhvr>
                                            <p:cTn id="162" dur="1000" fill="hold"/>
                                            <p:tgtEl>
                                              <p:spTgt spid="38"/>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39"/>
                                            </p:tgtEl>
                                            <p:attrNameLst>
                                              <p:attrName>style.visibility</p:attrName>
                                            </p:attrNameLst>
                                          </p:cBhvr>
                                          <p:to>
                                            <p:strVal val="visible"/>
                                          </p:to>
                                        </p:set>
                                        <p:animEffect transition="in" filter="fade">
                                          <p:cBhvr>
                                            <p:cTn id="165" dur="1000"/>
                                            <p:tgtEl>
                                              <p:spTgt spid="39"/>
                                            </p:tgtEl>
                                          </p:cBhvr>
                                        </p:animEffect>
                                        <p:anim calcmode="lin" valueType="num">
                                          <p:cBhvr>
                                            <p:cTn id="166" dur="1000" fill="hold"/>
                                            <p:tgtEl>
                                              <p:spTgt spid="39"/>
                                            </p:tgtEl>
                                            <p:attrNameLst>
                                              <p:attrName>ppt_x</p:attrName>
                                            </p:attrNameLst>
                                          </p:cBhvr>
                                          <p:tavLst>
                                            <p:tav tm="0">
                                              <p:val>
                                                <p:strVal val="#ppt_x"/>
                                              </p:val>
                                            </p:tav>
                                            <p:tav tm="100000">
                                              <p:val>
                                                <p:strVal val="#ppt_x"/>
                                              </p:val>
                                            </p:tav>
                                          </p:tavLst>
                                        </p:anim>
                                        <p:anim calcmode="lin" valueType="num">
                                          <p:cBhvr>
                                            <p:cTn id="167" dur="1000" fill="hold"/>
                                            <p:tgtEl>
                                              <p:spTgt spid="39"/>
                                            </p:tgtEl>
                                            <p:attrNameLst>
                                              <p:attrName>ppt_y</p:attrName>
                                            </p:attrNameLst>
                                          </p:cBhvr>
                                          <p:tavLst>
                                            <p:tav tm="0">
                                              <p:val>
                                                <p:strVal val="#ppt_y-.1"/>
                                              </p:val>
                                            </p:tav>
                                            <p:tav tm="100000">
                                              <p:val>
                                                <p:strVal val="#ppt_y"/>
                                              </p:val>
                                            </p:tav>
                                          </p:tavLst>
                                        </p:anim>
                                      </p:childTnLst>
                                    </p:cTn>
                                  </p:par>
                                  <p:par>
                                    <p:cTn id="168" presetID="47" presetClass="entr" presetSubtype="0" fill="hold" grpId="0" nodeType="withEffect">
                                      <p:stCondLst>
                                        <p:cond delay="0"/>
                                      </p:stCondLst>
                                      <p:childTnLst>
                                        <p:set>
                                          <p:cBhvr>
                                            <p:cTn id="169" dur="1" fill="hold">
                                              <p:stCondLst>
                                                <p:cond delay="0"/>
                                              </p:stCondLst>
                                            </p:cTn>
                                            <p:tgtEl>
                                              <p:spTgt spid="40"/>
                                            </p:tgtEl>
                                            <p:attrNameLst>
                                              <p:attrName>style.visibility</p:attrName>
                                            </p:attrNameLst>
                                          </p:cBhvr>
                                          <p:to>
                                            <p:strVal val="visible"/>
                                          </p:to>
                                        </p:set>
                                        <p:animEffect transition="in" filter="fade">
                                          <p:cBhvr>
                                            <p:cTn id="170" dur="1000"/>
                                            <p:tgtEl>
                                              <p:spTgt spid="40"/>
                                            </p:tgtEl>
                                          </p:cBhvr>
                                        </p:animEffect>
                                        <p:anim calcmode="lin" valueType="num">
                                          <p:cBhvr>
                                            <p:cTn id="171" dur="1000" fill="hold"/>
                                            <p:tgtEl>
                                              <p:spTgt spid="40"/>
                                            </p:tgtEl>
                                            <p:attrNameLst>
                                              <p:attrName>ppt_x</p:attrName>
                                            </p:attrNameLst>
                                          </p:cBhvr>
                                          <p:tavLst>
                                            <p:tav tm="0">
                                              <p:val>
                                                <p:strVal val="#ppt_x"/>
                                              </p:val>
                                            </p:tav>
                                            <p:tav tm="100000">
                                              <p:val>
                                                <p:strVal val="#ppt_x"/>
                                              </p:val>
                                            </p:tav>
                                          </p:tavLst>
                                        </p:anim>
                                        <p:anim calcmode="lin" valueType="num">
                                          <p:cBhvr>
                                            <p:cTn id="172" dur="1000" fill="hold"/>
                                            <p:tgtEl>
                                              <p:spTgt spid="40"/>
                                            </p:tgtEl>
                                            <p:attrNameLst>
                                              <p:attrName>ppt_y</p:attrName>
                                            </p:attrNameLst>
                                          </p:cBhvr>
                                          <p:tavLst>
                                            <p:tav tm="0">
                                              <p:val>
                                                <p:strVal val="#ppt_y-.1"/>
                                              </p:val>
                                            </p:tav>
                                            <p:tav tm="100000">
                                              <p:val>
                                                <p:strVal val="#ppt_y"/>
                                              </p:val>
                                            </p:tav>
                                          </p:tavLst>
                                        </p:anim>
                                      </p:childTnLst>
                                    </p:cTn>
                                  </p:par>
                                  <p:par>
                                    <p:cTn id="173" presetID="47" presetClass="entr" presetSubtype="0" fill="hold" grpId="0" nodeType="withEffect">
                                      <p:stCondLst>
                                        <p:cond delay="0"/>
                                      </p:stCondLst>
                                      <p:childTnLst>
                                        <p:set>
                                          <p:cBhvr>
                                            <p:cTn id="174" dur="1" fill="hold">
                                              <p:stCondLst>
                                                <p:cond delay="0"/>
                                              </p:stCondLst>
                                            </p:cTn>
                                            <p:tgtEl>
                                              <p:spTgt spid="41"/>
                                            </p:tgtEl>
                                            <p:attrNameLst>
                                              <p:attrName>style.visibility</p:attrName>
                                            </p:attrNameLst>
                                          </p:cBhvr>
                                          <p:to>
                                            <p:strVal val="visible"/>
                                          </p:to>
                                        </p:set>
                                        <p:animEffect transition="in" filter="fade">
                                          <p:cBhvr>
                                            <p:cTn id="175" dur="1000"/>
                                            <p:tgtEl>
                                              <p:spTgt spid="41"/>
                                            </p:tgtEl>
                                          </p:cBhvr>
                                        </p:animEffect>
                                        <p:anim calcmode="lin" valueType="num">
                                          <p:cBhvr>
                                            <p:cTn id="176" dur="1000" fill="hold"/>
                                            <p:tgtEl>
                                              <p:spTgt spid="41"/>
                                            </p:tgtEl>
                                            <p:attrNameLst>
                                              <p:attrName>ppt_x</p:attrName>
                                            </p:attrNameLst>
                                          </p:cBhvr>
                                          <p:tavLst>
                                            <p:tav tm="0">
                                              <p:val>
                                                <p:strVal val="#ppt_x"/>
                                              </p:val>
                                            </p:tav>
                                            <p:tav tm="100000">
                                              <p:val>
                                                <p:strVal val="#ppt_x"/>
                                              </p:val>
                                            </p:tav>
                                          </p:tavLst>
                                        </p:anim>
                                        <p:anim calcmode="lin" valueType="num">
                                          <p:cBhvr>
                                            <p:cTn id="177" dur="1000" fill="hold"/>
                                            <p:tgtEl>
                                              <p:spTgt spid="41"/>
                                            </p:tgtEl>
                                            <p:attrNameLst>
                                              <p:attrName>ppt_y</p:attrName>
                                            </p:attrNameLst>
                                          </p:cBhvr>
                                          <p:tavLst>
                                            <p:tav tm="0">
                                              <p:val>
                                                <p:strVal val="#ppt_y-.1"/>
                                              </p:val>
                                            </p:tav>
                                            <p:tav tm="100000">
                                              <p:val>
                                                <p:strVal val="#ppt_y"/>
                                              </p:val>
                                            </p:tav>
                                          </p:tavLst>
                                        </p:anim>
                                      </p:childTnLst>
                                    </p:cTn>
                                  </p:par>
                                </p:childTnLst>
                              </p:cTn>
                            </p:par>
                            <p:par>
                              <p:cTn id="178" fill="hold">
                                <p:stCondLst>
                                  <p:cond delay="2500"/>
                                </p:stCondLst>
                                <p:childTnLst>
                                  <p:par>
                                    <p:cTn id="179" presetID="16" presetClass="entr" presetSubtype="21" fill="hold" grpId="0" nodeType="afterEffect">
                                      <p:stCondLst>
                                        <p:cond delay="0"/>
                                      </p:stCondLst>
                                      <p:childTnLst>
                                        <p:set>
                                          <p:cBhvr>
                                            <p:cTn id="180" dur="1" fill="hold">
                                              <p:stCondLst>
                                                <p:cond delay="0"/>
                                              </p:stCondLst>
                                            </p:cTn>
                                            <p:tgtEl>
                                              <p:spTgt spid="42"/>
                                            </p:tgtEl>
                                            <p:attrNameLst>
                                              <p:attrName>style.visibility</p:attrName>
                                            </p:attrNameLst>
                                          </p:cBhvr>
                                          <p:to>
                                            <p:strVal val="visible"/>
                                          </p:to>
                                        </p:set>
                                        <p:animEffect transition="in" filter="barn(inVertical)">
                                          <p:cBhvr>
                                            <p:cTn id="181" dur="500"/>
                                            <p:tgtEl>
                                              <p:spTgt spid="42"/>
                                            </p:tgtEl>
                                          </p:cBhvr>
                                        </p:animEffect>
                                      </p:childTnLst>
                                    </p:cTn>
                                  </p:par>
                                </p:childTnLst>
                              </p:cTn>
                            </p:par>
                            <p:par>
                              <p:cTn id="182" fill="hold">
                                <p:stCondLst>
                                  <p:cond delay="3000"/>
                                </p:stCondLst>
                                <p:childTnLst>
                                  <p:par>
                                    <p:cTn id="183" presetID="16" presetClass="entr" presetSubtype="37" fill="hold" grpId="0" nodeType="afterEffect">
                                      <p:stCondLst>
                                        <p:cond delay="0"/>
                                      </p:stCondLst>
                                      <p:childTnLst>
                                        <p:set>
                                          <p:cBhvr>
                                            <p:cTn id="184" dur="1" fill="hold">
                                              <p:stCondLst>
                                                <p:cond delay="0"/>
                                              </p:stCondLst>
                                            </p:cTn>
                                            <p:tgtEl>
                                              <p:spTgt spid="43"/>
                                            </p:tgtEl>
                                            <p:attrNameLst>
                                              <p:attrName>style.visibility</p:attrName>
                                            </p:attrNameLst>
                                          </p:cBhvr>
                                          <p:to>
                                            <p:strVal val="visible"/>
                                          </p:to>
                                        </p:set>
                                        <p:animEffect transition="in" filter="barn(outVertical)">
                                          <p:cBhvr>
                                            <p:cTn id="18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5" grpId="0"/>
          <p:bldP spid="36" grpId="0"/>
          <p:bldP spid="37" grpId="0"/>
          <p:bldP spid="38" grpId="0"/>
          <p:bldP spid="39" grpId="0"/>
          <p:bldP spid="40" grpId="0"/>
          <p:bldP spid="41" grpId="0"/>
          <p:bldP spid="42" grpId="0"/>
          <p:bldP spid="4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0-#ppt_h/2"/>
                                              </p:val>
                                            </p:tav>
                                            <p:tav tm="100000">
                                              <p:val>
                                                <p:strVal val="#ppt_y"/>
                                              </p:val>
                                            </p:tav>
                                          </p:tavLst>
                                        </p:anim>
                                      </p:childTnLst>
                                    </p:cTn>
                                  </p:par>
                                </p:childTnLst>
                              </p:cTn>
                            </p:par>
                            <p:par>
                              <p:cTn id="45" fill="hold">
                                <p:stCondLst>
                                  <p:cond delay="500"/>
                                </p:stCondLst>
                                <p:childTnLst>
                                  <p:par>
                                    <p:cTn id="46" presetID="22" presetClass="entr" presetSubtype="1"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up)">
                                          <p:cBhvr>
                                            <p:cTn id="48" dur="500"/>
                                            <p:tgtEl>
                                              <p:spTgt spid="13"/>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500"/>
                                            <p:tgtEl>
                                              <p:spTgt spid="15"/>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up)">
                                          <p:cBhvr>
                                            <p:cTn id="60" dur="500"/>
                                            <p:tgtEl>
                                              <p:spTgt spid="26"/>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up)">
                                          <p:cBhvr>
                                            <p:cTn id="63" dur="500"/>
                                            <p:tgtEl>
                                              <p:spTgt spid="27"/>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up)">
                                          <p:cBhvr>
                                            <p:cTn id="66" dur="500"/>
                                            <p:tgtEl>
                                              <p:spTgt spid="28"/>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up)">
                                          <p:cBhvr>
                                            <p:cTn id="69" dur="500"/>
                                            <p:tgtEl>
                                              <p:spTgt spid="29"/>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up)">
                                          <p:cBhvr>
                                            <p:cTn id="72" dur="500"/>
                                            <p:tgtEl>
                                              <p:spTgt spid="30"/>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up)">
                                          <p:cBhvr>
                                            <p:cTn id="75" dur="500"/>
                                            <p:tgtEl>
                                              <p:spTgt spid="31"/>
                                            </p:tgtEl>
                                          </p:cBhvr>
                                        </p:animEffect>
                                      </p:childTnLst>
                                    </p:cTn>
                                  </p:par>
                                </p:childTnLst>
                              </p:cTn>
                            </p:par>
                            <p:par>
                              <p:cTn id="76" fill="hold">
                                <p:stCondLst>
                                  <p:cond delay="1000"/>
                                </p:stCondLst>
                                <p:childTnLst>
                                  <p:par>
                                    <p:cTn id="77" presetID="55" presetClass="entr" presetSubtype="0" fill="hold" grpId="0" nodeType="afterEffect">
                                      <p:stCondLst>
                                        <p:cond delay="0"/>
                                      </p:stCondLst>
                                      <p:childTnLst>
                                        <p:set>
                                          <p:cBhvr>
                                            <p:cTn id="78" dur="1" fill="hold">
                                              <p:stCondLst>
                                                <p:cond delay="0"/>
                                              </p:stCondLst>
                                            </p:cTn>
                                            <p:tgtEl>
                                              <p:spTgt spid="2"/>
                                            </p:tgtEl>
                                            <p:attrNameLst>
                                              <p:attrName>style.visibility</p:attrName>
                                            </p:attrNameLst>
                                          </p:cBhvr>
                                          <p:to>
                                            <p:strVal val="visible"/>
                                          </p:to>
                                        </p:set>
                                        <p:anim calcmode="lin" valueType="num">
                                          <p:cBhvr>
                                            <p:cTn id="79" dur="500" fill="hold"/>
                                            <p:tgtEl>
                                              <p:spTgt spid="2"/>
                                            </p:tgtEl>
                                            <p:attrNameLst>
                                              <p:attrName>ppt_w</p:attrName>
                                            </p:attrNameLst>
                                          </p:cBhvr>
                                          <p:tavLst>
                                            <p:tav tm="0">
                                              <p:val>
                                                <p:strVal val="#ppt_w*0.70"/>
                                              </p:val>
                                            </p:tav>
                                            <p:tav tm="100000">
                                              <p:val>
                                                <p:strVal val="#ppt_w"/>
                                              </p:val>
                                            </p:tav>
                                          </p:tavLst>
                                        </p:anim>
                                        <p:anim calcmode="lin" valueType="num">
                                          <p:cBhvr>
                                            <p:cTn id="80" dur="500" fill="hold"/>
                                            <p:tgtEl>
                                              <p:spTgt spid="2"/>
                                            </p:tgtEl>
                                            <p:attrNameLst>
                                              <p:attrName>ppt_h</p:attrName>
                                            </p:attrNameLst>
                                          </p:cBhvr>
                                          <p:tavLst>
                                            <p:tav tm="0">
                                              <p:val>
                                                <p:strVal val="#ppt_h"/>
                                              </p:val>
                                            </p:tav>
                                            <p:tav tm="100000">
                                              <p:val>
                                                <p:strVal val="#ppt_h"/>
                                              </p:val>
                                            </p:tav>
                                          </p:tavLst>
                                        </p:anim>
                                        <p:animEffect transition="in" filter="fade">
                                          <p:cBhvr>
                                            <p:cTn id="81" dur="500"/>
                                            <p:tgtEl>
                                              <p:spTgt spid="2"/>
                                            </p:tgtEl>
                                          </p:cBhvr>
                                        </p:animEffect>
                                      </p:childTnLst>
                                    </p:cTn>
                                  </p:par>
                                  <p:par>
                                    <p:cTn id="82" presetID="55" presetClass="entr" presetSubtype="0" fill="hold" grpId="0" nodeType="with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strVal val="#ppt_w*0.70"/>
                                              </p:val>
                                            </p:tav>
                                            <p:tav tm="100000">
                                              <p:val>
                                                <p:strVal val="#ppt_w"/>
                                              </p:val>
                                            </p:tav>
                                          </p:tavLst>
                                        </p:anim>
                                        <p:anim calcmode="lin" valueType="num">
                                          <p:cBhvr>
                                            <p:cTn id="85" dur="500" fill="hold"/>
                                            <p:tgtEl>
                                              <p:spTgt spid="11"/>
                                            </p:tgtEl>
                                            <p:attrNameLst>
                                              <p:attrName>ppt_h</p:attrName>
                                            </p:attrNameLst>
                                          </p:cBhvr>
                                          <p:tavLst>
                                            <p:tav tm="0">
                                              <p:val>
                                                <p:strVal val="#ppt_h"/>
                                              </p:val>
                                            </p:tav>
                                            <p:tav tm="100000">
                                              <p:val>
                                                <p:strVal val="#ppt_h"/>
                                              </p:val>
                                            </p:tav>
                                          </p:tavLst>
                                        </p:anim>
                                        <p:animEffect transition="in" filter="fade">
                                          <p:cBhvr>
                                            <p:cTn id="86" dur="500"/>
                                            <p:tgtEl>
                                              <p:spTgt spid="11"/>
                                            </p:tgtEl>
                                          </p:cBhvr>
                                        </p:animEffect>
                                      </p:childTnLst>
                                    </p:cTn>
                                  </p:par>
                                  <p:par>
                                    <p:cTn id="87" presetID="55" presetClass="entr" presetSubtype="0" fill="hold" grpId="0" nodeType="withEffect">
                                      <p:stCondLst>
                                        <p:cond delay="200"/>
                                      </p:stCondLst>
                                      <p:childTnLst>
                                        <p:set>
                                          <p:cBhvr>
                                            <p:cTn id="88" dur="1" fill="hold">
                                              <p:stCondLst>
                                                <p:cond delay="0"/>
                                              </p:stCondLst>
                                            </p:cTn>
                                            <p:tgtEl>
                                              <p:spTgt spid="3"/>
                                            </p:tgtEl>
                                            <p:attrNameLst>
                                              <p:attrName>style.visibility</p:attrName>
                                            </p:attrNameLst>
                                          </p:cBhvr>
                                          <p:to>
                                            <p:strVal val="visible"/>
                                          </p:to>
                                        </p:set>
                                        <p:anim calcmode="lin" valueType="num">
                                          <p:cBhvr>
                                            <p:cTn id="89" dur="500" fill="hold"/>
                                            <p:tgtEl>
                                              <p:spTgt spid="3"/>
                                            </p:tgtEl>
                                            <p:attrNameLst>
                                              <p:attrName>ppt_w</p:attrName>
                                            </p:attrNameLst>
                                          </p:cBhvr>
                                          <p:tavLst>
                                            <p:tav tm="0">
                                              <p:val>
                                                <p:strVal val="#ppt_w*0.70"/>
                                              </p:val>
                                            </p:tav>
                                            <p:tav tm="100000">
                                              <p:val>
                                                <p:strVal val="#ppt_w"/>
                                              </p:val>
                                            </p:tav>
                                          </p:tavLst>
                                        </p:anim>
                                        <p:anim calcmode="lin" valueType="num">
                                          <p:cBhvr>
                                            <p:cTn id="90" dur="500" fill="hold"/>
                                            <p:tgtEl>
                                              <p:spTgt spid="3"/>
                                            </p:tgtEl>
                                            <p:attrNameLst>
                                              <p:attrName>ppt_h</p:attrName>
                                            </p:attrNameLst>
                                          </p:cBhvr>
                                          <p:tavLst>
                                            <p:tav tm="0">
                                              <p:val>
                                                <p:strVal val="#ppt_h"/>
                                              </p:val>
                                            </p:tav>
                                            <p:tav tm="100000">
                                              <p:val>
                                                <p:strVal val="#ppt_h"/>
                                              </p:val>
                                            </p:tav>
                                          </p:tavLst>
                                        </p:anim>
                                        <p:animEffect transition="in" filter="fade">
                                          <p:cBhvr>
                                            <p:cTn id="91" dur="500"/>
                                            <p:tgtEl>
                                              <p:spTgt spid="3"/>
                                            </p:tgtEl>
                                          </p:cBhvr>
                                        </p:animEffect>
                                      </p:childTnLst>
                                    </p:cTn>
                                  </p:par>
                                  <p:par>
                                    <p:cTn id="92" presetID="55" presetClass="entr" presetSubtype="0" fill="hold" grpId="0" nodeType="withEffect">
                                      <p:stCondLst>
                                        <p:cond delay="200"/>
                                      </p:stCondLst>
                                      <p:childTnLst>
                                        <p:set>
                                          <p:cBhvr>
                                            <p:cTn id="93" dur="1" fill="hold">
                                              <p:stCondLst>
                                                <p:cond delay="0"/>
                                              </p:stCondLst>
                                            </p:cTn>
                                            <p:tgtEl>
                                              <p:spTgt spid="10"/>
                                            </p:tgtEl>
                                            <p:attrNameLst>
                                              <p:attrName>style.visibility</p:attrName>
                                            </p:attrNameLst>
                                          </p:cBhvr>
                                          <p:to>
                                            <p:strVal val="visible"/>
                                          </p:to>
                                        </p:set>
                                        <p:anim calcmode="lin" valueType="num">
                                          <p:cBhvr>
                                            <p:cTn id="94" dur="500" fill="hold"/>
                                            <p:tgtEl>
                                              <p:spTgt spid="10"/>
                                            </p:tgtEl>
                                            <p:attrNameLst>
                                              <p:attrName>ppt_w</p:attrName>
                                            </p:attrNameLst>
                                          </p:cBhvr>
                                          <p:tavLst>
                                            <p:tav tm="0">
                                              <p:val>
                                                <p:strVal val="#ppt_w*0.70"/>
                                              </p:val>
                                            </p:tav>
                                            <p:tav tm="100000">
                                              <p:val>
                                                <p:strVal val="#ppt_w"/>
                                              </p:val>
                                            </p:tav>
                                          </p:tavLst>
                                        </p:anim>
                                        <p:anim calcmode="lin" valueType="num">
                                          <p:cBhvr>
                                            <p:cTn id="95" dur="500" fill="hold"/>
                                            <p:tgtEl>
                                              <p:spTgt spid="10"/>
                                            </p:tgtEl>
                                            <p:attrNameLst>
                                              <p:attrName>ppt_h</p:attrName>
                                            </p:attrNameLst>
                                          </p:cBhvr>
                                          <p:tavLst>
                                            <p:tav tm="0">
                                              <p:val>
                                                <p:strVal val="#ppt_h"/>
                                              </p:val>
                                            </p:tav>
                                            <p:tav tm="100000">
                                              <p:val>
                                                <p:strVal val="#ppt_h"/>
                                              </p:val>
                                            </p:tav>
                                          </p:tavLst>
                                        </p:anim>
                                        <p:animEffect transition="in" filter="fade">
                                          <p:cBhvr>
                                            <p:cTn id="96" dur="500"/>
                                            <p:tgtEl>
                                              <p:spTgt spid="10"/>
                                            </p:tgtEl>
                                          </p:cBhvr>
                                        </p:animEffect>
                                      </p:childTnLst>
                                    </p:cTn>
                                  </p:par>
                                  <p:par>
                                    <p:cTn id="97" presetID="55" presetClass="entr" presetSubtype="0" fill="hold" grpId="0" nodeType="withEffect">
                                      <p:stCondLst>
                                        <p:cond delay="400"/>
                                      </p:stCondLst>
                                      <p:childTnLst>
                                        <p:set>
                                          <p:cBhvr>
                                            <p:cTn id="98" dur="1" fill="hold">
                                              <p:stCondLst>
                                                <p:cond delay="0"/>
                                              </p:stCondLst>
                                            </p:cTn>
                                            <p:tgtEl>
                                              <p:spTgt spid="4"/>
                                            </p:tgtEl>
                                            <p:attrNameLst>
                                              <p:attrName>style.visibility</p:attrName>
                                            </p:attrNameLst>
                                          </p:cBhvr>
                                          <p:to>
                                            <p:strVal val="visible"/>
                                          </p:to>
                                        </p:set>
                                        <p:anim calcmode="lin" valueType="num">
                                          <p:cBhvr>
                                            <p:cTn id="99" dur="500" fill="hold"/>
                                            <p:tgtEl>
                                              <p:spTgt spid="4"/>
                                            </p:tgtEl>
                                            <p:attrNameLst>
                                              <p:attrName>ppt_w</p:attrName>
                                            </p:attrNameLst>
                                          </p:cBhvr>
                                          <p:tavLst>
                                            <p:tav tm="0">
                                              <p:val>
                                                <p:strVal val="#ppt_w*0.70"/>
                                              </p:val>
                                            </p:tav>
                                            <p:tav tm="100000">
                                              <p:val>
                                                <p:strVal val="#ppt_w"/>
                                              </p:val>
                                            </p:tav>
                                          </p:tavLst>
                                        </p:anim>
                                        <p:anim calcmode="lin" valueType="num">
                                          <p:cBhvr>
                                            <p:cTn id="100" dur="500" fill="hold"/>
                                            <p:tgtEl>
                                              <p:spTgt spid="4"/>
                                            </p:tgtEl>
                                            <p:attrNameLst>
                                              <p:attrName>ppt_h</p:attrName>
                                            </p:attrNameLst>
                                          </p:cBhvr>
                                          <p:tavLst>
                                            <p:tav tm="0">
                                              <p:val>
                                                <p:strVal val="#ppt_h"/>
                                              </p:val>
                                            </p:tav>
                                            <p:tav tm="100000">
                                              <p:val>
                                                <p:strVal val="#ppt_h"/>
                                              </p:val>
                                            </p:tav>
                                          </p:tavLst>
                                        </p:anim>
                                        <p:animEffect transition="in" filter="fade">
                                          <p:cBhvr>
                                            <p:cTn id="101" dur="500"/>
                                            <p:tgtEl>
                                              <p:spTgt spid="4"/>
                                            </p:tgtEl>
                                          </p:cBhvr>
                                        </p:animEffect>
                                      </p:childTnLst>
                                    </p:cTn>
                                  </p:par>
                                  <p:par>
                                    <p:cTn id="102" presetID="55" presetClass="entr" presetSubtype="0" fill="hold" grpId="0" nodeType="withEffect">
                                      <p:stCondLst>
                                        <p:cond delay="400"/>
                                      </p:stCondLst>
                                      <p:childTnLst>
                                        <p:set>
                                          <p:cBhvr>
                                            <p:cTn id="103" dur="1" fill="hold">
                                              <p:stCondLst>
                                                <p:cond delay="0"/>
                                              </p:stCondLst>
                                            </p:cTn>
                                            <p:tgtEl>
                                              <p:spTgt spid="9"/>
                                            </p:tgtEl>
                                            <p:attrNameLst>
                                              <p:attrName>style.visibility</p:attrName>
                                            </p:attrNameLst>
                                          </p:cBhvr>
                                          <p:to>
                                            <p:strVal val="visible"/>
                                          </p:to>
                                        </p:set>
                                        <p:anim calcmode="lin" valueType="num">
                                          <p:cBhvr>
                                            <p:cTn id="104" dur="500" fill="hold"/>
                                            <p:tgtEl>
                                              <p:spTgt spid="9"/>
                                            </p:tgtEl>
                                            <p:attrNameLst>
                                              <p:attrName>ppt_w</p:attrName>
                                            </p:attrNameLst>
                                          </p:cBhvr>
                                          <p:tavLst>
                                            <p:tav tm="0">
                                              <p:val>
                                                <p:strVal val="#ppt_w*0.70"/>
                                              </p:val>
                                            </p:tav>
                                            <p:tav tm="100000">
                                              <p:val>
                                                <p:strVal val="#ppt_w"/>
                                              </p:val>
                                            </p:tav>
                                          </p:tavLst>
                                        </p:anim>
                                        <p:anim calcmode="lin" valueType="num">
                                          <p:cBhvr>
                                            <p:cTn id="105" dur="500" fill="hold"/>
                                            <p:tgtEl>
                                              <p:spTgt spid="9"/>
                                            </p:tgtEl>
                                            <p:attrNameLst>
                                              <p:attrName>ppt_h</p:attrName>
                                            </p:attrNameLst>
                                          </p:cBhvr>
                                          <p:tavLst>
                                            <p:tav tm="0">
                                              <p:val>
                                                <p:strVal val="#ppt_h"/>
                                              </p:val>
                                            </p:tav>
                                            <p:tav tm="100000">
                                              <p:val>
                                                <p:strVal val="#ppt_h"/>
                                              </p:val>
                                            </p:tav>
                                          </p:tavLst>
                                        </p:anim>
                                        <p:animEffect transition="in" filter="fade">
                                          <p:cBhvr>
                                            <p:cTn id="106" dur="500"/>
                                            <p:tgtEl>
                                              <p:spTgt spid="9"/>
                                            </p:tgtEl>
                                          </p:cBhvr>
                                        </p:animEffect>
                                      </p:childTnLst>
                                    </p:cTn>
                                  </p:par>
                                  <p:par>
                                    <p:cTn id="107" presetID="55" presetClass="entr" presetSubtype="0" fill="hold" grpId="0" nodeType="withEffect">
                                      <p:stCondLst>
                                        <p:cond delay="600"/>
                                      </p:stCondLst>
                                      <p:childTnLst>
                                        <p:set>
                                          <p:cBhvr>
                                            <p:cTn id="108" dur="1" fill="hold">
                                              <p:stCondLst>
                                                <p:cond delay="0"/>
                                              </p:stCondLst>
                                            </p:cTn>
                                            <p:tgtEl>
                                              <p:spTgt spid="5"/>
                                            </p:tgtEl>
                                            <p:attrNameLst>
                                              <p:attrName>style.visibility</p:attrName>
                                            </p:attrNameLst>
                                          </p:cBhvr>
                                          <p:to>
                                            <p:strVal val="visible"/>
                                          </p:to>
                                        </p:set>
                                        <p:anim calcmode="lin" valueType="num">
                                          <p:cBhvr>
                                            <p:cTn id="109" dur="500" fill="hold"/>
                                            <p:tgtEl>
                                              <p:spTgt spid="5"/>
                                            </p:tgtEl>
                                            <p:attrNameLst>
                                              <p:attrName>ppt_w</p:attrName>
                                            </p:attrNameLst>
                                          </p:cBhvr>
                                          <p:tavLst>
                                            <p:tav tm="0">
                                              <p:val>
                                                <p:strVal val="#ppt_w*0.70"/>
                                              </p:val>
                                            </p:tav>
                                            <p:tav tm="100000">
                                              <p:val>
                                                <p:strVal val="#ppt_w"/>
                                              </p:val>
                                            </p:tav>
                                          </p:tavLst>
                                        </p:anim>
                                        <p:anim calcmode="lin" valueType="num">
                                          <p:cBhvr>
                                            <p:cTn id="110" dur="500" fill="hold"/>
                                            <p:tgtEl>
                                              <p:spTgt spid="5"/>
                                            </p:tgtEl>
                                            <p:attrNameLst>
                                              <p:attrName>ppt_h</p:attrName>
                                            </p:attrNameLst>
                                          </p:cBhvr>
                                          <p:tavLst>
                                            <p:tav tm="0">
                                              <p:val>
                                                <p:strVal val="#ppt_h"/>
                                              </p:val>
                                            </p:tav>
                                            <p:tav tm="100000">
                                              <p:val>
                                                <p:strVal val="#ppt_h"/>
                                              </p:val>
                                            </p:tav>
                                          </p:tavLst>
                                        </p:anim>
                                        <p:animEffect transition="in" filter="fade">
                                          <p:cBhvr>
                                            <p:cTn id="111" dur="500"/>
                                            <p:tgtEl>
                                              <p:spTgt spid="5"/>
                                            </p:tgtEl>
                                          </p:cBhvr>
                                        </p:animEffect>
                                      </p:childTnLst>
                                    </p:cTn>
                                  </p:par>
                                  <p:par>
                                    <p:cTn id="112" presetID="55" presetClass="entr" presetSubtype="0" fill="hold" grpId="0" nodeType="withEffect">
                                      <p:stCondLst>
                                        <p:cond delay="6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strVal val="#ppt_w*0.70"/>
                                              </p:val>
                                            </p:tav>
                                            <p:tav tm="100000">
                                              <p:val>
                                                <p:strVal val="#ppt_w"/>
                                              </p:val>
                                            </p:tav>
                                          </p:tavLst>
                                        </p:anim>
                                        <p:anim calcmode="lin" valueType="num">
                                          <p:cBhvr>
                                            <p:cTn id="115" dur="500" fill="hold"/>
                                            <p:tgtEl>
                                              <p:spTgt spid="8"/>
                                            </p:tgtEl>
                                            <p:attrNameLst>
                                              <p:attrName>ppt_h</p:attrName>
                                            </p:attrNameLst>
                                          </p:cBhvr>
                                          <p:tavLst>
                                            <p:tav tm="0">
                                              <p:val>
                                                <p:strVal val="#ppt_h"/>
                                              </p:val>
                                            </p:tav>
                                            <p:tav tm="100000">
                                              <p:val>
                                                <p:strVal val="#ppt_h"/>
                                              </p:val>
                                            </p:tav>
                                          </p:tavLst>
                                        </p:anim>
                                        <p:animEffect transition="in" filter="fade">
                                          <p:cBhvr>
                                            <p:cTn id="116" dur="500"/>
                                            <p:tgtEl>
                                              <p:spTgt spid="8"/>
                                            </p:tgtEl>
                                          </p:cBhvr>
                                        </p:animEffect>
                                      </p:childTnLst>
                                    </p:cTn>
                                  </p:par>
                                  <p:par>
                                    <p:cTn id="117" presetID="55" presetClass="entr" presetSubtype="0" fill="hold" grpId="0" nodeType="withEffect">
                                      <p:stCondLst>
                                        <p:cond delay="800"/>
                                      </p:stCondLst>
                                      <p:childTnLst>
                                        <p:set>
                                          <p:cBhvr>
                                            <p:cTn id="118" dur="1" fill="hold">
                                              <p:stCondLst>
                                                <p:cond delay="0"/>
                                              </p:stCondLst>
                                            </p:cTn>
                                            <p:tgtEl>
                                              <p:spTgt spid="6"/>
                                            </p:tgtEl>
                                            <p:attrNameLst>
                                              <p:attrName>style.visibility</p:attrName>
                                            </p:attrNameLst>
                                          </p:cBhvr>
                                          <p:to>
                                            <p:strVal val="visible"/>
                                          </p:to>
                                        </p:set>
                                        <p:anim calcmode="lin" valueType="num">
                                          <p:cBhvr>
                                            <p:cTn id="119" dur="500" fill="hold"/>
                                            <p:tgtEl>
                                              <p:spTgt spid="6"/>
                                            </p:tgtEl>
                                            <p:attrNameLst>
                                              <p:attrName>ppt_w</p:attrName>
                                            </p:attrNameLst>
                                          </p:cBhvr>
                                          <p:tavLst>
                                            <p:tav tm="0">
                                              <p:val>
                                                <p:strVal val="#ppt_w*0.70"/>
                                              </p:val>
                                            </p:tav>
                                            <p:tav tm="100000">
                                              <p:val>
                                                <p:strVal val="#ppt_w"/>
                                              </p:val>
                                            </p:tav>
                                          </p:tavLst>
                                        </p:anim>
                                        <p:anim calcmode="lin" valueType="num">
                                          <p:cBhvr>
                                            <p:cTn id="120" dur="500" fill="hold"/>
                                            <p:tgtEl>
                                              <p:spTgt spid="6"/>
                                            </p:tgtEl>
                                            <p:attrNameLst>
                                              <p:attrName>ppt_h</p:attrName>
                                            </p:attrNameLst>
                                          </p:cBhvr>
                                          <p:tavLst>
                                            <p:tav tm="0">
                                              <p:val>
                                                <p:strVal val="#ppt_h"/>
                                              </p:val>
                                            </p:tav>
                                            <p:tav tm="100000">
                                              <p:val>
                                                <p:strVal val="#ppt_h"/>
                                              </p:val>
                                            </p:tav>
                                          </p:tavLst>
                                        </p:anim>
                                        <p:animEffect transition="in" filter="fade">
                                          <p:cBhvr>
                                            <p:cTn id="121" dur="500"/>
                                            <p:tgtEl>
                                              <p:spTgt spid="6"/>
                                            </p:tgtEl>
                                          </p:cBhvr>
                                        </p:animEffect>
                                      </p:childTnLst>
                                    </p:cTn>
                                  </p:par>
                                  <p:par>
                                    <p:cTn id="122" presetID="55" presetClass="entr" presetSubtype="0" fill="hold" grpId="0" nodeType="withEffect">
                                      <p:stCondLst>
                                        <p:cond delay="800"/>
                                      </p:stCondLst>
                                      <p:childTnLst>
                                        <p:set>
                                          <p:cBhvr>
                                            <p:cTn id="123" dur="1" fill="hold">
                                              <p:stCondLst>
                                                <p:cond delay="0"/>
                                              </p:stCondLst>
                                            </p:cTn>
                                            <p:tgtEl>
                                              <p:spTgt spid="7"/>
                                            </p:tgtEl>
                                            <p:attrNameLst>
                                              <p:attrName>style.visibility</p:attrName>
                                            </p:attrNameLst>
                                          </p:cBhvr>
                                          <p:to>
                                            <p:strVal val="visible"/>
                                          </p:to>
                                        </p:set>
                                        <p:anim calcmode="lin" valueType="num">
                                          <p:cBhvr>
                                            <p:cTn id="124" dur="500" fill="hold"/>
                                            <p:tgtEl>
                                              <p:spTgt spid="7"/>
                                            </p:tgtEl>
                                            <p:attrNameLst>
                                              <p:attrName>ppt_w</p:attrName>
                                            </p:attrNameLst>
                                          </p:cBhvr>
                                          <p:tavLst>
                                            <p:tav tm="0">
                                              <p:val>
                                                <p:strVal val="#ppt_w*0.70"/>
                                              </p:val>
                                            </p:tav>
                                            <p:tav tm="100000">
                                              <p:val>
                                                <p:strVal val="#ppt_w"/>
                                              </p:val>
                                            </p:tav>
                                          </p:tavLst>
                                        </p:anim>
                                        <p:anim calcmode="lin" valueType="num">
                                          <p:cBhvr>
                                            <p:cTn id="125" dur="500" fill="hold"/>
                                            <p:tgtEl>
                                              <p:spTgt spid="7"/>
                                            </p:tgtEl>
                                            <p:attrNameLst>
                                              <p:attrName>ppt_h</p:attrName>
                                            </p:attrNameLst>
                                          </p:cBhvr>
                                          <p:tavLst>
                                            <p:tav tm="0">
                                              <p:val>
                                                <p:strVal val="#ppt_h"/>
                                              </p:val>
                                            </p:tav>
                                            <p:tav tm="100000">
                                              <p:val>
                                                <p:strVal val="#ppt_h"/>
                                              </p:val>
                                            </p:tav>
                                          </p:tavLst>
                                        </p:anim>
                                        <p:animEffect transition="in" filter="fade">
                                          <p:cBhvr>
                                            <p:cTn id="126" dur="500"/>
                                            <p:tgtEl>
                                              <p:spTgt spid="7"/>
                                            </p:tgtEl>
                                          </p:cBhvr>
                                        </p:animEffect>
                                      </p:childTnLst>
                                    </p:cTn>
                                  </p:par>
                                </p:childTnLst>
                              </p:cTn>
                            </p:par>
                            <p:par>
                              <p:cTn id="127" fill="hold">
                                <p:stCondLst>
                                  <p:cond delay="1500"/>
                                </p:stCondLst>
                                <p:childTnLst>
                                  <p:par>
                                    <p:cTn id="128" presetID="47" presetClass="entr" presetSubtype="0" fill="hold" grpId="0" nodeType="afterEffect">
                                      <p:stCondLst>
                                        <p:cond delay="0"/>
                                      </p:stCondLst>
                                      <p:childTnLst>
                                        <p:set>
                                          <p:cBhvr>
                                            <p:cTn id="129" dur="1" fill="hold">
                                              <p:stCondLst>
                                                <p:cond delay="0"/>
                                              </p:stCondLst>
                                            </p:cTn>
                                            <p:tgtEl>
                                              <p:spTgt spid="32"/>
                                            </p:tgtEl>
                                            <p:attrNameLst>
                                              <p:attrName>style.visibility</p:attrName>
                                            </p:attrNameLst>
                                          </p:cBhvr>
                                          <p:to>
                                            <p:strVal val="visible"/>
                                          </p:to>
                                        </p:set>
                                        <p:animEffect transition="in" filter="fade">
                                          <p:cBhvr>
                                            <p:cTn id="130" dur="1000"/>
                                            <p:tgtEl>
                                              <p:spTgt spid="32"/>
                                            </p:tgtEl>
                                          </p:cBhvr>
                                        </p:animEffect>
                                        <p:anim calcmode="lin" valueType="num">
                                          <p:cBhvr>
                                            <p:cTn id="131" dur="1000" fill="hold"/>
                                            <p:tgtEl>
                                              <p:spTgt spid="32"/>
                                            </p:tgtEl>
                                            <p:attrNameLst>
                                              <p:attrName>ppt_x</p:attrName>
                                            </p:attrNameLst>
                                          </p:cBhvr>
                                          <p:tavLst>
                                            <p:tav tm="0">
                                              <p:val>
                                                <p:strVal val="#ppt_x"/>
                                              </p:val>
                                            </p:tav>
                                            <p:tav tm="100000">
                                              <p:val>
                                                <p:strVal val="#ppt_x"/>
                                              </p:val>
                                            </p:tav>
                                          </p:tavLst>
                                        </p:anim>
                                        <p:anim calcmode="lin" valueType="num">
                                          <p:cBhvr>
                                            <p:cTn id="132" dur="1000" fill="hold"/>
                                            <p:tgtEl>
                                              <p:spTgt spid="32"/>
                                            </p:tgtEl>
                                            <p:attrNameLst>
                                              <p:attrName>ppt_y</p:attrName>
                                            </p:attrNameLst>
                                          </p:cBhvr>
                                          <p:tavLst>
                                            <p:tav tm="0">
                                              <p:val>
                                                <p:strVal val="#ppt_y-.1"/>
                                              </p:val>
                                            </p:tav>
                                            <p:tav tm="100000">
                                              <p:val>
                                                <p:strVal val="#ppt_y"/>
                                              </p:val>
                                            </p:tav>
                                          </p:tavLst>
                                        </p:anim>
                                      </p:childTnLst>
                                    </p:cTn>
                                  </p:par>
                                  <p:par>
                                    <p:cTn id="133" presetID="47" presetClass="entr" presetSubtype="0" fill="hold" grpId="0" nodeType="with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fade">
                                          <p:cBhvr>
                                            <p:cTn id="135" dur="1000"/>
                                            <p:tgtEl>
                                              <p:spTgt spid="33"/>
                                            </p:tgtEl>
                                          </p:cBhvr>
                                        </p:animEffect>
                                        <p:anim calcmode="lin" valueType="num">
                                          <p:cBhvr>
                                            <p:cTn id="136" dur="1000" fill="hold"/>
                                            <p:tgtEl>
                                              <p:spTgt spid="33"/>
                                            </p:tgtEl>
                                            <p:attrNameLst>
                                              <p:attrName>ppt_x</p:attrName>
                                            </p:attrNameLst>
                                          </p:cBhvr>
                                          <p:tavLst>
                                            <p:tav tm="0">
                                              <p:val>
                                                <p:strVal val="#ppt_x"/>
                                              </p:val>
                                            </p:tav>
                                            <p:tav tm="100000">
                                              <p:val>
                                                <p:strVal val="#ppt_x"/>
                                              </p:val>
                                            </p:tav>
                                          </p:tavLst>
                                        </p:anim>
                                        <p:anim calcmode="lin" valueType="num">
                                          <p:cBhvr>
                                            <p:cTn id="137" dur="1000" fill="hold"/>
                                            <p:tgtEl>
                                              <p:spTgt spid="33"/>
                                            </p:tgtEl>
                                            <p:attrNameLst>
                                              <p:attrName>ppt_y</p:attrName>
                                            </p:attrNameLst>
                                          </p:cBhvr>
                                          <p:tavLst>
                                            <p:tav tm="0">
                                              <p:val>
                                                <p:strVal val="#ppt_y-.1"/>
                                              </p:val>
                                            </p:tav>
                                            <p:tav tm="100000">
                                              <p:val>
                                                <p:strVal val="#ppt_y"/>
                                              </p:val>
                                            </p:tav>
                                          </p:tavLst>
                                        </p:anim>
                                      </p:childTnLst>
                                    </p:cTn>
                                  </p:par>
                                  <p:par>
                                    <p:cTn id="138" presetID="47" presetClass="entr" presetSubtype="0" fill="hold" grpId="0" nodeType="withEffect">
                                      <p:stCondLst>
                                        <p:cond delay="0"/>
                                      </p:stCondLst>
                                      <p:childTnLst>
                                        <p:set>
                                          <p:cBhvr>
                                            <p:cTn id="139" dur="1" fill="hold">
                                              <p:stCondLst>
                                                <p:cond delay="0"/>
                                              </p:stCondLst>
                                            </p:cTn>
                                            <p:tgtEl>
                                              <p:spTgt spid="34"/>
                                            </p:tgtEl>
                                            <p:attrNameLst>
                                              <p:attrName>style.visibility</p:attrName>
                                            </p:attrNameLst>
                                          </p:cBhvr>
                                          <p:to>
                                            <p:strVal val="visible"/>
                                          </p:to>
                                        </p:set>
                                        <p:animEffect transition="in" filter="fade">
                                          <p:cBhvr>
                                            <p:cTn id="140" dur="1000"/>
                                            <p:tgtEl>
                                              <p:spTgt spid="34"/>
                                            </p:tgtEl>
                                          </p:cBhvr>
                                        </p:animEffect>
                                        <p:anim calcmode="lin" valueType="num">
                                          <p:cBhvr>
                                            <p:cTn id="141" dur="1000" fill="hold"/>
                                            <p:tgtEl>
                                              <p:spTgt spid="34"/>
                                            </p:tgtEl>
                                            <p:attrNameLst>
                                              <p:attrName>ppt_x</p:attrName>
                                            </p:attrNameLst>
                                          </p:cBhvr>
                                          <p:tavLst>
                                            <p:tav tm="0">
                                              <p:val>
                                                <p:strVal val="#ppt_x"/>
                                              </p:val>
                                            </p:tav>
                                            <p:tav tm="100000">
                                              <p:val>
                                                <p:strVal val="#ppt_x"/>
                                              </p:val>
                                            </p:tav>
                                          </p:tavLst>
                                        </p:anim>
                                        <p:anim calcmode="lin" valueType="num">
                                          <p:cBhvr>
                                            <p:cTn id="142" dur="1000" fill="hold"/>
                                            <p:tgtEl>
                                              <p:spTgt spid="34"/>
                                            </p:tgtEl>
                                            <p:attrNameLst>
                                              <p:attrName>ppt_y</p:attrName>
                                            </p:attrNameLst>
                                          </p:cBhvr>
                                          <p:tavLst>
                                            <p:tav tm="0">
                                              <p:val>
                                                <p:strVal val="#ppt_y-.1"/>
                                              </p:val>
                                            </p:tav>
                                            <p:tav tm="100000">
                                              <p:val>
                                                <p:strVal val="#ppt_y"/>
                                              </p:val>
                                            </p:tav>
                                          </p:tavLst>
                                        </p:anim>
                                      </p:childTnLst>
                                    </p:cTn>
                                  </p:par>
                                  <p:par>
                                    <p:cTn id="143" presetID="47" presetClass="entr" presetSubtype="0" fill="hold" grpId="0" nodeType="withEffect">
                                      <p:stCondLst>
                                        <p:cond delay="0"/>
                                      </p:stCondLst>
                                      <p:childTnLst>
                                        <p:set>
                                          <p:cBhvr>
                                            <p:cTn id="144" dur="1" fill="hold">
                                              <p:stCondLst>
                                                <p:cond delay="0"/>
                                              </p:stCondLst>
                                            </p:cTn>
                                            <p:tgtEl>
                                              <p:spTgt spid="35"/>
                                            </p:tgtEl>
                                            <p:attrNameLst>
                                              <p:attrName>style.visibility</p:attrName>
                                            </p:attrNameLst>
                                          </p:cBhvr>
                                          <p:to>
                                            <p:strVal val="visible"/>
                                          </p:to>
                                        </p:set>
                                        <p:animEffect transition="in" filter="fade">
                                          <p:cBhvr>
                                            <p:cTn id="145" dur="1000"/>
                                            <p:tgtEl>
                                              <p:spTgt spid="35"/>
                                            </p:tgtEl>
                                          </p:cBhvr>
                                        </p:animEffect>
                                        <p:anim calcmode="lin" valueType="num">
                                          <p:cBhvr>
                                            <p:cTn id="146" dur="1000" fill="hold"/>
                                            <p:tgtEl>
                                              <p:spTgt spid="35"/>
                                            </p:tgtEl>
                                            <p:attrNameLst>
                                              <p:attrName>ppt_x</p:attrName>
                                            </p:attrNameLst>
                                          </p:cBhvr>
                                          <p:tavLst>
                                            <p:tav tm="0">
                                              <p:val>
                                                <p:strVal val="#ppt_x"/>
                                              </p:val>
                                            </p:tav>
                                            <p:tav tm="100000">
                                              <p:val>
                                                <p:strVal val="#ppt_x"/>
                                              </p:val>
                                            </p:tav>
                                          </p:tavLst>
                                        </p:anim>
                                        <p:anim calcmode="lin" valueType="num">
                                          <p:cBhvr>
                                            <p:cTn id="147" dur="1000" fill="hold"/>
                                            <p:tgtEl>
                                              <p:spTgt spid="35"/>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36"/>
                                            </p:tgtEl>
                                            <p:attrNameLst>
                                              <p:attrName>style.visibility</p:attrName>
                                            </p:attrNameLst>
                                          </p:cBhvr>
                                          <p:to>
                                            <p:strVal val="visible"/>
                                          </p:to>
                                        </p:set>
                                        <p:animEffect transition="in" filter="fade">
                                          <p:cBhvr>
                                            <p:cTn id="150" dur="1000"/>
                                            <p:tgtEl>
                                              <p:spTgt spid="36"/>
                                            </p:tgtEl>
                                          </p:cBhvr>
                                        </p:animEffect>
                                        <p:anim calcmode="lin" valueType="num">
                                          <p:cBhvr>
                                            <p:cTn id="151" dur="1000" fill="hold"/>
                                            <p:tgtEl>
                                              <p:spTgt spid="36"/>
                                            </p:tgtEl>
                                            <p:attrNameLst>
                                              <p:attrName>ppt_x</p:attrName>
                                            </p:attrNameLst>
                                          </p:cBhvr>
                                          <p:tavLst>
                                            <p:tav tm="0">
                                              <p:val>
                                                <p:strVal val="#ppt_x"/>
                                              </p:val>
                                            </p:tav>
                                            <p:tav tm="100000">
                                              <p:val>
                                                <p:strVal val="#ppt_x"/>
                                              </p:val>
                                            </p:tav>
                                          </p:tavLst>
                                        </p:anim>
                                        <p:anim calcmode="lin" valueType="num">
                                          <p:cBhvr>
                                            <p:cTn id="152" dur="1000" fill="hold"/>
                                            <p:tgtEl>
                                              <p:spTgt spid="36"/>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37"/>
                                            </p:tgtEl>
                                            <p:attrNameLst>
                                              <p:attrName>style.visibility</p:attrName>
                                            </p:attrNameLst>
                                          </p:cBhvr>
                                          <p:to>
                                            <p:strVal val="visible"/>
                                          </p:to>
                                        </p:set>
                                        <p:animEffect transition="in" filter="fade">
                                          <p:cBhvr>
                                            <p:cTn id="155" dur="1000"/>
                                            <p:tgtEl>
                                              <p:spTgt spid="37"/>
                                            </p:tgtEl>
                                          </p:cBhvr>
                                        </p:animEffect>
                                        <p:anim calcmode="lin" valueType="num">
                                          <p:cBhvr>
                                            <p:cTn id="156" dur="1000" fill="hold"/>
                                            <p:tgtEl>
                                              <p:spTgt spid="37"/>
                                            </p:tgtEl>
                                            <p:attrNameLst>
                                              <p:attrName>ppt_x</p:attrName>
                                            </p:attrNameLst>
                                          </p:cBhvr>
                                          <p:tavLst>
                                            <p:tav tm="0">
                                              <p:val>
                                                <p:strVal val="#ppt_x"/>
                                              </p:val>
                                            </p:tav>
                                            <p:tav tm="100000">
                                              <p:val>
                                                <p:strVal val="#ppt_x"/>
                                              </p:val>
                                            </p:tav>
                                          </p:tavLst>
                                        </p:anim>
                                        <p:anim calcmode="lin" valueType="num">
                                          <p:cBhvr>
                                            <p:cTn id="157" dur="1000" fill="hold"/>
                                            <p:tgtEl>
                                              <p:spTgt spid="37"/>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38"/>
                                            </p:tgtEl>
                                            <p:attrNameLst>
                                              <p:attrName>style.visibility</p:attrName>
                                            </p:attrNameLst>
                                          </p:cBhvr>
                                          <p:to>
                                            <p:strVal val="visible"/>
                                          </p:to>
                                        </p:set>
                                        <p:animEffect transition="in" filter="fade">
                                          <p:cBhvr>
                                            <p:cTn id="160" dur="1000"/>
                                            <p:tgtEl>
                                              <p:spTgt spid="38"/>
                                            </p:tgtEl>
                                          </p:cBhvr>
                                        </p:animEffect>
                                        <p:anim calcmode="lin" valueType="num">
                                          <p:cBhvr>
                                            <p:cTn id="161" dur="1000" fill="hold"/>
                                            <p:tgtEl>
                                              <p:spTgt spid="38"/>
                                            </p:tgtEl>
                                            <p:attrNameLst>
                                              <p:attrName>ppt_x</p:attrName>
                                            </p:attrNameLst>
                                          </p:cBhvr>
                                          <p:tavLst>
                                            <p:tav tm="0">
                                              <p:val>
                                                <p:strVal val="#ppt_x"/>
                                              </p:val>
                                            </p:tav>
                                            <p:tav tm="100000">
                                              <p:val>
                                                <p:strVal val="#ppt_x"/>
                                              </p:val>
                                            </p:tav>
                                          </p:tavLst>
                                        </p:anim>
                                        <p:anim calcmode="lin" valueType="num">
                                          <p:cBhvr>
                                            <p:cTn id="162" dur="1000" fill="hold"/>
                                            <p:tgtEl>
                                              <p:spTgt spid="38"/>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39"/>
                                            </p:tgtEl>
                                            <p:attrNameLst>
                                              <p:attrName>style.visibility</p:attrName>
                                            </p:attrNameLst>
                                          </p:cBhvr>
                                          <p:to>
                                            <p:strVal val="visible"/>
                                          </p:to>
                                        </p:set>
                                        <p:animEffect transition="in" filter="fade">
                                          <p:cBhvr>
                                            <p:cTn id="165" dur="1000"/>
                                            <p:tgtEl>
                                              <p:spTgt spid="39"/>
                                            </p:tgtEl>
                                          </p:cBhvr>
                                        </p:animEffect>
                                        <p:anim calcmode="lin" valueType="num">
                                          <p:cBhvr>
                                            <p:cTn id="166" dur="1000" fill="hold"/>
                                            <p:tgtEl>
                                              <p:spTgt spid="39"/>
                                            </p:tgtEl>
                                            <p:attrNameLst>
                                              <p:attrName>ppt_x</p:attrName>
                                            </p:attrNameLst>
                                          </p:cBhvr>
                                          <p:tavLst>
                                            <p:tav tm="0">
                                              <p:val>
                                                <p:strVal val="#ppt_x"/>
                                              </p:val>
                                            </p:tav>
                                            <p:tav tm="100000">
                                              <p:val>
                                                <p:strVal val="#ppt_x"/>
                                              </p:val>
                                            </p:tav>
                                          </p:tavLst>
                                        </p:anim>
                                        <p:anim calcmode="lin" valueType="num">
                                          <p:cBhvr>
                                            <p:cTn id="167" dur="1000" fill="hold"/>
                                            <p:tgtEl>
                                              <p:spTgt spid="39"/>
                                            </p:tgtEl>
                                            <p:attrNameLst>
                                              <p:attrName>ppt_y</p:attrName>
                                            </p:attrNameLst>
                                          </p:cBhvr>
                                          <p:tavLst>
                                            <p:tav tm="0">
                                              <p:val>
                                                <p:strVal val="#ppt_y-.1"/>
                                              </p:val>
                                            </p:tav>
                                            <p:tav tm="100000">
                                              <p:val>
                                                <p:strVal val="#ppt_y"/>
                                              </p:val>
                                            </p:tav>
                                          </p:tavLst>
                                        </p:anim>
                                      </p:childTnLst>
                                    </p:cTn>
                                  </p:par>
                                  <p:par>
                                    <p:cTn id="168" presetID="47" presetClass="entr" presetSubtype="0" fill="hold" grpId="0" nodeType="withEffect">
                                      <p:stCondLst>
                                        <p:cond delay="0"/>
                                      </p:stCondLst>
                                      <p:childTnLst>
                                        <p:set>
                                          <p:cBhvr>
                                            <p:cTn id="169" dur="1" fill="hold">
                                              <p:stCondLst>
                                                <p:cond delay="0"/>
                                              </p:stCondLst>
                                            </p:cTn>
                                            <p:tgtEl>
                                              <p:spTgt spid="40"/>
                                            </p:tgtEl>
                                            <p:attrNameLst>
                                              <p:attrName>style.visibility</p:attrName>
                                            </p:attrNameLst>
                                          </p:cBhvr>
                                          <p:to>
                                            <p:strVal val="visible"/>
                                          </p:to>
                                        </p:set>
                                        <p:animEffect transition="in" filter="fade">
                                          <p:cBhvr>
                                            <p:cTn id="170" dur="1000"/>
                                            <p:tgtEl>
                                              <p:spTgt spid="40"/>
                                            </p:tgtEl>
                                          </p:cBhvr>
                                        </p:animEffect>
                                        <p:anim calcmode="lin" valueType="num">
                                          <p:cBhvr>
                                            <p:cTn id="171" dur="1000" fill="hold"/>
                                            <p:tgtEl>
                                              <p:spTgt spid="40"/>
                                            </p:tgtEl>
                                            <p:attrNameLst>
                                              <p:attrName>ppt_x</p:attrName>
                                            </p:attrNameLst>
                                          </p:cBhvr>
                                          <p:tavLst>
                                            <p:tav tm="0">
                                              <p:val>
                                                <p:strVal val="#ppt_x"/>
                                              </p:val>
                                            </p:tav>
                                            <p:tav tm="100000">
                                              <p:val>
                                                <p:strVal val="#ppt_x"/>
                                              </p:val>
                                            </p:tav>
                                          </p:tavLst>
                                        </p:anim>
                                        <p:anim calcmode="lin" valueType="num">
                                          <p:cBhvr>
                                            <p:cTn id="172" dur="1000" fill="hold"/>
                                            <p:tgtEl>
                                              <p:spTgt spid="40"/>
                                            </p:tgtEl>
                                            <p:attrNameLst>
                                              <p:attrName>ppt_y</p:attrName>
                                            </p:attrNameLst>
                                          </p:cBhvr>
                                          <p:tavLst>
                                            <p:tav tm="0">
                                              <p:val>
                                                <p:strVal val="#ppt_y-.1"/>
                                              </p:val>
                                            </p:tav>
                                            <p:tav tm="100000">
                                              <p:val>
                                                <p:strVal val="#ppt_y"/>
                                              </p:val>
                                            </p:tav>
                                          </p:tavLst>
                                        </p:anim>
                                      </p:childTnLst>
                                    </p:cTn>
                                  </p:par>
                                  <p:par>
                                    <p:cTn id="173" presetID="47" presetClass="entr" presetSubtype="0" fill="hold" grpId="0" nodeType="withEffect">
                                      <p:stCondLst>
                                        <p:cond delay="0"/>
                                      </p:stCondLst>
                                      <p:childTnLst>
                                        <p:set>
                                          <p:cBhvr>
                                            <p:cTn id="174" dur="1" fill="hold">
                                              <p:stCondLst>
                                                <p:cond delay="0"/>
                                              </p:stCondLst>
                                            </p:cTn>
                                            <p:tgtEl>
                                              <p:spTgt spid="41"/>
                                            </p:tgtEl>
                                            <p:attrNameLst>
                                              <p:attrName>style.visibility</p:attrName>
                                            </p:attrNameLst>
                                          </p:cBhvr>
                                          <p:to>
                                            <p:strVal val="visible"/>
                                          </p:to>
                                        </p:set>
                                        <p:animEffect transition="in" filter="fade">
                                          <p:cBhvr>
                                            <p:cTn id="175" dur="1000"/>
                                            <p:tgtEl>
                                              <p:spTgt spid="41"/>
                                            </p:tgtEl>
                                          </p:cBhvr>
                                        </p:animEffect>
                                        <p:anim calcmode="lin" valueType="num">
                                          <p:cBhvr>
                                            <p:cTn id="176" dur="1000" fill="hold"/>
                                            <p:tgtEl>
                                              <p:spTgt spid="41"/>
                                            </p:tgtEl>
                                            <p:attrNameLst>
                                              <p:attrName>ppt_x</p:attrName>
                                            </p:attrNameLst>
                                          </p:cBhvr>
                                          <p:tavLst>
                                            <p:tav tm="0">
                                              <p:val>
                                                <p:strVal val="#ppt_x"/>
                                              </p:val>
                                            </p:tav>
                                            <p:tav tm="100000">
                                              <p:val>
                                                <p:strVal val="#ppt_x"/>
                                              </p:val>
                                            </p:tav>
                                          </p:tavLst>
                                        </p:anim>
                                        <p:anim calcmode="lin" valueType="num">
                                          <p:cBhvr>
                                            <p:cTn id="177" dur="1000" fill="hold"/>
                                            <p:tgtEl>
                                              <p:spTgt spid="41"/>
                                            </p:tgtEl>
                                            <p:attrNameLst>
                                              <p:attrName>ppt_y</p:attrName>
                                            </p:attrNameLst>
                                          </p:cBhvr>
                                          <p:tavLst>
                                            <p:tav tm="0">
                                              <p:val>
                                                <p:strVal val="#ppt_y-.1"/>
                                              </p:val>
                                            </p:tav>
                                            <p:tav tm="100000">
                                              <p:val>
                                                <p:strVal val="#ppt_y"/>
                                              </p:val>
                                            </p:tav>
                                          </p:tavLst>
                                        </p:anim>
                                      </p:childTnLst>
                                    </p:cTn>
                                  </p:par>
                                </p:childTnLst>
                              </p:cTn>
                            </p:par>
                            <p:par>
                              <p:cTn id="178" fill="hold">
                                <p:stCondLst>
                                  <p:cond delay="2500"/>
                                </p:stCondLst>
                                <p:childTnLst>
                                  <p:par>
                                    <p:cTn id="179" presetID="16" presetClass="entr" presetSubtype="21" fill="hold" grpId="0" nodeType="afterEffect">
                                      <p:stCondLst>
                                        <p:cond delay="0"/>
                                      </p:stCondLst>
                                      <p:childTnLst>
                                        <p:set>
                                          <p:cBhvr>
                                            <p:cTn id="180" dur="1" fill="hold">
                                              <p:stCondLst>
                                                <p:cond delay="0"/>
                                              </p:stCondLst>
                                            </p:cTn>
                                            <p:tgtEl>
                                              <p:spTgt spid="42"/>
                                            </p:tgtEl>
                                            <p:attrNameLst>
                                              <p:attrName>style.visibility</p:attrName>
                                            </p:attrNameLst>
                                          </p:cBhvr>
                                          <p:to>
                                            <p:strVal val="visible"/>
                                          </p:to>
                                        </p:set>
                                        <p:animEffect transition="in" filter="barn(inVertical)">
                                          <p:cBhvr>
                                            <p:cTn id="181" dur="500"/>
                                            <p:tgtEl>
                                              <p:spTgt spid="42"/>
                                            </p:tgtEl>
                                          </p:cBhvr>
                                        </p:animEffect>
                                      </p:childTnLst>
                                    </p:cTn>
                                  </p:par>
                                </p:childTnLst>
                              </p:cTn>
                            </p:par>
                            <p:par>
                              <p:cTn id="182" fill="hold">
                                <p:stCondLst>
                                  <p:cond delay="3000"/>
                                </p:stCondLst>
                                <p:childTnLst>
                                  <p:par>
                                    <p:cTn id="183" presetID="16" presetClass="entr" presetSubtype="37" fill="hold" grpId="0" nodeType="afterEffect">
                                      <p:stCondLst>
                                        <p:cond delay="0"/>
                                      </p:stCondLst>
                                      <p:childTnLst>
                                        <p:set>
                                          <p:cBhvr>
                                            <p:cTn id="184" dur="1" fill="hold">
                                              <p:stCondLst>
                                                <p:cond delay="0"/>
                                              </p:stCondLst>
                                            </p:cTn>
                                            <p:tgtEl>
                                              <p:spTgt spid="43"/>
                                            </p:tgtEl>
                                            <p:attrNameLst>
                                              <p:attrName>style.visibility</p:attrName>
                                            </p:attrNameLst>
                                          </p:cBhvr>
                                          <p:to>
                                            <p:strVal val="visible"/>
                                          </p:to>
                                        </p:set>
                                        <p:animEffect transition="in" filter="barn(outVertical)">
                                          <p:cBhvr>
                                            <p:cTn id="18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5" grpId="0"/>
          <p:bldP spid="36" grpId="0"/>
          <p:bldP spid="37" grpId="0"/>
          <p:bldP spid="38" grpId="0"/>
          <p:bldP spid="39" grpId="0"/>
          <p:bldP spid="40" grpId="0"/>
          <p:bldP spid="41" grpId="0"/>
          <p:bldP spid="42" grpId="0"/>
          <p:bldP spid="43"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6"/>
          <p:cNvSpPr>
            <a:spLocks noChangeShapeType="1"/>
          </p:cNvSpPr>
          <p:nvPr/>
        </p:nvSpPr>
        <p:spPr bwMode="auto">
          <a:xfrm>
            <a:off x="2400445" y="1923310"/>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 name="Line 7"/>
          <p:cNvSpPr>
            <a:spLocks noChangeShapeType="1"/>
          </p:cNvSpPr>
          <p:nvPr/>
        </p:nvSpPr>
        <p:spPr bwMode="auto">
          <a:xfrm>
            <a:off x="2400445" y="5193560"/>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 name="Line 8"/>
          <p:cNvSpPr>
            <a:spLocks noChangeShapeType="1"/>
          </p:cNvSpPr>
          <p:nvPr/>
        </p:nvSpPr>
        <p:spPr bwMode="auto">
          <a:xfrm>
            <a:off x="2400445" y="4726835"/>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 name="Line 9"/>
          <p:cNvSpPr>
            <a:spLocks noChangeShapeType="1"/>
          </p:cNvSpPr>
          <p:nvPr/>
        </p:nvSpPr>
        <p:spPr bwMode="auto">
          <a:xfrm>
            <a:off x="2400445" y="4260110"/>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 name="Line 10"/>
          <p:cNvSpPr>
            <a:spLocks noChangeShapeType="1"/>
          </p:cNvSpPr>
          <p:nvPr/>
        </p:nvSpPr>
        <p:spPr bwMode="auto">
          <a:xfrm>
            <a:off x="2400445" y="3791798"/>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 name="Line 11"/>
          <p:cNvSpPr>
            <a:spLocks noChangeShapeType="1"/>
          </p:cNvSpPr>
          <p:nvPr/>
        </p:nvSpPr>
        <p:spPr bwMode="auto">
          <a:xfrm>
            <a:off x="2400445" y="3325073"/>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 name="Line 12"/>
          <p:cNvSpPr>
            <a:spLocks noChangeShapeType="1"/>
          </p:cNvSpPr>
          <p:nvPr/>
        </p:nvSpPr>
        <p:spPr bwMode="auto">
          <a:xfrm>
            <a:off x="2400445" y="2858348"/>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 name="Line 13"/>
          <p:cNvSpPr>
            <a:spLocks noChangeShapeType="1"/>
          </p:cNvSpPr>
          <p:nvPr/>
        </p:nvSpPr>
        <p:spPr bwMode="auto">
          <a:xfrm>
            <a:off x="2400445" y="2390035"/>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 name="Rectangle 14"/>
          <p:cNvSpPr>
            <a:spLocks noChangeArrowheads="1"/>
          </p:cNvSpPr>
          <p:nvPr/>
        </p:nvSpPr>
        <p:spPr bwMode="auto">
          <a:xfrm>
            <a:off x="2617932" y="3166323"/>
            <a:ext cx="290513" cy="2032000"/>
          </a:xfrm>
          <a:prstGeom prst="rect">
            <a:avLst/>
          </a:prstGeom>
          <a:solidFill>
            <a:srgbClr val="ECECEC"/>
          </a:solidFill>
          <a:ln>
            <a:noFill/>
          </a:ln>
        </p:spPr>
        <p:txBody>
          <a:bodyPr vert="horz" wrap="square" lIns="91440" tIns="45720" rIns="91440" bIns="45720" numCol="1" anchor="t" anchorCtr="0" compatLnSpc="1"/>
          <a:lstStyle/>
          <a:p>
            <a:endParaRPr lang="zh-CN" altLang="en-US"/>
          </a:p>
        </p:txBody>
      </p:sp>
      <p:sp>
        <p:nvSpPr>
          <p:cNvPr id="11" name="Rectangle 15"/>
          <p:cNvSpPr>
            <a:spLocks noChangeArrowheads="1"/>
          </p:cNvSpPr>
          <p:nvPr/>
        </p:nvSpPr>
        <p:spPr bwMode="auto">
          <a:xfrm>
            <a:off x="2617932" y="3629873"/>
            <a:ext cx="290513" cy="1568450"/>
          </a:xfrm>
          <a:prstGeom prst="rect">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2" name="Rectangle 16"/>
          <p:cNvSpPr>
            <a:spLocks noChangeArrowheads="1"/>
          </p:cNvSpPr>
          <p:nvPr/>
        </p:nvSpPr>
        <p:spPr bwMode="auto">
          <a:xfrm>
            <a:off x="2617932" y="4182323"/>
            <a:ext cx="290513" cy="1016000"/>
          </a:xfrm>
          <a:prstGeom prst="rect">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3" name="Rectangle 17"/>
          <p:cNvSpPr>
            <a:spLocks noChangeArrowheads="1"/>
          </p:cNvSpPr>
          <p:nvPr/>
        </p:nvSpPr>
        <p:spPr bwMode="auto">
          <a:xfrm>
            <a:off x="3376757" y="3036149"/>
            <a:ext cx="290513" cy="2162175"/>
          </a:xfrm>
          <a:prstGeom prst="rect">
            <a:avLst/>
          </a:prstGeom>
          <a:solidFill>
            <a:srgbClr val="ECECEC"/>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3376757" y="3593361"/>
            <a:ext cx="290513" cy="1604963"/>
          </a:xfrm>
          <a:prstGeom prst="rect">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5" name="Rectangle 19"/>
          <p:cNvSpPr>
            <a:spLocks noChangeArrowheads="1"/>
          </p:cNvSpPr>
          <p:nvPr/>
        </p:nvSpPr>
        <p:spPr bwMode="auto">
          <a:xfrm>
            <a:off x="3376757" y="4614123"/>
            <a:ext cx="290513" cy="584200"/>
          </a:xfrm>
          <a:prstGeom prst="rect">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6" name="Rectangle 20"/>
          <p:cNvSpPr>
            <a:spLocks noChangeArrowheads="1"/>
          </p:cNvSpPr>
          <p:nvPr/>
        </p:nvSpPr>
        <p:spPr bwMode="auto">
          <a:xfrm>
            <a:off x="4146695" y="3263161"/>
            <a:ext cx="290513" cy="1935163"/>
          </a:xfrm>
          <a:prstGeom prst="rect">
            <a:avLst/>
          </a:prstGeom>
          <a:solidFill>
            <a:srgbClr val="ECECEC"/>
          </a:solidFill>
          <a:ln>
            <a:noFill/>
          </a:ln>
        </p:spPr>
        <p:txBody>
          <a:bodyPr vert="horz" wrap="square" lIns="91440" tIns="45720" rIns="91440" bIns="45720" numCol="1" anchor="t" anchorCtr="0" compatLnSpc="1"/>
          <a:lstStyle/>
          <a:p>
            <a:endParaRPr lang="zh-CN" altLang="en-US"/>
          </a:p>
        </p:txBody>
      </p:sp>
      <p:sp>
        <p:nvSpPr>
          <p:cNvPr id="17" name="Rectangle 21"/>
          <p:cNvSpPr>
            <a:spLocks noChangeArrowheads="1"/>
          </p:cNvSpPr>
          <p:nvPr/>
        </p:nvSpPr>
        <p:spPr bwMode="auto">
          <a:xfrm>
            <a:off x="4146695" y="3968011"/>
            <a:ext cx="290513" cy="1230313"/>
          </a:xfrm>
          <a:prstGeom prst="rect">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8" name="Rectangle 22"/>
          <p:cNvSpPr>
            <a:spLocks noChangeArrowheads="1"/>
          </p:cNvSpPr>
          <p:nvPr/>
        </p:nvSpPr>
        <p:spPr bwMode="auto">
          <a:xfrm>
            <a:off x="4146695" y="4428385"/>
            <a:ext cx="290513" cy="769938"/>
          </a:xfrm>
          <a:prstGeom prst="rect">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9" name="Rectangle 23"/>
          <p:cNvSpPr>
            <a:spLocks noChangeArrowheads="1"/>
          </p:cNvSpPr>
          <p:nvPr/>
        </p:nvSpPr>
        <p:spPr bwMode="auto">
          <a:xfrm>
            <a:off x="4916632" y="2302723"/>
            <a:ext cx="290513" cy="2895600"/>
          </a:xfrm>
          <a:prstGeom prst="rect">
            <a:avLst/>
          </a:prstGeom>
          <a:solidFill>
            <a:srgbClr val="ECECEC"/>
          </a:solidFill>
          <a:ln>
            <a:noFill/>
          </a:ln>
        </p:spPr>
        <p:txBody>
          <a:bodyPr vert="horz" wrap="square" lIns="91440" tIns="45720" rIns="91440" bIns="45720" numCol="1" anchor="t" anchorCtr="0" compatLnSpc="1"/>
          <a:lstStyle/>
          <a:p>
            <a:endParaRPr lang="zh-CN" altLang="en-US"/>
          </a:p>
        </p:txBody>
      </p:sp>
      <p:sp>
        <p:nvSpPr>
          <p:cNvPr id="20" name="Rectangle 24"/>
          <p:cNvSpPr>
            <a:spLocks noChangeArrowheads="1"/>
          </p:cNvSpPr>
          <p:nvPr/>
        </p:nvSpPr>
        <p:spPr bwMode="auto">
          <a:xfrm>
            <a:off x="4916632" y="3488585"/>
            <a:ext cx="290513" cy="1709738"/>
          </a:xfrm>
          <a:prstGeom prst="rect">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21" name="Rectangle 25"/>
          <p:cNvSpPr>
            <a:spLocks noChangeArrowheads="1"/>
          </p:cNvSpPr>
          <p:nvPr/>
        </p:nvSpPr>
        <p:spPr bwMode="auto">
          <a:xfrm>
            <a:off x="4916632" y="4144223"/>
            <a:ext cx="290513" cy="1054100"/>
          </a:xfrm>
          <a:prstGeom prst="rect">
            <a:avLst/>
          </a:prstGeom>
          <a:solidFill>
            <a:schemeClr val="accent3"/>
          </a:solidFill>
          <a:ln>
            <a:noFill/>
          </a:ln>
        </p:spPr>
        <p:txBody>
          <a:bodyPr vert="horz" wrap="square" lIns="91440" tIns="45720" rIns="91440" bIns="45720" numCol="1" anchor="t" anchorCtr="0" compatLnSpc="1"/>
          <a:lstStyle/>
          <a:p>
            <a:endParaRPr lang="zh-CN" altLang="en-US"/>
          </a:p>
        </p:txBody>
      </p:sp>
      <p:grpSp>
        <p:nvGrpSpPr>
          <p:cNvPr id="22" name="组合 21"/>
          <p:cNvGrpSpPr/>
          <p:nvPr/>
        </p:nvGrpSpPr>
        <p:grpSpPr>
          <a:xfrm>
            <a:off x="6916784" y="3461599"/>
            <a:ext cx="2578100" cy="1577975"/>
            <a:chOff x="6915990" y="3389590"/>
            <a:chExt cx="2578100" cy="1577975"/>
          </a:xfrm>
        </p:grpSpPr>
        <p:sp>
          <p:nvSpPr>
            <p:cNvPr id="23" name="Freeform 26"/>
            <p:cNvSpPr>
              <a:spLocks noEditPoints="1"/>
            </p:cNvSpPr>
            <p:nvPr/>
          </p:nvSpPr>
          <p:spPr bwMode="auto">
            <a:xfrm>
              <a:off x="6915990" y="3389590"/>
              <a:ext cx="138113" cy="35242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7"/>
            <p:cNvSpPr>
              <a:spLocks noEditPoints="1"/>
            </p:cNvSpPr>
            <p:nvPr/>
          </p:nvSpPr>
          <p:spPr bwMode="auto">
            <a:xfrm>
              <a:off x="7674815" y="3389590"/>
              <a:ext cx="139700" cy="352425"/>
            </a:xfrm>
            <a:custGeom>
              <a:avLst/>
              <a:gdLst>
                <a:gd name="T0" fmla="*/ 45 w 90"/>
                <a:gd name="T1" fmla="*/ 41 h 227"/>
                <a:gd name="T2" fmla="*/ 66 w 90"/>
                <a:gd name="T3" fmla="*/ 20 h 227"/>
                <a:gd name="T4" fmla="*/ 45 w 90"/>
                <a:gd name="T5" fmla="*/ 0 h 227"/>
                <a:gd name="T6" fmla="*/ 24 w 90"/>
                <a:gd name="T7" fmla="*/ 20 h 227"/>
                <a:gd name="T8" fmla="*/ 45 w 90"/>
                <a:gd name="T9" fmla="*/ 41 h 227"/>
                <a:gd name="T10" fmla="*/ 90 w 90"/>
                <a:gd name="T11" fmla="*/ 60 h 227"/>
                <a:gd name="T12" fmla="*/ 90 w 90"/>
                <a:gd name="T13" fmla="*/ 60 h 227"/>
                <a:gd name="T14" fmla="*/ 72 w 90"/>
                <a:gd name="T15" fmla="*/ 44 h 227"/>
                <a:gd name="T16" fmla="*/ 18 w 90"/>
                <a:gd name="T17" fmla="*/ 44 h 227"/>
                <a:gd name="T18" fmla="*/ 1 w 90"/>
                <a:gd name="T19" fmla="*/ 60 h 227"/>
                <a:gd name="T20" fmla="*/ 0 w 90"/>
                <a:gd name="T21" fmla="*/ 60 h 227"/>
                <a:gd name="T22" fmla="*/ 0 w 90"/>
                <a:gd name="T23" fmla="*/ 119 h 227"/>
                <a:gd name="T24" fmla="*/ 10 w 90"/>
                <a:gd name="T25" fmla="*/ 128 h 227"/>
                <a:gd name="T26" fmla="*/ 19 w 90"/>
                <a:gd name="T27" fmla="*/ 119 h 227"/>
                <a:gd name="T28" fmla="*/ 19 w 90"/>
                <a:gd name="T29" fmla="*/ 76 h 227"/>
                <a:gd name="T30" fmla="*/ 20 w 90"/>
                <a:gd name="T31" fmla="*/ 76 h 227"/>
                <a:gd name="T32" fmla="*/ 22 w 90"/>
                <a:gd name="T33" fmla="*/ 76 h 227"/>
                <a:gd name="T34" fmla="*/ 22 w 90"/>
                <a:gd name="T35" fmla="*/ 78 h 227"/>
                <a:gd name="T36" fmla="*/ 22 w 90"/>
                <a:gd name="T37" fmla="*/ 216 h 227"/>
                <a:gd name="T38" fmla="*/ 33 w 90"/>
                <a:gd name="T39" fmla="*/ 227 h 227"/>
                <a:gd name="T40" fmla="*/ 44 w 90"/>
                <a:gd name="T41" fmla="*/ 216 h 227"/>
                <a:gd name="T42" fmla="*/ 44 w 90"/>
                <a:gd name="T43" fmla="*/ 152 h 227"/>
                <a:gd name="T44" fmla="*/ 46 w 90"/>
                <a:gd name="T45" fmla="*/ 152 h 227"/>
                <a:gd name="T46" fmla="*/ 46 w 90"/>
                <a:gd name="T47" fmla="*/ 216 h 227"/>
                <a:gd name="T48" fmla="*/ 58 w 90"/>
                <a:gd name="T49" fmla="*/ 227 h 227"/>
                <a:gd name="T50" fmla="*/ 69 w 90"/>
                <a:gd name="T51" fmla="*/ 216 h 227"/>
                <a:gd name="T52" fmla="*/ 69 w 90"/>
                <a:gd name="T53" fmla="*/ 78 h 227"/>
                <a:gd name="T54" fmla="*/ 68 w 90"/>
                <a:gd name="T55" fmla="*/ 76 h 227"/>
                <a:gd name="T56" fmla="*/ 71 w 90"/>
                <a:gd name="T57" fmla="*/ 76 h 227"/>
                <a:gd name="T58" fmla="*/ 71 w 90"/>
                <a:gd name="T59" fmla="*/ 119 h 227"/>
                <a:gd name="T60" fmla="*/ 81 w 90"/>
                <a:gd name="T61" fmla="*/ 128 h 227"/>
                <a:gd name="T62" fmla="*/ 90 w 90"/>
                <a:gd name="T63" fmla="*/ 119 h 227"/>
                <a:gd name="T64" fmla="*/ 90 w 90"/>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227">
                  <a:moveTo>
                    <a:pt x="45" y="41"/>
                  </a:moveTo>
                  <a:cubicBezTo>
                    <a:pt x="57" y="41"/>
                    <a:pt x="66" y="32"/>
                    <a:pt x="66" y="20"/>
                  </a:cubicBezTo>
                  <a:cubicBezTo>
                    <a:pt x="66" y="9"/>
                    <a:pt x="57" y="0"/>
                    <a:pt x="45" y="0"/>
                  </a:cubicBezTo>
                  <a:cubicBezTo>
                    <a:pt x="34" y="0"/>
                    <a:pt x="24" y="9"/>
                    <a:pt x="24" y="20"/>
                  </a:cubicBezTo>
                  <a:cubicBezTo>
                    <a:pt x="24" y="32"/>
                    <a:pt x="34" y="41"/>
                    <a:pt x="45" y="41"/>
                  </a:cubicBezTo>
                  <a:close/>
                  <a:moveTo>
                    <a:pt x="90" y="60"/>
                  </a:moveTo>
                  <a:cubicBezTo>
                    <a:pt x="90" y="60"/>
                    <a:pt x="90" y="60"/>
                    <a:pt x="90" y="60"/>
                  </a:cubicBezTo>
                  <a:cubicBezTo>
                    <a:pt x="89" y="51"/>
                    <a:pt x="81" y="44"/>
                    <a:pt x="72" y="44"/>
                  </a:cubicBezTo>
                  <a:cubicBezTo>
                    <a:pt x="18" y="44"/>
                    <a:pt x="18" y="44"/>
                    <a:pt x="18" y="44"/>
                  </a:cubicBezTo>
                  <a:cubicBezTo>
                    <a:pt x="9" y="44"/>
                    <a:pt x="1" y="51"/>
                    <a:pt x="1" y="60"/>
                  </a:cubicBezTo>
                  <a:cubicBezTo>
                    <a:pt x="0" y="60"/>
                    <a:pt x="0" y="60"/>
                    <a:pt x="0" y="60"/>
                  </a:cubicBezTo>
                  <a:cubicBezTo>
                    <a:pt x="0" y="119"/>
                    <a:pt x="0" y="119"/>
                    <a:pt x="0" y="119"/>
                  </a:cubicBezTo>
                  <a:cubicBezTo>
                    <a:pt x="0" y="124"/>
                    <a:pt x="5" y="128"/>
                    <a:pt x="10" y="128"/>
                  </a:cubicBezTo>
                  <a:cubicBezTo>
                    <a:pt x="15" y="128"/>
                    <a:pt x="19" y="124"/>
                    <a:pt x="19" y="119"/>
                  </a:cubicBezTo>
                  <a:cubicBezTo>
                    <a:pt x="19" y="76"/>
                    <a:pt x="19" y="76"/>
                    <a:pt x="19" y="76"/>
                  </a:cubicBezTo>
                  <a:cubicBezTo>
                    <a:pt x="19" y="76"/>
                    <a:pt x="20" y="76"/>
                    <a:pt x="20" y="76"/>
                  </a:cubicBezTo>
                  <a:cubicBezTo>
                    <a:pt x="22" y="76"/>
                    <a:pt x="22" y="76"/>
                    <a:pt x="22" y="76"/>
                  </a:cubicBezTo>
                  <a:cubicBezTo>
                    <a:pt x="22" y="76"/>
                    <a:pt x="22" y="77"/>
                    <a:pt x="22" y="78"/>
                  </a:cubicBezTo>
                  <a:cubicBezTo>
                    <a:pt x="22" y="216"/>
                    <a:pt x="22" y="216"/>
                    <a:pt x="22" y="216"/>
                  </a:cubicBezTo>
                  <a:cubicBezTo>
                    <a:pt x="22" y="222"/>
                    <a:pt x="27" y="227"/>
                    <a:pt x="33" y="227"/>
                  </a:cubicBezTo>
                  <a:cubicBezTo>
                    <a:pt x="39" y="227"/>
                    <a:pt x="44" y="222"/>
                    <a:pt x="44" y="216"/>
                  </a:cubicBezTo>
                  <a:cubicBezTo>
                    <a:pt x="44" y="152"/>
                    <a:pt x="44" y="152"/>
                    <a:pt x="44" y="152"/>
                  </a:cubicBezTo>
                  <a:cubicBezTo>
                    <a:pt x="46" y="152"/>
                    <a:pt x="46" y="152"/>
                    <a:pt x="46" y="152"/>
                  </a:cubicBezTo>
                  <a:cubicBezTo>
                    <a:pt x="46" y="216"/>
                    <a:pt x="46" y="216"/>
                    <a:pt x="46" y="216"/>
                  </a:cubicBezTo>
                  <a:cubicBezTo>
                    <a:pt x="46" y="222"/>
                    <a:pt x="51" y="227"/>
                    <a:pt x="58" y="227"/>
                  </a:cubicBezTo>
                  <a:cubicBezTo>
                    <a:pt x="64" y="227"/>
                    <a:pt x="69" y="222"/>
                    <a:pt x="69" y="216"/>
                  </a:cubicBezTo>
                  <a:cubicBezTo>
                    <a:pt x="69" y="78"/>
                    <a:pt x="69" y="78"/>
                    <a:pt x="69" y="78"/>
                  </a:cubicBezTo>
                  <a:cubicBezTo>
                    <a:pt x="69" y="77"/>
                    <a:pt x="68" y="76"/>
                    <a:pt x="68" y="76"/>
                  </a:cubicBezTo>
                  <a:cubicBezTo>
                    <a:pt x="71" y="76"/>
                    <a:pt x="71" y="76"/>
                    <a:pt x="71" y="76"/>
                  </a:cubicBezTo>
                  <a:cubicBezTo>
                    <a:pt x="71" y="119"/>
                    <a:pt x="71" y="119"/>
                    <a:pt x="71" y="119"/>
                  </a:cubicBezTo>
                  <a:cubicBezTo>
                    <a:pt x="71" y="124"/>
                    <a:pt x="76" y="128"/>
                    <a:pt x="81" y="128"/>
                  </a:cubicBezTo>
                  <a:cubicBezTo>
                    <a:pt x="86" y="128"/>
                    <a:pt x="90" y="124"/>
                    <a:pt x="90" y="119"/>
                  </a:cubicBezTo>
                  <a:cubicBezTo>
                    <a:pt x="90" y="60"/>
                    <a:pt x="90" y="60"/>
                    <a:pt x="90"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8"/>
            <p:cNvSpPr>
              <a:spLocks noEditPoints="1"/>
            </p:cNvSpPr>
            <p:nvPr/>
          </p:nvSpPr>
          <p:spPr bwMode="auto">
            <a:xfrm>
              <a:off x="8478090" y="3389590"/>
              <a:ext cx="138113" cy="352425"/>
            </a:xfrm>
            <a:custGeom>
              <a:avLst/>
              <a:gdLst>
                <a:gd name="T0" fmla="*/ 44 w 89"/>
                <a:gd name="T1" fmla="*/ 41 h 227"/>
                <a:gd name="T2" fmla="*/ 65 w 89"/>
                <a:gd name="T3" fmla="*/ 20 h 227"/>
                <a:gd name="T4" fmla="*/ 44 w 89"/>
                <a:gd name="T5" fmla="*/ 0 h 227"/>
                <a:gd name="T6" fmla="*/ 24 w 89"/>
                <a:gd name="T7" fmla="*/ 20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19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7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0"/>
                  </a:cubicBezTo>
                  <a:cubicBezTo>
                    <a:pt x="65" y="9"/>
                    <a:pt x="56" y="0"/>
                    <a:pt x="44" y="0"/>
                  </a:cubicBezTo>
                  <a:cubicBezTo>
                    <a:pt x="33" y="0"/>
                    <a:pt x="24" y="9"/>
                    <a:pt x="24" y="20"/>
                  </a:cubicBezTo>
                  <a:cubicBezTo>
                    <a:pt x="24" y="32"/>
                    <a:pt x="33" y="41"/>
                    <a:pt x="44" y="41"/>
                  </a:cubicBezTo>
                  <a:close/>
                  <a:moveTo>
                    <a:pt x="89" y="60"/>
                  </a:moveTo>
                  <a:cubicBezTo>
                    <a:pt x="89" y="60"/>
                    <a:pt x="89" y="60"/>
                    <a:pt x="89" y="60"/>
                  </a:cubicBezTo>
                  <a:cubicBezTo>
                    <a:pt x="88" y="51"/>
                    <a:pt x="80" y="44"/>
                    <a:pt x="71" y="44"/>
                  </a:cubicBezTo>
                  <a:cubicBezTo>
                    <a:pt x="17" y="44"/>
                    <a:pt x="17" y="44"/>
                    <a:pt x="17" y="44"/>
                  </a:cubicBezTo>
                  <a:cubicBezTo>
                    <a:pt x="8" y="44"/>
                    <a:pt x="0"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8" y="76"/>
                    <a:pt x="19" y="76"/>
                    <a:pt x="19" y="76"/>
                  </a:cubicBezTo>
                  <a:cubicBezTo>
                    <a:pt x="21" y="76"/>
                    <a:pt x="21" y="76"/>
                    <a:pt x="21"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7"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9"/>
            <p:cNvSpPr>
              <a:spLocks noEditPoints="1"/>
            </p:cNvSpPr>
            <p:nvPr/>
          </p:nvSpPr>
          <p:spPr bwMode="auto">
            <a:xfrm>
              <a:off x="9355977" y="3389590"/>
              <a:ext cx="138113" cy="352425"/>
            </a:xfrm>
            <a:custGeom>
              <a:avLst/>
              <a:gdLst>
                <a:gd name="T0" fmla="*/ 44 w 89"/>
                <a:gd name="T1" fmla="*/ 41 h 227"/>
                <a:gd name="T2" fmla="*/ 65 w 89"/>
                <a:gd name="T3" fmla="*/ 20 h 227"/>
                <a:gd name="T4" fmla="*/ 44 w 89"/>
                <a:gd name="T5" fmla="*/ 0 h 227"/>
                <a:gd name="T6" fmla="*/ 24 w 89"/>
                <a:gd name="T7" fmla="*/ 20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0"/>
                  </a:cubicBezTo>
                  <a:cubicBezTo>
                    <a:pt x="65" y="9"/>
                    <a:pt x="56" y="0"/>
                    <a:pt x="44" y="0"/>
                  </a:cubicBezTo>
                  <a:cubicBezTo>
                    <a:pt x="33" y="0"/>
                    <a:pt x="24" y="9"/>
                    <a:pt x="24" y="20"/>
                  </a:cubicBezTo>
                  <a:cubicBezTo>
                    <a:pt x="24" y="32"/>
                    <a:pt x="33" y="41"/>
                    <a:pt x="44" y="41"/>
                  </a:cubicBezTo>
                  <a:close/>
                  <a:moveTo>
                    <a:pt x="89" y="60"/>
                  </a:moveTo>
                  <a:cubicBezTo>
                    <a:pt x="89" y="60"/>
                    <a:pt x="89" y="60"/>
                    <a:pt x="89" y="60"/>
                  </a:cubicBezTo>
                  <a:cubicBezTo>
                    <a:pt x="88" y="51"/>
                    <a:pt x="81" y="44"/>
                    <a:pt x="71" y="44"/>
                  </a:cubicBezTo>
                  <a:cubicBezTo>
                    <a:pt x="17" y="44"/>
                    <a:pt x="17" y="44"/>
                    <a:pt x="17" y="44"/>
                  </a:cubicBezTo>
                  <a:cubicBezTo>
                    <a:pt x="8"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1" y="76"/>
                    <a:pt x="21" y="76"/>
                    <a:pt x="21"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0"/>
            <p:cNvSpPr>
              <a:spLocks noEditPoints="1"/>
            </p:cNvSpPr>
            <p:nvPr/>
          </p:nvSpPr>
          <p:spPr bwMode="auto">
            <a:xfrm>
              <a:off x="6915990" y="3797577"/>
              <a:ext cx="138113" cy="35242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1"/>
            <p:cNvSpPr>
              <a:spLocks noEditPoints="1"/>
            </p:cNvSpPr>
            <p:nvPr/>
          </p:nvSpPr>
          <p:spPr bwMode="auto">
            <a:xfrm>
              <a:off x="7674815" y="3797577"/>
              <a:ext cx="139700" cy="352425"/>
            </a:xfrm>
            <a:custGeom>
              <a:avLst/>
              <a:gdLst>
                <a:gd name="T0" fmla="*/ 45 w 90"/>
                <a:gd name="T1" fmla="*/ 41 h 227"/>
                <a:gd name="T2" fmla="*/ 66 w 90"/>
                <a:gd name="T3" fmla="*/ 20 h 227"/>
                <a:gd name="T4" fmla="*/ 45 w 90"/>
                <a:gd name="T5" fmla="*/ 0 h 227"/>
                <a:gd name="T6" fmla="*/ 24 w 90"/>
                <a:gd name="T7" fmla="*/ 20 h 227"/>
                <a:gd name="T8" fmla="*/ 45 w 90"/>
                <a:gd name="T9" fmla="*/ 41 h 227"/>
                <a:gd name="T10" fmla="*/ 90 w 90"/>
                <a:gd name="T11" fmla="*/ 60 h 227"/>
                <a:gd name="T12" fmla="*/ 90 w 90"/>
                <a:gd name="T13" fmla="*/ 60 h 227"/>
                <a:gd name="T14" fmla="*/ 72 w 90"/>
                <a:gd name="T15" fmla="*/ 44 h 227"/>
                <a:gd name="T16" fmla="*/ 18 w 90"/>
                <a:gd name="T17" fmla="*/ 44 h 227"/>
                <a:gd name="T18" fmla="*/ 1 w 90"/>
                <a:gd name="T19" fmla="*/ 60 h 227"/>
                <a:gd name="T20" fmla="*/ 0 w 90"/>
                <a:gd name="T21" fmla="*/ 60 h 227"/>
                <a:gd name="T22" fmla="*/ 0 w 90"/>
                <a:gd name="T23" fmla="*/ 119 h 227"/>
                <a:gd name="T24" fmla="*/ 10 w 90"/>
                <a:gd name="T25" fmla="*/ 128 h 227"/>
                <a:gd name="T26" fmla="*/ 19 w 90"/>
                <a:gd name="T27" fmla="*/ 119 h 227"/>
                <a:gd name="T28" fmla="*/ 19 w 90"/>
                <a:gd name="T29" fmla="*/ 76 h 227"/>
                <a:gd name="T30" fmla="*/ 20 w 90"/>
                <a:gd name="T31" fmla="*/ 76 h 227"/>
                <a:gd name="T32" fmla="*/ 22 w 90"/>
                <a:gd name="T33" fmla="*/ 76 h 227"/>
                <a:gd name="T34" fmla="*/ 22 w 90"/>
                <a:gd name="T35" fmla="*/ 78 h 227"/>
                <a:gd name="T36" fmla="*/ 22 w 90"/>
                <a:gd name="T37" fmla="*/ 216 h 227"/>
                <a:gd name="T38" fmla="*/ 33 w 90"/>
                <a:gd name="T39" fmla="*/ 227 h 227"/>
                <a:gd name="T40" fmla="*/ 44 w 90"/>
                <a:gd name="T41" fmla="*/ 216 h 227"/>
                <a:gd name="T42" fmla="*/ 44 w 90"/>
                <a:gd name="T43" fmla="*/ 152 h 227"/>
                <a:gd name="T44" fmla="*/ 46 w 90"/>
                <a:gd name="T45" fmla="*/ 152 h 227"/>
                <a:gd name="T46" fmla="*/ 46 w 90"/>
                <a:gd name="T47" fmla="*/ 216 h 227"/>
                <a:gd name="T48" fmla="*/ 58 w 90"/>
                <a:gd name="T49" fmla="*/ 227 h 227"/>
                <a:gd name="T50" fmla="*/ 69 w 90"/>
                <a:gd name="T51" fmla="*/ 216 h 227"/>
                <a:gd name="T52" fmla="*/ 69 w 90"/>
                <a:gd name="T53" fmla="*/ 78 h 227"/>
                <a:gd name="T54" fmla="*/ 68 w 90"/>
                <a:gd name="T55" fmla="*/ 76 h 227"/>
                <a:gd name="T56" fmla="*/ 71 w 90"/>
                <a:gd name="T57" fmla="*/ 76 h 227"/>
                <a:gd name="T58" fmla="*/ 71 w 90"/>
                <a:gd name="T59" fmla="*/ 119 h 227"/>
                <a:gd name="T60" fmla="*/ 81 w 90"/>
                <a:gd name="T61" fmla="*/ 128 h 227"/>
                <a:gd name="T62" fmla="*/ 90 w 90"/>
                <a:gd name="T63" fmla="*/ 119 h 227"/>
                <a:gd name="T64" fmla="*/ 90 w 90"/>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227">
                  <a:moveTo>
                    <a:pt x="45" y="41"/>
                  </a:moveTo>
                  <a:cubicBezTo>
                    <a:pt x="57" y="41"/>
                    <a:pt x="66" y="32"/>
                    <a:pt x="66" y="20"/>
                  </a:cubicBezTo>
                  <a:cubicBezTo>
                    <a:pt x="66" y="9"/>
                    <a:pt x="57" y="0"/>
                    <a:pt x="45" y="0"/>
                  </a:cubicBezTo>
                  <a:cubicBezTo>
                    <a:pt x="34" y="0"/>
                    <a:pt x="24" y="9"/>
                    <a:pt x="24" y="20"/>
                  </a:cubicBezTo>
                  <a:cubicBezTo>
                    <a:pt x="24" y="32"/>
                    <a:pt x="34" y="41"/>
                    <a:pt x="45" y="41"/>
                  </a:cubicBezTo>
                  <a:close/>
                  <a:moveTo>
                    <a:pt x="90" y="60"/>
                  </a:moveTo>
                  <a:cubicBezTo>
                    <a:pt x="90" y="60"/>
                    <a:pt x="90" y="60"/>
                    <a:pt x="90" y="60"/>
                  </a:cubicBezTo>
                  <a:cubicBezTo>
                    <a:pt x="89" y="51"/>
                    <a:pt x="81" y="44"/>
                    <a:pt x="72" y="44"/>
                  </a:cubicBezTo>
                  <a:cubicBezTo>
                    <a:pt x="18" y="44"/>
                    <a:pt x="18" y="44"/>
                    <a:pt x="18" y="44"/>
                  </a:cubicBezTo>
                  <a:cubicBezTo>
                    <a:pt x="9" y="44"/>
                    <a:pt x="1" y="51"/>
                    <a:pt x="1" y="60"/>
                  </a:cubicBezTo>
                  <a:cubicBezTo>
                    <a:pt x="0" y="60"/>
                    <a:pt x="0" y="60"/>
                    <a:pt x="0" y="60"/>
                  </a:cubicBezTo>
                  <a:cubicBezTo>
                    <a:pt x="0" y="119"/>
                    <a:pt x="0" y="119"/>
                    <a:pt x="0" y="119"/>
                  </a:cubicBezTo>
                  <a:cubicBezTo>
                    <a:pt x="0" y="124"/>
                    <a:pt x="5" y="128"/>
                    <a:pt x="10" y="128"/>
                  </a:cubicBezTo>
                  <a:cubicBezTo>
                    <a:pt x="15" y="128"/>
                    <a:pt x="19" y="124"/>
                    <a:pt x="19" y="119"/>
                  </a:cubicBezTo>
                  <a:cubicBezTo>
                    <a:pt x="19" y="76"/>
                    <a:pt x="19" y="76"/>
                    <a:pt x="19" y="76"/>
                  </a:cubicBezTo>
                  <a:cubicBezTo>
                    <a:pt x="19" y="76"/>
                    <a:pt x="20" y="76"/>
                    <a:pt x="20" y="76"/>
                  </a:cubicBezTo>
                  <a:cubicBezTo>
                    <a:pt x="22" y="76"/>
                    <a:pt x="22" y="76"/>
                    <a:pt x="22" y="76"/>
                  </a:cubicBezTo>
                  <a:cubicBezTo>
                    <a:pt x="22" y="76"/>
                    <a:pt x="22" y="77"/>
                    <a:pt x="22" y="78"/>
                  </a:cubicBezTo>
                  <a:cubicBezTo>
                    <a:pt x="22" y="216"/>
                    <a:pt x="22" y="216"/>
                    <a:pt x="22" y="216"/>
                  </a:cubicBezTo>
                  <a:cubicBezTo>
                    <a:pt x="22" y="222"/>
                    <a:pt x="27" y="227"/>
                    <a:pt x="33" y="227"/>
                  </a:cubicBezTo>
                  <a:cubicBezTo>
                    <a:pt x="39" y="227"/>
                    <a:pt x="44" y="222"/>
                    <a:pt x="44" y="216"/>
                  </a:cubicBezTo>
                  <a:cubicBezTo>
                    <a:pt x="44" y="152"/>
                    <a:pt x="44" y="152"/>
                    <a:pt x="44" y="152"/>
                  </a:cubicBezTo>
                  <a:cubicBezTo>
                    <a:pt x="46" y="152"/>
                    <a:pt x="46" y="152"/>
                    <a:pt x="46" y="152"/>
                  </a:cubicBezTo>
                  <a:cubicBezTo>
                    <a:pt x="46" y="216"/>
                    <a:pt x="46" y="216"/>
                    <a:pt x="46" y="216"/>
                  </a:cubicBezTo>
                  <a:cubicBezTo>
                    <a:pt x="46" y="222"/>
                    <a:pt x="51" y="227"/>
                    <a:pt x="58" y="227"/>
                  </a:cubicBezTo>
                  <a:cubicBezTo>
                    <a:pt x="64" y="227"/>
                    <a:pt x="69" y="222"/>
                    <a:pt x="69" y="216"/>
                  </a:cubicBezTo>
                  <a:cubicBezTo>
                    <a:pt x="69" y="78"/>
                    <a:pt x="69" y="78"/>
                    <a:pt x="69" y="78"/>
                  </a:cubicBezTo>
                  <a:cubicBezTo>
                    <a:pt x="69" y="77"/>
                    <a:pt x="68" y="76"/>
                    <a:pt x="68" y="76"/>
                  </a:cubicBezTo>
                  <a:cubicBezTo>
                    <a:pt x="71" y="76"/>
                    <a:pt x="71" y="76"/>
                    <a:pt x="71" y="76"/>
                  </a:cubicBezTo>
                  <a:cubicBezTo>
                    <a:pt x="71" y="119"/>
                    <a:pt x="71" y="119"/>
                    <a:pt x="71" y="119"/>
                  </a:cubicBezTo>
                  <a:cubicBezTo>
                    <a:pt x="71" y="124"/>
                    <a:pt x="76" y="128"/>
                    <a:pt x="81" y="128"/>
                  </a:cubicBezTo>
                  <a:cubicBezTo>
                    <a:pt x="86" y="128"/>
                    <a:pt x="90" y="124"/>
                    <a:pt x="90" y="119"/>
                  </a:cubicBezTo>
                  <a:cubicBezTo>
                    <a:pt x="90" y="60"/>
                    <a:pt x="90" y="60"/>
                    <a:pt x="90"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2"/>
            <p:cNvSpPr>
              <a:spLocks noEditPoints="1"/>
            </p:cNvSpPr>
            <p:nvPr/>
          </p:nvSpPr>
          <p:spPr bwMode="auto">
            <a:xfrm>
              <a:off x="8478090" y="3797577"/>
              <a:ext cx="138113" cy="352425"/>
            </a:xfrm>
            <a:custGeom>
              <a:avLst/>
              <a:gdLst>
                <a:gd name="T0" fmla="*/ 44 w 89"/>
                <a:gd name="T1" fmla="*/ 41 h 227"/>
                <a:gd name="T2" fmla="*/ 65 w 89"/>
                <a:gd name="T3" fmla="*/ 20 h 227"/>
                <a:gd name="T4" fmla="*/ 44 w 89"/>
                <a:gd name="T5" fmla="*/ 0 h 227"/>
                <a:gd name="T6" fmla="*/ 24 w 89"/>
                <a:gd name="T7" fmla="*/ 20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19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7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0"/>
                  </a:cubicBezTo>
                  <a:cubicBezTo>
                    <a:pt x="65" y="9"/>
                    <a:pt x="56" y="0"/>
                    <a:pt x="44" y="0"/>
                  </a:cubicBezTo>
                  <a:cubicBezTo>
                    <a:pt x="33" y="0"/>
                    <a:pt x="24" y="9"/>
                    <a:pt x="24" y="20"/>
                  </a:cubicBezTo>
                  <a:cubicBezTo>
                    <a:pt x="24" y="32"/>
                    <a:pt x="33" y="41"/>
                    <a:pt x="44" y="41"/>
                  </a:cubicBezTo>
                  <a:close/>
                  <a:moveTo>
                    <a:pt x="89" y="60"/>
                  </a:moveTo>
                  <a:cubicBezTo>
                    <a:pt x="89" y="60"/>
                    <a:pt x="89" y="60"/>
                    <a:pt x="89" y="60"/>
                  </a:cubicBezTo>
                  <a:cubicBezTo>
                    <a:pt x="88" y="51"/>
                    <a:pt x="80" y="44"/>
                    <a:pt x="71" y="44"/>
                  </a:cubicBezTo>
                  <a:cubicBezTo>
                    <a:pt x="17" y="44"/>
                    <a:pt x="17" y="44"/>
                    <a:pt x="17" y="44"/>
                  </a:cubicBezTo>
                  <a:cubicBezTo>
                    <a:pt x="8" y="44"/>
                    <a:pt x="0"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8" y="76"/>
                    <a:pt x="19" y="76"/>
                    <a:pt x="19" y="76"/>
                  </a:cubicBezTo>
                  <a:cubicBezTo>
                    <a:pt x="21" y="76"/>
                    <a:pt x="21" y="76"/>
                    <a:pt x="21"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7"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3"/>
            <p:cNvSpPr>
              <a:spLocks noEditPoints="1"/>
            </p:cNvSpPr>
            <p:nvPr/>
          </p:nvSpPr>
          <p:spPr bwMode="auto">
            <a:xfrm>
              <a:off x="9355977" y="3797577"/>
              <a:ext cx="138113" cy="352425"/>
            </a:xfrm>
            <a:custGeom>
              <a:avLst/>
              <a:gdLst>
                <a:gd name="T0" fmla="*/ 44 w 89"/>
                <a:gd name="T1" fmla="*/ 41 h 227"/>
                <a:gd name="T2" fmla="*/ 65 w 89"/>
                <a:gd name="T3" fmla="*/ 20 h 227"/>
                <a:gd name="T4" fmla="*/ 44 w 89"/>
                <a:gd name="T5" fmla="*/ 0 h 227"/>
                <a:gd name="T6" fmla="*/ 24 w 89"/>
                <a:gd name="T7" fmla="*/ 20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0"/>
                  </a:cubicBezTo>
                  <a:cubicBezTo>
                    <a:pt x="65" y="9"/>
                    <a:pt x="56" y="0"/>
                    <a:pt x="44" y="0"/>
                  </a:cubicBezTo>
                  <a:cubicBezTo>
                    <a:pt x="33" y="0"/>
                    <a:pt x="24" y="9"/>
                    <a:pt x="24" y="20"/>
                  </a:cubicBezTo>
                  <a:cubicBezTo>
                    <a:pt x="24" y="32"/>
                    <a:pt x="33" y="41"/>
                    <a:pt x="44" y="41"/>
                  </a:cubicBezTo>
                  <a:close/>
                  <a:moveTo>
                    <a:pt x="89" y="60"/>
                  </a:moveTo>
                  <a:cubicBezTo>
                    <a:pt x="89" y="60"/>
                    <a:pt x="89" y="60"/>
                    <a:pt x="89" y="60"/>
                  </a:cubicBezTo>
                  <a:cubicBezTo>
                    <a:pt x="88" y="51"/>
                    <a:pt x="81" y="44"/>
                    <a:pt x="71" y="44"/>
                  </a:cubicBezTo>
                  <a:cubicBezTo>
                    <a:pt x="17" y="44"/>
                    <a:pt x="17" y="44"/>
                    <a:pt x="17" y="44"/>
                  </a:cubicBezTo>
                  <a:cubicBezTo>
                    <a:pt x="8"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1" y="76"/>
                    <a:pt x="21" y="76"/>
                    <a:pt x="21"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4"/>
            <p:cNvSpPr>
              <a:spLocks noEditPoints="1"/>
            </p:cNvSpPr>
            <p:nvPr/>
          </p:nvSpPr>
          <p:spPr bwMode="auto">
            <a:xfrm>
              <a:off x="6915990" y="4205565"/>
              <a:ext cx="138113" cy="352425"/>
            </a:xfrm>
            <a:custGeom>
              <a:avLst/>
              <a:gdLst>
                <a:gd name="T0" fmla="*/ 45 w 89"/>
                <a:gd name="T1" fmla="*/ 41 h 227"/>
                <a:gd name="T2" fmla="*/ 65 w 89"/>
                <a:gd name="T3" fmla="*/ 21 h 227"/>
                <a:gd name="T4" fmla="*/ 45 w 89"/>
                <a:gd name="T5" fmla="*/ 0 h 227"/>
                <a:gd name="T6" fmla="*/ 24 w 89"/>
                <a:gd name="T7" fmla="*/ 21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1"/>
                  </a:cubicBezTo>
                  <a:cubicBezTo>
                    <a:pt x="65" y="9"/>
                    <a:pt x="56" y="0"/>
                    <a:pt x="45" y="0"/>
                  </a:cubicBezTo>
                  <a:cubicBezTo>
                    <a:pt x="33" y="0"/>
                    <a:pt x="24" y="9"/>
                    <a:pt x="24" y="21"/>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5"/>
            <p:cNvSpPr>
              <a:spLocks noEditPoints="1"/>
            </p:cNvSpPr>
            <p:nvPr/>
          </p:nvSpPr>
          <p:spPr bwMode="auto">
            <a:xfrm>
              <a:off x="7674815" y="4205565"/>
              <a:ext cx="139700" cy="352425"/>
            </a:xfrm>
            <a:custGeom>
              <a:avLst/>
              <a:gdLst>
                <a:gd name="T0" fmla="*/ 45 w 90"/>
                <a:gd name="T1" fmla="*/ 41 h 227"/>
                <a:gd name="T2" fmla="*/ 66 w 90"/>
                <a:gd name="T3" fmla="*/ 21 h 227"/>
                <a:gd name="T4" fmla="*/ 45 w 90"/>
                <a:gd name="T5" fmla="*/ 0 h 227"/>
                <a:gd name="T6" fmla="*/ 24 w 90"/>
                <a:gd name="T7" fmla="*/ 21 h 227"/>
                <a:gd name="T8" fmla="*/ 45 w 90"/>
                <a:gd name="T9" fmla="*/ 41 h 227"/>
                <a:gd name="T10" fmla="*/ 90 w 90"/>
                <a:gd name="T11" fmla="*/ 60 h 227"/>
                <a:gd name="T12" fmla="*/ 90 w 90"/>
                <a:gd name="T13" fmla="*/ 60 h 227"/>
                <a:gd name="T14" fmla="*/ 72 w 90"/>
                <a:gd name="T15" fmla="*/ 44 h 227"/>
                <a:gd name="T16" fmla="*/ 18 w 90"/>
                <a:gd name="T17" fmla="*/ 44 h 227"/>
                <a:gd name="T18" fmla="*/ 1 w 90"/>
                <a:gd name="T19" fmla="*/ 60 h 227"/>
                <a:gd name="T20" fmla="*/ 0 w 90"/>
                <a:gd name="T21" fmla="*/ 60 h 227"/>
                <a:gd name="T22" fmla="*/ 0 w 90"/>
                <a:gd name="T23" fmla="*/ 119 h 227"/>
                <a:gd name="T24" fmla="*/ 10 w 90"/>
                <a:gd name="T25" fmla="*/ 128 h 227"/>
                <a:gd name="T26" fmla="*/ 19 w 90"/>
                <a:gd name="T27" fmla="*/ 119 h 227"/>
                <a:gd name="T28" fmla="*/ 19 w 90"/>
                <a:gd name="T29" fmla="*/ 76 h 227"/>
                <a:gd name="T30" fmla="*/ 20 w 90"/>
                <a:gd name="T31" fmla="*/ 76 h 227"/>
                <a:gd name="T32" fmla="*/ 22 w 90"/>
                <a:gd name="T33" fmla="*/ 76 h 227"/>
                <a:gd name="T34" fmla="*/ 22 w 90"/>
                <a:gd name="T35" fmla="*/ 78 h 227"/>
                <a:gd name="T36" fmla="*/ 22 w 90"/>
                <a:gd name="T37" fmla="*/ 216 h 227"/>
                <a:gd name="T38" fmla="*/ 33 w 90"/>
                <a:gd name="T39" fmla="*/ 227 h 227"/>
                <a:gd name="T40" fmla="*/ 44 w 90"/>
                <a:gd name="T41" fmla="*/ 216 h 227"/>
                <a:gd name="T42" fmla="*/ 44 w 90"/>
                <a:gd name="T43" fmla="*/ 152 h 227"/>
                <a:gd name="T44" fmla="*/ 46 w 90"/>
                <a:gd name="T45" fmla="*/ 152 h 227"/>
                <a:gd name="T46" fmla="*/ 46 w 90"/>
                <a:gd name="T47" fmla="*/ 216 h 227"/>
                <a:gd name="T48" fmla="*/ 58 w 90"/>
                <a:gd name="T49" fmla="*/ 227 h 227"/>
                <a:gd name="T50" fmla="*/ 69 w 90"/>
                <a:gd name="T51" fmla="*/ 216 h 227"/>
                <a:gd name="T52" fmla="*/ 69 w 90"/>
                <a:gd name="T53" fmla="*/ 78 h 227"/>
                <a:gd name="T54" fmla="*/ 68 w 90"/>
                <a:gd name="T55" fmla="*/ 76 h 227"/>
                <a:gd name="T56" fmla="*/ 71 w 90"/>
                <a:gd name="T57" fmla="*/ 76 h 227"/>
                <a:gd name="T58" fmla="*/ 71 w 90"/>
                <a:gd name="T59" fmla="*/ 119 h 227"/>
                <a:gd name="T60" fmla="*/ 81 w 90"/>
                <a:gd name="T61" fmla="*/ 128 h 227"/>
                <a:gd name="T62" fmla="*/ 90 w 90"/>
                <a:gd name="T63" fmla="*/ 119 h 227"/>
                <a:gd name="T64" fmla="*/ 90 w 90"/>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227">
                  <a:moveTo>
                    <a:pt x="45" y="41"/>
                  </a:moveTo>
                  <a:cubicBezTo>
                    <a:pt x="57" y="41"/>
                    <a:pt x="66" y="32"/>
                    <a:pt x="66" y="21"/>
                  </a:cubicBezTo>
                  <a:cubicBezTo>
                    <a:pt x="66" y="9"/>
                    <a:pt x="57" y="0"/>
                    <a:pt x="45" y="0"/>
                  </a:cubicBezTo>
                  <a:cubicBezTo>
                    <a:pt x="34" y="0"/>
                    <a:pt x="24" y="9"/>
                    <a:pt x="24" y="21"/>
                  </a:cubicBezTo>
                  <a:cubicBezTo>
                    <a:pt x="24" y="32"/>
                    <a:pt x="34" y="41"/>
                    <a:pt x="45" y="41"/>
                  </a:cubicBezTo>
                  <a:close/>
                  <a:moveTo>
                    <a:pt x="90" y="60"/>
                  </a:moveTo>
                  <a:cubicBezTo>
                    <a:pt x="90" y="60"/>
                    <a:pt x="90" y="60"/>
                    <a:pt x="90" y="60"/>
                  </a:cubicBezTo>
                  <a:cubicBezTo>
                    <a:pt x="89" y="51"/>
                    <a:pt x="81" y="44"/>
                    <a:pt x="72" y="44"/>
                  </a:cubicBezTo>
                  <a:cubicBezTo>
                    <a:pt x="18" y="44"/>
                    <a:pt x="18" y="44"/>
                    <a:pt x="18" y="44"/>
                  </a:cubicBezTo>
                  <a:cubicBezTo>
                    <a:pt x="9" y="44"/>
                    <a:pt x="1" y="51"/>
                    <a:pt x="1" y="60"/>
                  </a:cubicBezTo>
                  <a:cubicBezTo>
                    <a:pt x="0" y="60"/>
                    <a:pt x="0" y="60"/>
                    <a:pt x="0" y="60"/>
                  </a:cubicBezTo>
                  <a:cubicBezTo>
                    <a:pt x="0" y="119"/>
                    <a:pt x="0" y="119"/>
                    <a:pt x="0" y="119"/>
                  </a:cubicBezTo>
                  <a:cubicBezTo>
                    <a:pt x="0" y="124"/>
                    <a:pt x="5" y="128"/>
                    <a:pt x="10" y="128"/>
                  </a:cubicBezTo>
                  <a:cubicBezTo>
                    <a:pt x="15" y="128"/>
                    <a:pt x="19" y="124"/>
                    <a:pt x="19" y="119"/>
                  </a:cubicBezTo>
                  <a:cubicBezTo>
                    <a:pt x="19" y="76"/>
                    <a:pt x="19" y="76"/>
                    <a:pt x="19" y="76"/>
                  </a:cubicBezTo>
                  <a:cubicBezTo>
                    <a:pt x="19" y="76"/>
                    <a:pt x="20" y="76"/>
                    <a:pt x="20" y="76"/>
                  </a:cubicBezTo>
                  <a:cubicBezTo>
                    <a:pt x="22" y="76"/>
                    <a:pt x="22" y="76"/>
                    <a:pt x="22" y="76"/>
                  </a:cubicBezTo>
                  <a:cubicBezTo>
                    <a:pt x="22" y="76"/>
                    <a:pt x="22" y="77"/>
                    <a:pt x="22" y="78"/>
                  </a:cubicBezTo>
                  <a:cubicBezTo>
                    <a:pt x="22" y="216"/>
                    <a:pt x="22" y="216"/>
                    <a:pt x="22" y="216"/>
                  </a:cubicBezTo>
                  <a:cubicBezTo>
                    <a:pt x="22" y="222"/>
                    <a:pt x="27" y="227"/>
                    <a:pt x="33" y="227"/>
                  </a:cubicBezTo>
                  <a:cubicBezTo>
                    <a:pt x="39" y="227"/>
                    <a:pt x="44" y="222"/>
                    <a:pt x="44" y="216"/>
                  </a:cubicBezTo>
                  <a:cubicBezTo>
                    <a:pt x="44" y="152"/>
                    <a:pt x="44" y="152"/>
                    <a:pt x="44" y="152"/>
                  </a:cubicBezTo>
                  <a:cubicBezTo>
                    <a:pt x="46" y="152"/>
                    <a:pt x="46" y="152"/>
                    <a:pt x="46" y="152"/>
                  </a:cubicBezTo>
                  <a:cubicBezTo>
                    <a:pt x="46" y="216"/>
                    <a:pt x="46" y="216"/>
                    <a:pt x="46" y="216"/>
                  </a:cubicBezTo>
                  <a:cubicBezTo>
                    <a:pt x="46" y="222"/>
                    <a:pt x="51" y="227"/>
                    <a:pt x="58" y="227"/>
                  </a:cubicBezTo>
                  <a:cubicBezTo>
                    <a:pt x="64" y="227"/>
                    <a:pt x="69" y="222"/>
                    <a:pt x="69" y="216"/>
                  </a:cubicBezTo>
                  <a:cubicBezTo>
                    <a:pt x="69" y="78"/>
                    <a:pt x="69" y="78"/>
                    <a:pt x="69" y="78"/>
                  </a:cubicBezTo>
                  <a:cubicBezTo>
                    <a:pt x="69" y="77"/>
                    <a:pt x="68" y="76"/>
                    <a:pt x="68" y="76"/>
                  </a:cubicBezTo>
                  <a:cubicBezTo>
                    <a:pt x="71" y="76"/>
                    <a:pt x="71" y="76"/>
                    <a:pt x="71" y="76"/>
                  </a:cubicBezTo>
                  <a:cubicBezTo>
                    <a:pt x="71" y="119"/>
                    <a:pt x="71" y="119"/>
                    <a:pt x="71" y="119"/>
                  </a:cubicBezTo>
                  <a:cubicBezTo>
                    <a:pt x="71" y="124"/>
                    <a:pt x="76" y="128"/>
                    <a:pt x="81" y="128"/>
                  </a:cubicBezTo>
                  <a:cubicBezTo>
                    <a:pt x="86" y="128"/>
                    <a:pt x="90" y="124"/>
                    <a:pt x="90" y="119"/>
                  </a:cubicBezTo>
                  <a:cubicBezTo>
                    <a:pt x="90" y="60"/>
                    <a:pt x="90" y="60"/>
                    <a:pt x="90"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6"/>
            <p:cNvSpPr>
              <a:spLocks noEditPoints="1"/>
            </p:cNvSpPr>
            <p:nvPr/>
          </p:nvSpPr>
          <p:spPr bwMode="auto">
            <a:xfrm>
              <a:off x="8478090" y="4205565"/>
              <a:ext cx="138113" cy="352425"/>
            </a:xfrm>
            <a:custGeom>
              <a:avLst/>
              <a:gdLst>
                <a:gd name="T0" fmla="*/ 44 w 89"/>
                <a:gd name="T1" fmla="*/ 41 h 227"/>
                <a:gd name="T2" fmla="*/ 65 w 89"/>
                <a:gd name="T3" fmla="*/ 21 h 227"/>
                <a:gd name="T4" fmla="*/ 44 w 89"/>
                <a:gd name="T5" fmla="*/ 0 h 227"/>
                <a:gd name="T6" fmla="*/ 24 w 89"/>
                <a:gd name="T7" fmla="*/ 21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19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7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1"/>
                  </a:cubicBezTo>
                  <a:cubicBezTo>
                    <a:pt x="65" y="9"/>
                    <a:pt x="56" y="0"/>
                    <a:pt x="44" y="0"/>
                  </a:cubicBezTo>
                  <a:cubicBezTo>
                    <a:pt x="33" y="0"/>
                    <a:pt x="24" y="9"/>
                    <a:pt x="24" y="21"/>
                  </a:cubicBezTo>
                  <a:cubicBezTo>
                    <a:pt x="24" y="32"/>
                    <a:pt x="33" y="41"/>
                    <a:pt x="44" y="41"/>
                  </a:cubicBezTo>
                  <a:close/>
                  <a:moveTo>
                    <a:pt x="89" y="60"/>
                  </a:moveTo>
                  <a:cubicBezTo>
                    <a:pt x="89" y="60"/>
                    <a:pt x="89" y="60"/>
                    <a:pt x="89" y="60"/>
                  </a:cubicBezTo>
                  <a:cubicBezTo>
                    <a:pt x="88" y="51"/>
                    <a:pt x="80" y="44"/>
                    <a:pt x="71" y="44"/>
                  </a:cubicBezTo>
                  <a:cubicBezTo>
                    <a:pt x="17" y="44"/>
                    <a:pt x="17" y="44"/>
                    <a:pt x="17" y="44"/>
                  </a:cubicBezTo>
                  <a:cubicBezTo>
                    <a:pt x="8" y="44"/>
                    <a:pt x="0"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8" y="76"/>
                    <a:pt x="19" y="76"/>
                    <a:pt x="19" y="76"/>
                  </a:cubicBezTo>
                  <a:cubicBezTo>
                    <a:pt x="21" y="76"/>
                    <a:pt x="21" y="76"/>
                    <a:pt x="21"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7"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7"/>
            <p:cNvSpPr>
              <a:spLocks noEditPoints="1"/>
            </p:cNvSpPr>
            <p:nvPr/>
          </p:nvSpPr>
          <p:spPr bwMode="auto">
            <a:xfrm>
              <a:off x="9355977" y="4205565"/>
              <a:ext cx="138113" cy="352425"/>
            </a:xfrm>
            <a:custGeom>
              <a:avLst/>
              <a:gdLst>
                <a:gd name="T0" fmla="*/ 44 w 89"/>
                <a:gd name="T1" fmla="*/ 41 h 227"/>
                <a:gd name="T2" fmla="*/ 65 w 89"/>
                <a:gd name="T3" fmla="*/ 21 h 227"/>
                <a:gd name="T4" fmla="*/ 44 w 89"/>
                <a:gd name="T5" fmla="*/ 0 h 227"/>
                <a:gd name="T6" fmla="*/ 24 w 89"/>
                <a:gd name="T7" fmla="*/ 21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1"/>
                  </a:cubicBezTo>
                  <a:cubicBezTo>
                    <a:pt x="65" y="9"/>
                    <a:pt x="56" y="0"/>
                    <a:pt x="44" y="0"/>
                  </a:cubicBezTo>
                  <a:cubicBezTo>
                    <a:pt x="33" y="0"/>
                    <a:pt x="24" y="9"/>
                    <a:pt x="24" y="21"/>
                  </a:cubicBezTo>
                  <a:cubicBezTo>
                    <a:pt x="24" y="32"/>
                    <a:pt x="33" y="41"/>
                    <a:pt x="44" y="41"/>
                  </a:cubicBezTo>
                  <a:close/>
                  <a:moveTo>
                    <a:pt x="89" y="60"/>
                  </a:moveTo>
                  <a:cubicBezTo>
                    <a:pt x="89" y="60"/>
                    <a:pt x="89" y="60"/>
                    <a:pt x="89" y="60"/>
                  </a:cubicBezTo>
                  <a:cubicBezTo>
                    <a:pt x="88" y="51"/>
                    <a:pt x="81" y="44"/>
                    <a:pt x="71" y="44"/>
                  </a:cubicBezTo>
                  <a:cubicBezTo>
                    <a:pt x="17" y="44"/>
                    <a:pt x="17" y="44"/>
                    <a:pt x="17" y="44"/>
                  </a:cubicBezTo>
                  <a:cubicBezTo>
                    <a:pt x="8"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1" y="76"/>
                    <a:pt x="21" y="76"/>
                    <a:pt x="21"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8"/>
            <p:cNvSpPr>
              <a:spLocks noEditPoints="1"/>
            </p:cNvSpPr>
            <p:nvPr/>
          </p:nvSpPr>
          <p:spPr bwMode="auto">
            <a:xfrm>
              <a:off x="6915990" y="4615140"/>
              <a:ext cx="138113" cy="352425"/>
            </a:xfrm>
            <a:custGeom>
              <a:avLst/>
              <a:gdLst>
                <a:gd name="T0" fmla="*/ 45 w 89"/>
                <a:gd name="T1" fmla="*/ 41 h 227"/>
                <a:gd name="T2" fmla="*/ 65 w 89"/>
                <a:gd name="T3" fmla="*/ 21 h 227"/>
                <a:gd name="T4" fmla="*/ 45 w 89"/>
                <a:gd name="T5" fmla="*/ 0 h 227"/>
                <a:gd name="T6" fmla="*/ 24 w 89"/>
                <a:gd name="T7" fmla="*/ 21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1"/>
                  </a:cubicBezTo>
                  <a:cubicBezTo>
                    <a:pt x="65" y="9"/>
                    <a:pt x="56" y="0"/>
                    <a:pt x="45" y="0"/>
                  </a:cubicBezTo>
                  <a:cubicBezTo>
                    <a:pt x="33" y="0"/>
                    <a:pt x="24" y="9"/>
                    <a:pt x="24" y="21"/>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7"/>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7"/>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9"/>
            <p:cNvSpPr>
              <a:spLocks noEditPoints="1"/>
            </p:cNvSpPr>
            <p:nvPr/>
          </p:nvSpPr>
          <p:spPr bwMode="auto">
            <a:xfrm>
              <a:off x="7674815" y="4615140"/>
              <a:ext cx="139700" cy="352425"/>
            </a:xfrm>
            <a:custGeom>
              <a:avLst/>
              <a:gdLst>
                <a:gd name="T0" fmla="*/ 45 w 90"/>
                <a:gd name="T1" fmla="*/ 41 h 227"/>
                <a:gd name="T2" fmla="*/ 66 w 90"/>
                <a:gd name="T3" fmla="*/ 21 h 227"/>
                <a:gd name="T4" fmla="*/ 45 w 90"/>
                <a:gd name="T5" fmla="*/ 0 h 227"/>
                <a:gd name="T6" fmla="*/ 24 w 90"/>
                <a:gd name="T7" fmla="*/ 21 h 227"/>
                <a:gd name="T8" fmla="*/ 45 w 90"/>
                <a:gd name="T9" fmla="*/ 41 h 227"/>
                <a:gd name="T10" fmla="*/ 90 w 90"/>
                <a:gd name="T11" fmla="*/ 60 h 227"/>
                <a:gd name="T12" fmla="*/ 90 w 90"/>
                <a:gd name="T13" fmla="*/ 60 h 227"/>
                <a:gd name="T14" fmla="*/ 72 w 90"/>
                <a:gd name="T15" fmla="*/ 44 h 227"/>
                <a:gd name="T16" fmla="*/ 18 w 90"/>
                <a:gd name="T17" fmla="*/ 44 h 227"/>
                <a:gd name="T18" fmla="*/ 1 w 90"/>
                <a:gd name="T19" fmla="*/ 60 h 227"/>
                <a:gd name="T20" fmla="*/ 0 w 90"/>
                <a:gd name="T21" fmla="*/ 60 h 227"/>
                <a:gd name="T22" fmla="*/ 0 w 90"/>
                <a:gd name="T23" fmla="*/ 119 h 227"/>
                <a:gd name="T24" fmla="*/ 10 w 90"/>
                <a:gd name="T25" fmla="*/ 128 h 227"/>
                <a:gd name="T26" fmla="*/ 19 w 90"/>
                <a:gd name="T27" fmla="*/ 119 h 227"/>
                <a:gd name="T28" fmla="*/ 19 w 90"/>
                <a:gd name="T29" fmla="*/ 76 h 227"/>
                <a:gd name="T30" fmla="*/ 20 w 90"/>
                <a:gd name="T31" fmla="*/ 76 h 227"/>
                <a:gd name="T32" fmla="*/ 22 w 90"/>
                <a:gd name="T33" fmla="*/ 76 h 227"/>
                <a:gd name="T34" fmla="*/ 22 w 90"/>
                <a:gd name="T35" fmla="*/ 78 h 227"/>
                <a:gd name="T36" fmla="*/ 22 w 90"/>
                <a:gd name="T37" fmla="*/ 216 h 227"/>
                <a:gd name="T38" fmla="*/ 33 w 90"/>
                <a:gd name="T39" fmla="*/ 227 h 227"/>
                <a:gd name="T40" fmla="*/ 44 w 90"/>
                <a:gd name="T41" fmla="*/ 216 h 227"/>
                <a:gd name="T42" fmla="*/ 44 w 90"/>
                <a:gd name="T43" fmla="*/ 152 h 227"/>
                <a:gd name="T44" fmla="*/ 46 w 90"/>
                <a:gd name="T45" fmla="*/ 152 h 227"/>
                <a:gd name="T46" fmla="*/ 46 w 90"/>
                <a:gd name="T47" fmla="*/ 216 h 227"/>
                <a:gd name="T48" fmla="*/ 58 w 90"/>
                <a:gd name="T49" fmla="*/ 227 h 227"/>
                <a:gd name="T50" fmla="*/ 69 w 90"/>
                <a:gd name="T51" fmla="*/ 216 h 227"/>
                <a:gd name="T52" fmla="*/ 69 w 90"/>
                <a:gd name="T53" fmla="*/ 78 h 227"/>
                <a:gd name="T54" fmla="*/ 68 w 90"/>
                <a:gd name="T55" fmla="*/ 76 h 227"/>
                <a:gd name="T56" fmla="*/ 71 w 90"/>
                <a:gd name="T57" fmla="*/ 76 h 227"/>
                <a:gd name="T58" fmla="*/ 71 w 90"/>
                <a:gd name="T59" fmla="*/ 119 h 227"/>
                <a:gd name="T60" fmla="*/ 81 w 90"/>
                <a:gd name="T61" fmla="*/ 128 h 227"/>
                <a:gd name="T62" fmla="*/ 90 w 90"/>
                <a:gd name="T63" fmla="*/ 119 h 227"/>
                <a:gd name="T64" fmla="*/ 90 w 90"/>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227">
                  <a:moveTo>
                    <a:pt x="45" y="41"/>
                  </a:moveTo>
                  <a:cubicBezTo>
                    <a:pt x="57" y="41"/>
                    <a:pt x="66" y="32"/>
                    <a:pt x="66" y="21"/>
                  </a:cubicBezTo>
                  <a:cubicBezTo>
                    <a:pt x="66" y="9"/>
                    <a:pt x="57" y="0"/>
                    <a:pt x="45" y="0"/>
                  </a:cubicBezTo>
                  <a:cubicBezTo>
                    <a:pt x="34" y="0"/>
                    <a:pt x="24" y="9"/>
                    <a:pt x="24" y="21"/>
                  </a:cubicBezTo>
                  <a:cubicBezTo>
                    <a:pt x="24" y="32"/>
                    <a:pt x="34" y="41"/>
                    <a:pt x="45" y="41"/>
                  </a:cubicBezTo>
                  <a:close/>
                  <a:moveTo>
                    <a:pt x="90" y="60"/>
                  </a:moveTo>
                  <a:cubicBezTo>
                    <a:pt x="90" y="60"/>
                    <a:pt x="90" y="60"/>
                    <a:pt x="90" y="60"/>
                  </a:cubicBezTo>
                  <a:cubicBezTo>
                    <a:pt x="89" y="51"/>
                    <a:pt x="81" y="44"/>
                    <a:pt x="72" y="44"/>
                  </a:cubicBezTo>
                  <a:cubicBezTo>
                    <a:pt x="18" y="44"/>
                    <a:pt x="18" y="44"/>
                    <a:pt x="18" y="44"/>
                  </a:cubicBezTo>
                  <a:cubicBezTo>
                    <a:pt x="9" y="44"/>
                    <a:pt x="1" y="51"/>
                    <a:pt x="1" y="60"/>
                  </a:cubicBezTo>
                  <a:cubicBezTo>
                    <a:pt x="0" y="60"/>
                    <a:pt x="0" y="60"/>
                    <a:pt x="0" y="60"/>
                  </a:cubicBezTo>
                  <a:cubicBezTo>
                    <a:pt x="0" y="119"/>
                    <a:pt x="0" y="119"/>
                    <a:pt x="0" y="119"/>
                  </a:cubicBezTo>
                  <a:cubicBezTo>
                    <a:pt x="0" y="124"/>
                    <a:pt x="5" y="128"/>
                    <a:pt x="10" y="128"/>
                  </a:cubicBezTo>
                  <a:cubicBezTo>
                    <a:pt x="15" y="128"/>
                    <a:pt x="19" y="124"/>
                    <a:pt x="19" y="119"/>
                  </a:cubicBezTo>
                  <a:cubicBezTo>
                    <a:pt x="19" y="76"/>
                    <a:pt x="19" y="76"/>
                    <a:pt x="19" y="76"/>
                  </a:cubicBezTo>
                  <a:cubicBezTo>
                    <a:pt x="19" y="76"/>
                    <a:pt x="20" y="76"/>
                    <a:pt x="20" y="76"/>
                  </a:cubicBezTo>
                  <a:cubicBezTo>
                    <a:pt x="22" y="76"/>
                    <a:pt x="22" y="76"/>
                    <a:pt x="22" y="76"/>
                  </a:cubicBezTo>
                  <a:cubicBezTo>
                    <a:pt x="22" y="77"/>
                    <a:pt x="22" y="77"/>
                    <a:pt x="22" y="78"/>
                  </a:cubicBezTo>
                  <a:cubicBezTo>
                    <a:pt x="22" y="216"/>
                    <a:pt x="22" y="216"/>
                    <a:pt x="22" y="216"/>
                  </a:cubicBezTo>
                  <a:cubicBezTo>
                    <a:pt x="22" y="222"/>
                    <a:pt x="27" y="227"/>
                    <a:pt x="33" y="227"/>
                  </a:cubicBezTo>
                  <a:cubicBezTo>
                    <a:pt x="39" y="227"/>
                    <a:pt x="44" y="222"/>
                    <a:pt x="44" y="216"/>
                  </a:cubicBezTo>
                  <a:cubicBezTo>
                    <a:pt x="44" y="152"/>
                    <a:pt x="44" y="152"/>
                    <a:pt x="44" y="152"/>
                  </a:cubicBezTo>
                  <a:cubicBezTo>
                    <a:pt x="46" y="152"/>
                    <a:pt x="46" y="152"/>
                    <a:pt x="46" y="152"/>
                  </a:cubicBezTo>
                  <a:cubicBezTo>
                    <a:pt x="46" y="216"/>
                    <a:pt x="46" y="216"/>
                    <a:pt x="46" y="216"/>
                  </a:cubicBezTo>
                  <a:cubicBezTo>
                    <a:pt x="46" y="222"/>
                    <a:pt x="51" y="227"/>
                    <a:pt x="58" y="227"/>
                  </a:cubicBezTo>
                  <a:cubicBezTo>
                    <a:pt x="64" y="227"/>
                    <a:pt x="69" y="222"/>
                    <a:pt x="69" y="216"/>
                  </a:cubicBezTo>
                  <a:cubicBezTo>
                    <a:pt x="69" y="78"/>
                    <a:pt x="69" y="78"/>
                    <a:pt x="69" y="78"/>
                  </a:cubicBezTo>
                  <a:cubicBezTo>
                    <a:pt x="69" y="77"/>
                    <a:pt x="68" y="77"/>
                    <a:pt x="68" y="76"/>
                  </a:cubicBezTo>
                  <a:cubicBezTo>
                    <a:pt x="71" y="76"/>
                    <a:pt x="71" y="76"/>
                    <a:pt x="71" y="76"/>
                  </a:cubicBezTo>
                  <a:cubicBezTo>
                    <a:pt x="71" y="119"/>
                    <a:pt x="71" y="119"/>
                    <a:pt x="71" y="119"/>
                  </a:cubicBezTo>
                  <a:cubicBezTo>
                    <a:pt x="71" y="124"/>
                    <a:pt x="76" y="128"/>
                    <a:pt x="81" y="128"/>
                  </a:cubicBezTo>
                  <a:cubicBezTo>
                    <a:pt x="86" y="128"/>
                    <a:pt x="90" y="124"/>
                    <a:pt x="90" y="119"/>
                  </a:cubicBezTo>
                  <a:cubicBezTo>
                    <a:pt x="90" y="60"/>
                    <a:pt x="90" y="60"/>
                    <a:pt x="90" y="6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0"/>
            <p:cNvSpPr>
              <a:spLocks noEditPoints="1"/>
            </p:cNvSpPr>
            <p:nvPr/>
          </p:nvSpPr>
          <p:spPr bwMode="auto">
            <a:xfrm>
              <a:off x="8478090" y="4615140"/>
              <a:ext cx="138113" cy="352425"/>
            </a:xfrm>
            <a:custGeom>
              <a:avLst/>
              <a:gdLst>
                <a:gd name="T0" fmla="*/ 44 w 89"/>
                <a:gd name="T1" fmla="*/ 41 h 227"/>
                <a:gd name="T2" fmla="*/ 65 w 89"/>
                <a:gd name="T3" fmla="*/ 21 h 227"/>
                <a:gd name="T4" fmla="*/ 44 w 89"/>
                <a:gd name="T5" fmla="*/ 0 h 227"/>
                <a:gd name="T6" fmla="*/ 24 w 89"/>
                <a:gd name="T7" fmla="*/ 21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19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7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1"/>
                  </a:cubicBezTo>
                  <a:cubicBezTo>
                    <a:pt x="65" y="9"/>
                    <a:pt x="56" y="0"/>
                    <a:pt x="44" y="0"/>
                  </a:cubicBezTo>
                  <a:cubicBezTo>
                    <a:pt x="33" y="0"/>
                    <a:pt x="24" y="9"/>
                    <a:pt x="24" y="21"/>
                  </a:cubicBezTo>
                  <a:cubicBezTo>
                    <a:pt x="24" y="32"/>
                    <a:pt x="33" y="41"/>
                    <a:pt x="44" y="41"/>
                  </a:cubicBezTo>
                  <a:close/>
                  <a:moveTo>
                    <a:pt x="89" y="60"/>
                  </a:moveTo>
                  <a:cubicBezTo>
                    <a:pt x="89" y="60"/>
                    <a:pt x="89" y="60"/>
                    <a:pt x="89" y="60"/>
                  </a:cubicBezTo>
                  <a:cubicBezTo>
                    <a:pt x="88" y="51"/>
                    <a:pt x="80" y="44"/>
                    <a:pt x="71" y="44"/>
                  </a:cubicBezTo>
                  <a:cubicBezTo>
                    <a:pt x="17" y="44"/>
                    <a:pt x="17" y="44"/>
                    <a:pt x="17" y="44"/>
                  </a:cubicBezTo>
                  <a:cubicBezTo>
                    <a:pt x="8" y="44"/>
                    <a:pt x="0"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8" y="76"/>
                    <a:pt x="19" y="76"/>
                    <a:pt x="19" y="76"/>
                  </a:cubicBezTo>
                  <a:cubicBezTo>
                    <a:pt x="21" y="76"/>
                    <a:pt x="21" y="76"/>
                    <a:pt x="21" y="76"/>
                  </a:cubicBezTo>
                  <a:cubicBezTo>
                    <a:pt x="21" y="77"/>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7"/>
                    <a:pt x="67"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1"/>
            <p:cNvSpPr>
              <a:spLocks noEditPoints="1"/>
            </p:cNvSpPr>
            <p:nvPr/>
          </p:nvSpPr>
          <p:spPr bwMode="auto">
            <a:xfrm>
              <a:off x="9355977" y="4615140"/>
              <a:ext cx="138113" cy="352425"/>
            </a:xfrm>
            <a:custGeom>
              <a:avLst/>
              <a:gdLst>
                <a:gd name="T0" fmla="*/ 44 w 89"/>
                <a:gd name="T1" fmla="*/ 41 h 227"/>
                <a:gd name="T2" fmla="*/ 65 w 89"/>
                <a:gd name="T3" fmla="*/ 21 h 227"/>
                <a:gd name="T4" fmla="*/ 44 w 89"/>
                <a:gd name="T5" fmla="*/ 0 h 227"/>
                <a:gd name="T6" fmla="*/ 24 w 89"/>
                <a:gd name="T7" fmla="*/ 21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1"/>
                  </a:cubicBezTo>
                  <a:cubicBezTo>
                    <a:pt x="65" y="9"/>
                    <a:pt x="56" y="0"/>
                    <a:pt x="44" y="0"/>
                  </a:cubicBezTo>
                  <a:cubicBezTo>
                    <a:pt x="33" y="0"/>
                    <a:pt x="24" y="9"/>
                    <a:pt x="24" y="21"/>
                  </a:cubicBezTo>
                  <a:cubicBezTo>
                    <a:pt x="24" y="32"/>
                    <a:pt x="33" y="41"/>
                    <a:pt x="44" y="41"/>
                  </a:cubicBezTo>
                  <a:close/>
                  <a:moveTo>
                    <a:pt x="89" y="60"/>
                  </a:moveTo>
                  <a:cubicBezTo>
                    <a:pt x="89" y="60"/>
                    <a:pt x="89" y="60"/>
                    <a:pt x="89" y="60"/>
                  </a:cubicBezTo>
                  <a:cubicBezTo>
                    <a:pt x="88" y="51"/>
                    <a:pt x="81" y="44"/>
                    <a:pt x="71" y="44"/>
                  </a:cubicBezTo>
                  <a:cubicBezTo>
                    <a:pt x="17" y="44"/>
                    <a:pt x="17" y="44"/>
                    <a:pt x="17" y="44"/>
                  </a:cubicBezTo>
                  <a:cubicBezTo>
                    <a:pt x="8"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1" y="76"/>
                    <a:pt x="21" y="76"/>
                    <a:pt x="21" y="76"/>
                  </a:cubicBezTo>
                  <a:cubicBezTo>
                    <a:pt x="21" y="77"/>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7"/>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9" name="Rectangle 42"/>
          <p:cNvSpPr>
            <a:spLocks noChangeArrowheads="1"/>
          </p:cNvSpPr>
          <p:nvPr/>
        </p:nvSpPr>
        <p:spPr bwMode="auto">
          <a:xfrm>
            <a:off x="6700884" y="5223723"/>
            <a:ext cx="571500" cy="287338"/>
          </a:xfrm>
          <a:prstGeom prst="rect">
            <a:avLst/>
          </a:prstGeom>
          <a:solidFill>
            <a:schemeClr val="accent1"/>
          </a:solidFill>
          <a:ln>
            <a:noFill/>
          </a:ln>
        </p:spPr>
        <p:txBody>
          <a:bodyPr vert="horz" wrap="square" lIns="91440" tIns="45720" rIns="91440" bIns="45720" numCol="1" anchor="t" anchorCtr="0" compatLnSpc="1"/>
          <a:lstStyle/>
          <a:p>
            <a:pPr algn="ctr"/>
            <a:r>
              <a:rPr lang="zh-CN" altLang="en-US" sz="1200">
                <a:solidFill>
                  <a:schemeClr val="bg1"/>
                </a:solidFill>
                <a:latin typeface="微软雅黑" panose="020B0503020204020204" pitchFamily="34" charset="-122"/>
                <a:ea typeface="微软雅黑" panose="020B0503020204020204" pitchFamily="34" charset="-122"/>
              </a:rPr>
              <a:t>标题</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40" name="Rectangle 43"/>
          <p:cNvSpPr>
            <a:spLocks noChangeArrowheads="1"/>
          </p:cNvSpPr>
          <p:nvPr/>
        </p:nvSpPr>
        <p:spPr bwMode="auto">
          <a:xfrm>
            <a:off x="7353346" y="5223723"/>
            <a:ext cx="787400" cy="287338"/>
          </a:xfrm>
          <a:prstGeom prst="rect">
            <a:avLst/>
          </a:prstGeom>
          <a:solidFill>
            <a:schemeClr val="accent1"/>
          </a:solidFill>
          <a:ln>
            <a:noFill/>
          </a:ln>
        </p:spPr>
        <p:txBody>
          <a:bodyPr vert="horz" wrap="square" lIns="91440" tIns="45720" rIns="91440" bIns="45720" numCol="1" anchor="t" anchorCtr="0" compatLnSpc="1"/>
          <a:lstStyle/>
          <a:p>
            <a:pPr algn="ctr"/>
            <a:r>
              <a:rPr lang="zh-CN" altLang="en-US" sz="1200">
                <a:solidFill>
                  <a:schemeClr val="bg1"/>
                </a:solidFill>
                <a:latin typeface="微软雅黑" panose="020B0503020204020204" pitchFamily="34" charset="-122"/>
                <a:ea typeface="微软雅黑" panose="020B0503020204020204" pitchFamily="34" charset="-122"/>
              </a:rPr>
              <a:t>标题</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41" name="Rectangle 44"/>
          <p:cNvSpPr>
            <a:spLocks noChangeArrowheads="1"/>
          </p:cNvSpPr>
          <p:nvPr/>
        </p:nvSpPr>
        <p:spPr bwMode="auto">
          <a:xfrm>
            <a:off x="8220121" y="5223723"/>
            <a:ext cx="654050" cy="287338"/>
          </a:xfrm>
          <a:prstGeom prst="rect">
            <a:avLst/>
          </a:prstGeom>
          <a:solidFill>
            <a:schemeClr val="accent1"/>
          </a:solidFill>
          <a:ln>
            <a:noFill/>
          </a:ln>
        </p:spPr>
        <p:txBody>
          <a:bodyPr vert="horz" wrap="square" lIns="91440" tIns="45720" rIns="91440" bIns="45720" numCol="1" anchor="t" anchorCtr="0" compatLnSpc="1"/>
          <a:lstStyle/>
          <a:p>
            <a:pPr algn="ctr"/>
            <a:r>
              <a:rPr lang="zh-CN" altLang="en-US" sz="1200">
                <a:solidFill>
                  <a:schemeClr val="bg1"/>
                </a:solidFill>
                <a:latin typeface="微软雅黑" panose="020B0503020204020204" pitchFamily="34" charset="-122"/>
                <a:ea typeface="微软雅黑" panose="020B0503020204020204" pitchFamily="34" charset="-122"/>
              </a:rPr>
              <a:t>标题</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42" name="Rectangle 45"/>
          <p:cNvSpPr>
            <a:spLocks noChangeArrowheads="1"/>
          </p:cNvSpPr>
          <p:nvPr/>
        </p:nvSpPr>
        <p:spPr bwMode="auto">
          <a:xfrm>
            <a:off x="8955134" y="5223723"/>
            <a:ext cx="939800" cy="287338"/>
          </a:xfrm>
          <a:prstGeom prst="rect">
            <a:avLst/>
          </a:prstGeom>
          <a:solidFill>
            <a:schemeClr val="accent3"/>
          </a:solidFill>
          <a:ln>
            <a:noFill/>
          </a:ln>
        </p:spPr>
        <p:txBody>
          <a:bodyPr vert="horz" wrap="square" lIns="91440" tIns="45720" rIns="91440" bIns="45720" numCol="1" anchor="t" anchorCtr="0" compatLnSpc="1"/>
          <a:lstStyle/>
          <a:p>
            <a:pPr algn="ctr"/>
            <a:r>
              <a:rPr lang="zh-CN" altLang="en-US" sz="1200">
                <a:solidFill>
                  <a:schemeClr val="bg1"/>
                </a:solidFill>
                <a:latin typeface="微软雅黑" panose="020B0503020204020204" pitchFamily="34" charset="-122"/>
                <a:ea typeface="微软雅黑" panose="020B0503020204020204" pitchFamily="34" charset="-122"/>
              </a:rPr>
              <a:t>标题</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2009558" y="5039574"/>
            <a:ext cx="284052" cy="307777"/>
          </a:xfrm>
          <a:prstGeom prst="rect">
            <a:avLst/>
          </a:prstGeom>
          <a:noFill/>
        </p:spPr>
        <p:txBody>
          <a:bodyPr wrap="none" rtlCol="0">
            <a:spAutoFit/>
          </a:bodyPr>
          <a:lstStyle/>
          <a:p>
            <a:r>
              <a:rPr lang="en-US" altLang="zh-CN" sz="1400">
                <a:solidFill>
                  <a:schemeClr val="tx1">
                    <a:lumMod val="65000"/>
                    <a:lumOff val="35000"/>
                  </a:schemeClr>
                </a:solidFill>
              </a:rPr>
              <a:t>0</a:t>
            </a:r>
            <a:endParaRPr lang="zh-CN" altLang="en-US" sz="1400">
              <a:solidFill>
                <a:schemeClr val="tx1">
                  <a:lumMod val="65000"/>
                  <a:lumOff val="35000"/>
                </a:schemeClr>
              </a:solidFill>
            </a:endParaRPr>
          </a:p>
        </p:txBody>
      </p:sp>
      <p:sp>
        <p:nvSpPr>
          <p:cNvPr id="44" name="TextBox 43"/>
          <p:cNvSpPr txBox="1"/>
          <p:nvPr/>
        </p:nvSpPr>
        <p:spPr>
          <a:xfrm>
            <a:off x="1775520" y="4572412"/>
            <a:ext cx="482824" cy="307777"/>
          </a:xfrm>
          <a:prstGeom prst="rect">
            <a:avLst/>
          </a:prstGeom>
          <a:noFill/>
        </p:spPr>
        <p:txBody>
          <a:bodyPr wrap="none" rtlCol="0">
            <a:spAutoFit/>
          </a:bodyPr>
          <a:lstStyle/>
          <a:p>
            <a:r>
              <a:rPr lang="en-US" altLang="zh-CN" sz="1400">
                <a:solidFill>
                  <a:schemeClr val="tx1">
                    <a:lumMod val="65000"/>
                    <a:lumOff val="35000"/>
                  </a:schemeClr>
                </a:solidFill>
              </a:rPr>
              <a:t>100</a:t>
            </a:r>
            <a:endParaRPr lang="zh-CN" altLang="en-US" sz="1400">
              <a:solidFill>
                <a:schemeClr val="tx1">
                  <a:lumMod val="65000"/>
                  <a:lumOff val="35000"/>
                </a:schemeClr>
              </a:solidFill>
            </a:endParaRPr>
          </a:p>
        </p:txBody>
      </p:sp>
      <p:sp>
        <p:nvSpPr>
          <p:cNvPr id="45" name="TextBox 44"/>
          <p:cNvSpPr txBox="1"/>
          <p:nvPr/>
        </p:nvSpPr>
        <p:spPr>
          <a:xfrm>
            <a:off x="1775520" y="4105247"/>
            <a:ext cx="482824" cy="307777"/>
          </a:xfrm>
          <a:prstGeom prst="rect">
            <a:avLst/>
          </a:prstGeom>
          <a:noFill/>
        </p:spPr>
        <p:txBody>
          <a:bodyPr wrap="none" rtlCol="0">
            <a:spAutoFit/>
          </a:bodyPr>
          <a:lstStyle/>
          <a:p>
            <a:r>
              <a:rPr lang="en-US" altLang="zh-CN" sz="1400">
                <a:solidFill>
                  <a:schemeClr val="tx1">
                    <a:lumMod val="65000"/>
                    <a:lumOff val="35000"/>
                  </a:schemeClr>
                </a:solidFill>
              </a:rPr>
              <a:t>200</a:t>
            </a:r>
            <a:endParaRPr lang="zh-CN" altLang="en-US" sz="1400">
              <a:solidFill>
                <a:schemeClr val="tx1">
                  <a:lumMod val="65000"/>
                  <a:lumOff val="35000"/>
                </a:schemeClr>
              </a:solidFill>
            </a:endParaRPr>
          </a:p>
        </p:txBody>
      </p:sp>
      <p:sp>
        <p:nvSpPr>
          <p:cNvPr id="46" name="TextBox 45"/>
          <p:cNvSpPr txBox="1"/>
          <p:nvPr/>
        </p:nvSpPr>
        <p:spPr>
          <a:xfrm>
            <a:off x="1775520" y="3638082"/>
            <a:ext cx="482824" cy="307777"/>
          </a:xfrm>
          <a:prstGeom prst="rect">
            <a:avLst/>
          </a:prstGeom>
          <a:noFill/>
        </p:spPr>
        <p:txBody>
          <a:bodyPr wrap="none" rtlCol="0">
            <a:spAutoFit/>
          </a:bodyPr>
          <a:lstStyle/>
          <a:p>
            <a:r>
              <a:rPr lang="en-US" altLang="zh-CN" sz="1400">
                <a:solidFill>
                  <a:schemeClr val="tx1">
                    <a:lumMod val="65000"/>
                    <a:lumOff val="35000"/>
                  </a:schemeClr>
                </a:solidFill>
              </a:rPr>
              <a:t>300</a:t>
            </a:r>
            <a:endParaRPr lang="zh-CN" altLang="en-US" sz="1400">
              <a:solidFill>
                <a:schemeClr val="tx1">
                  <a:lumMod val="65000"/>
                  <a:lumOff val="35000"/>
                </a:schemeClr>
              </a:solidFill>
            </a:endParaRPr>
          </a:p>
        </p:txBody>
      </p:sp>
      <p:sp>
        <p:nvSpPr>
          <p:cNvPr id="47" name="TextBox 46"/>
          <p:cNvSpPr txBox="1"/>
          <p:nvPr/>
        </p:nvSpPr>
        <p:spPr>
          <a:xfrm>
            <a:off x="1775520" y="3170917"/>
            <a:ext cx="482824" cy="307777"/>
          </a:xfrm>
          <a:prstGeom prst="rect">
            <a:avLst/>
          </a:prstGeom>
          <a:noFill/>
        </p:spPr>
        <p:txBody>
          <a:bodyPr wrap="none" rtlCol="0">
            <a:spAutoFit/>
          </a:bodyPr>
          <a:lstStyle/>
          <a:p>
            <a:r>
              <a:rPr lang="en-US" altLang="zh-CN" sz="1400">
                <a:solidFill>
                  <a:schemeClr val="tx1">
                    <a:lumMod val="65000"/>
                    <a:lumOff val="35000"/>
                  </a:schemeClr>
                </a:solidFill>
              </a:rPr>
              <a:t>400</a:t>
            </a:r>
            <a:endParaRPr lang="zh-CN" altLang="en-US" sz="1400">
              <a:solidFill>
                <a:schemeClr val="tx1">
                  <a:lumMod val="65000"/>
                  <a:lumOff val="35000"/>
                </a:schemeClr>
              </a:solidFill>
            </a:endParaRPr>
          </a:p>
        </p:txBody>
      </p:sp>
      <p:sp>
        <p:nvSpPr>
          <p:cNvPr id="48" name="TextBox 47"/>
          <p:cNvSpPr txBox="1"/>
          <p:nvPr/>
        </p:nvSpPr>
        <p:spPr>
          <a:xfrm>
            <a:off x="1775520" y="2703752"/>
            <a:ext cx="482824" cy="307777"/>
          </a:xfrm>
          <a:prstGeom prst="rect">
            <a:avLst/>
          </a:prstGeom>
          <a:noFill/>
        </p:spPr>
        <p:txBody>
          <a:bodyPr wrap="none" rtlCol="0">
            <a:spAutoFit/>
          </a:bodyPr>
          <a:lstStyle/>
          <a:p>
            <a:r>
              <a:rPr lang="en-US" altLang="zh-CN" sz="1400">
                <a:solidFill>
                  <a:schemeClr val="tx1">
                    <a:lumMod val="65000"/>
                    <a:lumOff val="35000"/>
                  </a:schemeClr>
                </a:solidFill>
              </a:rPr>
              <a:t>500</a:t>
            </a:r>
            <a:endParaRPr lang="zh-CN" altLang="en-US" sz="1400">
              <a:solidFill>
                <a:schemeClr val="tx1">
                  <a:lumMod val="65000"/>
                  <a:lumOff val="35000"/>
                </a:schemeClr>
              </a:solidFill>
            </a:endParaRPr>
          </a:p>
        </p:txBody>
      </p:sp>
      <p:sp>
        <p:nvSpPr>
          <p:cNvPr id="49" name="TextBox 48"/>
          <p:cNvSpPr txBox="1"/>
          <p:nvPr/>
        </p:nvSpPr>
        <p:spPr>
          <a:xfrm>
            <a:off x="1775520" y="2236587"/>
            <a:ext cx="482824" cy="307777"/>
          </a:xfrm>
          <a:prstGeom prst="rect">
            <a:avLst/>
          </a:prstGeom>
          <a:noFill/>
        </p:spPr>
        <p:txBody>
          <a:bodyPr wrap="none" rtlCol="0">
            <a:spAutoFit/>
          </a:bodyPr>
          <a:lstStyle/>
          <a:p>
            <a:r>
              <a:rPr lang="en-US" altLang="zh-CN" sz="1400">
                <a:solidFill>
                  <a:schemeClr val="tx1">
                    <a:lumMod val="65000"/>
                    <a:lumOff val="35000"/>
                  </a:schemeClr>
                </a:solidFill>
              </a:rPr>
              <a:t>600</a:t>
            </a:r>
            <a:endParaRPr lang="zh-CN" altLang="en-US" sz="1400">
              <a:solidFill>
                <a:schemeClr val="tx1">
                  <a:lumMod val="65000"/>
                  <a:lumOff val="35000"/>
                </a:schemeClr>
              </a:solidFill>
            </a:endParaRPr>
          </a:p>
        </p:txBody>
      </p:sp>
      <p:sp>
        <p:nvSpPr>
          <p:cNvPr id="50" name="TextBox 49"/>
          <p:cNvSpPr txBox="1"/>
          <p:nvPr/>
        </p:nvSpPr>
        <p:spPr>
          <a:xfrm>
            <a:off x="1775520" y="1769422"/>
            <a:ext cx="482824" cy="307777"/>
          </a:xfrm>
          <a:prstGeom prst="rect">
            <a:avLst/>
          </a:prstGeom>
          <a:noFill/>
        </p:spPr>
        <p:txBody>
          <a:bodyPr wrap="none" rtlCol="0">
            <a:spAutoFit/>
          </a:bodyPr>
          <a:lstStyle/>
          <a:p>
            <a:r>
              <a:rPr lang="en-US" altLang="zh-CN" sz="1400">
                <a:solidFill>
                  <a:schemeClr val="tx1">
                    <a:lumMod val="65000"/>
                    <a:lumOff val="35000"/>
                  </a:schemeClr>
                </a:solidFill>
              </a:rPr>
              <a:t>700</a:t>
            </a:r>
            <a:endParaRPr lang="zh-CN" altLang="en-US" sz="1400">
              <a:solidFill>
                <a:schemeClr val="tx1">
                  <a:lumMod val="65000"/>
                  <a:lumOff val="35000"/>
                </a:schemeClr>
              </a:solidFill>
            </a:endParaRPr>
          </a:p>
        </p:txBody>
      </p:sp>
      <p:sp>
        <p:nvSpPr>
          <p:cNvPr id="51" name="TextBox 50"/>
          <p:cNvSpPr txBox="1"/>
          <p:nvPr/>
        </p:nvSpPr>
        <p:spPr>
          <a:xfrm>
            <a:off x="2491318" y="5254649"/>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3250430" y="5254649"/>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4020081" y="5254649"/>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4790018" y="5254649"/>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6645594" y="2132856"/>
            <a:ext cx="4084401" cy="812530"/>
          </a:xfrm>
          <a:prstGeom prst="rect">
            <a:avLst/>
          </a:prstGeom>
          <a:noFill/>
        </p:spPr>
        <p:txBody>
          <a:bodyPr wrap="square" rtlCol="0">
            <a:spAutoFit/>
          </a:bodyPr>
          <a:lstStyle/>
          <a:p>
            <a:pPr algn="just">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6645594" y="1700808"/>
            <a:ext cx="1774276" cy="369332"/>
          </a:xfrm>
          <a:prstGeom prst="rect">
            <a:avLst/>
          </a:prstGeom>
          <a:noFill/>
        </p:spPr>
        <p:txBody>
          <a:bodyPr wrap="square" tIns="0" bIns="0" rtlCol="0" anchor="t">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57" name="标题 56"/>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left)">
                                      <p:cBhvr>
                                        <p:cTn id="45" dur="500"/>
                                        <p:tgtEl>
                                          <p:spTgt spid="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wipe(left)">
                                      <p:cBhvr>
                                        <p:cTn id="63" dur="500"/>
                                        <p:tgtEl>
                                          <p:spTgt spid="4"/>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wipe(left)">
                                      <p:cBhvr>
                                        <p:cTn id="66" dur="500"/>
                                        <p:tgtEl>
                                          <p:spTgt spid="3"/>
                                        </p:tgtEl>
                                      </p:cBhvr>
                                    </p:animEffect>
                                  </p:childTnLst>
                                </p:cTn>
                              </p:par>
                            </p:childTnLst>
                          </p:cTn>
                        </p:par>
                        <p:par>
                          <p:cTn id="67" fill="hold">
                            <p:stCondLst>
                              <p:cond delay="1500"/>
                            </p:stCondLst>
                            <p:childTnLst>
                              <p:par>
                                <p:cTn id="68" presetID="22" presetClass="entr" presetSubtype="4" fill="hold" grpId="0" nodeType="after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wipe(down)">
                                      <p:cBhvr>
                                        <p:cTn id="70" dur="500"/>
                                        <p:tgtEl>
                                          <p:spTgt spid="10"/>
                                        </p:tgtEl>
                                      </p:cBhvr>
                                    </p:animEffect>
                                  </p:childTnLst>
                                </p:cTn>
                              </p:par>
                            </p:childTnLst>
                          </p:cTn>
                        </p:par>
                        <p:par>
                          <p:cTn id="71" fill="hold">
                            <p:stCondLst>
                              <p:cond delay="2000"/>
                            </p:stCondLst>
                            <p:childTnLst>
                              <p:par>
                                <p:cTn id="72" presetID="22" presetClass="entr" presetSubtype="4"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down)">
                                      <p:cBhvr>
                                        <p:cTn id="74" dur="500"/>
                                        <p:tgtEl>
                                          <p:spTgt spid="11"/>
                                        </p:tgtEl>
                                      </p:cBhvr>
                                    </p:animEffect>
                                  </p:childTnLst>
                                </p:cTn>
                              </p:par>
                            </p:childTnLst>
                          </p:cTn>
                        </p:par>
                        <p:par>
                          <p:cTn id="75" fill="hold">
                            <p:stCondLst>
                              <p:cond delay="2500"/>
                            </p:stCondLst>
                            <p:childTnLst>
                              <p:par>
                                <p:cTn id="76" presetID="22" presetClass="entr" presetSubtype="4"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wipe(down)">
                                      <p:cBhvr>
                                        <p:cTn id="78" dur="500"/>
                                        <p:tgtEl>
                                          <p:spTgt spid="12"/>
                                        </p:tgtEl>
                                      </p:cBhvr>
                                    </p:animEffect>
                                  </p:childTnLst>
                                </p:cTn>
                              </p:par>
                            </p:childTnLst>
                          </p:cTn>
                        </p:par>
                        <p:par>
                          <p:cTn id="79" fill="hold">
                            <p:stCondLst>
                              <p:cond delay="3000"/>
                            </p:stCondLst>
                            <p:childTnLst>
                              <p:par>
                                <p:cTn id="80" presetID="22" presetClass="entr" presetSubtype="4"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down)">
                                      <p:cBhvr>
                                        <p:cTn id="82" dur="500"/>
                                        <p:tgtEl>
                                          <p:spTgt spid="13"/>
                                        </p:tgtEl>
                                      </p:cBhvr>
                                    </p:animEffect>
                                  </p:childTnLst>
                                </p:cTn>
                              </p:par>
                            </p:childTnLst>
                          </p:cTn>
                        </p:par>
                        <p:par>
                          <p:cTn id="83" fill="hold">
                            <p:stCondLst>
                              <p:cond delay="3500"/>
                            </p:stCondLst>
                            <p:childTnLst>
                              <p:par>
                                <p:cTn id="84" presetID="22" presetClass="entr" presetSubtype="4"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wipe(down)">
                                      <p:cBhvr>
                                        <p:cTn id="86" dur="500"/>
                                        <p:tgtEl>
                                          <p:spTgt spid="14"/>
                                        </p:tgtEl>
                                      </p:cBhvr>
                                    </p:animEffect>
                                  </p:childTnLst>
                                </p:cTn>
                              </p:par>
                            </p:childTnLst>
                          </p:cTn>
                        </p:par>
                        <p:par>
                          <p:cTn id="87" fill="hold">
                            <p:stCondLst>
                              <p:cond delay="4000"/>
                            </p:stCondLst>
                            <p:childTnLst>
                              <p:par>
                                <p:cTn id="88" presetID="22" presetClass="entr" presetSubtype="4"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wipe(down)">
                                      <p:cBhvr>
                                        <p:cTn id="90" dur="500"/>
                                        <p:tgtEl>
                                          <p:spTgt spid="15"/>
                                        </p:tgtEl>
                                      </p:cBhvr>
                                    </p:animEffect>
                                  </p:childTnLst>
                                </p:cTn>
                              </p:par>
                            </p:childTnLst>
                          </p:cTn>
                        </p:par>
                        <p:par>
                          <p:cTn id="91" fill="hold">
                            <p:stCondLst>
                              <p:cond delay="4500"/>
                            </p:stCondLst>
                            <p:childTnLst>
                              <p:par>
                                <p:cTn id="92" presetID="22" presetClass="entr" presetSubtype="4" fill="hold" grpId="0" nodeType="after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down)">
                                      <p:cBhvr>
                                        <p:cTn id="94" dur="500"/>
                                        <p:tgtEl>
                                          <p:spTgt spid="16"/>
                                        </p:tgtEl>
                                      </p:cBhvr>
                                    </p:animEffect>
                                  </p:childTnLst>
                                </p:cTn>
                              </p:par>
                            </p:childTnLst>
                          </p:cTn>
                        </p:par>
                        <p:par>
                          <p:cTn id="95" fill="hold">
                            <p:stCondLst>
                              <p:cond delay="5000"/>
                            </p:stCondLst>
                            <p:childTnLst>
                              <p:par>
                                <p:cTn id="96" presetID="22" presetClass="entr" presetSubtype="4" fill="hold" grpId="0" nodeType="after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down)">
                                      <p:cBhvr>
                                        <p:cTn id="98" dur="500"/>
                                        <p:tgtEl>
                                          <p:spTgt spid="17"/>
                                        </p:tgtEl>
                                      </p:cBhvr>
                                    </p:animEffect>
                                  </p:childTnLst>
                                </p:cTn>
                              </p:par>
                            </p:childTnLst>
                          </p:cTn>
                        </p:par>
                        <p:par>
                          <p:cTn id="99" fill="hold">
                            <p:stCondLst>
                              <p:cond delay="5500"/>
                            </p:stCondLst>
                            <p:childTnLst>
                              <p:par>
                                <p:cTn id="100" presetID="22" presetClass="entr" presetSubtype="4" fill="hold" grpId="0" nodeType="after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ipe(down)">
                                      <p:cBhvr>
                                        <p:cTn id="102" dur="500"/>
                                        <p:tgtEl>
                                          <p:spTgt spid="18"/>
                                        </p:tgtEl>
                                      </p:cBhvr>
                                    </p:animEffect>
                                  </p:childTnLst>
                                </p:cTn>
                              </p:par>
                            </p:childTnLst>
                          </p:cTn>
                        </p:par>
                        <p:par>
                          <p:cTn id="103" fill="hold">
                            <p:stCondLst>
                              <p:cond delay="6000"/>
                            </p:stCondLst>
                            <p:childTnLst>
                              <p:par>
                                <p:cTn id="104" presetID="22" presetClass="entr" presetSubtype="4"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down)">
                                      <p:cBhvr>
                                        <p:cTn id="106" dur="500"/>
                                        <p:tgtEl>
                                          <p:spTgt spid="19"/>
                                        </p:tgtEl>
                                      </p:cBhvr>
                                    </p:animEffect>
                                  </p:childTnLst>
                                </p:cTn>
                              </p:par>
                            </p:childTnLst>
                          </p:cTn>
                        </p:par>
                        <p:par>
                          <p:cTn id="107" fill="hold">
                            <p:stCondLst>
                              <p:cond delay="6500"/>
                            </p:stCondLst>
                            <p:childTnLst>
                              <p:par>
                                <p:cTn id="108" presetID="22" presetClass="entr" presetSubtype="4"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wipe(down)">
                                      <p:cBhvr>
                                        <p:cTn id="110" dur="500"/>
                                        <p:tgtEl>
                                          <p:spTgt spid="20"/>
                                        </p:tgtEl>
                                      </p:cBhvr>
                                    </p:animEffect>
                                  </p:childTnLst>
                                </p:cTn>
                              </p:par>
                            </p:childTnLst>
                          </p:cTn>
                        </p:par>
                        <p:par>
                          <p:cTn id="111" fill="hold">
                            <p:stCondLst>
                              <p:cond delay="7000"/>
                            </p:stCondLst>
                            <p:childTnLst>
                              <p:par>
                                <p:cTn id="112" presetID="22" presetClass="entr" presetSubtype="4"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Effect transition="in" filter="wipe(down)">
                                      <p:cBhvr>
                                        <p:cTn id="114" dur="500"/>
                                        <p:tgtEl>
                                          <p:spTgt spid="21"/>
                                        </p:tgtEl>
                                      </p:cBhvr>
                                    </p:animEffect>
                                  </p:childTnLst>
                                </p:cTn>
                              </p:par>
                            </p:childTnLst>
                          </p:cTn>
                        </p:par>
                        <p:par>
                          <p:cTn id="115" fill="hold">
                            <p:stCondLst>
                              <p:cond delay="7500"/>
                            </p:stCondLst>
                            <p:childTnLst>
                              <p:par>
                                <p:cTn id="116" presetID="12" presetClass="entr" presetSubtype="8" fill="hold" grpId="0" nodeType="afterEffect">
                                  <p:stCondLst>
                                    <p:cond delay="0"/>
                                  </p:stCondLst>
                                  <p:childTnLst>
                                    <p:set>
                                      <p:cBhvr>
                                        <p:cTn id="117" dur="1" fill="hold">
                                          <p:stCondLst>
                                            <p:cond delay="0"/>
                                          </p:stCondLst>
                                        </p:cTn>
                                        <p:tgtEl>
                                          <p:spTgt spid="56"/>
                                        </p:tgtEl>
                                        <p:attrNameLst>
                                          <p:attrName>style.visibility</p:attrName>
                                        </p:attrNameLst>
                                      </p:cBhvr>
                                      <p:to>
                                        <p:strVal val="visible"/>
                                      </p:to>
                                    </p:set>
                                    <p:anim calcmode="lin" valueType="num">
                                      <p:cBhvr additive="base">
                                        <p:cTn id="118" dur="500"/>
                                        <p:tgtEl>
                                          <p:spTgt spid="56"/>
                                        </p:tgtEl>
                                        <p:attrNameLst>
                                          <p:attrName>ppt_x</p:attrName>
                                        </p:attrNameLst>
                                      </p:cBhvr>
                                      <p:tavLst>
                                        <p:tav tm="0">
                                          <p:val>
                                            <p:strVal val="#ppt_x-#ppt_w*1.125000"/>
                                          </p:val>
                                        </p:tav>
                                        <p:tav tm="100000">
                                          <p:val>
                                            <p:strVal val="#ppt_x"/>
                                          </p:val>
                                        </p:tav>
                                      </p:tavLst>
                                    </p:anim>
                                    <p:animEffect transition="in" filter="wipe(right)">
                                      <p:cBhvr>
                                        <p:cTn id="119" dur="500"/>
                                        <p:tgtEl>
                                          <p:spTgt spid="56"/>
                                        </p:tgtEl>
                                      </p:cBhvr>
                                    </p:animEffect>
                                  </p:childTnLst>
                                </p:cTn>
                              </p:par>
                              <p:par>
                                <p:cTn id="120" presetID="12" presetClass="entr" presetSubtype="8"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additive="base">
                                        <p:cTn id="122" dur="500"/>
                                        <p:tgtEl>
                                          <p:spTgt spid="55"/>
                                        </p:tgtEl>
                                        <p:attrNameLst>
                                          <p:attrName>ppt_x</p:attrName>
                                        </p:attrNameLst>
                                      </p:cBhvr>
                                      <p:tavLst>
                                        <p:tav tm="0">
                                          <p:val>
                                            <p:strVal val="#ppt_x-#ppt_w*1.125000"/>
                                          </p:val>
                                        </p:tav>
                                        <p:tav tm="100000">
                                          <p:val>
                                            <p:strVal val="#ppt_x"/>
                                          </p:val>
                                        </p:tav>
                                      </p:tavLst>
                                    </p:anim>
                                    <p:animEffect transition="in" filter="wipe(right)">
                                      <p:cBhvr>
                                        <p:cTn id="123" dur="500"/>
                                        <p:tgtEl>
                                          <p:spTgt spid="55"/>
                                        </p:tgtEl>
                                      </p:cBhvr>
                                    </p:animEffect>
                                  </p:childTnLst>
                                </p:cTn>
                              </p:par>
                            </p:childTnLst>
                          </p:cTn>
                        </p:par>
                        <p:par>
                          <p:cTn id="124" fill="hold">
                            <p:stCondLst>
                              <p:cond delay="8000"/>
                            </p:stCondLst>
                            <p:childTnLst>
                              <p:par>
                                <p:cTn id="125" presetID="23" presetClass="entr" presetSubtype="528" fill="hold" nodeType="afterEffect">
                                  <p:stCondLst>
                                    <p:cond delay="0"/>
                                  </p:stCondLst>
                                  <p:childTnLst>
                                    <p:set>
                                      <p:cBhvr>
                                        <p:cTn id="126" dur="1" fill="hold">
                                          <p:stCondLst>
                                            <p:cond delay="0"/>
                                          </p:stCondLst>
                                        </p:cTn>
                                        <p:tgtEl>
                                          <p:spTgt spid="22"/>
                                        </p:tgtEl>
                                        <p:attrNameLst>
                                          <p:attrName>style.visibility</p:attrName>
                                        </p:attrNameLst>
                                      </p:cBhvr>
                                      <p:to>
                                        <p:strVal val="visible"/>
                                      </p:to>
                                    </p:set>
                                    <p:anim calcmode="lin" valueType="num">
                                      <p:cBhvr>
                                        <p:cTn id="127" dur="500" fill="hold"/>
                                        <p:tgtEl>
                                          <p:spTgt spid="22"/>
                                        </p:tgtEl>
                                        <p:attrNameLst>
                                          <p:attrName>ppt_w</p:attrName>
                                        </p:attrNameLst>
                                      </p:cBhvr>
                                      <p:tavLst>
                                        <p:tav tm="0">
                                          <p:val>
                                            <p:fltVal val="0"/>
                                          </p:val>
                                        </p:tav>
                                        <p:tav tm="100000">
                                          <p:val>
                                            <p:strVal val="#ppt_w"/>
                                          </p:val>
                                        </p:tav>
                                      </p:tavLst>
                                    </p:anim>
                                    <p:anim calcmode="lin" valueType="num">
                                      <p:cBhvr>
                                        <p:cTn id="128" dur="500" fill="hold"/>
                                        <p:tgtEl>
                                          <p:spTgt spid="22"/>
                                        </p:tgtEl>
                                        <p:attrNameLst>
                                          <p:attrName>ppt_h</p:attrName>
                                        </p:attrNameLst>
                                      </p:cBhvr>
                                      <p:tavLst>
                                        <p:tav tm="0">
                                          <p:val>
                                            <p:fltVal val="0"/>
                                          </p:val>
                                        </p:tav>
                                        <p:tav tm="100000">
                                          <p:val>
                                            <p:strVal val="#ppt_h"/>
                                          </p:val>
                                        </p:tav>
                                      </p:tavLst>
                                    </p:anim>
                                    <p:anim calcmode="lin" valueType="num">
                                      <p:cBhvr>
                                        <p:cTn id="129" dur="500" fill="hold"/>
                                        <p:tgtEl>
                                          <p:spTgt spid="22"/>
                                        </p:tgtEl>
                                        <p:attrNameLst>
                                          <p:attrName>ppt_x</p:attrName>
                                        </p:attrNameLst>
                                      </p:cBhvr>
                                      <p:tavLst>
                                        <p:tav tm="0">
                                          <p:val>
                                            <p:fltVal val="0.5"/>
                                          </p:val>
                                        </p:tav>
                                        <p:tav tm="100000">
                                          <p:val>
                                            <p:strVal val="#ppt_x"/>
                                          </p:val>
                                        </p:tav>
                                      </p:tavLst>
                                    </p:anim>
                                    <p:anim calcmode="lin" valueType="num">
                                      <p:cBhvr>
                                        <p:cTn id="130" dur="500" fill="hold"/>
                                        <p:tgtEl>
                                          <p:spTgt spid="22"/>
                                        </p:tgtEl>
                                        <p:attrNameLst>
                                          <p:attrName>ppt_y</p:attrName>
                                        </p:attrNameLst>
                                      </p:cBhvr>
                                      <p:tavLst>
                                        <p:tav tm="0">
                                          <p:val>
                                            <p:fltVal val="0.5"/>
                                          </p:val>
                                        </p:tav>
                                        <p:tav tm="100000">
                                          <p:val>
                                            <p:strVal val="#ppt_y"/>
                                          </p:val>
                                        </p:tav>
                                      </p:tavLst>
                                    </p:anim>
                                  </p:childTnLst>
                                </p:cTn>
                              </p:par>
                            </p:childTnLst>
                          </p:cTn>
                        </p:par>
                        <p:par>
                          <p:cTn id="131" fill="hold">
                            <p:stCondLst>
                              <p:cond delay="8500"/>
                            </p:stCondLst>
                            <p:childTnLst>
                              <p:par>
                                <p:cTn id="132" presetID="14" presetClass="entr" presetSubtype="10" fill="hold" grpId="0" nodeType="afterEffect">
                                  <p:stCondLst>
                                    <p:cond delay="0"/>
                                  </p:stCondLst>
                                  <p:childTnLst>
                                    <p:set>
                                      <p:cBhvr>
                                        <p:cTn id="133" dur="1" fill="hold">
                                          <p:stCondLst>
                                            <p:cond delay="0"/>
                                          </p:stCondLst>
                                        </p:cTn>
                                        <p:tgtEl>
                                          <p:spTgt spid="39"/>
                                        </p:tgtEl>
                                        <p:attrNameLst>
                                          <p:attrName>style.visibility</p:attrName>
                                        </p:attrNameLst>
                                      </p:cBhvr>
                                      <p:to>
                                        <p:strVal val="visible"/>
                                      </p:to>
                                    </p:set>
                                    <p:animEffect transition="in" filter="randombar(horizontal)">
                                      <p:cBhvr>
                                        <p:cTn id="134" dur="500"/>
                                        <p:tgtEl>
                                          <p:spTgt spid="39"/>
                                        </p:tgtEl>
                                      </p:cBhvr>
                                    </p:animEffect>
                                  </p:childTnLst>
                                </p:cTn>
                              </p:par>
                              <p:par>
                                <p:cTn id="135" presetID="14" presetClass="entr" presetSubtype="10" fill="hold" grpId="0" nodeType="withEffect">
                                  <p:stCondLst>
                                    <p:cond delay="0"/>
                                  </p:stCondLst>
                                  <p:childTnLst>
                                    <p:set>
                                      <p:cBhvr>
                                        <p:cTn id="136" dur="1" fill="hold">
                                          <p:stCondLst>
                                            <p:cond delay="0"/>
                                          </p:stCondLst>
                                        </p:cTn>
                                        <p:tgtEl>
                                          <p:spTgt spid="40"/>
                                        </p:tgtEl>
                                        <p:attrNameLst>
                                          <p:attrName>style.visibility</p:attrName>
                                        </p:attrNameLst>
                                      </p:cBhvr>
                                      <p:to>
                                        <p:strVal val="visible"/>
                                      </p:to>
                                    </p:set>
                                    <p:animEffect transition="in" filter="randombar(horizontal)">
                                      <p:cBhvr>
                                        <p:cTn id="137" dur="500"/>
                                        <p:tgtEl>
                                          <p:spTgt spid="40"/>
                                        </p:tgtEl>
                                      </p:cBhvr>
                                    </p:animEffect>
                                  </p:childTnLst>
                                </p:cTn>
                              </p:par>
                              <p:par>
                                <p:cTn id="138" presetID="14" presetClass="entr" presetSubtype="10" fill="hold" grpId="0" nodeType="withEffect">
                                  <p:stCondLst>
                                    <p:cond delay="0"/>
                                  </p:stCondLst>
                                  <p:childTnLst>
                                    <p:set>
                                      <p:cBhvr>
                                        <p:cTn id="139" dur="1" fill="hold">
                                          <p:stCondLst>
                                            <p:cond delay="0"/>
                                          </p:stCondLst>
                                        </p:cTn>
                                        <p:tgtEl>
                                          <p:spTgt spid="41"/>
                                        </p:tgtEl>
                                        <p:attrNameLst>
                                          <p:attrName>style.visibility</p:attrName>
                                        </p:attrNameLst>
                                      </p:cBhvr>
                                      <p:to>
                                        <p:strVal val="visible"/>
                                      </p:to>
                                    </p:set>
                                    <p:animEffect transition="in" filter="randombar(horizontal)">
                                      <p:cBhvr>
                                        <p:cTn id="140" dur="500"/>
                                        <p:tgtEl>
                                          <p:spTgt spid="41"/>
                                        </p:tgtEl>
                                      </p:cBhvr>
                                    </p:animEffect>
                                  </p:childTnLst>
                                </p:cTn>
                              </p:par>
                              <p:par>
                                <p:cTn id="141" presetID="14" presetClass="entr" presetSubtype="10" fill="hold" grpId="0" nodeType="withEffect">
                                  <p:stCondLst>
                                    <p:cond delay="0"/>
                                  </p:stCondLst>
                                  <p:childTnLst>
                                    <p:set>
                                      <p:cBhvr>
                                        <p:cTn id="142" dur="1" fill="hold">
                                          <p:stCondLst>
                                            <p:cond delay="0"/>
                                          </p:stCondLst>
                                        </p:cTn>
                                        <p:tgtEl>
                                          <p:spTgt spid="42"/>
                                        </p:tgtEl>
                                        <p:attrNameLst>
                                          <p:attrName>style.visibility</p:attrName>
                                        </p:attrNameLst>
                                      </p:cBhvr>
                                      <p:to>
                                        <p:strVal val="visible"/>
                                      </p:to>
                                    </p:set>
                                    <p:animEffect transition="in" filter="randombar(horizontal)">
                                      <p:cBhvr>
                                        <p:cTn id="1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39" grpId="0" animBg="1"/>
      <p:bldP spid="40" grpId="0" animBg="1"/>
      <p:bldP spid="41" grpId="0" animBg="1"/>
      <p:bldP spid="42" grpId="0" animBg="1"/>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1861015" y="1642290"/>
            <a:ext cx="689792" cy="2294305"/>
          </a:xfrm>
          <a:custGeom>
            <a:avLst/>
            <a:gdLst/>
            <a:ahLst/>
            <a:cxnLst/>
            <a:rect l="l" t="t" r="r" b="b"/>
            <a:pathLst>
              <a:path w="689792" h="2294305">
                <a:moveTo>
                  <a:pt x="437721" y="335982"/>
                </a:moveTo>
                <a:cubicBezTo>
                  <a:pt x="437721" y="335982"/>
                  <a:pt x="479409" y="342902"/>
                  <a:pt x="486357" y="349822"/>
                </a:cubicBezTo>
                <a:cubicBezTo>
                  <a:pt x="500253" y="349822"/>
                  <a:pt x="534992" y="356742"/>
                  <a:pt x="555836" y="377501"/>
                </a:cubicBezTo>
                <a:cubicBezTo>
                  <a:pt x="576672" y="391335"/>
                  <a:pt x="611391" y="384427"/>
                  <a:pt x="611420" y="384421"/>
                </a:cubicBezTo>
                <a:cubicBezTo>
                  <a:pt x="611420" y="384421"/>
                  <a:pt x="667003" y="405181"/>
                  <a:pt x="673951" y="412101"/>
                </a:cubicBezTo>
                <a:cubicBezTo>
                  <a:pt x="673951" y="419021"/>
                  <a:pt x="673951" y="474380"/>
                  <a:pt x="680899" y="515899"/>
                </a:cubicBezTo>
                <a:cubicBezTo>
                  <a:pt x="680899" y="515899"/>
                  <a:pt x="673951" y="654296"/>
                  <a:pt x="673951" y="744254"/>
                </a:cubicBezTo>
                <a:cubicBezTo>
                  <a:pt x="673951" y="819087"/>
                  <a:pt x="678759" y="802939"/>
                  <a:pt x="680899" y="799613"/>
                </a:cubicBezTo>
                <a:cubicBezTo>
                  <a:pt x="680899" y="813453"/>
                  <a:pt x="694795" y="931091"/>
                  <a:pt x="687847" y="944931"/>
                </a:cubicBezTo>
                <a:cubicBezTo>
                  <a:pt x="680899" y="965690"/>
                  <a:pt x="625316" y="1145607"/>
                  <a:pt x="618368" y="1159447"/>
                </a:cubicBezTo>
                <a:cubicBezTo>
                  <a:pt x="618368" y="1166365"/>
                  <a:pt x="618368" y="1214787"/>
                  <a:pt x="618368" y="1214806"/>
                </a:cubicBezTo>
                <a:cubicBezTo>
                  <a:pt x="597539" y="1235550"/>
                  <a:pt x="590586" y="1249384"/>
                  <a:pt x="590576" y="1249405"/>
                </a:cubicBezTo>
                <a:cubicBezTo>
                  <a:pt x="590576" y="1311684"/>
                  <a:pt x="583628" y="1408562"/>
                  <a:pt x="583628" y="1450081"/>
                </a:cubicBezTo>
                <a:cubicBezTo>
                  <a:pt x="590576" y="1505440"/>
                  <a:pt x="576680" y="1623078"/>
                  <a:pt x="583628" y="1685357"/>
                </a:cubicBezTo>
                <a:cubicBezTo>
                  <a:pt x="590576" y="1740716"/>
                  <a:pt x="590576" y="1982911"/>
                  <a:pt x="583628" y="2059030"/>
                </a:cubicBezTo>
                <a:cubicBezTo>
                  <a:pt x="583628" y="2121309"/>
                  <a:pt x="583628" y="2117416"/>
                  <a:pt x="583628" y="2121308"/>
                </a:cubicBezTo>
                <a:cubicBezTo>
                  <a:pt x="576687" y="2142048"/>
                  <a:pt x="583614" y="2148975"/>
                  <a:pt x="583628" y="2148988"/>
                </a:cubicBezTo>
                <a:cubicBezTo>
                  <a:pt x="583628" y="2148988"/>
                  <a:pt x="583628" y="2162828"/>
                  <a:pt x="583628" y="2183587"/>
                </a:cubicBezTo>
                <a:cubicBezTo>
                  <a:pt x="583628" y="2204334"/>
                  <a:pt x="569750" y="2204347"/>
                  <a:pt x="569732" y="2204347"/>
                </a:cubicBezTo>
                <a:cubicBezTo>
                  <a:pt x="569732" y="2204347"/>
                  <a:pt x="569732" y="2204347"/>
                  <a:pt x="590576" y="2266626"/>
                </a:cubicBezTo>
                <a:cubicBezTo>
                  <a:pt x="590576" y="2266626"/>
                  <a:pt x="590576" y="2266626"/>
                  <a:pt x="591444" y="2266626"/>
                </a:cubicBezTo>
                <a:lnTo>
                  <a:pt x="597524" y="2266626"/>
                </a:lnTo>
                <a:cubicBezTo>
                  <a:pt x="597524" y="2266626"/>
                  <a:pt x="597524" y="2266626"/>
                  <a:pt x="597524" y="2287385"/>
                </a:cubicBezTo>
                <a:cubicBezTo>
                  <a:pt x="576680" y="2294305"/>
                  <a:pt x="562784" y="2294305"/>
                  <a:pt x="521096" y="2294305"/>
                </a:cubicBezTo>
                <a:cubicBezTo>
                  <a:pt x="486373" y="2294305"/>
                  <a:pt x="458591" y="2287392"/>
                  <a:pt x="458565" y="2287385"/>
                </a:cubicBezTo>
                <a:cubicBezTo>
                  <a:pt x="458565" y="2287385"/>
                  <a:pt x="458565" y="2287385"/>
                  <a:pt x="458565" y="2266626"/>
                </a:cubicBezTo>
                <a:cubicBezTo>
                  <a:pt x="458565" y="2266626"/>
                  <a:pt x="458565" y="2266626"/>
                  <a:pt x="458565" y="2265761"/>
                </a:cubicBezTo>
                <a:lnTo>
                  <a:pt x="458565" y="2259706"/>
                </a:lnTo>
                <a:cubicBezTo>
                  <a:pt x="458565" y="2259706"/>
                  <a:pt x="458565" y="2259706"/>
                  <a:pt x="465513" y="2232026"/>
                </a:cubicBezTo>
                <a:cubicBezTo>
                  <a:pt x="465513" y="2232026"/>
                  <a:pt x="465513" y="2232026"/>
                  <a:pt x="465513" y="2231161"/>
                </a:cubicBezTo>
                <a:lnTo>
                  <a:pt x="465513" y="2225106"/>
                </a:lnTo>
                <a:cubicBezTo>
                  <a:pt x="465513" y="2225106"/>
                  <a:pt x="465513" y="2225106"/>
                  <a:pt x="464644" y="2224241"/>
                </a:cubicBezTo>
                <a:lnTo>
                  <a:pt x="458565" y="2218187"/>
                </a:lnTo>
                <a:cubicBezTo>
                  <a:pt x="458565" y="2218187"/>
                  <a:pt x="458565" y="2218187"/>
                  <a:pt x="457696" y="2218187"/>
                </a:cubicBezTo>
                <a:lnTo>
                  <a:pt x="451617" y="2218187"/>
                </a:lnTo>
                <a:cubicBezTo>
                  <a:pt x="444669" y="2211267"/>
                  <a:pt x="465513" y="2197427"/>
                  <a:pt x="451617" y="2190507"/>
                </a:cubicBezTo>
                <a:cubicBezTo>
                  <a:pt x="437721" y="2190507"/>
                  <a:pt x="430773" y="2155908"/>
                  <a:pt x="430773" y="2135148"/>
                </a:cubicBezTo>
                <a:cubicBezTo>
                  <a:pt x="430773" y="2107469"/>
                  <a:pt x="409929" y="1941392"/>
                  <a:pt x="402981" y="1872193"/>
                </a:cubicBezTo>
                <a:cubicBezTo>
                  <a:pt x="389085" y="1796075"/>
                  <a:pt x="396033" y="1650757"/>
                  <a:pt x="389085" y="1588479"/>
                </a:cubicBezTo>
                <a:cubicBezTo>
                  <a:pt x="382139" y="1533131"/>
                  <a:pt x="361302" y="1429364"/>
                  <a:pt x="361294" y="1429322"/>
                </a:cubicBezTo>
                <a:cubicBezTo>
                  <a:pt x="361294" y="1429322"/>
                  <a:pt x="340450" y="1574639"/>
                  <a:pt x="340450" y="1602318"/>
                </a:cubicBezTo>
                <a:cubicBezTo>
                  <a:pt x="340450" y="1629998"/>
                  <a:pt x="291814" y="1886033"/>
                  <a:pt x="291814" y="1920632"/>
                </a:cubicBezTo>
                <a:cubicBezTo>
                  <a:pt x="291814" y="1955232"/>
                  <a:pt x="319606" y="2135148"/>
                  <a:pt x="319606" y="2162828"/>
                </a:cubicBezTo>
                <a:cubicBezTo>
                  <a:pt x="319606" y="2183587"/>
                  <a:pt x="326554" y="2225106"/>
                  <a:pt x="326554" y="2232026"/>
                </a:cubicBezTo>
                <a:cubicBezTo>
                  <a:pt x="326554" y="2238937"/>
                  <a:pt x="333483" y="2245848"/>
                  <a:pt x="333502" y="2245866"/>
                </a:cubicBezTo>
                <a:cubicBezTo>
                  <a:pt x="333502" y="2245866"/>
                  <a:pt x="333502" y="2245866"/>
                  <a:pt x="333502" y="2266626"/>
                </a:cubicBezTo>
                <a:cubicBezTo>
                  <a:pt x="333502" y="2266626"/>
                  <a:pt x="333502" y="2266626"/>
                  <a:pt x="243178" y="2280465"/>
                </a:cubicBezTo>
                <a:cubicBezTo>
                  <a:pt x="243178" y="2280465"/>
                  <a:pt x="243178" y="2280465"/>
                  <a:pt x="243178" y="2259706"/>
                </a:cubicBezTo>
                <a:cubicBezTo>
                  <a:pt x="243178" y="2259706"/>
                  <a:pt x="180647" y="2280465"/>
                  <a:pt x="111167" y="2287385"/>
                </a:cubicBezTo>
                <a:cubicBezTo>
                  <a:pt x="41707" y="2287385"/>
                  <a:pt x="23" y="2273554"/>
                  <a:pt x="0" y="2273546"/>
                </a:cubicBezTo>
                <a:cubicBezTo>
                  <a:pt x="0" y="2273546"/>
                  <a:pt x="0" y="2273546"/>
                  <a:pt x="0" y="2272681"/>
                </a:cubicBezTo>
                <a:lnTo>
                  <a:pt x="0" y="2266626"/>
                </a:lnTo>
                <a:cubicBezTo>
                  <a:pt x="0" y="2266626"/>
                  <a:pt x="0" y="2266626"/>
                  <a:pt x="868" y="2266626"/>
                </a:cubicBezTo>
                <a:lnTo>
                  <a:pt x="6948" y="2266626"/>
                </a:lnTo>
                <a:cubicBezTo>
                  <a:pt x="6948" y="2266626"/>
                  <a:pt x="6948" y="2245866"/>
                  <a:pt x="13896" y="2245866"/>
                </a:cubicBezTo>
                <a:cubicBezTo>
                  <a:pt x="20844" y="2238946"/>
                  <a:pt x="69479" y="2245866"/>
                  <a:pt x="90323" y="2238946"/>
                </a:cubicBezTo>
                <a:cubicBezTo>
                  <a:pt x="111159" y="2232029"/>
                  <a:pt x="145879" y="2211283"/>
                  <a:pt x="145907" y="2211267"/>
                </a:cubicBezTo>
                <a:cubicBezTo>
                  <a:pt x="145907" y="2211267"/>
                  <a:pt x="145907" y="2211267"/>
                  <a:pt x="145038" y="2210402"/>
                </a:cubicBezTo>
                <a:lnTo>
                  <a:pt x="138959" y="2204347"/>
                </a:lnTo>
                <a:cubicBezTo>
                  <a:pt x="138959" y="2204347"/>
                  <a:pt x="145907" y="2197427"/>
                  <a:pt x="152855" y="2197427"/>
                </a:cubicBezTo>
                <a:cubicBezTo>
                  <a:pt x="152855" y="2190507"/>
                  <a:pt x="152855" y="2169748"/>
                  <a:pt x="145907" y="2162828"/>
                </a:cubicBezTo>
                <a:cubicBezTo>
                  <a:pt x="132011" y="2148988"/>
                  <a:pt x="166751" y="2128228"/>
                  <a:pt x="152855" y="2114389"/>
                </a:cubicBezTo>
                <a:cubicBezTo>
                  <a:pt x="145907" y="2107469"/>
                  <a:pt x="138959" y="2079789"/>
                  <a:pt x="138959" y="2045190"/>
                </a:cubicBezTo>
                <a:cubicBezTo>
                  <a:pt x="138959" y="2003671"/>
                  <a:pt x="145907" y="1713036"/>
                  <a:pt x="138959" y="1664597"/>
                </a:cubicBezTo>
                <a:cubicBezTo>
                  <a:pt x="132011" y="1616158"/>
                  <a:pt x="132011" y="1498520"/>
                  <a:pt x="125063" y="1429322"/>
                </a:cubicBezTo>
                <a:cubicBezTo>
                  <a:pt x="118116" y="1360132"/>
                  <a:pt x="111169" y="1201007"/>
                  <a:pt x="111167" y="1200966"/>
                </a:cubicBezTo>
                <a:cubicBezTo>
                  <a:pt x="111167" y="1200966"/>
                  <a:pt x="111167" y="1200966"/>
                  <a:pt x="90323" y="1194046"/>
                </a:cubicBezTo>
                <a:cubicBezTo>
                  <a:pt x="90323" y="1194046"/>
                  <a:pt x="76427" y="1194046"/>
                  <a:pt x="76427" y="1180206"/>
                </a:cubicBezTo>
                <a:cubicBezTo>
                  <a:pt x="69479" y="1166366"/>
                  <a:pt x="62531" y="1069488"/>
                  <a:pt x="69479" y="1034889"/>
                </a:cubicBezTo>
                <a:cubicBezTo>
                  <a:pt x="76427" y="1000290"/>
                  <a:pt x="55584" y="854972"/>
                  <a:pt x="62531" y="778854"/>
                </a:cubicBezTo>
                <a:cubicBezTo>
                  <a:pt x="76427" y="695815"/>
                  <a:pt x="41688" y="522819"/>
                  <a:pt x="41688" y="502059"/>
                </a:cubicBezTo>
                <a:cubicBezTo>
                  <a:pt x="48636" y="481299"/>
                  <a:pt x="55584" y="474380"/>
                  <a:pt x="55584" y="453620"/>
                </a:cubicBezTo>
                <a:cubicBezTo>
                  <a:pt x="62531" y="432860"/>
                  <a:pt x="55584" y="405181"/>
                  <a:pt x="76427" y="391341"/>
                </a:cubicBezTo>
                <a:cubicBezTo>
                  <a:pt x="83371" y="391341"/>
                  <a:pt x="97253" y="391341"/>
                  <a:pt x="97271" y="391341"/>
                </a:cubicBezTo>
                <a:cubicBezTo>
                  <a:pt x="97271" y="391341"/>
                  <a:pt x="97271" y="391341"/>
                  <a:pt x="159803" y="370581"/>
                </a:cubicBezTo>
                <a:cubicBezTo>
                  <a:pt x="159803" y="370581"/>
                  <a:pt x="173699" y="363662"/>
                  <a:pt x="180647" y="363662"/>
                </a:cubicBezTo>
                <a:cubicBezTo>
                  <a:pt x="194543" y="356742"/>
                  <a:pt x="229282" y="342902"/>
                  <a:pt x="236230" y="342902"/>
                </a:cubicBezTo>
                <a:cubicBezTo>
                  <a:pt x="250121" y="335985"/>
                  <a:pt x="257069" y="356726"/>
                  <a:pt x="257074" y="356742"/>
                </a:cubicBezTo>
                <a:cubicBezTo>
                  <a:pt x="257074" y="356742"/>
                  <a:pt x="243178" y="356742"/>
                  <a:pt x="236230" y="356742"/>
                </a:cubicBezTo>
                <a:cubicBezTo>
                  <a:pt x="236230" y="363662"/>
                  <a:pt x="264022" y="412101"/>
                  <a:pt x="277918" y="460540"/>
                </a:cubicBezTo>
                <a:cubicBezTo>
                  <a:pt x="291810" y="508963"/>
                  <a:pt x="312644" y="557386"/>
                  <a:pt x="312658" y="557418"/>
                </a:cubicBezTo>
                <a:cubicBezTo>
                  <a:pt x="312658" y="557418"/>
                  <a:pt x="333502" y="502059"/>
                  <a:pt x="333502" y="495139"/>
                </a:cubicBezTo>
                <a:cubicBezTo>
                  <a:pt x="340444" y="495139"/>
                  <a:pt x="347386" y="488231"/>
                  <a:pt x="347398" y="488219"/>
                </a:cubicBezTo>
                <a:cubicBezTo>
                  <a:pt x="347398" y="488219"/>
                  <a:pt x="347398" y="488219"/>
                  <a:pt x="345661" y="488219"/>
                </a:cubicBezTo>
                <a:lnTo>
                  <a:pt x="333502" y="488219"/>
                </a:lnTo>
                <a:cubicBezTo>
                  <a:pt x="333502" y="488219"/>
                  <a:pt x="319606" y="474380"/>
                  <a:pt x="326554" y="467460"/>
                </a:cubicBezTo>
                <a:cubicBezTo>
                  <a:pt x="326554" y="460540"/>
                  <a:pt x="347398" y="425940"/>
                  <a:pt x="354346" y="425940"/>
                </a:cubicBezTo>
                <a:cubicBezTo>
                  <a:pt x="361290" y="419024"/>
                  <a:pt x="375176" y="460499"/>
                  <a:pt x="375189" y="460540"/>
                </a:cubicBezTo>
                <a:cubicBezTo>
                  <a:pt x="375189" y="467455"/>
                  <a:pt x="368250" y="481282"/>
                  <a:pt x="368242" y="481299"/>
                </a:cubicBezTo>
                <a:cubicBezTo>
                  <a:pt x="368242" y="481299"/>
                  <a:pt x="368242" y="508979"/>
                  <a:pt x="375189" y="529738"/>
                </a:cubicBezTo>
                <a:cubicBezTo>
                  <a:pt x="375189" y="550489"/>
                  <a:pt x="375189" y="564326"/>
                  <a:pt x="375189" y="564338"/>
                </a:cubicBezTo>
                <a:cubicBezTo>
                  <a:pt x="375189" y="564338"/>
                  <a:pt x="409929" y="522819"/>
                  <a:pt x="416877" y="508979"/>
                </a:cubicBezTo>
                <a:cubicBezTo>
                  <a:pt x="423825" y="495139"/>
                  <a:pt x="458565" y="419021"/>
                  <a:pt x="458565" y="384421"/>
                </a:cubicBezTo>
                <a:cubicBezTo>
                  <a:pt x="465509" y="342926"/>
                  <a:pt x="437754" y="335990"/>
                  <a:pt x="437721" y="335982"/>
                </a:cubicBezTo>
                <a:close/>
                <a:moveTo>
                  <a:pt x="337948" y="198"/>
                </a:moveTo>
                <a:cubicBezTo>
                  <a:pt x="363221" y="1594"/>
                  <a:pt x="382444" y="10005"/>
                  <a:pt x="391237" y="14708"/>
                </a:cubicBezTo>
                <a:cubicBezTo>
                  <a:pt x="393386" y="15193"/>
                  <a:pt x="395440" y="15806"/>
                  <a:pt x="397115" y="17369"/>
                </a:cubicBezTo>
                <a:cubicBezTo>
                  <a:pt x="399547" y="15061"/>
                  <a:pt x="412661" y="4582"/>
                  <a:pt x="431367" y="10780"/>
                </a:cubicBezTo>
                <a:cubicBezTo>
                  <a:pt x="445272" y="24600"/>
                  <a:pt x="466128" y="52241"/>
                  <a:pt x="466128" y="79882"/>
                </a:cubicBezTo>
                <a:cubicBezTo>
                  <a:pt x="459176" y="107523"/>
                  <a:pt x="466128" y="121344"/>
                  <a:pt x="466128" y="121344"/>
                </a:cubicBezTo>
                <a:lnTo>
                  <a:pt x="460045" y="115297"/>
                </a:lnTo>
                <a:cubicBezTo>
                  <a:pt x="459172" y="114449"/>
                  <a:pt x="457585" y="120759"/>
                  <a:pt x="455937" y="128101"/>
                </a:cubicBezTo>
                <a:cubicBezTo>
                  <a:pt x="460991" y="129268"/>
                  <a:pt x="465039" y="139860"/>
                  <a:pt x="465039" y="150452"/>
                </a:cubicBezTo>
                <a:cubicBezTo>
                  <a:pt x="465039" y="164332"/>
                  <a:pt x="465039" y="185152"/>
                  <a:pt x="465039" y="192093"/>
                </a:cubicBezTo>
                <a:cubicBezTo>
                  <a:pt x="458087" y="199033"/>
                  <a:pt x="451135" y="205973"/>
                  <a:pt x="451135" y="205973"/>
                </a:cubicBezTo>
                <a:lnTo>
                  <a:pt x="447659" y="198165"/>
                </a:lnTo>
                <a:cubicBezTo>
                  <a:pt x="445921" y="197298"/>
                  <a:pt x="444183" y="199033"/>
                  <a:pt x="444183" y="205973"/>
                </a:cubicBezTo>
                <a:cubicBezTo>
                  <a:pt x="444183" y="212913"/>
                  <a:pt x="437230" y="233734"/>
                  <a:pt x="437230" y="247614"/>
                </a:cubicBezTo>
                <a:cubicBezTo>
                  <a:pt x="430278" y="261494"/>
                  <a:pt x="423326" y="275375"/>
                  <a:pt x="423326" y="275375"/>
                </a:cubicBezTo>
                <a:cubicBezTo>
                  <a:pt x="423306" y="275395"/>
                  <a:pt x="416374" y="282345"/>
                  <a:pt x="416374" y="303135"/>
                </a:cubicBezTo>
                <a:cubicBezTo>
                  <a:pt x="416374" y="323956"/>
                  <a:pt x="360757" y="344776"/>
                  <a:pt x="360757" y="344776"/>
                </a:cubicBezTo>
                <a:cubicBezTo>
                  <a:pt x="360720" y="344769"/>
                  <a:pt x="291235" y="330890"/>
                  <a:pt x="291235" y="310075"/>
                </a:cubicBezTo>
                <a:cubicBezTo>
                  <a:pt x="291235" y="282315"/>
                  <a:pt x="284283" y="289255"/>
                  <a:pt x="284283" y="289255"/>
                </a:cubicBezTo>
                <a:cubicBezTo>
                  <a:pt x="284274" y="289236"/>
                  <a:pt x="277326" y="275361"/>
                  <a:pt x="270379" y="254554"/>
                </a:cubicBezTo>
                <a:cubicBezTo>
                  <a:pt x="263427" y="233734"/>
                  <a:pt x="256475" y="212913"/>
                  <a:pt x="256475" y="212913"/>
                </a:cubicBezTo>
                <a:cubicBezTo>
                  <a:pt x="256461" y="212940"/>
                  <a:pt x="249523" y="226787"/>
                  <a:pt x="249523" y="219853"/>
                </a:cubicBezTo>
                <a:cubicBezTo>
                  <a:pt x="242570" y="205973"/>
                  <a:pt x="242570" y="185152"/>
                  <a:pt x="235618" y="171272"/>
                </a:cubicBezTo>
                <a:cubicBezTo>
                  <a:pt x="228666" y="157392"/>
                  <a:pt x="235618" y="143511"/>
                  <a:pt x="242570" y="143511"/>
                </a:cubicBezTo>
                <a:lnTo>
                  <a:pt x="244451" y="142712"/>
                </a:lnTo>
                <a:cubicBezTo>
                  <a:pt x="244244" y="142093"/>
                  <a:pt x="243955" y="142075"/>
                  <a:pt x="243660" y="142075"/>
                </a:cubicBezTo>
                <a:lnTo>
                  <a:pt x="231493" y="139483"/>
                </a:lnTo>
                <a:cubicBezTo>
                  <a:pt x="229755" y="142050"/>
                  <a:pt x="229761" y="128254"/>
                  <a:pt x="236707" y="128254"/>
                </a:cubicBezTo>
                <a:cubicBezTo>
                  <a:pt x="243660" y="128254"/>
                  <a:pt x="243660" y="114434"/>
                  <a:pt x="243660" y="114434"/>
                </a:cubicBezTo>
                <a:cubicBezTo>
                  <a:pt x="243647" y="114447"/>
                  <a:pt x="236701" y="121344"/>
                  <a:pt x="229755" y="121344"/>
                </a:cubicBezTo>
                <a:cubicBezTo>
                  <a:pt x="229738" y="121344"/>
                  <a:pt x="222803" y="121344"/>
                  <a:pt x="222803" y="121344"/>
                </a:cubicBezTo>
                <a:cubicBezTo>
                  <a:pt x="222818" y="121336"/>
                  <a:pt x="236707" y="114422"/>
                  <a:pt x="236707" y="93703"/>
                </a:cubicBezTo>
                <a:cubicBezTo>
                  <a:pt x="236707" y="72972"/>
                  <a:pt x="243660" y="24600"/>
                  <a:pt x="299277" y="3869"/>
                </a:cubicBezTo>
                <a:cubicBezTo>
                  <a:pt x="313181" y="414"/>
                  <a:pt x="326216" y="-450"/>
                  <a:pt x="337948" y="198"/>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3" name="Freeform 9"/>
          <p:cNvSpPr/>
          <p:nvPr/>
        </p:nvSpPr>
        <p:spPr bwMode="auto">
          <a:xfrm>
            <a:off x="2678940" y="1642290"/>
            <a:ext cx="686881" cy="2294305"/>
          </a:xfrm>
          <a:custGeom>
            <a:avLst/>
            <a:gdLst/>
            <a:ahLst/>
            <a:cxnLst/>
            <a:rect l="l" t="t" r="r" b="b"/>
            <a:pathLst>
              <a:path w="686881" h="2294305">
                <a:moveTo>
                  <a:pt x="435874" y="335982"/>
                </a:moveTo>
                <a:cubicBezTo>
                  <a:pt x="435874" y="335982"/>
                  <a:pt x="477386" y="342902"/>
                  <a:pt x="491223" y="349822"/>
                </a:cubicBezTo>
                <a:cubicBezTo>
                  <a:pt x="498141" y="349822"/>
                  <a:pt x="539653" y="356742"/>
                  <a:pt x="553491" y="377501"/>
                </a:cubicBezTo>
                <a:cubicBezTo>
                  <a:pt x="574238" y="391336"/>
                  <a:pt x="615725" y="384427"/>
                  <a:pt x="615758" y="384421"/>
                </a:cubicBezTo>
                <a:cubicBezTo>
                  <a:pt x="615758" y="384421"/>
                  <a:pt x="664189" y="405181"/>
                  <a:pt x="671107" y="412101"/>
                </a:cubicBezTo>
                <a:cubicBezTo>
                  <a:pt x="671107" y="419021"/>
                  <a:pt x="671107" y="474380"/>
                  <a:pt x="678026" y="515899"/>
                </a:cubicBezTo>
                <a:cubicBezTo>
                  <a:pt x="678026" y="515899"/>
                  <a:pt x="671107" y="654296"/>
                  <a:pt x="671107" y="744254"/>
                </a:cubicBezTo>
                <a:cubicBezTo>
                  <a:pt x="671107" y="819075"/>
                  <a:pt x="675893" y="802944"/>
                  <a:pt x="678026" y="799613"/>
                </a:cubicBezTo>
                <a:cubicBezTo>
                  <a:pt x="678026" y="813453"/>
                  <a:pt x="691863" y="931091"/>
                  <a:pt x="684945" y="944931"/>
                </a:cubicBezTo>
                <a:cubicBezTo>
                  <a:pt x="678026" y="965690"/>
                  <a:pt x="622677" y="1145607"/>
                  <a:pt x="615758" y="1159447"/>
                </a:cubicBezTo>
                <a:cubicBezTo>
                  <a:pt x="615758" y="1166365"/>
                  <a:pt x="615758" y="1214787"/>
                  <a:pt x="615758" y="1214806"/>
                </a:cubicBezTo>
                <a:cubicBezTo>
                  <a:pt x="595017" y="1235550"/>
                  <a:pt x="588094" y="1249385"/>
                  <a:pt x="588084" y="1249405"/>
                </a:cubicBezTo>
                <a:cubicBezTo>
                  <a:pt x="588084" y="1311684"/>
                  <a:pt x="581165" y="1408562"/>
                  <a:pt x="581165" y="1450081"/>
                </a:cubicBezTo>
                <a:cubicBezTo>
                  <a:pt x="588084" y="1505440"/>
                  <a:pt x="574246" y="1623078"/>
                  <a:pt x="581165" y="1685357"/>
                </a:cubicBezTo>
                <a:cubicBezTo>
                  <a:pt x="595002" y="1740716"/>
                  <a:pt x="588084" y="1982911"/>
                  <a:pt x="581165" y="2059030"/>
                </a:cubicBezTo>
                <a:cubicBezTo>
                  <a:pt x="581165" y="2121309"/>
                  <a:pt x="581165" y="2117416"/>
                  <a:pt x="581165" y="2121308"/>
                </a:cubicBezTo>
                <a:cubicBezTo>
                  <a:pt x="581165" y="2142040"/>
                  <a:pt x="581165" y="2148969"/>
                  <a:pt x="581165" y="2148988"/>
                </a:cubicBezTo>
                <a:cubicBezTo>
                  <a:pt x="581165" y="2148988"/>
                  <a:pt x="588084" y="2162828"/>
                  <a:pt x="581165" y="2183587"/>
                </a:cubicBezTo>
                <a:cubicBezTo>
                  <a:pt x="581165" y="2204311"/>
                  <a:pt x="574270" y="2204347"/>
                  <a:pt x="574246" y="2204347"/>
                </a:cubicBezTo>
                <a:cubicBezTo>
                  <a:pt x="574246" y="2204347"/>
                  <a:pt x="574246" y="2204347"/>
                  <a:pt x="588084" y="2266626"/>
                </a:cubicBezTo>
                <a:cubicBezTo>
                  <a:pt x="588084" y="2266626"/>
                  <a:pt x="588084" y="2266626"/>
                  <a:pt x="588948" y="2266626"/>
                </a:cubicBezTo>
                <a:lnTo>
                  <a:pt x="595002" y="2266626"/>
                </a:lnTo>
                <a:cubicBezTo>
                  <a:pt x="595002" y="2266626"/>
                  <a:pt x="595002" y="2266626"/>
                  <a:pt x="595002" y="2287385"/>
                </a:cubicBezTo>
                <a:cubicBezTo>
                  <a:pt x="574246" y="2294305"/>
                  <a:pt x="560409" y="2294305"/>
                  <a:pt x="525816" y="2294305"/>
                </a:cubicBezTo>
                <a:cubicBezTo>
                  <a:pt x="484328" y="2294305"/>
                  <a:pt x="456662" y="2287393"/>
                  <a:pt x="456630" y="2287385"/>
                </a:cubicBezTo>
                <a:cubicBezTo>
                  <a:pt x="456630" y="2287385"/>
                  <a:pt x="456630" y="2287385"/>
                  <a:pt x="456630" y="2266626"/>
                </a:cubicBezTo>
                <a:cubicBezTo>
                  <a:pt x="456630" y="2266626"/>
                  <a:pt x="456630" y="2266626"/>
                  <a:pt x="457494" y="2265761"/>
                </a:cubicBezTo>
                <a:lnTo>
                  <a:pt x="463548" y="2259706"/>
                </a:lnTo>
                <a:cubicBezTo>
                  <a:pt x="463548" y="2259706"/>
                  <a:pt x="463548" y="2259706"/>
                  <a:pt x="463548" y="2232026"/>
                </a:cubicBezTo>
                <a:cubicBezTo>
                  <a:pt x="463548" y="2232026"/>
                  <a:pt x="463548" y="2232026"/>
                  <a:pt x="463548" y="2231161"/>
                </a:cubicBezTo>
                <a:lnTo>
                  <a:pt x="463548" y="2225106"/>
                </a:lnTo>
                <a:cubicBezTo>
                  <a:pt x="463548" y="2225106"/>
                  <a:pt x="463548" y="2225106"/>
                  <a:pt x="462684" y="2224241"/>
                </a:cubicBezTo>
                <a:lnTo>
                  <a:pt x="456630" y="2218187"/>
                </a:lnTo>
                <a:cubicBezTo>
                  <a:pt x="456630" y="2218187"/>
                  <a:pt x="456630" y="2218187"/>
                  <a:pt x="455765" y="2218187"/>
                </a:cubicBezTo>
                <a:lnTo>
                  <a:pt x="449711" y="2218187"/>
                </a:lnTo>
                <a:cubicBezTo>
                  <a:pt x="449711" y="2211267"/>
                  <a:pt x="463548" y="2197427"/>
                  <a:pt x="449711" y="2190507"/>
                </a:cubicBezTo>
                <a:cubicBezTo>
                  <a:pt x="435874" y="2190507"/>
                  <a:pt x="428955" y="2155908"/>
                  <a:pt x="428955" y="2135148"/>
                </a:cubicBezTo>
                <a:cubicBezTo>
                  <a:pt x="428955" y="2107469"/>
                  <a:pt x="408199" y="1941392"/>
                  <a:pt x="401281" y="1872193"/>
                </a:cubicBezTo>
                <a:cubicBezTo>
                  <a:pt x="387443" y="1796075"/>
                  <a:pt x="394362" y="1650757"/>
                  <a:pt x="387443" y="1588479"/>
                </a:cubicBezTo>
                <a:cubicBezTo>
                  <a:pt x="380526" y="1533130"/>
                  <a:pt x="366693" y="1429361"/>
                  <a:pt x="366688" y="1429322"/>
                </a:cubicBezTo>
                <a:cubicBezTo>
                  <a:pt x="366688" y="1429322"/>
                  <a:pt x="339013" y="1574639"/>
                  <a:pt x="339013" y="1602318"/>
                </a:cubicBezTo>
                <a:cubicBezTo>
                  <a:pt x="339013" y="1629998"/>
                  <a:pt x="290583" y="1886033"/>
                  <a:pt x="290583" y="1920632"/>
                </a:cubicBezTo>
                <a:cubicBezTo>
                  <a:pt x="290583" y="1955232"/>
                  <a:pt x="318257" y="2135148"/>
                  <a:pt x="325176" y="2162828"/>
                </a:cubicBezTo>
                <a:cubicBezTo>
                  <a:pt x="325176" y="2183587"/>
                  <a:pt x="325176" y="2225106"/>
                  <a:pt x="325176" y="2232026"/>
                </a:cubicBezTo>
                <a:cubicBezTo>
                  <a:pt x="325176" y="2238938"/>
                  <a:pt x="332077" y="2245849"/>
                  <a:pt x="332094" y="2245866"/>
                </a:cubicBezTo>
                <a:cubicBezTo>
                  <a:pt x="332094" y="2245866"/>
                  <a:pt x="332094" y="2245866"/>
                  <a:pt x="332094" y="2266626"/>
                </a:cubicBezTo>
                <a:cubicBezTo>
                  <a:pt x="332094" y="2266626"/>
                  <a:pt x="332094" y="2266626"/>
                  <a:pt x="249071" y="2280465"/>
                </a:cubicBezTo>
                <a:cubicBezTo>
                  <a:pt x="249071" y="2280465"/>
                  <a:pt x="249071" y="2280465"/>
                  <a:pt x="249071" y="2259706"/>
                </a:cubicBezTo>
                <a:cubicBezTo>
                  <a:pt x="249071" y="2259706"/>
                  <a:pt x="179884" y="2280465"/>
                  <a:pt x="110698" y="2287385"/>
                </a:cubicBezTo>
                <a:cubicBezTo>
                  <a:pt x="41531" y="2287385"/>
                  <a:pt x="23" y="2273554"/>
                  <a:pt x="0" y="2273546"/>
                </a:cubicBezTo>
                <a:cubicBezTo>
                  <a:pt x="0" y="2273546"/>
                  <a:pt x="0" y="2273546"/>
                  <a:pt x="0" y="2272681"/>
                </a:cubicBezTo>
                <a:lnTo>
                  <a:pt x="0" y="2266626"/>
                </a:lnTo>
                <a:cubicBezTo>
                  <a:pt x="0" y="2266626"/>
                  <a:pt x="0" y="2266626"/>
                  <a:pt x="865" y="2266626"/>
                </a:cubicBezTo>
                <a:lnTo>
                  <a:pt x="6919" y="2266626"/>
                </a:lnTo>
                <a:cubicBezTo>
                  <a:pt x="6919" y="2266626"/>
                  <a:pt x="6919" y="2245866"/>
                  <a:pt x="13837" y="2245866"/>
                </a:cubicBezTo>
                <a:cubicBezTo>
                  <a:pt x="27674" y="2238946"/>
                  <a:pt x="69186" y="2245866"/>
                  <a:pt x="96861" y="2238946"/>
                </a:cubicBezTo>
                <a:cubicBezTo>
                  <a:pt x="117608" y="2232029"/>
                  <a:pt x="145267" y="2211285"/>
                  <a:pt x="145291" y="2211267"/>
                </a:cubicBezTo>
                <a:cubicBezTo>
                  <a:pt x="145291" y="2211267"/>
                  <a:pt x="145291" y="2211267"/>
                  <a:pt x="144426" y="2210402"/>
                </a:cubicBezTo>
                <a:lnTo>
                  <a:pt x="138372" y="2204347"/>
                </a:lnTo>
                <a:cubicBezTo>
                  <a:pt x="138372" y="2204347"/>
                  <a:pt x="145291" y="2197427"/>
                  <a:pt x="152210" y="2197427"/>
                </a:cubicBezTo>
                <a:cubicBezTo>
                  <a:pt x="159128" y="2190507"/>
                  <a:pt x="152210" y="2169748"/>
                  <a:pt x="145291" y="2162828"/>
                </a:cubicBezTo>
                <a:cubicBezTo>
                  <a:pt x="138372" y="2148988"/>
                  <a:pt x="166047" y="2128228"/>
                  <a:pt x="152210" y="2114389"/>
                </a:cubicBezTo>
                <a:cubicBezTo>
                  <a:pt x="145291" y="2107469"/>
                  <a:pt x="138372" y="2079789"/>
                  <a:pt x="138372" y="2045190"/>
                </a:cubicBezTo>
                <a:cubicBezTo>
                  <a:pt x="138372" y="2003671"/>
                  <a:pt x="145291" y="1713036"/>
                  <a:pt x="138372" y="1664597"/>
                </a:cubicBezTo>
                <a:cubicBezTo>
                  <a:pt x="131454" y="1616158"/>
                  <a:pt x="131454" y="1498520"/>
                  <a:pt x="124535" y="1429322"/>
                </a:cubicBezTo>
                <a:cubicBezTo>
                  <a:pt x="117618" y="1360132"/>
                  <a:pt x="110700" y="1201009"/>
                  <a:pt x="110698" y="1200966"/>
                </a:cubicBezTo>
                <a:cubicBezTo>
                  <a:pt x="110698" y="1200966"/>
                  <a:pt x="110698" y="1200966"/>
                  <a:pt x="89942" y="1194046"/>
                </a:cubicBezTo>
                <a:cubicBezTo>
                  <a:pt x="89942" y="1194046"/>
                  <a:pt x="76105" y="1194046"/>
                  <a:pt x="76105" y="1180206"/>
                </a:cubicBezTo>
                <a:cubicBezTo>
                  <a:pt x="69186" y="1166366"/>
                  <a:pt x="62268" y="1069488"/>
                  <a:pt x="69186" y="1034889"/>
                </a:cubicBezTo>
                <a:cubicBezTo>
                  <a:pt x="76105" y="1000290"/>
                  <a:pt x="55349" y="854972"/>
                  <a:pt x="69186" y="778854"/>
                </a:cubicBezTo>
                <a:cubicBezTo>
                  <a:pt x="76105" y="695815"/>
                  <a:pt x="41512" y="522819"/>
                  <a:pt x="48430" y="502059"/>
                </a:cubicBezTo>
                <a:cubicBezTo>
                  <a:pt x="48430" y="481299"/>
                  <a:pt x="55349" y="474380"/>
                  <a:pt x="62268" y="453620"/>
                </a:cubicBezTo>
                <a:cubicBezTo>
                  <a:pt x="62268" y="432860"/>
                  <a:pt x="62268" y="405181"/>
                  <a:pt x="76105" y="391341"/>
                </a:cubicBezTo>
                <a:cubicBezTo>
                  <a:pt x="83019" y="391341"/>
                  <a:pt x="96845" y="391341"/>
                  <a:pt x="96861" y="391341"/>
                </a:cubicBezTo>
                <a:cubicBezTo>
                  <a:pt x="96861" y="391341"/>
                  <a:pt x="96861" y="391341"/>
                  <a:pt x="166047" y="370581"/>
                </a:cubicBezTo>
                <a:cubicBezTo>
                  <a:pt x="166047" y="370581"/>
                  <a:pt x="172966" y="363662"/>
                  <a:pt x="186803" y="363662"/>
                </a:cubicBezTo>
                <a:cubicBezTo>
                  <a:pt x="193722" y="356742"/>
                  <a:pt x="228315" y="342902"/>
                  <a:pt x="242152" y="342902"/>
                </a:cubicBezTo>
                <a:cubicBezTo>
                  <a:pt x="249066" y="335987"/>
                  <a:pt x="255980" y="356712"/>
                  <a:pt x="255989" y="356742"/>
                </a:cubicBezTo>
                <a:cubicBezTo>
                  <a:pt x="255989" y="356742"/>
                  <a:pt x="242175" y="356742"/>
                  <a:pt x="242152" y="356742"/>
                </a:cubicBezTo>
                <a:cubicBezTo>
                  <a:pt x="235234" y="363662"/>
                  <a:pt x="262908" y="412101"/>
                  <a:pt x="276745" y="460540"/>
                </a:cubicBezTo>
                <a:cubicBezTo>
                  <a:pt x="290578" y="508961"/>
                  <a:pt x="311323" y="557383"/>
                  <a:pt x="311338" y="557418"/>
                </a:cubicBezTo>
                <a:cubicBezTo>
                  <a:pt x="311338" y="557418"/>
                  <a:pt x="332094" y="502059"/>
                  <a:pt x="339013" y="495139"/>
                </a:cubicBezTo>
                <a:cubicBezTo>
                  <a:pt x="339013" y="495139"/>
                  <a:pt x="352827" y="488231"/>
                  <a:pt x="352850" y="488219"/>
                </a:cubicBezTo>
                <a:cubicBezTo>
                  <a:pt x="352850" y="488219"/>
                  <a:pt x="352850" y="488219"/>
                  <a:pt x="332094" y="488219"/>
                </a:cubicBezTo>
                <a:cubicBezTo>
                  <a:pt x="332094" y="488219"/>
                  <a:pt x="325176" y="474380"/>
                  <a:pt x="325176" y="467460"/>
                </a:cubicBezTo>
                <a:cubicBezTo>
                  <a:pt x="325176" y="460540"/>
                  <a:pt x="345932" y="425940"/>
                  <a:pt x="352850" y="425940"/>
                </a:cubicBezTo>
                <a:cubicBezTo>
                  <a:pt x="359765" y="419024"/>
                  <a:pt x="380503" y="460497"/>
                  <a:pt x="380525" y="460540"/>
                </a:cubicBezTo>
                <a:cubicBezTo>
                  <a:pt x="380525" y="467456"/>
                  <a:pt x="366703" y="481284"/>
                  <a:pt x="366688" y="481299"/>
                </a:cubicBezTo>
                <a:cubicBezTo>
                  <a:pt x="366688" y="481299"/>
                  <a:pt x="373606" y="508979"/>
                  <a:pt x="373606" y="529738"/>
                </a:cubicBezTo>
                <a:cubicBezTo>
                  <a:pt x="373606" y="550488"/>
                  <a:pt x="380518" y="564325"/>
                  <a:pt x="380525" y="564338"/>
                </a:cubicBezTo>
                <a:cubicBezTo>
                  <a:pt x="380525" y="564338"/>
                  <a:pt x="408199" y="522819"/>
                  <a:pt x="415118" y="508979"/>
                </a:cubicBezTo>
                <a:cubicBezTo>
                  <a:pt x="422037" y="495139"/>
                  <a:pt x="456630" y="419021"/>
                  <a:pt x="463548" y="384421"/>
                </a:cubicBezTo>
                <a:cubicBezTo>
                  <a:pt x="463548" y="342921"/>
                  <a:pt x="435899" y="335988"/>
                  <a:pt x="435874" y="335982"/>
                </a:cubicBezTo>
                <a:close/>
                <a:moveTo>
                  <a:pt x="337948" y="198"/>
                </a:moveTo>
                <a:cubicBezTo>
                  <a:pt x="363174" y="1591"/>
                  <a:pt x="382373" y="9973"/>
                  <a:pt x="391189" y="14681"/>
                </a:cubicBezTo>
                <a:cubicBezTo>
                  <a:pt x="393415" y="15113"/>
                  <a:pt x="395535" y="15727"/>
                  <a:pt x="397298" y="17253"/>
                </a:cubicBezTo>
                <a:cubicBezTo>
                  <a:pt x="400070" y="14651"/>
                  <a:pt x="413032" y="4705"/>
                  <a:pt x="431367" y="10780"/>
                </a:cubicBezTo>
                <a:cubicBezTo>
                  <a:pt x="452224" y="24600"/>
                  <a:pt x="466128" y="52241"/>
                  <a:pt x="466128" y="79882"/>
                </a:cubicBezTo>
                <a:cubicBezTo>
                  <a:pt x="459176" y="107523"/>
                  <a:pt x="466128" y="121344"/>
                  <a:pt x="466128" y="121344"/>
                </a:cubicBezTo>
                <a:lnTo>
                  <a:pt x="460045" y="115297"/>
                </a:lnTo>
                <a:cubicBezTo>
                  <a:pt x="459171" y="114454"/>
                  <a:pt x="456916" y="123419"/>
                  <a:pt x="455017" y="132418"/>
                </a:cubicBezTo>
                <a:cubicBezTo>
                  <a:pt x="456113" y="131603"/>
                  <a:pt x="457100" y="130617"/>
                  <a:pt x="458088" y="129631"/>
                </a:cubicBezTo>
                <a:cubicBezTo>
                  <a:pt x="461129" y="129631"/>
                  <a:pt x="465040" y="140041"/>
                  <a:pt x="465040" y="150452"/>
                </a:cubicBezTo>
                <a:cubicBezTo>
                  <a:pt x="465040" y="164332"/>
                  <a:pt x="465040" y="185152"/>
                  <a:pt x="465040" y="192093"/>
                </a:cubicBezTo>
                <a:cubicBezTo>
                  <a:pt x="458088" y="199033"/>
                  <a:pt x="451136" y="205973"/>
                  <a:pt x="451136" y="205973"/>
                </a:cubicBezTo>
                <a:lnTo>
                  <a:pt x="447660" y="198165"/>
                </a:lnTo>
                <a:cubicBezTo>
                  <a:pt x="445922" y="197298"/>
                  <a:pt x="444184" y="199033"/>
                  <a:pt x="444184" y="205973"/>
                </a:cubicBezTo>
                <a:cubicBezTo>
                  <a:pt x="444184" y="212913"/>
                  <a:pt x="437231" y="233734"/>
                  <a:pt x="437231" y="247614"/>
                </a:cubicBezTo>
                <a:cubicBezTo>
                  <a:pt x="430279" y="261494"/>
                  <a:pt x="423327" y="275375"/>
                  <a:pt x="423327" y="275375"/>
                </a:cubicBezTo>
                <a:cubicBezTo>
                  <a:pt x="423306" y="275395"/>
                  <a:pt x="416375" y="282346"/>
                  <a:pt x="416375" y="303135"/>
                </a:cubicBezTo>
                <a:cubicBezTo>
                  <a:pt x="416375" y="323956"/>
                  <a:pt x="360758" y="344776"/>
                  <a:pt x="360758" y="344776"/>
                </a:cubicBezTo>
                <a:cubicBezTo>
                  <a:pt x="360715" y="344768"/>
                  <a:pt x="291236" y="330890"/>
                  <a:pt x="291236" y="310075"/>
                </a:cubicBezTo>
                <a:cubicBezTo>
                  <a:pt x="291236" y="296195"/>
                  <a:pt x="291236" y="290990"/>
                  <a:pt x="291236" y="289255"/>
                </a:cubicBezTo>
                <a:cubicBezTo>
                  <a:pt x="291221" y="289239"/>
                  <a:pt x="277328" y="275363"/>
                  <a:pt x="270380" y="254554"/>
                </a:cubicBezTo>
                <a:cubicBezTo>
                  <a:pt x="263428" y="233734"/>
                  <a:pt x="263428" y="212913"/>
                  <a:pt x="263428" y="212913"/>
                </a:cubicBezTo>
                <a:cubicBezTo>
                  <a:pt x="263414" y="212942"/>
                  <a:pt x="256468" y="226786"/>
                  <a:pt x="249524" y="219853"/>
                </a:cubicBezTo>
                <a:cubicBezTo>
                  <a:pt x="242571" y="205973"/>
                  <a:pt x="242571" y="185152"/>
                  <a:pt x="235619" y="171272"/>
                </a:cubicBezTo>
                <a:cubicBezTo>
                  <a:pt x="228667" y="157392"/>
                  <a:pt x="235619" y="143511"/>
                  <a:pt x="242571" y="143511"/>
                </a:cubicBezTo>
                <a:lnTo>
                  <a:pt x="244562" y="142802"/>
                </a:lnTo>
                <a:cubicBezTo>
                  <a:pt x="244335" y="142100"/>
                  <a:pt x="244001" y="142075"/>
                  <a:pt x="243660" y="142075"/>
                </a:cubicBezTo>
                <a:cubicBezTo>
                  <a:pt x="236707" y="135164"/>
                  <a:pt x="229755" y="142075"/>
                  <a:pt x="229755" y="142075"/>
                </a:cubicBezTo>
                <a:cubicBezTo>
                  <a:pt x="229755" y="142038"/>
                  <a:pt x="229764" y="128254"/>
                  <a:pt x="236707" y="128254"/>
                </a:cubicBezTo>
                <a:cubicBezTo>
                  <a:pt x="243660" y="128254"/>
                  <a:pt x="243660" y="114434"/>
                  <a:pt x="243660" y="114434"/>
                </a:cubicBezTo>
                <a:cubicBezTo>
                  <a:pt x="243647" y="114447"/>
                  <a:pt x="236701" y="121344"/>
                  <a:pt x="229755" y="121344"/>
                </a:cubicBezTo>
                <a:cubicBezTo>
                  <a:pt x="229730" y="121344"/>
                  <a:pt x="222803" y="121344"/>
                  <a:pt x="222803" y="121344"/>
                </a:cubicBezTo>
                <a:cubicBezTo>
                  <a:pt x="222831" y="121330"/>
                  <a:pt x="236707" y="114412"/>
                  <a:pt x="236707" y="93703"/>
                </a:cubicBezTo>
                <a:cubicBezTo>
                  <a:pt x="236707" y="72972"/>
                  <a:pt x="243660" y="24600"/>
                  <a:pt x="299277" y="3869"/>
                </a:cubicBezTo>
                <a:cubicBezTo>
                  <a:pt x="313181" y="414"/>
                  <a:pt x="326216" y="-450"/>
                  <a:pt x="337948" y="198"/>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4" name="Freeform 12"/>
          <p:cNvSpPr/>
          <p:nvPr/>
        </p:nvSpPr>
        <p:spPr bwMode="auto">
          <a:xfrm>
            <a:off x="3496861" y="1642290"/>
            <a:ext cx="695136" cy="2294305"/>
          </a:xfrm>
          <a:custGeom>
            <a:avLst/>
            <a:gdLst/>
            <a:ahLst/>
            <a:cxnLst/>
            <a:rect l="l" t="t" r="r" b="b"/>
            <a:pathLst>
              <a:path w="695136" h="2294305">
                <a:moveTo>
                  <a:pt x="443981" y="335982"/>
                </a:moveTo>
                <a:cubicBezTo>
                  <a:pt x="443981" y="335982"/>
                  <a:pt x="478667" y="342902"/>
                  <a:pt x="492542" y="349822"/>
                </a:cubicBezTo>
                <a:cubicBezTo>
                  <a:pt x="499479" y="349822"/>
                  <a:pt x="541102" y="356742"/>
                  <a:pt x="561914" y="377501"/>
                </a:cubicBezTo>
                <a:cubicBezTo>
                  <a:pt x="575781" y="391334"/>
                  <a:pt x="617369" y="384428"/>
                  <a:pt x="617412" y="384421"/>
                </a:cubicBezTo>
                <a:cubicBezTo>
                  <a:pt x="617412" y="384421"/>
                  <a:pt x="665972" y="405181"/>
                  <a:pt x="672909" y="412101"/>
                </a:cubicBezTo>
                <a:cubicBezTo>
                  <a:pt x="679847" y="419021"/>
                  <a:pt x="672909" y="474380"/>
                  <a:pt x="679847" y="515899"/>
                </a:cubicBezTo>
                <a:cubicBezTo>
                  <a:pt x="679847" y="515899"/>
                  <a:pt x="679847" y="654296"/>
                  <a:pt x="679847" y="744254"/>
                </a:cubicBezTo>
                <a:cubicBezTo>
                  <a:pt x="679847" y="778235"/>
                  <a:pt x="679847" y="793455"/>
                  <a:pt x="679847" y="799613"/>
                </a:cubicBezTo>
                <a:cubicBezTo>
                  <a:pt x="679847" y="813453"/>
                  <a:pt x="700658" y="931091"/>
                  <a:pt x="693721" y="944931"/>
                </a:cubicBezTo>
                <a:cubicBezTo>
                  <a:pt x="686784" y="965690"/>
                  <a:pt x="624349" y="1145607"/>
                  <a:pt x="624349" y="1159447"/>
                </a:cubicBezTo>
                <a:cubicBezTo>
                  <a:pt x="617412" y="1166366"/>
                  <a:pt x="624349" y="1214806"/>
                  <a:pt x="617412" y="1214806"/>
                </a:cubicBezTo>
                <a:cubicBezTo>
                  <a:pt x="596615" y="1235550"/>
                  <a:pt x="589673" y="1249384"/>
                  <a:pt x="589663" y="1249405"/>
                </a:cubicBezTo>
                <a:cubicBezTo>
                  <a:pt x="596600" y="1311684"/>
                  <a:pt x="582726" y="1408562"/>
                  <a:pt x="589663" y="1450081"/>
                </a:cubicBezTo>
                <a:cubicBezTo>
                  <a:pt x="589663" y="1505440"/>
                  <a:pt x="575788" y="1623078"/>
                  <a:pt x="582726" y="1685357"/>
                </a:cubicBezTo>
                <a:cubicBezTo>
                  <a:pt x="596600" y="1740716"/>
                  <a:pt x="589663" y="1982911"/>
                  <a:pt x="589663" y="2059030"/>
                </a:cubicBezTo>
                <a:cubicBezTo>
                  <a:pt x="584460" y="2121309"/>
                  <a:pt x="587061" y="2117416"/>
                  <a:pt x="582726" y="2121308"/>
                </a:cubicBezTo>
                <a:cubicBezTo>
                  <a:pt x="582726" y="2142040"/>
                  <a:pt x="582726" y="2148969"/>
                  <a:pt x="582726" y="2148988"/>
                </a:cubicBezTo>
                <a:cubicBezTo>
                  <a:pt x="582726" y="2148988"/>
                  <a:pt x="589663" y="2162828"/>
                  <a:pt x="589663" y="2183587"/>
                </a:cubicBezTo>
                <a:cubicBezTo>
                  <a:pt x="582733" y="2204326"/>
                  <a:pt x="575802" y="2204347"/>
                  <a:pt x="575788" y="2204347"/>
                </a:cubicBezTo>
                <a:cubicBezTo>
                  <a:pt x="575788" y="2204347"/>
                  <a:pt x="575788" y="2204347"/>
                  <a:pt x="589663" y="2266626"/>
                </a:cubicBezTo>
                <a:cubicBezTo>
                  <a:pt x="589663" y="2266626"/>
                  <a:pt x="589663" y="2266626"/>
                  <a:pt x="590530" y="2266626"/>
                </a:cubicBezTo>
                <a:lnTo>
                  <a:pt x="596600" y="2266626"/>
                </a:lnTo>
                <a:cubicBezTo>
                  <a:pt x="596600" y="2266626"/>
                  <a:pt x="596600" y="2266626"/>
                  <a:pt x="596600" y="2287385"/>
                </a:cubicBezTo>
                <a:cubicBezTo>
                  <a:pt x="575788" y="2294305"/>
                  <a:pt x="561914" y="2294305"/>
                  <a:pt x="527228" y="2294305"/>
                </a:cubicBezTo>
                <a:cubicBezTo>
                  <a:pt x="485624" y="2294305"/>
                  <a:pt x="457881" y="2287392"/>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3926" y="2224241"/>
                </a:cubicBezTo>
                <a:lnTo>
                  <a:pt x="457856" y="2218187"/>
                </a:lnTo>
                <a:cubicBezTo>
                  <a:pt x="457856" y="2218187"/>
                  <a:pt x="457856" y="2218187"/>
                  <a:pt x="456989" y="2218187"/>
                </a:cubicBezTo>
                <a:lnTo>
                  <a:pt x="450919" y="2218187"/>
                </a:lnTo>
                <a:cubicBezTo>
                  <a:pt x="450919" y="2211267"/>
                  <a:pt x="471730" y="2197427"/>
                  <a:pt x="457856" y="2190507"/>
                </a:cubicBezTo>
                <a:cubicBezTo>
                  <a:pt x="443981" y="2190507"/>
                  <a:pt x="437044" y="2155908"/>
                  <a:pt x="437044" y="2135148"/>
                </a:cubicBezTo>
                <a:cubicBezTo>
                  <a:pt x="437044" y="2107469"/>
                  <a:pt x="416233" y="1941392"/>
                  <a:pt x="402358" y="1872193"/>
                </a:cubicBezTo>
                <a:cubicBezTo>
                  <a:pt x="388484" y="1796075"/>
                  <a:pt x="402358" y="1650757"/>
                  <a:pt x="388484" y="1588479"/>
                </a:cubicBezTo>
                <a:cubicBezTo>
                  <a:pt x="381548" y="1533131"/>
                  <a:pt x="367678" y="1429363"/>
                  <a:pt x="367672" y="1429322"/>
                </a:cubicBezTo>
                <a:cubicBezTo>
                  <a:pt x="367672" y="1429322"/>
                  <a:pt x="339923" y="1574639"/>
                  <a:pt x="339923" y="1602318"/>
                </a:cubicBezTo>
                <a:cubicBezTo>
                  <a:pt x="339923" y="1629998"/>
                  <a:pt x="291363" y="1886033"/>
                  <a:pt x="291363" y="1920632"/>
                </a:cubicBezTo>
                <a:cubicBezTo>
                  <a:pt x="291363" y="1955232"/>
                  <a:pt x="319112" y="2135148"/>
                  <a:pt x="326049" y="2162828"/>
                </a:cubicBezTo>
                <a:cubicBezTo>
                  <a:pt x="326049" y="2183587"/>
                  <a:pt x="326049" y="2225106"/>
                  <a:pt x="326049" y="2232026"/>
                </a:cubicBezTo>
                <a:cubicBezTo>
                  <a:pt x="326049" y="2238937"/>
                  <a:pt x="332968" y="2245848"/>
                  <a:pt x="332986" y="2245866"/>
                </a:cubicBezTo>
                <a:cubicBezTo>
                  <a:pt x="332986" y="2245866"/>
                  <a:pt x="332986" y="2245866"/>
                  <a:pt x="332986" y="2266626"/>
                </a:cubicBezTo>
                <a:cubicBezTo>
                  <a:pt x="332986" y="2266626"/>
                  <a:pt x="332986" y="2266626"/>
                  <a:pt x="249740" y="2280465"/>
                </a:cubicBezTo>
                <a:cubicBezTo>
                  <a:pt x="249740" y="2280465"/>
                  <a:pt x="249740" y="2280465"/>
                  <a:pt x="249740" y="2259706"/>
                </a:cubicBezTo>
                <a:cubicBezTo>
                  <a:pt x="249740" y="2259706"/>
                  <a:pt x="180367" y="2280465"/>
                  <a:pt x="110995" y="2287385"/>
                </a:cubicBezTo>
                <a:cubicBezTo>
                  <a:pt x="48584" y="2287385"/>
                  <a:pt x="37" y="2273556"/>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13874" y="2245866"/>
                </a:cubicBezTo>
                <a:cubicBezTo>
                  <a:pt x="27749" y="2238946"/>
                  <a:pt x="76309" y="2245866"/>
                  <a:pt x="97121" y="2238946"/>
                </a:cubicBezTo>
                <a:cubicBezTo>
                  <a:pt x="117922" y="2232030"/>
                  <a:pt x="145654" y="2211287"/>
                  <a:pt x="145681" y="2211267"/>
                </a:cubicBezTo>
                <a:cubicBezTo>
                  <a:pt x="145681" y="2211267"/>
                  <a:pt x="145681" y="2211267"/>
                  <a:pt x="144814" y="2210402"/>
                </a:cubicBezTo>
                <a:lnTo>
                  <a:pt x="138744" y="2204347"/>
                </a:lnTo>
                <a:cubicBezTo>
                  <a:pt x="138744" y="2204347"/>
                  <a:pt x="145681" y="2197427"/>
                  <a:pt x="152618" y="2197427"/>
                </a:cubicBezTo>
                <a:cubicBezTo>
                  <a:pt x="159556" y="2190507"/>
                  <a:pt x="152618" y="2169748"/>
                  <a:pt x="145681" y="2162828"/>
                </a:cubicBezTo>
                <a:cubicBezTo>
                  <a:pt x="138744" y="2148988"/>
                  <a:pt x="166493" y="2128228"/>
                  <a:pt x="159556" y="2114389"/>
                </a:cubicBezTo>
                <a:cubicBezTo>
                  <a:pt x="145681" y="2107469"/>
                  <a:pt x="138744" y="2079789"/>
                  <a:pt x="138744" y="2045190"/>
                </a:cubicBezTo>
                <a:cubicBezTo>
                  <a:pt x="145681" y="2003671"/>
                  <a:pt x="145681" y="1713036"/>
                  <a:pt x="138744" y="1664597"/>
                </a:cubicBezTo>
                <a:cubicBezTo>
                  <a:pt x="131807" y="1616158"/>
                  <a:pt x="138744" y="1498520"/>
                  <a:pt x="124870" y="1429322"/>
                </a:cubicBezTo>
                <a:cubicBezTo>
                  <a:pt x="117933" y="1360132"/>
                  <a:pt x="110997" y="1201008"/>
                  <a:pt x="110995" y="1200966"/>
                </a:cubicBezTo>
                <a:cubicBezTo>
                  <a:pt x="110995" y="1200966"/>
                  <a:pt x="110995" y="1200966"/>
                  <a:pt x="90184" y="1194046"/>
                </a:cubicBezTo>
                <a:cubicBezTo>
                  <a:pt x="90184" y="1194046"/>
                  <a:pt x="83246" y="1194046"/>
                  <a:pt x="76309" y="1180206"/>
                </a:cubicBezTo>
                <a:cubicBezTo>
                  <a:pt x="69372" y="1166366"/>
                  <a:pt x="69372" y="1069488"/>
                  <a:pt x="69372" y="1034889"/>
                </a:cubicBezTo>
                <a:cubicBezTo>
                  <a:pt x="76309" y="1000290"/>
                  <a:pt x="62435" y="854972"/>
                  <a:pt x="69372" y="778854"/>
                </a:cubicBezTo>
                <a:cubicBezTo>
                  <a:pt x="76309" y="695815"/>
                  <a:pt x="41623" y="522819"/>
                  <a:pt x="48560" y="502059"/>
                </a:cubicBezTo>
                <a:cubicBezTo>
                  <a:pt x="48560" y="481299"/>
                  <a:pt x="62435" y="474380"/>
                  <a:pt x="62435" y="453620"/>
                </a:cubicBezTo>
                <a:cubicBezTo>
                  <a:pt x="62435" y="432860"/>
                  <a:pt x="62435" y="405181"/>
                  <a:pt x="76309" y="391341"/>
                </a:cubicBezTo>
                <a:cubicBezTo>
                  <a:pt x="83240" y="391341"/>
                  <a:pt x="97097" y="391341"/>
                  <a:pt x="97121" y="391341"/>
                </a:cubicBezTo>
                <a:cubicBezTo>
                  <a:pt x="97121" y="391341"/>
                  <a:pt x="97121" y="391341"/>
                  <a:pt x="166493" y="370581"/>
                </a:cubicBezTo>
                <a:cubicBezTo>
                  <a:pt x="166493" y="370581"/>
                  <a:pt x="173430" y="363662"/>
                  <a:pt x="187304" y="363662"/>
                </a:cubicBezTo>
                <a:cubicBezTo>
                  <a:pt x="201179" y="356742"/>
                  <a:pt x="228928" y="342902"/>
                  <a:pt x="242802" y="342902"/>
                </a:cubicBezTo>
                <a:cubicBezTo>
                  <a:pt x="249735" y="335987"/>
                  <a:pt x="256667" y="356712"/>
                  <a:pt x="256677" y="356742"/>
                </a:cubicBezTo>
                <a:cubicBezTo>
                  <a:pt x="256677" y="356742"/>
                  <a:pt x="242830" y="356742"/>
                  <a:pt x="242802" y="356742"/>
                </a:cubicBezTo>
                <a:cubicBezTo>
                  <a:pt x="235865" y="363662"/>
                  <a:pt x="263614" y="412101"/>
                  <a:pt x="277488" y="460540"/>
                </a:cubicBezTo>
                <a:cubicBezTo>
                  <a:pt x="291359" y="508964"/>
                  <a:pt x="319095" y="557388"/>
                  <a:pt x="319112" y="557418"/>
                </a:cubicBezTo>
                <a:cubicBezTo>
                  <a:pt x="319112" y="557418"/>
                  <a:pt x="332986" y="502059"/>
                  <a:pt x="339923" y="495139"/>
                </a:cubicBezTo>
                <a:cubicBezTo>
                  <a:pt x="346852" y="495139"/>
                  <a:pt x="353780" y="488236"/>
                  <a:pt x="353798" y="488219"/>
                </a:cubicBezTo>
                <a:cubicBezTo>
                  <a:pt x="353798" y="488219"/>
                  <a:pt x="353798" y="488219"/>
                  <a:pt x="352063" y="488219"/>
                </a:cubicBezTo>
                <a:lnTo>
                  <a:pt x="339923" y="488219"/>
                </a:lnTo>
                <a:cubicBezTo>
                  <a:pt x="339923" y="488219"/>
                  <a:pt x="326049" y="474380"/>
                  <a:pt x="326049" y="467460"/>
                </a:cubicBezTo>
                <a:cubicBezTo>
                  <a:pt x="326049" y="460540"/>
                  <a:pt x="353798" y="425940"/>
                  <a:pt x="360735" y="425940"/>
                </a:cubicBezTo>
                <a:cubicBezTo>
                  <a:pt x="367669" y="419024"/>
                  <a:pt x="381533" y="460498"/>
                  <a:pt x="381547" y="460540"/>
                </a:cubicBezTo>
                <a:cubicBezTo>
                  <a:pt x="381547" y="467455"/>
                  <a:pt x="367691" y="481280"/>
                  <a:pt x="367672" y="481299"/>
                </a:cubicBezTo>
                <a:cubicBezTo>
                  <a:pt x="367672" y="481299"/>
                  <a:pt x="374609" y="508979"/>
                  <a:pt x="374609" y="529738"/>
                </a:cubicBezTo>
                <a:cubicBezTo>
                  <a:pt x="374609" y="550480"/>
                  <a:pt x="381535" y="564314"/>
                  <a:pt x="381547" y="564338"/>
                </a:cubicBezTo>
                <a:cubicBezTo>
                  <a:pt x="381547" y="564338"/>
                  <a:pt x="409295" y="522819"/>
                  <a:pt x="416233" y="508979"/>
                </a:cubicBezTo>
                <a:cubicBezTo>
                  <a:pt x="423170" y="495139"/>
                  <a:pt x="464793" y="419021"/>
                  <a:pt x="464793" y="384421"/>
                </a:cubicBezTo>
                <a:cubicBezTo>
                  <a:pt x="464793" y="342929"/>
                  <a:pt x="444009" y="335991"/>
                  <a:pt x="443981" y="335982"/>
                </a:cubicBezTo>
                <a:close/>
                <a:moveTo>
                  <a:pt x="344369" y="198"/>
                </a:moveTo>
                <a:cubicBezTo>
                  <a:pt x="379411" y="2142"/>
                  <a:pt x="402773" y="17690"/>
                  <a:pt x="402773" y="17690"/>
                </a:cubicBezTo>
                <a:cubicBezTo>
                  <a:pt x="402787" y="17662"/>
                  <a:pt x="409716" y="3877"/>
                  <a:pt x="430461" y="10780"/>
                </a:cubicBezTo>
                <a:cubicBezTo>
                  <a:pt x="451226" y="24600"/>
                  <a:pt x="471992" y="52241"/>
                  <a:pt x="465070" y="79882"/>
                </a:cubicBezTo>
                <a:cubicBezTo>
                  <a:pt x="458148" y="107523"/>
                  <a:pt x="471992" y="121344"/>
                  <a:pt x="471992" y="121344"/>
                </a:cubicBezTo>
                <a:lnTo>
                  <a:pt x="459879" y="115297"/>
                </a:lnTo>
                <a:cubicBezTo>
                  <a:pt x="458142" y="114458"/>
                  <a:pt x="455156" y="126386"/>
                  <a:pt x="453160" y="136534"/>
                </a:cubicBezTo>
                <a:cubicBezTo>
                  <a:pt x="453947" y="134555"/>
                  <a:pt x="455545" y="132093"/>
                  <a:pt x="458023" y="129631"/>
                </a:cubicBezTo>
                <a:cubicBezTo>
                  <a:pt x="461078" y="129631"/>
                  <a:pt x="465007" y="140041"/>
                  <a:pt x="465007" y="150452"/>
                </a:cubicBezTo>
                <a:cubicBezTo>
                  <a:pt x="465007" y="164332"/>
                  <a:pt x="465007" y="185152"/>
                  <a:pt x="465007" y="192093"/>
                </a:cubicBezTo>
                <a:cubicBezTo>
                  <a:pt x="465007" y="199033"/>
                  <a:pt x="451039" y="205973"/>
                  <a:pt x="451039" y="205973"/>
                </a:cubicBezTo>
                <a:lnTo>
                  <a:pt x="447546" y="198165"/>
                </a:lnTo>
                <a:cubicBezTo>
                  <a:pt x="445800" y="197298"/>
                  <a:pt x="444054" y="199033"/>
                  <a:pt x="444054" y="205973"/>
                </a:cubicBezTo>
                <a:cubicBezTo>
                  <a:pt x="444054" y="212913"/>
                  <a:pt x="437070" y="233734"/>
                  <a:pt x="437070" y="247614"/>
                </a:cubicBezTo>
                <a:cubicBezTo>
                  <a:pt x="430086" y="261494"/>
                  <a:pt x="423102" y="275375"/>
                  <a:pt x="423102" y="275375"/>
                </a:cubicBezTo>
                <a:cubicBezTo>
                  <a:pt x="423102" y="275399"/>
                  <a:pt x="423102" y="282351"/>
                  <a:pt x="423102" y="303135"/>
                </a:cubicBezTo>
                <a:cubicBezTo>
                  <a:pt x="423102" y="323956"/>
                  <a:pt x="360244" y="344776"/>
                  <a:pt x="360244" y="344776"/>
                </a:cubicBezTo>
                <a:cubicBezTo>
                  <a:pt x="360190" y="344765"/>
                  <a:pt x="290403" y="330888"/>
                  <a:pt x="290403" y="310075"/>
                </a:cubicBezTo>
                <a:cubicBezTo>
                  <a:pt x="290403" y="296195"/>
                  <a:pt x="290403" y="290990"/>
                  <a:pt x="290403" y="289255"/>
                </a:cubicBezTo>
                <a:cubicBezTo>
                  <a:pt x="290386" y="289238"/>
                  <a:pt x="276430" y="275362"/>
                  <a:pt x="269450" y="254554"/>
                </a:cubicBezTo>
                <a:cubicBezTo>
                  <a:pt x="262466" y="233734"/>
                  <a:pt x="262466" y="212913"/>
                  <a:pt x="262466" y="212913"/>
                </a:cubicBezTo>
                <a:cubicBezTo>
                  <a:pt x="262452" y="212941"/>
                  <a:pt x="255474" y="226786"/>
                  <a:pt x="248497" y="219853"/>
                </a:cubicBezTo>
                <a:cubicBezTo>
                  <a:pt x="241513" y="205973"/>
                  <a:pt x="241513" y="185152"/>
                  <a:pt x="234529" y="171272"/>
                </a:cubicBezTo>
                <a:cubicBezTo>
                  <a:pt x="234529" y="157392"/>
                  <a:pt x="234529" y="143511"/>
                  <a:pt x="241513" y="143511"/>
                </a:cubicBezTo>
                <a:lnTo>
                  <a:pt x="244469" y="142804"/>
                </a:lnTo>
                <a:cubicBezTo>
                  <a:pt x="244244" y="142100"/>
                  <a:pt x="243910" y="142075"/>
                  <a:pt x="243569" y="142075"/>
                </a:cubicBezTo>
                <a:cubicBezTo>
                  <a:pt x="236647" y="135164"/>
                  <a:pt x="229725" y="142075"/>
                  <a:pt x="229725" y="142075"/>
                </a:cubicBezTo>
                <a:cubicBezTo>
                  <a:pt x="229725" y="142038"/>
                  <a:pt x="229734" y="128254"/>
                  <a:pt x="236647" y="128254"/>
                </a:cubicBezTo>
                <a:cubicBezTo>
                  <a:pt x="243569" y="128254"/>
                  <a:pt x="243569" y="114434"/>
                  <a:pt x="243569" y="114434"/>
                </a:cubicBezTo>
                <a:cubicBezTo>
                  <a:pt x="243553" y="114449"/>
                  <a:pt x="236647" y="121344"/>
                  <a:pt x="236647" y="121344"/>
                </a:cubicBezTo>
                <a:cubicBezTo>
                  <a:pt x="229725" y="121344"/>
                  <a:pt x="222803" y="121344"/>
                  <a:pt x="222803" y="121344"/>
                </a:cubicBezTo>
                <a:cubicBezTo>
                  <a:pt x="222834" y="121328"/>
                  <a:pt x="236647" y="114410"/>
                  <a:pt x="236647" y="93703"/>
                </a:cubicBezTo>
                <a:cubicBezTo>
                  <a:pt x="236647" y="72972"/>
                  <a:pt x="250491" y="24600"/>
                  <a:pt x="305866" y="3869"/>
                </a:cubicBezTo>
                <a:cubicBezTo>
                  <a:pt x="319710" y="414"/>
                  <a:pt x="332689" y="-450"/>
                  <a:pt x="344369" y="198"/>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5" name="Freeform 15"/>
          <p:cNvSpPr/>
          <p:nvPr/>
        </p:nvSpPr>
        <p:spPr bwMode="auto">
          <a:xfrm>
            <a:off x="4314784" y="1642290"/>
            <a:ext cx="692752" cy="2294305"/>
          </a:xfrm>
          <a:custGeom>
            <a:avLst/>
            <a:gdLst/>
            <a:ahLst/>
            <a:cxnLst/>
            <a:rect l="l" t="t" r="r" b="b"/>
            <a:pathLst>
              <a:path w="692752" h="2294305">
                <a:moveTo>
                  <a:pt x="442124" y="335982"/>
                </a:moveTo>
                <a:cubicBezTo>
                  <a:pt x="442124" y="335982"/>
                  <a:pt x="476665" y="342902"/>
                  <a:pt x="490481" y="349822"/>
                </a:cubicBezTo>
                <a:cubicBezTo>
                  <a:pt x="504297" y="349822"/>
                  <a:pt x="538838" y="356742"/>
                  <a:pt x="559563" y="377501"/>
                </a:cubicBezTo>
                <a:cubicBezTo>
                  <a:pt x="580277" y="391335"/>
                  <a:pt x="614796" y="384428"/>
                  <a:pt x="614828" y="384421"/>
                </a:cubicBezTo>
                <a:cubicBezTo>
                  <a:pt x="614828" y="384421"/>
                  <a:pt x="670094" y="405181"/>
                  <a:pt x="670094" y="412101"/>
                </a:cubicBezTo>
                <a:cubicBezTo>
                  <a:pt x="677002" y="419021"/>
                  <a:pt x="670094" y="474380"/>
                  <a:pt x="677002" y="515899"/>
                </a:cubicBezTo>
                <a:cubicBezTo>
                  <a:pt x="677002" y="515899"/>
                  <a:pt x="677002" y="654296"/>
                  <a:pt x="677002" y="744254"/>
                </a:cubicBezTo>
                <a:cubicBezTo>
                  <a:pt x="677002" y="819070"/>
                  <a:pt x="681780" y="802946"/>
                  <a:pt x="683910" y="799613"/>
                </a:cubicBezTo>
                <a:cubicBezTo>
                  <a:pt x="683910" y="813453"/>
                  <a:pt x="697726" y="931091"/>
                  <a:pt x="690818" y="944931"/>
                </a:cubicBezTo>
                <a:cubicBezTo>
                  <a:pt x="683910" y="965690"/>
                  <a:pt x="628644" y="1145607"/>
                  <a:pt x="621736" y="1159447"/>
                </a:cubicBezTo>
                <a:cubicBezTo>
                  <a:pt x="614828" y="1166366"/>
                  <a:pt x="621736" y="1214806"/>
                  <a:pt x="614828" y="1214806"/>
                </a:cubicBezTo>
                <a:cubicBezTo>
                  <a:pt x="594127" y="1235541"/>
                  <a:pt x="594104" y="1249373"/>
                  <a:pt x="594104" y="1249405"/>
                </a:cubicBezTo>
                <a:cubicBezTo>
                  <a:pt x="594104" y="1249405"/>
                  <a:pt x="594104" y="1249405"/>
                  <a:pt x="593240" y="1249405"/>
                </a:cubicBezTo>
                <a:lnTo>
                  <a:pt x="587195" y="1249405"/>
                </a:lnTo>
                <a:cubicBezTo>
                  <a:pt x="594104" y="1311684"/>
                  <a:pt x="580287" y="1408562"/>
                  <a:pt x="587195" y="1450081"/>
                </a:cubicBezTo>
                <a:cubicBezTo>
                  <a:pt x="587195" y="1505440"/>
                  <a:pt x="573379" y="1623078"/>
                  <a:pt x="587195" y="1685357"/>
                </a:cubicBezTo>
                <a:cubicBezTo>
                  <a:pt x="594104" y="1740716"/>
                  <a:pt x="587195" y="1982911"/>
                  <a:pt x="587195" y="2059030"/>
                </a:cubicBezTo>
                <a:cubicBezTo>
                  <a:pt x="582014" y="2121309"/>
                  <a:pt x="584605" y="2117416"/>
                  <a:pt x="580287" y="2121308"/>
                </a:cubicBezTo>
                <a:cubicBezTo>
                  <a:pt x="580287" y="2142043"/>
                  <a:pt x="587179" y="2148972"/>
                  <a:pt x="587195" y="2148988"/>
                </a:cubicBezTo>
                <a:cubicBezTo>
                  <a:pt x="587195" y="2148988"/>
                  <a:pt x="587195" y="2162828"/>
                  <a:pt x="587195" y="2183587"/>
                </a:cubicBezTo>
                <a:cubicBezTo>
                  <a:pt x="580296" y="2204321"/>
                  <a:pt x="573396" y="2204347"/>
                  <a:pt x="573379" y="2204347"/>
                </a:cubicBezTo>
                <a:cubicBezTo>
                  <a:pt x="573379" y="2204347"/>
                  <a:pt x="573379" y="2204347"/>
                  <a:pt x="594104" y="2266626"/>
                </a:cubicBezTo>
                <a:cubicBezTo>
                  <a:pt x="594104" y="2266626"/>
                  <a:pt x="594104" y="2266626"/>
                  <a:pt x="594967" y="2266626"/>
                </a:cubicBezTo>
                <a:lnTo>
                  <a:pt x="601012" y="2266626"/>
                </a:lnTo>
                <a:cubicBezTo>
                  <a:pt x="601012" y="2266626"/>
                  <a:pt x="601012" y="2266626"/>
                  <a:pt x="601012" y="2287385"/>
                </a:cubicBezTo>
                <a:cubicBezTo>
                  <a:pt x="573379" y="2294305"/>
                  <a:pt x="559563" y="2294305"/>
                  <a:pt x="525022" y="2294305"/>
                </a:cubicBezTo>
                <a:cubicBezTo>
                  <a:pt x="490499" y="2294305"/>
                  <a:pt x="455978" y="2287393"/>
                  <a:pt x="455940" y="2287385"/>
                </a:cubicBezTo>
                <a:cubicBezTo>
                  <a:pt x="455940" y="2287385"/>
                  <a:pt x="455940" y="2287385"/>
                  <a:pt x="455940" y="2266626"/>
                </a:cubicBezTo>
                <a:cubicBezTo>
                  <a:pt x="455940" y="2266626"/>
                  <a:pt x="455940" y="2266626"/>
                  <a:pt x="456804" y="2265761"/>
                </a:cubicBezTo>
                <a:lnTo>
                  <a:pt x="462848" y="2259706"/>
                </a:lnTo>
                <a:cubicBezTo>
                  <a:pt x="462848" y="2259706"/>
                  <a:pt x="462848" y="2259706"/>
                  <a:pt x="462848" y="2232026"/>
                </a:cubicBezTo>
                <a:cubicBezTo>
                  <a:pt x="462848" y="2232026"/>
                  <a:pt x="462848" y="2232026"/>
                  <a:pt x="462848" y="2231161"/>
                </a:cubicBezTo>
                <a:lnTo>
                  <a:pt x="462848" y="2225106"/>
                </a:lnTo>
                <a:cubicBezTo>
                  <a:pt x="462848" y="2225106"/>
                  <a:pt x="462848" y="2225106"/>
                  <a:pt x="462848" y="2224241"/>
                </a:cubicBezTo>
                <a:lnTo>
                  <a:pt x="462848" y="2218187"/>
                </a:lnTo>
                <a:cubicBezTo>
                  <a:pt x="462848" y="2218187"/>
                  <a:pt x="455961" y="2218187"/>
                  <a:pt x="455940" y="2218187"/>
                </a:cubicBezTo>
                <a:cubicBezTo>
                  <a:pt x="449032" y="2211267"/>
                  <a:pt x="469756" y="2197427"/>
                  <a:pt x="455940" y="2190507"/>
                </a:cubicBezTo>
                <a:cubicBezTo>
                  <a:pt x="442124" y="2190507"/>
                  <a:pt x="435215" y="2155908"/>
                  <a:pt x="435215" y="2135148"/>
                </a:cubicBezTo>
                <a:cubicBezTo>
                  <a:pt x="435215" y="2107469"/>
                  <a:pt x="414491" y="1941392"/>
                  <a:pt x="400675" y="1872193"/>
                </a:cubicBezTo>
                <a:cubicBezTo>
                  <a:pt x="393766" y="1796075"/>
                  <a:pt x="400675" y="1650757"/>
                  <a:pt x="393766" y="1588479"/>
                </a:cubicBezTo>
                <a:cubicBezTo>
                  <a:pt x="386860" y="1533131"/>
                  <a:pt x="366142" y="1429364"/>
                  <a:pt x="366134" y="1429322"/>
                </a:cubicBezTo>
                <a:cubicBezTo>
                  <a:pt x="366134" y="1429322"/>
                  <a:pt x="345409" y="1574639"/>
                  <a:pt x="338501" y="1602318"/>
                </a:cubicBezTo>
                <a:cubicBezTo>
                  <a:pt x="338501" y="1629998"/>
                  <a:pt x="290144" y="1886033"/>
                  <a:pt x="290144" y="1920632"/>
                </a:cubicBezTo>
                <a:cubicBezTo>
                  <a:pt x="290144" y="1955232"/>
                  <a:pt x="324685" y="2135148"/>
                  <a:pt x="324685" y="2162828"/>
                </a:cubicBezTo>
                <a:cubicBezTo>
                  <a:pt x="324685" y="2183587"/>
                  <a:pt x="331593" y="2225106"/>
                  <a:pt x="331593" y="2232026"/>
                </a:cubicBezTo>
                <a:cubicBezTo>
                  <a:pt x="331593" y="2238936"/>
                  <a:pt x="331593" y="2245846"/>
                  <a:pt x="331593" y="2245866"/>
                </a:cubicBezTo>
                <a:cubicBezTo>
                  <a:pt x="331593" y="2245866"/>
                  <a:pt x="331593" y="2245866"/>
                  <a:pt x="338501" y="2266626"/>
                </a:cubicBezTo>
                <a:cubicBezTo>
                  <a:pt x="338501" y="2266626"/>
                  <a:pt x="338501" y="2266626"/>
                  <a:pt x="248695" y="2280465"/>
                </a:cubicBezTo>
                <a:cubicBezTo>
                  <a:pt x="248695" y="2280465"/>
                  <a:pt x="248695" y="2280465"/>
                  <a:pt x="248695" y="2259706"/>
                </a:cubicBezTo>
                <a:cubicBezTo>
                  <a:pt x="248695" y="2259706"/>
                  <a:pt x="179612" y="2280465"/>
                  <a:pt x="117439" y="2287385"/>
                </a:cubicBezTo>
                <a:cubicBezTo>
                  <a:pt x="48375" y="2287385"/>
                  <a:pt x="26" y="2273553"/>
                  <a:pt x="0" y="2273546"/>
                </a:cubicBezTo>
                <a:cubicBezTo>
                  <a:pt x="0" y="2273546"/>
                  <a:pt x="0" y="2273546"/>
                  <a:pt x="0" y="2272681"/>
                </a:cubicBezTo>
                <a:lnTo>
                  <a:pt x="0" y="2266626"/>
                </a:lnTo>
                <a:cubicBezTo>
                  <a:pt x="0" y="2266626"/>
                  <a:pt x="0" y="2266626"/>
                  <a:pt x="863" y="2266626"/>
                </a:cubicBezTo>
                <a:lnTo>
                  <a:pt x="6908" y="2266626"/>
                </a:lnTo>
                <a:cubicBezTo>
                  <a:pt x="6908" y="2266626"/>
                  <a:pt x="6908" y="2245866"/>
                  <a:pt x="20724" y="2245866"/>
                </a:cubicBezTo>
                <a:cubicBezTo>
                  <a:pt x="27632" y="2238946"/>
                  <a:pt x="75990" y="2245866"/>
                  <a:pt x="96714" y="2238946"/>
                </a:cubicBezTo>
                <a:cubicBezTo>
                  <a:pt x="117430" y="2232029"/>
                  <a:pt x="145049" y="2211284"/>
                  <a:pt x="145072" y="2211267"/>
                </a:cubicBezTo>
                <a:cubicBezTo>
                  <a:pt x="145072" y="2211267"/>
                  <a:pt x="145072" y="2211267"/>
                  <a:pt x="145072" y="2210402"/>
                </a:cubicBezTo>
                <a:lnTo>
                  <a:pt x="145072" y="2204347"/>
                </a:lnTo>
                <a:cubicBezTo>
                  <a:pt x="145072" y="2204347"/>
                  <a:pt x="145072" y="2197427"/>
                  <a:pt x="151980" y="2197427"/>
                </a:cubicBezTo>
                <a:cubicBezTo>
                  <a:pt x="158888" y="2190507"/>
                  <a:pt x="151980" y="2169748"/>
                  <a:pt x="145072" y="2162828"/>
                </a:cubicBezTo>
                <a:cubicBezTo>
                  <a:pt x="138163" y="2148988"/>
                  <a:pt x="165796" y="2128228"/>
                  <a:pt x="158888" y="2114389"/>
                </a:cubicBezTo>
                <a:cubicBezTo>
                  <a:pt x="145072" y="2107469"/>
                  <a:pt x="138163" y="2079789"/>
                  <a:pt x="145072" y="2045190"/>
                </a:cubicBezTo>
                <a:cubicBezTo>
                  <a:pt x="145072" y="2003671"/>
                  <a:pt x="151980" y="1713036"/>
                  <a:pt x="138163" y="1664597"/>
                </a:cubicBezTo>
                <a:cubicBezTo>
                  <a:pt x="131255" y="1616158"/>
                  <a:pt x="138163" y="1498520"/>
                  <a:pt x="131255" y="1429322"/>
                </a:cubicBezTo>
                <a:cubicBezTo>
                  <a:pt x="117441" y="1360132"/>
                  <a:pt x="110533" y="1201008"/>
                  <a:pt x="110531" y="1200966"/>
                </a:cubicBezTo>
                <a:cubicBezTo>
                  <a:pt x="110531" y="1200966"/>
                  <a:pt x="110531" y="1200966"/>
                  <a:pt x="108804" y="1200101"/>
                </a:cubicBezTo>
                <a:lnTo>
                  <a:pt x="96714" y="1194046"/>
                </a:lnTo>
                <a:cubicBezTo>
                  <a:pt x="96714" y="1194046"/>
                  <a:pt x="82898" y="1194046"/>
                  <a:pt x="75990" y="1180206"/>
                </a:cubicBezTo>
                <a:cubicBezTo>
                  <a:pt x="75990" y="1166366"/>
                  <a:pt x="69082" y="1069488"/>
                  <a:pt x="75990" y="1034889"/>
                </a:cubicBezTo>
                <a:cubicBezTo>
                  <a:pt x="75990" y="1000290"/>
                  <a:pt x="62173" y="854972"/>
                  <a:pt x="69082" y="778854"/>
                </a:cubicBezTo>
                <a:cubicBezTo>
                  <a:pt x="75990" y="695815"/>
                  <a:pt x="48357" y="522819"/>
                  <a:pt x="48357" y="502059"/>
                </a:cubicBezTo>
                <a:cubicBezTo>
                  <a:pt x="48357" y="481299"/>
                  <a:pt x="62173" y="474380"/>
                  <a:pt x="62173" y="453620"/>
                </a:cubicBezTo>
                <a:cubicBezTo>
                  <a:pt x="62173" y="432860"/>
                  <a:pt x="62173" y="405181"/>
                  <a:pt x="75990" y="391341"/>
                </a:cubicBezTo>
                <a:cubicBezTo>
                  <a:pt x="82892" y="391341"/>
                  <a:pt x="103591" y="391341"/>
                  <a:pt x="103622" y="391341"/>
                </a:cubicBezTo>
                <a:cubicBezTo>
                  <a:pt x="103622" y="391341"/>
                  <a:pt x="103622" y="391341"/>
                  <a:pt x="165796" y="370581"/>
                </a:cubicBezTo>
                <a:cubicBezTo>
                  <a:pt x="165796" y="370581"/>
                  <a:pt x="172704" y="363662"/>
                  <a:pt x="186521" y="363662"/>
                </a:cubicBezTo>
                <a:cubicBezTo>
                  <a:pt x="200337" y="356742"/>
                  <a:pt x="227970" y="342902"/>
                  <a:pt x="241786" y="342902"/>
                </a:cubicBezTo>
                <a:cubicBezTo>
                  <a:pt x="255594" y="335987"/>
                  <a:pt x="255603" y="356714"/>
                  <a:pt x="255603" y="356742"/>
                </a:cubicBezTo>
                <a:cubicBezTo>
                  <a:pt x="255603" y="356742"/>
                  <a:pt x="248695" y="356742"/>
                  <a:pt x="241786" y="356742"/>
                </a:cubicBezTo>
                <a:cubicBezTo>
                  <a:pt x="234878" y="363662"/>
                  <a:pt x="262511" y="412101"/>
                  <a:pt x="276327" y="460540"/>
                </a:cubicBezTo>
                <a:cubicBezTo>
                  <a:pt x="290140" y="508964"/>
                  <a:pt x="317760" y="557389"/>
                  <a:pt x="317776" y="557418"/>
                </a:cubicBezTo>
                <a:cubicBezTo>
                  <a:pt x="317776" y="557418"/>
                  <a:pt x="331593" y="502059"/>
                  <a:pt x="338501" y="495139"/>
                </a:cubicBezTo>
                <a:cubicBezTo>
                  <a:pt x="345400" y="495139"/>
                  <a:pt x="352298" y="488238"/>
                  <a:pt x="352317" y="488219"/>
                </a:cubicBezTo>
                <a:cubicBezTo>
                  <a:pt x="352317" y="488219"/>
                  <a:pt x="352317" y="488219"/>
                  <a:pt x="350590" y="488219"/>
                </a:cubicBezTo>
                <a:lnTo>
                  <a:pt x="338501" y="488219"/>
                </a:lnTo>
                <a:cubicBezTo>
                  <a:pt x="338501" y="488219"/>
                  <a:pt x="324685" y="474380"/>
                  <a:pt x="324685" y="467460"/>
                </a:cubicBezTo>
                <a:cubicBezTo>
                  <a:pt x="331593" y="460540"/>
                  <a:pt x="352317" y="425940"/>
                  <a:pt x="359226" y="425940"/>
                </a:cubicBezTo>
                <a:cubicBezTo>
                  <a:pt x="366130" y="419024"/>
                  <a:pt x="379937" y="460499"/>
                  <a:pt x="379950" y="460540"/>
                </a:cubicBezTo>
                <a:cubicBezTo>
                  <a:pt x="379950" y="467455"/>
                  <a:pt x="366152" y="481281"/>
                  <a:pt x="366134" y="481299"/>
                </a:cubicBezTo>
                <a:cubicBezTo>
                  <a:pt x="366134" y="481299"/>
                  <a:pt x="373042" y="508979"/>
                  <a:pt x="373042" y="529738"/>
                </a:cubicBezTo>
                <a:cubicBezTo>
                  <a:pt x="373042" y="550481"/>
                  <a:pt x="379939" y="564315"/>
                  <a:pt x="379950" y="564338"/>
                </a:cubicBezTo>
                <a:cubicBezTo>
                  <a:pt x="379950" y="564338"/>
                  <a:pt x="414491" y="522819"/>
                  <a:pt x="414491" y="508979"/>
                </a:cubicBezTo>
                <a:cubicBezTo>
                  <a:pt x="421399" y="495139"/>
                  <a:pt x="462848" y="419021"/>
                  <a:pt x="462848" y="384421"/>
                </a:cubicBezTo>
                <a:cubicBezTo>
                  <a:pt x="462848" y="342940"/>
                  <a:pt x="442162" y="335995"/>
                  <a:pt x="442124" y="335982"/>
                </a:cubicBezTo>
                <a:close/>
                <a:moveTo>
                  <a:pt x="342424" y="198"/>
                </a:moveTo>
                <a:cubicBezTo>
                  <a:pt x="377195" y="2142"/>
                  <a:pt x="400376" y="17690"/>
                  <a:pt x="400376" y="17690"/>
                </a:cubicBezTo>
                <a:cubicBezTo>
                  <a:pt x="400391" y="17660"/>
                  <a:pt x="407266" y="3877"/>
                  <a:pt x="427849" y="10780"/>
                </a:cubicBezTo>
                <a:cubicBezTo>
                  <a:pt x="448454" y="24600"/>
                  <a:pt x="469059" y="52241"/>
                  <a:pt x="462191" y="79882"/>
                </a:cubicBezTo>
                <a:cubicBezTo>
                  <a:pt x="462191" y="107523"/>
                  <a:pt x="469059" y="121344"/>
                  <a:pt x="469059" y="121344"/>
                </a:cubicBezTo>
                <a:lnTo>
                  <a:pt x="463049" y="115297"/>
                </a:lnTo>
                <a:cubicBezTo>
                  <a:pt x="462178" y="114458"/>
                  <a:pt x="458443" y="121976"/>
                  <a:pt x="454898" y="130155"/>
                </a:cubicBezTo>
                <a:cubicBezTo>
                  <a:pt x="454967" y="129933"/>
                  <a:pt x="455113" y="129782"/>
                  <a:pt x="455263" y="129631"/>
                </a:cubicBezTo>
                <a:cubicBezTo>
                  <a:pt x="462161" y="122691"/>
                  <a:pt x="462161" y="136571"/>
                  <a:pt x="462161" y="150452"/>
                </a:cubicBezTo>
                <a:cubicBezTo>
                  <a:pt x="462161" y="164332"/>
                  <a:pt x="462161" y="185152"/>
                  <a:pt x="462161" y="192093"/>
                </a:cubicBezTo>
                <a:cubicBezTo>
                  <a:pt x="462161" y="199033"/>
                  <a:pt x="455263" y="205973"/>
                  <a:pt x="448365" y="205973"/>
                </a:cubicBezTo>
                <a:lnTo>
                  <a:pt x="444916" y="198165"/>
                </a:lnTo>
                <a:cubicBezTo>
                  <a:pt x="443192" y="197298"/>
                  <a:pt x="441467" y="199033"/>
                  <a:pt x="441467" y="205973"/>
                </a:cubicBezTo>
                <a:cubicBezTo>
                  <a:pt x="441467" y="212913"/>
                  <a:pt x="441467" y="233734"/>
                  <a:pt x="434570" y="247614"/>
                </a:cubicBezTo>
                <a:cubicBezTo>
                  <a:pt x="434570" y="261494"/>
                  <a:pt x="420774" y="275375"/>
                  <a:pt x="420774" y="275375"/>
                </a:cubicBezTo>
                <a:cubicBezTo>
                  <a:pt x="420774" y="275399"/>
                  <a:pt x="420774" y="282351"/>
                  <a:pt x="420774" y="303135"/>
                </a:cubicBezTo>
                <a:cubicBezTo>
                  <a:pt x="420774" y="323956"/>
                  <a:pt x="358692" y="344776"/>
                  <a:pt x="358692" y="344776"/>
                </a:cubicBezTo>
                <a:cubicBezTo>
                  <a:pt x="358639" y="344765"/>
                  <a:pt x="289713" y="330888"/>
                  <a:pt x="289713" y="310075"/>
                </a:cubicBezTo>
                <a:cubicBezTo>
                  <a:pt x="289713" y="296195"/>
                  <a:pt x="289713" y="290990"/>
                  <a:pt x="289713" y="289255"/>
                </a:cubicBezTo>
                <a:cubicBezTo>
                  <a:pt x="289683" y="289225"/>
                  <a:pt x="275909" y="275353"/>
                  <a:pt x="269019" y="254554"/>
                </a:cubicBezTo>
                <a:cubicBezTo>
                  <a:pt x="262121" y="233734"/>
                  <a:pt x="262121" y="212913"/>
                  <a:pt x="262121" y="212913"/>
                </a:cubicBezTo>
                <a:cubicBezTo>
                  <a:pt x="262107" y="212943"/>
                  <a:pt x="255216" y="226786"/>
                  <a:pt x="248325" y="219853"/>
                </a:cubicBezTo>
                <a:cubicBezTo>
                  <a:pt x="241427" y="205973"/>
                  <a:pt x="241427" y="185152"/>
                  <a:pt x="241427" y="171272"/>
                </a:cubicBezTo>
                <a:cubicBezTo>
                  <a:pt x="234529" y="157392"/>
                  <a:pt x="241427" y="143511"/>
                  <a:pt x="248325" y="143511"/>
                </a:cubicBezTo>
                <a:lnTo>
                  <a:pt x="249874" y="142848"/>
                </a:lnTo>
                <a:cubicBezTo>
                  <a:pt x="249856" y="142150"/>
                  <a:pt x="249563" y="142075"/>
                  <a:pt x="249271" y="142075"/>
                </a:cubicBezTo>
                <a:lnTo>
                  <a:pt x="237252" y="139483"/>
                </a:lnTo>
                <a:cubicBezTo>
                  <a:pt x="235520" y="142046"/>
                  <a:pt x="228673" y="128254"/>
                  <a:pt x="235535" y="128254"/>
                </a:cubicBezTo>
                <a:cubicBezTo>
                  <a:pt x="242403" y="128254"/>
                  <a:pt x="242403" y="114434"/>
                  <a:pt x="242403" y="114434"/>
                </a:cubicBezTo>
                <a:cubicBezTo>
                  <a:pt x="242386" y="114451"/>
                  <a:pt x="235535" y="121344"/>
                  <a:pt x="235535" y="121344"/>
                </a:cubicBezTo>
                <a:lnTo>
                  <a:pt x="229524" y="121344"/>
                </a:lnTo>
                <a:cubicBezTo>
                  <a:pt x="228695" y="121329"/>
                  <a:pt x="242403" y="114412"/>
                  <a:pt x="242403" y="93703"/>
                </a:cubicBezTo>
                <a:cubicBezTo>
                  <a:pt x="242403" y="72972"/>
                  <a:pt x="249271" y="24600"/>
                  <a:pt x="304218" y="3869"/>
                </a:cubicBezTo>
                <a:cubicBezTo>
                  <a:pt x="317955" y="414"/>
                  <a:pt x="330833" y="-450"/>
                  <a:pt x="342424" y="198"/>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6" name="Freeform 18"/>
          <p:cNvSpPr/>
          <p:nvPr/>
        </p:nvSpPr>
        <p:spPr bwMode="auto">
          <a:xfrm>
            <a:off x="5138569" y="1642290"/>
            <a:ext cx="686881" cy="2294305"/>
          </a:xfrm>
          <a:custGeom>
            <a:avLst/>
            <a:gdLst/>
            <a:ahLst/>
            <a:cxnLst/>
            <a:rect l="l" t="t" r="r" b="b"/>
            <a:pathLst>
              <a:path w="686881" h="2294305">
                <a:moveTo>
                  <a:pt x="435874" y="335982"/>
                </a:moveTo>
                <a:cubicBezTo>
                  <a:pt x="435874" y="335982"/>
                  <a:pt x="477386" y="342902"/>
                  <a:pt x="484304" y="349822"/>
                </a:cubicBezTo>
                <a:cubicBezTo>
                  <a:pt x="498142" y="349822"/>
                  <a:pt x="532735" y="356742"/>
                  <a:pt x="553491" y="377501"/>
                </a:cubicBezTo>
                <a:cubicBezTo>
                  <a:pt x="574237" y="391335"/>
                  <a:pt x="608809" y="384427"/>
                  <a:pt x="608840" y="384421"/>
                </a:cubicBezTo>
                <a:cubicBezTo>
                  <a:pt x="608840" y="384421"/>
                  <a:pt x="664189" y="405181"/>
                  <a:pt x="664189" y="412101"/>
                </a:cubicBezTo>
                <a:cubicBezTo>
                  <a:pt x="671107" y="419021"/>
                  <a:pt x="671107" y="474380"/>
                  <a:pt x="671107" y="515899"/>
                </a:cubicBezTo>
                <a:cubicBezTo>
                  <a:pt x="671107" y="515899"/>
                  <a:pt x="671107" y="654296"/>
                  <a:pt x="671107" y="744254"/>
                </a:cubicBezTo>
                <a:cubicBezTo>
                  <a:pt x="671107" y="819075"/>
                  <a:pt x="675894" y="802944"/>
                  <a:pt x="678026" y="799613"/>
                </a:cubicBezTo>
                <a:cubicBezTo>
                  <a:pt x="678026" y="813453"/>
                  <a:pt x="691863" y="931091"/>
                  <a:pt x="684945" y="944931"/>
                </a:cubicBezTo>
                <a:cubicBezTo>
                  <a:pt x="678026" y="965690"/>
                  <a:pt x="622677" y="1145607"/>
                  <a:pt x="615758" y="1159447"/>
                </a:cubicBezTo>
                <a:cubicBezTo>
                  <a:pt x="615758" y="1166366"/>
                  <a:pt x="615758" y="1214806"/>
                  <a:pt x="608840" y="1214806"/>
                </a:cubicBezTo>
                <a:cubicBezTo>
                  <a:pt x="595017" y="1235543"/>
                  <a:pt x="588099" y="1249375"/>
                  <a:pt x="588084" y="1249405"/>
                </a:cubicBezTo>
                <a:cubicBezTo>
                  <a:pt x="588084" y="1311684"/>
                  <a:pt x="581165" y="1408562"/>
                  <a:pt x="581165" y="1450081"/>
                </a:cubicBezTo>
                <a:cubicBezTo>
                  <a:pt x="581165" y="1505440"/>
                  <a:pt x="567328" y="1623078"/>
                  <a:pt x="581165" y="1685357"/>
                </a:cubicBezTo>
                <a:cubicBezTo>
                  <a:pt x="588084" y="1740716"/>
                  <a:pt x="588084" y="1982911"/>
                  <a:pt x="581165" y="2059030"/>
                </a:cubicBezTo>
                <a:cubicBezTo>
                  <a:pt x="575976" y="2121309"/>
                  <a:pt x="578571" y="2117416"/>
                  <a:pt x="581165" y="2121308"/>
                </a:cubicBezTo>
                <a:cubicBezTo>
                  <a:pt x="574254" y="2142044"/>
                  <a:pt x="581149" y="2148972"/>
                  <a:pt x="581165" y="2148988"/>
                </a:cubicBezTo>
                <a:cubicBezTo>
                  <a:pt x="581165" y="2148988"/>
                  <a:pt x="581165" y="2162828"/>
                  <a:pt x="581165" y="2183587"/>
                </a:cubicBezTo>
                <a:cubicBezTo>
                  <a:pt x="574254" y="2204322"/>
                  <a:pt x="567344"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67328" y="2294305"/>
                  <a:pt x="553491" y="2294305"/>
                  <a:pt x="518897" y="2294305"/>
                </a:cubicBezTo>
                <a:cubicBezTo>
                  <a:pt x="484319" y="2294305"/>
                  <a:pt x="456653" y="2287391"/>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2683" y="2231161"/>
                </a:cubicBezTo>
                <a:lnTo>
                  <a:pt x="456630" y="2225106"/>
                </a:lnTo>
                <a:cubicBezTo>
                  <a:pt x="456630" y="2225106"/>
                  <a:pt x="456630" y="2225106"/>
                  <a:pt x="456630" y="2224241"/>
                </a:cubicBezTo>
                <a:lnTo>
                  <a:pt x="456630" y="2218187"/>
                </a:lnTo>
                <a:cubicBezTo>
                  <a:pt x="456630" y="2218187"/>
                  <a:pt x="456630" y="2218187"/>
                  <a:pt x="455765" y="2218187"/>
                </a:cubicBezTo>
                <a:lnTo>
                  <a:pt x="449711" y="2218187"/>
                </a:lnTo>
                <a:cubicBezTo>
                  <a:pt x="442793" y="2211267"/>
                  <a:pt x="463548" y="2197427"/>
                  <a:pt x="449711" y="2190507"/>
                </a:cubicBezTo>
                <a:cubicBezTo>
                  <a:pt x="435874" y="2190507"/>
                  <a:pt x="428955" y="2155908"/>
                  <a:pt x="428955" y="2135148"/>
                </a:cubicBezTo>
                <a:cubicBezTo>
                  <a:pt x="428955" y="2107469"/>
                  <a:pt x="408199" y="1941392"/>
                  <a:pt x="394362" y="1872193"/>
                </a:cubicBezTo>
                <a:cubicBezTo>
                  <a:pt x="387444" y="1796075"/>
                  <a:pt x="394362" y="1650757"/>
                  <a:pt x="387444" y="1588479"/>
                </a:cubicBezTo>
                <a:cubicBezTo>
                  <a:pt x="380526" y="1533130"/>
                  <a:pt x="359777" y="1429360"/>
                  <a:pt x="359769" y="1429322"/>
                </a:cubicBezTo>
                <a:cubicBezTo>
                  <a:pt x="359769" y="1429322"/>
                  <a:pt x="339013" y="1574639"/>
                  <a:pt x="339013" y="1602318"/>
                </a:cubicBezTo>
                <a:cubicBezTo>
                  <a:pt x="332094" y="1629998"/>
                  <a:pt x="290583" y="1886033"/>
                  <a:pt x="290583" y="1920632"/>
                </a:cubicBezTo>
                <a:cubicBezTo>
                  <a:pt x="290583" y="1955232"/>
                  <a:pt x="318257" y="2135148"/>
                  <a:pt x="318257" y="2162828"/>
                </a:cubicBezTo>
                <a:cubicBezTo>
                  <a:pt x="318257" y="2183587"/>
                  <a:pt x="325176" y="2225106"/>
                  <a:pt x="325176" y="2232026"/>
                </a:cubicBezTo>
                <a:cubicBezTo>
                  <a:pt x="325176" y="2238937"/>
                  <a:pt x="332076" y="2245848"/>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2966" y="2280465"/>
                  <a:pt x="110698" y="2287385"/>
                </a:cubicBezTo>
                <a:cubicBezTo>
                  <a:pt x="41550" y="2287385"/>
                  <a:pt x="45" y="2273561"/>
                  <a:pt x="0" y="2273546"/>
                </a:cubicBezTo>
                <a:cubicBezTo>
                  <a:pt x="0" y="2273546"/>
                  <a:pt x="0" y="2273546"/>
                  <a:pt x="0" y="2272681"/>
                </a:cubicBezTo>
                <a:lnTo>
                  <a:pt x="0" y="2266626"/>
                </a:lnTo>
                <a:cubicBezTo>
                  <a:pt x="0" y="2266626"/>
                  <a:pt x="0" y="2266626"/>
                  <a:pt x="865" y="2266626"/>
                </a:cubicBezTo>
                <a:lnTo>
                  <a:pt x="6918" y="2266626"/>
                </a:lnTo>
                <a:cubicBezTo>
                  <a:pt x="6918" y="2266626"/>
                  <a:pt x="0" y="2245866"/>
                  <a:pt x="13837" y="2245866"/>
                </a:cubicBezTo>
                <a:cubicBezTo>
                  <a:pt x="20756" y="2238946"/>
                  <a:pt x="69186" y="2245866"/>
                  <a:pt x="89942" y="2238946"/>
                </a:cubicBezTo>
                <a:cubicBezTo>
                  <a:pt x="110688" y="2232030"/>
                  <a:pt x="145257" y="2211287"/>
                  <a:pt x="145291" y="2211267"/>
                </a:cubicBezTo>
                <a:cubicBezTo>
                  <a:pt x="145291" y="2211267"/>
                  <a:pt x="145291" y="2211267"/>
                  <a:pt x="144426" y="2210402"/>
                </a:cubicBezTo>
                <a:lnTo>
                  <a:pt x="138372" y="2204347"/>
                </a:lnTo>
                <a:cubicBezTo>
                  <a:pt x="138372" y="2204347"/>
                  <a:pt x="145270" y="2197448"/>
                  <a:pt x="145291" y="2197427"/>
                </a:cubicBezTo>
                <a:cubicBezTo>
                  <a:pt x="152210" y="2190507"/>
                  <a:pt x="145291" y="2169748"/>
                  <a:pt x="138372" y="2162828"/>
                </a:cubicBezTo>
                <a:cubicBezTo>
                  <a:pt x="131454" y="2148988"/>
                  <a:pt x="159128" y="2128228"/>
                  <a:pt x="152210" y="2114389"/>
                </a:cubicBezTo>
                <a:cubicBezTo>
                  <a:pt x="138372" y="2107469"/>
                  <a:pt x="138372" y="2079789"/>
                  <a:pt x="138372" y="2045190"/>
                </a:cubicBezTo>
                <a:cubicBezTo>
                  <a:pt x="138372" y="2003671"/>
                  <a:pt x="145291" y="1713036"/>
                  <a:pt x="138372" y="1664597"/>
                </a:cubicBezTo>
                <a:cubicBezTo>
                  <a:pt x="124535" y="1616158"/>
                  <a:pt x="131454" y="1498520"/>
                  <a:pt x="124535" y="1429322"/>
                </a:cubicBezTo>
                <a:cubicBezTo>
                  <a:pt x="117617" y="1360132"/>
                  <a:pt x="110700" y="1201007"/>
                  <a:pt x="110698" y="1200966"/>
                </a:cubicBezTo>
                <a:cubicBezTo>
                  <a:pt x="110698" y="1200966"/>
                  <a:pt x="110698" y="1200966"/>
                  <a:pt x="89942" y="1194046"/>
                </a:cubicBezTo>
                <a:cubicBezTo>
                  <a:pt x="89942" y="1194046"/>
                  <a:pt x="76105" y="1194046"/>
                  <a:pt x="69186" y="1180206"/>
                </a:cubicBezTo>
                <a:cubicBezTo>
                  <a:pt x="69186" y="1166366"/>
                  <a:pt x="62267" y="1069488"/>
                  <a:pt x="69186" y="1034889"/>
                </a:cubicBezTo>
                <a:cubicBezTo>
                  <a:pt x="76105" y="1000290"/>
                  <a:pt x="55349" y="854972"/>
                  <a:pt x="62267" y="778854"/>
                </a:cubicBezTo>
                <a:cubicBezTo>
                  <a:pt x="69186" y="695815"/>
                  <a:pt x="41512" y="522819"/>
                  <a:pt x="41512" y="502059"/>
                </a:cubicBezTo>
                <a:cubicBezTo>
                  <a:pt x="48430" y="481299"/>
                  <a:pt x="55349" y="474380"/>
                  <a:pt x="55349" y="453620"/>
                </a:cubicBezTo>
                <a:cubicBezTo>
                  <a:pt x="55349" y="432860"/>
                  <a:pt x="55349" y="405181"/>
                  <a:pt x="76105" y="391341"/>
                </a:cubicBezTo>
                <a:cubicBezTo>
                  <a:pt x="83019" y="391341"/>
                  <a:pt x="96845" y="391341"/>
                  <a:pt x="96861" y="391341"/>
                </a:cubicBezTo>
                <a:cubicBezTo>
                  <a:pt x="96861" y="391341"/>
                  <a:pt x="96861" y="391341"/>
                  <a:pt x="159128" y="370581"/>
                </a:cubicBezTo>
                <a:cubicBezTo>
                  <a:pt x="159128" y="370581"/>
                  <a:pt x="166047" y="363662"/>
                  <a:pt x="179884" y="363662"/>
                </a:cubicBezTo>
                <a:cubicBezTo>
                  <a:pt x="193721" y="356742"/>
                  <a:pt x="228315" y="342902"/>
                  <a:pt x="235234" y="342902"/>
                </a:cubicBezTo>
                <a:cubicBezTo>
                  <a:pt x="249062" y="335987"/>
                  <a:pt x="249071" y="356714"/>
                  <a:pt x="249071" y="356742"/>
                </a:cubicBezTo>
                <a:cubicBezTo>
                  <a:pt x="249071" y="356742"/>
                  <a:pt x="242152" y="356742"/>
                  <a:pt x="235234" y="356742"/>
                </a:cubicBezTo>
                <a:cubicBezTo>
                  <a:pt x="235234" y="363662"/>
                  <a:pt x="255990" y="412101"/>
                  <a:pt x="269827" y="460540"/>
                </a:cubicBezTo>
                <a:cubicBezTo>
                  <a:pt x="283659" y="508962"/>
                  <a:pt x="311319" y="557384"/>
                  <a:pt x="311339" y="557418"/>
                </a:cubicBezTo>
                <a:cubicBezTo>
                  <a:pt x="311339" y="557418"/>
                  <a:pt x="325176" y="502059"/>
                  <a:pt x="332094" y="495139"/>
                </a:cubicBezTo>
                <a:cubicBezTo>
                  <a:pt x="339004" y="495139"/>
                  <a:pt x="345914" y="488237"/>
                  <a:pt x="345932" y="488219"/>
                </a:cubicBezTo>
                <a:cubicBezTo>
                  <a:pt x="345932" y="488219"/>
                  <a:pt x="345932" y="488219"/>
                  <a:pt x="344202" y="488219"/>
                </a:cubicBezTo>
                <a:lnTo>
                  <a:pt x="332094" y="488219"/>
                </a:lnTo>
                <a:cubicBezTo>
                  <a:pt x="332094" y="488219"/>
                  <a:pt x="318257" y="474380"/>
                  <a:pt x="325176" y="467460"/>
                </a:cubicBezTo>
                <a:cubicBezTo>
                  <a:pt x="325176" y="460540"/>
                  <a:pt x="345932" y="425940"/>
                  <a:pt x="352850" y="425940"/>
                </a:cubicBezTo>
                <a:cubicBezTo>
                  <a:pt x="359766" y="419024"/>
                  <a:pt x="373592" y="460498"/>
                  <a:pt x="373606" y="460540"/>
                </a:cubicBezTo>
                <a:cubicBezTo>
                  <a:pt x="373606" y="467455"/>
                  <a:pt x="366697" y="481282"/>
                  <a:pt x="366688" y="481299"/>
                </a:cubicBezTo>
                <a:cubicBezTo>
                  <a:pt x="366688" y="481299"/>
                  <a:pt x="366688" y="508979"/>
                  <a:pt x="366688" y="529738"/>
                </a:cubicBezTo>
                <a:cubicBezTo>
                  <a:pt x="373600" y="550480"/>
                  <a:pt x="373606" y="564313"/>
                  <a:pt x="373606" y="564338"/>
                </a:cubicBezTo>
                <a:cubicBezTo>
                  <a:pt x="373606" y="564338"/>
                  <a:pt x="408199" y="522819"/>
                  <a:pt x="415118" y="508979"/>
                </a:cubicBezTo>
                <a:cubicBezTo>
                  <a:pt x="415118" y="495139"/>
                  <a:pt x="456630" y="419021"/>
                  <a:pt x="456630" y="384421"/>
                </a:cubicBezTo>
                <a:cubicBezTo>
                  <a:pt x="463546" y="342916"/>
                  <a:pt x="435893" y="335987"/>
                  <a:pt x="435874" y="335982"/>
                </a:cubicBezTo>
                <a:close/>
                <a:moveTo>
                  <a:pt x="336562" y="198"/>
                </a:moveTo>
                <a:cubicBezTo>
                  <a:pt x="361201" y="1576"/>
                  <a:pt x="380021" y="9785"/>
                  <a:pt x="388864" y="14513"/>
                </a:cubicBezTo>
                <a:cubicBezTo>
                  <a:pt x="391432" y="14653"/>
                  <a:pt x="393800" y="15305"/>
                  <a:pt x="395838" y="16757"/>
                </a:cubicBezTo>
                <a:cubicBezTo>
                  <a:pt x="399328" y="13483"/>
                  <a:pt x="410657" y="5081"/>
                  <a:pt x="421987" y="10780"/>
                </a:cubicBezTo>
                <a:cubicBezTo>
                  <a:pt x="442592" y="24600"/>
                  <a:pt x="463197" y="52241"/>
                  <a:pt x="456329" y="79882"/>
                </a:cubicBezTo>
                <a:cubicBezTo>
                  <a:pt x="456329" y="107523"/>
                  <a:pt x="463197" y="121344"/>
                  <a:pt x="463197" y="121344"/>
                </a:cubicBezTo>
                <a:lnTo>
                  <a:pt x="457187" y="115297"/>
                </a:lnTo>
                <a:cubicBezTo>
                  <a:pt x="456316" y="114459"/>
                  <a:pt x="450016" y="127139"/>
                  <a:pt x="446036" y="137496"/>
                </a:cubicBezTo>
                <a:cubicBezTo>
                  <a:pt x="448973" y="137373"/>
                  <a:pt x="451136" y="133502"/>
                  <a:pt x="451136" y="129631"/>
                </a:cubicBezTo>
                <a:cubicBezTo>
                  <a:pt x="458088" y="122691"/>
                  <a:pt x="465040" y="136571"/>
                  <a:pt x="465040" y="150452"/>
                </a:cubicBezTo>
                <a:cubicBezTo>
                  <a:pt x="465040" y="164332"/>
                  <a:pt x="465040" y="185152"/>
                  <a:pt x="458088" y="192093"/>
                </a:cubicBezTo>
                <a:cubicBezTo>
                  <a:pt x="458088" y="199033"/>
                  <a:pt x="451136" y="205973"/>
                  <a:pt x="451136" y="205973"/>
                </a:cubicBezTo>
                <a:lnTo>
                  <a:pt x="445053" y="198165"/>
                </a:lnTo>
                <a:cubicBezTo>
                  <a:pt x="444184" y="197298"/>
                  <a:pt x="444184" y="199033"/>
                  <a:pt x="444184" y="205973"/>
                </a:cubicBezTo>
                <a:cubicBezTo>
                  <a:pt x="444184" y="212913"/>
                  <a:pt x="437232" y="233734"/>
                  <a:pt x="430279" y="247614"/>
                </a:cubicBezTo>
                <a:cubicBezTo>
                  <a:pt x="430279" y="261494"/>
                  <a:pt x="416375" y="275375"/>
                  <a:pt x="416375" y="275375"/>
                </a:cubicBezTo>
                <a:cubicBezTo>
                  <a:pt x="416375" y="275399"/>
                  <a:pt x="416375" y="282351"/>
                  <a:pt x="416375" y="303135"/>
                </a:cubicBezTo>
                <a:cubicBezTo>
                  <a:pt x="416375" y="323956"/>
                  <a:pt x="360758" y="344776"/>
                  <a:pt x="360758" y="344776"/>
                </a:cubicBezTo>
                <a:cubicBezTo>
                  <a:pt x="360703" y="344766"/>
                  <a:pt x="284284" y="330888"/>
                  <a:pt x="284284" y="310075"/>
                </a:cubicBezTo>
                <a:cubicBezTo>
                  <a:pt x="284284" y="296195"/>
                  <a:pt x="284284" y="290990"/>
                  <a:pt x="284284" y="289255"/>
                </a:cubicBezTo>
                <a:cubicBezTo>
                  <a:pt x="284257" y="289227"/>
                  <a:pt x="270380" y="275354"/>
                  <a:pt x="270380" y="254554"/>
                </a:cubicBezTo>
                <a:cubicBezTo>
                  <a:pt x="263428" y="233734"/>
                  <a:pt x="256476" y="212913"/>
                  <a:pt x="256476" y="212913"/>
                </a:cubicBezTo>
                <a:cubicBezTo>
                  <a:pt x="256461" y="212942"/>
                  <a:pt x="249517" y="226786"/>
                  <a:pt x="242572" y="219853"/>
                </a:cubicBezTo>
                <a:cubicBezTo>
                  <a:pt x="242572" y="205973"/>
                  <a:pt x="235619" y="185152"/>
                  <a:pt x="235619" y="171272"/>
                </a:cubicBezTo>
                <a:cubicBezTo>
                  <a:pt x="228667" y="157392"/>
                  <a:pt x="235619" y="143511"/>
                  <a:pt x="242572" y="143511"/>
                </a:cubicBezTo>
                <a:lnTo>
                  <a:pt x="244042" y="142887"/>
                </a:lnTo>
                <a:cubicBezTo>
                  <a:pt x="244028" y="142159"/>
                  <a:pt x="243719" y="142075"/>
                  <a:pt x="243409" y="142075"/>
                </a:cubicBezTo>
                <a:lnTo>
                  <a:pt x="231390" y="139483"/>
                </a:lnTo>
                <a:cubicBezTo>
                  <a:pt x="229673" y="142039"/>
                  <a:pt x="229682" y="128254"/>
                  <a:pt x="236541" y="128254"/>
                </a:cubicBezTo>
                <a:cubicBezTo>
                  <a:pt x="236556" y="128223"/>
                  <a:pt x="243409" y="114434"/>
                  <a:pt x="243409" y="114434"/>
                </a:cubicBezTo>
                <a:cubicBezTo>
                  <a:pt x="243386" y="114457"/>
                  <a:pt x="236529" y="121344"/>
                  <a:pt x="229673" y="121344"/>
                </a:cubicBezTo>
                <a:cubicBezTo>
                  <a:pt x="229647" y="121344"/>
                  <a:pt x="222804" y="121344"/>
                  <a:pt x="222804" y="121344"/>
                </a:cubicBezTo>
                <a:cubicBezTo>
                  <a:pt x="222833" y="121329"/>
                  <a:pt x="236541" y="114412"/>
                  <a:pt x="236541" y="93703"/>
                </a:cubicBezTo>
                <a:cubicBezTo>
                  <a:pt x="236541" y="72972"/>
                  <a:pt x="243409" y="24600"/>
                  <a:pt x="298356" y="3869"/>
                </a:cubicBezTo>
                <a:cubicBezTo>
                  <a:pt x="312093" y="414"/>
                  <a:pt x="324971" y="-450"/>
                  <a:pt x="336562" y="198"/>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7" name="Freeform 21"/>
          <p:cNvSpPr/>
          <p:nvPr/>
        </p:nvSpPr>
        <p:spPr bwMode="auto">
          <a:xfrm>
            <a:off x="5956493" y="1642290"/>
            <a:ext cx="686881" cy="2294305"/>
          </a:xfrm>
          <a:custGeom>
            <a:avLst/>
            <a:gdLst/>
            <a:ahLst/>
            <a:cxnLst/>
            <a:rect l="l" t="t" r="r" b="b"/>
            <a:pathLst>
              <a:path w="686881" h="2294305">
                <a:moveTo>
                  <a:pt x="435874" y="335982"/>
                </a:moveTo>
                <a:cubicBezTo>
                  <a:pt x="435874" y="335982"/>
                  <a:pt x="477386" y="342902"/>
                  <a:pt x="484304" y="349822"/>
                </a:cubicBezTo>
                <a:cubicBezTo>
                  <a:pt x="498142" y="349822"/>
                  <a:pt x="532735" y="356742"/>
                  <a:pt x="553491" y="377501"/>
                </a:cubicBezTo>
                <a:cubicBezTo>
                  <a:pt x="574236" y="391334"/>
                  <a:pt x="615716" y="384428"/>
                  <a:pt x="615758" y="384421"/>
                </a:cubicBezTo>
                <a:cubicBezTo>
                  <a:pt x="615758" y="384421"/>
                  <a:pt x="664189" y="405181"/>
                  <a:pt x="671107" y="412101"/>
                </a:cubicBezTo>
                <a:cubicBezTo>
                  <a:pt x="671107" y="419021"/>
                  <a:pt x="671107" y="474380"/>
                  <a:pt x="678026" y="515899"/>
                </a:cubicBezTo>
                <a:cubicBezTo>
                  <a:pt x="678026" y="515899"/>
                  <a:pt x="671107" y="654296"/>
                  <a:pt x="671107" y="744254"/>
                </a:cubicBezTo>
                <a:cubicBezTo>
                  <a:pt x="671107" y="819075"/>
                  <a:pt x="675894" y="802944"/>
                  <a:pt x="678026" y="799613"/>
                </a:cubicBezTo>
                <a:cubicBezTo>
                  <a:pt x="678026" y="813453"/>
                  <a:pt x="691863" y="931091"/>
                  <a:pt x="684945" y="944931"/>
                </a:cubicBezTo>
                <a:cubicBezTo>
                  <a:pt x="678026" y="965690"/>
                  <a:pt x="622677" y="1145607"/>
                  <a:pt x="615758" y="1159447"/>
                </a:cubicBezTo>
                <a:cubicBezTo>
                  <a:pt x="615758" y="1166364"/>
                  <a:pt x="615758" y="1214767"/>
                  <a:pt x="615758" y="1214806"/>
                </a:cubicBezTo>
                <a:cubicBezTo>
                  <a:pt x="595026" y="1235541"/>
                  <a:pt x="588100" y="1249373"/>
                  <a:pt x="588084" y="1249405"/>
                </a:cubicBezTo>
                <a:cubicBezTo>
                  <a:pt x="588084" y="1311684"/>
                  <a:pt x="581165" y="1408562"/>
                  <a:pt x="581165" y="1450081"/>
                </a:cubicBezTo>
                <a:cubicBezTo>
                  <a:pt x="588084" y="1505440"/>
                  <a:pt x="574246" y="1623078"/>
                  <a:pt x="581165" y="1685357"/>
                </a:cubicBezTo>
                <a:cubicBezTo>
                  <a:pt x="595002" y="1740716"/>
                  <a:pt x="588084" y="1982911"/>
                  <a:pt x="581165" y="2059030"/>
                </a:cubicBezTo>
                <a:cubicBezTo>
                  <a:pt x="581165" y="2121309"/>
                  <a:pt x="581165" y="2117416"/>
                  <a:pt x="581165" y="2121308"/>
                </a:cubicBezTo>
                <a:cubicBezTo>
                  <a:pt x="574254" y="2142044"/>
                  <a:pt x="581149" y="2148972"/>
                  <a:pt x="581165" y="2148988"/>
                </a:cubicBezTo>
                <a:cubicBezTo>
                  <a:pt x="581165" y="2148988"/>
                  <a:pt x="581165" y="2162828"/>
                  <a:pt x="581165" y="2183587"/>
                </a:cubicBezTo>
                <a:cubicBezTo>
                  <a:pt x="581165" y="2204331"/>
                  <a:pt x="567349"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74246" y="2294305"/>
                  <a:pt x="560409" y="2294305"/>
                  <a:pt x="518897" y="2294305"/>
                </a:cubicBezTo>
                <a:cubicBezTo>
                  <a:pt x="484319" y="2294305"/>
                  <a:pt x="456653" y="2287391"/>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3548" y="2231161"/>
                </a:cubicBezTo>
                <a:lnTo>
                  <a:pt x="463548" y="2225106"/>
                </a:lnTo>
                <a:cubicBezTo>
                  <a:pt x="463548" y="2225106"/>
                  <a:pt x="463548" y="2225106"/>
                  <a:pt x="462683" y="2224241"/>
                </a:cubicBezTo>
                <a:lnTo>
                  <a:pt x="456630" y="2218187"/>
                </a:lnTo>
                <a:cubicBezTo>
                  <a:pt x="456630" y="2218187"/>
                  <a:pt x="456630" y="2218187"/>
                  <a:pt x="455765" y="2218187"/>
                </a:cubicBezTo>
                <a:lnTo>
                  <a:pt x="449711" y="2218187"/>
                </a:lnTo>
                <a:cubicBezTo>
                  <a:pt x="442793" y="2211267"/>
                  <a:pt x="463548" y="2197427"/>
                  <a:pt x="449711" y="2190507"/>
                </a:cubicBezTo>
                <a:cubicBezTo>
                  <a:pt x="435874" y="2190507"/>
                  <a:pt x="428955" y="2155908"/>
                  <a:pt x="428955" y="2135148"/>
                </a:cubicBezTo>
                <a:cubicBezTo>
                  <a:pt x="428955" y="2107469"/>
                  <a:pt x="408199" y="1941392"/>
                  <a:pt x="401281" y="1872193"/>
                </a:cubicBezTo>
                <a:cubicBezTo>
                  <a:pt x="387444" y="1796075"/>
                  <a:pt x="394362" y="1650757"/>
                  <a:pt x="387444" y="1588479"/>
                </a:cubicBezTo>
                <a:cubicBezTo>
                  <a:pt x="380526" y="1533130"/>
                  <a:pt x="359777" y="1429360"/>
                  <a:pt x="359769" y="1429322"/>
                </a:cubicBezTo>
                <a:cubicBezTo>
                  <a:pt x="359769" y="1429322"/>
                  <a:pt x="339013" y="1574639"/>
                  <a:pt x="339013" y="1602318"/>
                </a:cubicBezTo>
                <a:cubicBezTo>
                  <a:pt x="339013" y="1629998"/>
                  <a:pt x="290583" y="1886033"/>
                  <a:pt x="290583" y="1920632"/>
                </a:cubicBezTo>
                <a:cubicBezTo>
                  <a:pt x="290583" y="1955232"/>
                  <a:pt x="318257" y="2135148"/>
                  <a:pt x="318257" y="2162828"/>
                </a:cubicBezTo>
                <a:cubicBezTo>
                  <a:pt x="325176" y="2183587"/>
                  <a:pt x="325176" y="2225106"/>
                  <a:pt x="325176" y="2232026"/>
                </a:cubicBezTo>
                <a:cubicBezTo>
                  <a:pt x="325176" y="2238937"/>
                  <a:pt x="332076" y="2245848"/>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9884" y="2280465"/>
                  <a:pt x="110698" y="2287385"/>
                </a:cubicBezTo>
                <a:cubicBezTo>
                  <a:pt x="41550" y="2287385"/>
                  <a:pt x="45" y="2273561"/>
                  <a:pt x="0" y="2273546"/>
                </a:cubicBezTo>
                <a:cubicBezTo>
                  <a:pt x="0" y="2273546"/>
                  <a:pt x="0" y="2273546"/>
                  <a:pt x="0" y="2272681"/>
                </a:cubicBezTo>
                <a:lnTo>
                  <a:pt x="0" y="2266626"/>
                </a:lnTo>
                <a:cubicBezTo>
                  <a:pt x="0" y="2266626"/>
                  <a:pt x="0" y="2266626"/>
                  <a:pt x="865" y="2266626"/>
                </a:cubicBezTo>
                <a:lnTo>
                  <a:pt x="6918" y="2266626"/>
                </a:lnTo>
                <a:cubicBezTo>
                  <a:pt x="6918" y="2266626"/>
                  <a:pt x="6918" y="2245866"/>
                  <a:pt x="13837" y="2245866"/>
                </a:cubicBezTo>
                <a:cubicBezTo>
                  <a:pt x="20756" y="2238946"/>
                  <a:pt x="69186" y="2245866"/>
                  <a:pt x="89942" y="2238946"/>
                </a:cubicBezTo>
                <a:cubicBezTo>
                  <a:pt x="110688" y="2232030"/>
                  <a:pt x="145257" y="2211287"/>
                  <a:pt x="145291" y="2211267"/>
                </a:cubicBezTo>
                <a:cubicBezTo>
                  <a:pt x="145291" y="2211267"/>
                  <a:pt x="145291" y="2211267"/>
                  <a:pt x="144426" y="2210402"/>
                </a:cubicBezTo>
                <a:lnTo>
                  <a:pt x="138372" y="2204347"/>
                </a:lnTo>
                <a:cubicBezTo>
                  <a:pt x="138372" y="2204347"/>
                  <a:pt x="145291" y="2197427"/>
                  <a:pt x="152210" y="2197427"/>
                </a:cubicBezTo>
                <a:cubicBezTo>
                  <a:pt x="152210" y="2190507"/>
                  <a:pt x="152210" y="2169748"/>
                  <a:pt x="145291" y="2162828"/>
                </a:cubicBezTo>
                <a:cubicBezTo>
                  <a:pt x="131454" y="2148988"/>
                  <a:pt x="166047" y="2128228"/>
                  <a:pt x="152210" y="2114389"/>
                </a:cubicBezTo>
                <a:cubicBezTo>
                  <a:pt x="145291" y="2107469"/>
                  <a:pt x="138372" y="2079789"/>
                  <a:pt x="138372" y="2045190"/>
                </a:cubicBezTo>
                <a:cubicBezTo>
                  <a:pt x="138372" y="2003671"/>
                  <a:pt x="145291" y="1713036"/>
                  <a:pt x="138372" y="1664597"/>
                </a:cubicBezTo>
                <a:cubicBezTo>
                  <a:pt x="131454" y="1616158"/>
                  <a:pt x="131454" y="1498520"/>
                  <a:pt x="124535" y="1429322"/>
                </a:cubicBezTo>
                <a:cubicBezTo>
                  <a:pt x="117617" y="1360132"/>
                  <a:pt x="110700" y="1201007"/>
                  <a:pt x="110698" y="1200966"/>
                </a:cubicBezTo>
                <a:cubicBezTo>
                  <a:pt x="110698" y="1200966"/>
                  <a:pt x="110698" y="1200966"/>
                  <a:pt x="89942" y="1194046"/>
                </a:cubicBezTo>
                <a:cubicBezTo>
                  <a:pt x="89942" y="1194046"/>
                  <a:pt x="76105" y="1194046"/>
                  <a:pt x="76105" y="1180206"/>
                </a:cubicBezTo>
                <a:cubicBezTo>
                  <a:pt x="69186" y="1166366"/>
                  <a:pt x="62267" y="1069488"/>
                  <a:pt x="69186" y="1034889"/>
                </a:cubicBezTo>
                <a:cubicBezTo>
                  <a:pt x="76105" y="1000290"/>
                  <a:pt x="55349" y="854972"/>
                  <a:pt x="62267" y="778854"/>
                </a:cubicBezTo>
                <a:cubicBezTo>
                  <a:pt x="76105" y="695815"/>
                  <a:pt x="41512" y="522819"/>
                  <a:pt x="41512" y="502059"/>
                </a:cubicBezTo>
                <a:cubicBezTo>
                  <a:pt x="48430" y="481299"/>
                  <a:pt x="55349" y="474380"/>
                  <a:pt x="55349" y="453620"/>
                </a:cubicBezTo>
                <a:cubicBezTo>
                  <a:pt x="62267" y="432860"/>
                  <a:pt x="55349" y="405181"/>
                  <a:pt x="76105" y="391341"/>
                </a:cubicBezTo>
                <a:cubicBezTo>
                  <a:pt x="83019" y="391341"/>
                  <a:pt x="96845" y="391341"/>
                  <a:pt x="96861" y="391341"/>
                </a:cubicBezTo>
                <a:cubicBezTo>
                  <a:pt x="96861" y="391341"/>
                  <a:pt x="96861" y="391341"/>
                  <a:pt x="159128" y="370581"/>
                </a:cubicBezTo>
                <a:cubicBezTo>
                  <a:pt x="159128" y="370581"/>
                  <a:pt x="172966" y="363662"/>
                  <a:pt x="179884" y="363662"/>
                </a:cubicBezTo>
                <a:cubicBezTo>
                  <a:pt x="193721" y="356742"/>
                  <a:pt x="228315" y="342902"/>
                  <a:pt x="235234" y="342902"/>
                </a:cubicBezTo>
                <a:cubicBezTo>
                  <a:pt x="249061" y="335987"/>
                  <a:pt x="255980" y="356712"/>
                  <a:pt x="255990" y="356742"/>
                </a:cubicBezTo>
                <a:cubicBezTo>
                  <a:pt x="255990" y="356742"/>
                  <a:pt x="242152" y="356742"/>
                  <a:pt x="235234" y="356742"/>
                </a:cubicBezTo>
                <a:cubicBezTo>
                  <a:pt x="235234" y="363662"/>
                  <a:pt x="262908" y="412101"/>
                  <a:pt x="276745" y="460540"/>
                </a:cubicBezTo>
                <a:cubicBezTo>
                  <a:pt x="290575" y="508953"/>
                  <a:pt x="311317" y="557367"/>
                  <a:pt x="311339" y="557418"/>
                </a:cubicBezTo>
                <a:cubicBezTo>
                  <a:pt x="311339" y="557418"/>
                  <a:pt x="332094" y="502059"/>
                  <a:pt x="332094" y="495139"/>
                </a:cubicBezTo>
                <a:cubicBezTo>
                  <a:pt x="339004" y="495139"/>
                  <a:pt x="345914" y="488237"/>
                  <a:pt x="345932" y="488219"/>
                </a:cubicBezTo>
                <a:cubicBezTo>
                  <a:pt x="345932" y="488219"/>
                  <a:pt x="345932" y="488219"/>
                  <a:pt x="344202" y="488219"/>
                </a:cubicBezTo>
                <a:lnTo>
                  <a:pt x="332094" y="488219"/>
                </a:lnTo>
                <a:cubicBezTo>
                  <a:pt x="332094" y="488219"/>
                  <a:pt x="325176" y="474380"/>
                  <a:pt x="325176" y="467460"/>
                </a:cubicBezTo>
                <a:cubicBezTo>
                  <a:pt x="325176" y="460540"/>
                  <a:pt x="345932" y="425940"/>
                  <a:pt x="352850" y="425940"/>
                </a:cubicBezTo>
                <a:cubicBezTo>
                  <a:pt x="359766" y="419024"/>
                  <a:pt x="373592" y="460498"/>
                  <a:pt x="373606" y="460540"/>
                </a:cubicBezTo>
                <a:cubicBezTo>
                  <a:pt x="373606" y="467455"/>
                  <a:pt x="366697" y="481282"/>
                  <a:pt x="366688" y="481299"/>
                </a:cubicBezTo>
                <a:cubicBezTo>
                  <a:pt x="366688" y="481299"/>
                  <a:pt x="366688" y="508979"/>
                  <a:pt x="373606" y="529738"/>
                </a:cubicBezTo>
                <a:cubicBezTo>
                  <a:pt x="373606" y="550480"/>
                  <a:pt x="373606" y="564314"/>
                  <a:pt x="373606" y="564338"/>
                </a:cubicBezTo>
                <a:cubicBezTo>
                  <a:pt x="373606" y="564338"/>
                  <a:pt x="408199" y="522819"/>
                  <a:pt x="415118" y="508979"/>
                </a:cubicBezTo>
                <a:cubicBezTo>
                  <a:pt x="422037" y="495139"/>
                  <a:pt x="456630" y="419021"/>
                  <a:pt x="463548" y="384421"/>
                </a:cubicBezTo>
                <a:cubicBezTo>
                  <a:pt x="463548" y="342917"/>
                  <a:pt x="435894" y="335987"/>
                  <a:pt x="435874" y="335982"/>
                </a:cubicBezTo>
                <a:close/>
                <a:moveTo>
                  <a:pt x="335015" y="198"/>
                </a:moveTo>
                <a:cubicBezTo>
                  <a:pt x="360124" y="1585"/>
                  <a:pt x="379262" y="9896"/>
                  <a:pt x="388134" y="14613"/>
                </a:cubicBezTo>
                <a:cubicBezTo>
                  <a:pt x="390504" y="14935"/>
                  <a:pt x="392722" y="15581"/>
                  <a:pt x="394574" y="17121"/>
                </a:cubicBezTo>
                <a:cubicBezTo>
                  <a:pt x="397664" y="14255"/>
                  <a:pt x="410471" y="4828"/>
                  <a:pt x="428435" y="10780"/>
                </a:cubicBezTo>
                <a:cubicBezTo>
                  <a:pt x="449291" y="24600"/>
                  <a:pt x="463195" y="52241"/>
                  <a:pt x="463195" y="79882"/>
                </a:cubicBezTo>
                <a:cubicBezTo>
                  <a:pt x="456243" y="107523"/>
                  <a:pt x="463195" y="121344"/>
                  <a:pt x="463195" y="121344"/>
                </a:cubicBezTo>
                <a:lnTo>
                  <a:pt x="457112" y="115297"/>
                </a:lnTo>
                <a:cubicBezTo>
                  <a:pt x="456237" y="114459"/>
                  <a:pt x="454641" y="120804"/>
                  <a:pt x="452988" y="128169"/>
                </a:cubicBezTo>
                <a:cubicBezTo>
                  <a:pt x="458087" y="128994"/>
                  <a:pt x="462191" y="139723"/>
                  <a:pt x="462191" y="150452"/>
                </a:cubicBezTo>
                <a:cubicBezTo>
                  <a:pt x="462191" y="164332"/>
                  <a:pt x="462191" y="185152"/>
                  <a:pt x="462191" y="192093"/>
                </a:cubicBezTo>
                <a:cubicBezTo>
                  <a:pt x="455323" y="199033"/>
                  <a:pt x="448454" y="205973"/>
                  <a:pt x="448454" y="205973"/>
                </a:cubicBezTo>
                <a:lnTo>
                  <a:pt x="445020" y="198165"/>
                </a:lnTo>
                <a:cubicBezTo>
                  <a:pt x="443303" y="197298"/>
                  <a:pt x="441586" y="199033"/>
                  <a:pt x="441586" y="205973"/>
                </a:cubicBezTo>
                <a:cubicBezTo>
                  <a:pt x="441586" y="212913"/>
                  <a:pt x="434717" y="233734"/>
                  <a:pt x="434717" y="247614"/>
                </a:cubicBezTo>
                <a:cubicBezTo>
                  <a:pt x="427849" y="261494"/>
                  <a:pt x="420981" y="275375"/>
                  <a:pt x="420981" y="275375"/>
                </a:cubicBezTo>
                <a:cubicBezTo>
                  <a:pt x="420960" y="275396"/>
                  <a:pt x="414112" y="282346"/>
                  <a:pt x="414112" y="303135"/>
                </a:cubicBezTo>
                <a:cubicBezTo>
                  <a:pt x="414112" y="323956"/>
                  <a:pt x="359165" y="344776"/>
                  <a:pt x="359165" y="344776"/>
                </a:cubicBezTo>
                <a:cubicBezTo>
                  <a:pt x="359113" y="344765"/>
                  <a:pt x="290482" y="330888"/>
                  <a:pt x="290482" y="310075"/>
                </a:cubicBezTo>
                <a:cubicBezTo>
                  <a:pt x="290482" y="282315"/>
                  <a:pt x="283613" y="289255"/>
                  <a:pt x="283613" y="289255"/>
                </a:cubicBezTo>
                <a:cubicBezTo>
                  <a:pt x="283597" y="289223"/>
                  <a:pt x="276737" y="275350"/>
                  <a:pt x="269876" y="254554"/>
                </a:cubicBezTo>
                <a:cubicBezTo>
                  <a:pt x="263008" y="233734"/>
                  <a:pt x="256140" y="212913"/>
                  <a:pt x="256140" y="212913"/>
                </a:cubicBezTo>
                <a:cubicBezTo>
                  <a:pt x="256127" y="212939"/>
                  <a:pt x="249271" y="226787"/>
                  <a:pt x="249271" y="219853"/>
                </a:cubicBezTo>
                <a:cubicBezTo>
                  <a:pt x="242403" y="205973"/>
                  <a:pt x="242403" y="185152"/>
                  <a:pt x="235535" y="171272"/>
                </a:cubicBezTo>
                <a:cubicBezTo>
                  <a:pt x="228666" y="157392"/>
                  <a:pt x="235535" y="143511"/>
                  <a:pt x="242403" y="143511"/>
                </a:cubicBezTo>
                <a:lnTo>
                  <a:pt x="242472" y="143481"/>
                </a:lnTo>
                <a:cubicBezTo>
                  <a:pt x="242167" y="142192"/>
                  <a:pt x="241466" y="142075"/>
                  <a:pt x="240727" y="142075"/>
                </a:cubicBezTo>
                <a:lnTo>
                  <a:pt x="228560" y="139483"/>
                </a:lnTo>
                <a:cubicBezTo>
                  <a:pt x="226822" y="142038"/>
                  <a:pt x="226831" y="128254"/>
                  <a:pt x="233775" y="128254"/>
                </a:cubicBezTo>
                <a:cubicBezTo>
                  <a:pt x="240727" y="128254"/>
                  <a:pt x="240727" y="114434"/>
                  <a:pt x="240727" y="114434"/>
                </a:cubicBezTo>
                <a:cubicBezTo>
                  <a:pt x="240705" y="114455"/>
                  <a:pt x="233764" y="121344"/>
                  <a:pt x="226822" y="121344"/>
                </a:cubicBezTo>
                <a:cubicBezTo>
                  <a:pt x="226794" y="121344"/>
                  <a:pt x="219870" y="121344"/>
                  <a:pt x="219870" y="121344"/>
                </a:cubicBezTo>
                <a:cubicBezTo>
                  <a:pt x="219899" y="121329"/>
                  <a:pt x="233775" y="114412"/>
                  <a:pt x="233775" y="93703"/>
                </a:cubicBezTo>
                <a:cubicBezTo>
                  <a:pt x="233775" y="72972"/>
                  <a:pt x="240727" y="24600"/>
                  <a:pt x="296344" y="3869"/>
                </a:cubicBezTo>
                <a:cubicBezTo>
                  <a:pt x="310248" y="414"/>
                  <a:pt x="323283" y="-450"/>
                  <a:pt x="335015" y="198"/>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8" name="Freeform 24"/>
          <p:cNvSpPr/>
          <p:nvPr/>
        </p:nvSpPr>
        <p:spPr bwMode="auto">
          <a:xfrm>
            <a:off x="6771481" y="1642290"/>
            <a:ext cx="689792" cy="2294305"/>
          </a:xfrm>
          <a:custGeom>
            <a:avLst/>
            <a:gdLst/>
            <a:ahLst/>
            <a:cxnLst/>
            <a:rect l="l" t="t" r="r" b="b"/>
            <a:pathLst>
              <a:path w="689792" h="2294305">
                <a:moveTo>
                  <a:pt x="437721" y="335982"/>
                </a:moveTo>
                <a:cubicBezTo>
                  <a:pt x="437721" y="335982"/>
                  <a:pt x="479409" y="342902"/>
                  <a:pt x="493305" y="349822"/>
                </a:cubicBezTo>
                <a:cubicBezTo>
                  <a:pt x="500253" y="349822"/>
                  <a:pt x="541940" y="356742"/>
                  <a:pt x="555836" y="377501"/>
                </a:cubicBezTo>
                <a:cubicBezTo>
                  <a:pt x="576671" y="391335"/>
                  <a:pt x="618329" y="384428"/>
                  <a:pt x="618368" y="384421"/>
                </a:cubicBezTo>
                <a:cubicBezTo>
                  <a:pt x="618368" y="384421"/>
                  <a:pt x="667003" y="405181"/>
                  <a:pt x="673951" y="412101"/>
                </a:cubicBezTo>
                <a:cubicBezTo>
                  <a:pt x="673951" y="419021"/>
                  <a:pt x="673951" y="474380"/>
                  <a:pt x="680899" y="515899"/>
                </a:cubicBezTo>
                <a:cubicBezTo>
                  <a:pt x="680899" y="515899"/>
                  <a:pt x="673951" y="654296"/>
                  <a:pt x="673951" y="744254"/>
                </a:cubicBezTo>
                <a:cubicBezTo>
                  <a:pt x="673951" y="819087"/>
                  <a:pt x="678759" y="802939"/>
                  <a:pt x="680899" y="799613"/>
                </a:cubicBezTo>
                <a:cubicBezTo>
                  <a:pt x="680899" y="813453"/>
                  <a:pt x="694795" y="931091"/>
                  <a:pt x="687847" y="944931"/>
                </a:cubicBezTo>
                <a:cubicBezTo>
                  <a:pt x="680899" y="965690"/>
                  <a:pt x="625316" y="1145607"/>
                  <a:pt x="618368" y="1159447"/>
                </a:cubicBezTo>
                <a:cubicBezTo>
                  <a:pt x="618368" y="1166364"/>
                  <a:pt x="618368" y="1214767"/>
                  <a:pt x="618368" y="1214806"/>
                </a:cubicBezTo>
                <a:cubicBezTo>
                  <a:pt x="597547" y="1235542"/>
                  <a:pt x="590592" y="1249374"/>
                  <a:pt x="590576" y="1249405"/>
                </a:cubicBezTo>
                <a:cubicBezTo>
                  <a:pt x="590576" y="1311684"/>
                  <a:pt x="583628" y="1408562"/>
                  <a:pt x="583628" y="1450081"/>
                </a:cubicBezTo>
                <a:cubicBezTo>
                  <a:pt x="590576" y="1505440"/>
                  <a:pt x="576680" y="1623078"/>
                  <a:pt x="583628" y="1685357"/>
                </a:cubicBezTo>
                <a:cubicBezTo>
                  <a:pt x="597524" y="1740716"/>
                  <a:pt x="590576" y="1982911"/>
                  <a:pt x="583628" y="2059030"/>
                </a:cubicBezTo>
                <a:cubicBezTo>
                  <a:pt x="583628" y="2121309"/>
                  <a:pt x="583628" y="2117416"/>
                  <a:pt x="583628" y="2121308"/>
                </a:cubicBezTo>
                <a:cubicBezTo>
                  <a:pt x="583628" y="2142040"/>
                  <a:pt x="583628" y="2148969"/>
                  <a:pt x="583628" y="2148988"/>
                </a:cubicBezTo>
                <a:cubicBezTo>
                  <a:pt x="583628" y="2148988"/>
                  <a:pt x="590576" y="2162828"/>
                  <a:pt x="590576" y="2183587"/>
                </a:cubicBezTo>
                <a:cubicBezTo>
                  <a:pt x="583642" y="2204305"/>
                  <a:pt x="576708" y="2204347"/>
                  <a:pt x="576680" y="2204347"/>
                </a:cubicBezTo>
                <a:cubicBezTo>
                  <a:pt x="576680" y="2204347"/>
                  <a:pt x="576680" y="2204347"/>
                  <a:pt x="590576" y="2266626"/>
                </a:cubicBezTo>
                <a:cubicBezTo>
                  <a:pt x="590576" y="2266626"/>
                  <a:pt x="590576" y="2266626"/>
                  <a:pt x="591445" y="2266626"/>
                </a:cubicBezTo>
                <a:lnTo>
                  <a:pt x="597524" y="2266626"/>
                </a:lnTo>
                <a:cubicBezTo>
                  <a:pt x="597524" y="2266626"/>
                  <a:pt x="597524" y="2266626"/>
                  <a:pt x="597524" y="2287385"/>
                </a:cubicBezTo>
                <a:cubicBezTo>
                  <a:pt x="576680" y="2294305"/>
                  <a:pt x="562784" y="2294305"/>
                  <a:pt x="528044" y="2294305"/>
                </a:cubicBezTo>
                <a:cubicBezTo>
                  <a:pt x="486380" y="2294305"/>
                  <a:pt x="458596" y="2287393"/>
                  <a:pt x="458565" y="2287385"/>
                </a:cubicBezTo>
                <a:cubicBezTo>
                  <a:pt x="458565" y="2287385"/>
                  <a:pt x="458565" y="2287385"/>
                  <a:pt x="458565" y="2266626"/>
                </a:cubicBezTo>
                <a:cubicBezTo>
                  <a:pt x="458565" y="2266626"/>
                  <a:pt x="458565" y="2266626"/>
                  <a:pt x="459433" y="2265761"/>
                </a:cubicBezTo>
                <a:lnTo>
                  <a:pt x="465513" y="2259706"/>
                </a:lnTo>
                <a:cubicBezTo>
                  <a:pt x="465513" y="2259706"/>
                  <a:pt x="465513" y="2259706"/>
                  <a:pt x="465513" y="2232026"/>
                </a:cubicBezTo>
                <a:cubicBezTo>
                  <a:pt x="465513" y="2232026"/>
                  <a:pt x="465513" y="2232026"/>
                  <a:pt x="465513" y="2231161"/>
                </a:cubicBezTo>
                <a:lnTo>
                  <a:pt x="465513" y="2225106"/>
                </a:lnTo>
                <a:cubicBezTo>
                  <a:pt x="465513" y="2225106"/>
                  <a:pt x="465513" y="2225106"/>
                  <a:pt x="464644" y="2224241"/>
                </a:cubicBezTo>
                <a:lnTo>
                  <a:pt x="458565" y="2218187"/>
                </a:lnTo>
                <a:cubicBezTo>
                  <a:pt x="458565" y="2218187"/>
                  <a:pt x="458565" y="2218187"/>
                  <a:pt x="457696" y="2218187"/>
                </a:cubicBezTo>
                <a:lnTo>
                  <a:pt x="451617" y="2218187"/>
                </a:lnTo>
                <a:cubicBezTo>
                  <a:pt x="451617" y="2211267"/>
                  <a:pt x="465513" y="2197427"/>
                  <a:pt x="451617" y="2190507"/>
                </a:cubicBezTo>
                <a:cubicBezTo>
                  <a:pt x="437721" y="2190507"/>
                  <a:pt x="430773" y="2155908"/>
                  <a:pt x="430773" y="2135148"/>
                </a:cubicBezTo>
                <a:cubicBezTo>
                  <a:pt x="430773" y="2107469"/>
                  <a:pt x="409929" y="1941392"/>
                  <a:pt x="402981" y="1872193"/>
                </a:cubicBezTo>
                <a:cubicBezTo>
                  <a:pt x="389085" y="1796075"/>
                  <a:pt x="396033" y="1650757"/>
                  <a:pt x="389085" y="1588479"/>
                </a:cubicBezTo>
                <a:cubicBezTo>
                  <a:pt x="382139" y="1533130"/>
                  <a:pt x="368247" y="1429362"/>
                  <a:pt x="368242" y="1429322"/>
                </a:cubicBezTo>
                <a:cubicBezTo>
                  <a:pt x="368242" y="1429322"/>
                  <a:pt x="340450" y="1574639"/>
                  <a:pt x="340450" y="1602318"/>
                </a:cubicBezTo>
                <a:cubicBezTo>
                  <a:pt x="340450" y="1629998"/>
                  <a:pt x="291814" y="1886033"/>
                  <a:pt x="291814" y="1920632"/>
                </a:cubicBezTo>
                <a:cubicBezTo>
                  <a:pt x="291814" y="1955232"/>
                  <a:pt x="319606" y="2135148"/>
                  <a:pt x="326554" y="2162828"/>
                </a:cubicBezTo>
                <a:cubicBezTo>
                  <a:pt x="326554" y="2183587"/>
                  <a:pt x="326554" y="2225106"/>
                  <a:pt x="326554" y="2232026"/>
                </a:cubicBezTo>
                <a:cubicBezTo>
                  <a:pt x="326554" y="2238937"/>
                  <a:pt x="333483" y="2245848"/>
                  <a:pt x="333502" y="2245866"/>
                </a:cubicBezTo>
                <a:cubicBezTo>
                  <a:pt x="333502" y="2245866"/>
                  <a:pt x="333502" y="2245866"/>
                  <a:pt x="333502" y="2266626"/>
                </a:cubicBezTo>
                <a:cubicBezTo>
                  <a:pt x="333502" y="2266626"/>
                  <a:pt x="333502" y="2266626"/>
                  <a:pt x="250126" y="2280465"/>
                </a:cubicBezTo>
                <a:cubicBezTo>
                  <a:pt x="250126" y="2280465"/>
                  <a:pt x="250126" y="2280465"/>
                  <a:pt x="250126" y="2259706"/>
                </a:cubicBezTo>
                <a:cubicBezTo>
                  <a:pt x="250126" y="2259706"/>
                  <a:pt x="180646" y="2280465"/>
                  <a:pt x="111167" y="2287385"/>
                </a:cubicBezTo>
                <a:cubicBezTo>
                  <a:pt x="41722" y="2287385"/>
                  <a:pt x="41" y="2273560"/>
                  <a:pt x="0" y="2273546"/>
                </a:cubicBezTo>
                <a:cubicBezTo>
                  <a:pt x="0" y="2273546"/>
                  <a:pt x="0" y="2273546"/>
                  <a:pt x="0" y="2272681"/>
                </a:cubicBezTo>
                <a:lnTo>
                  <a:pt x="0" y="2266626"/>
                </a:lnTo>
                <a:cubicBezTo>
                  <a:pt x="0" y="2266626"/>
                  <a:pt x="0" y="2266626"/>
                  <a:pt x="868" y="2266626"/>
                </a:cubicBezTo>
                <a:lnTo>
                  <a:pt x="6948" y="2266626"/>
                </a:lnTo>
                <a:cubicBezTo>
                  <a:pt x="6948" y="2266626"/>
                  <a:pt x="6948" y="2245866"/>
                  <a:pt x="13896" y="2245866"/>
                </a:cubicBezTo>
                <a:cubicBezTo>
                  <a:pt x="27792" y="2238946"/>
                  <a:pt x="69479" y="2245866"/>
                  <a:pt x="97271" y="2238946"/>
                </a:cubicBezTo>
                <a:cubicBezTo>
                  <a:pt x="118106" y="2232029"/>
                  <a:pt x="145885" y="2211283"/>
                  <a:pt x="145907" y="2211267"/>
                </a:cubicBezTo>
                <a:cubicBezTo>
                  <a:pt x="145907" y="2211267"/>
                  <a:pt x="145907" y="2211267"/>
                  <a:pt x="145038" y="2210402"/>
                </a:cubicBezTo>
                <a:lnTo>
                  <a:pt x="138959" y="2204347"/>
                </a:lnTo>
                <a:cubicBezTo>
                  <a:pt x="138959" y="2204347"/>
                  <a:pt x="145907" y="2197427"/>
                  <a:pt x="152855" y="2197427"/>
                </a:cubicBezTo>
                <a:cubicBezTo>
                  <a:pt x="159803" y="2190507"/>
                  <a:pt x="152855" y="2169748"/>
                  <a:pt x="145907" y="2162828"/>
                </a:cubicBezTo>
                <a:cubicBezTo>
                  <a:pt x="138959" y="2148988"/>
                  <a:pt x="166751" y="2128228"/>
                  <a:pt x="152855" y="2114389"/>
                </a:cubicBezTo>
                <a:cubicBezTo>
                  <a:pt x="145907" y="2107469"/>
                  <a:pt x="138959" y="2079789"/>
                  <a:pt x="138959" y="2045190"/>
                </a:cubicBezTo>
                <a:cubicBezTo>
                  <a:pt x="145907" y="2003671"/>
                  <a:pt x="145907" y="1713036"/>
                  <a:pt x="138959" y="1664597"/>
                </a:cubicBezTo>
                <a:cubicBezTo>
                  <a:pt x="132011" y="1616158"/>
                  <a:pt x="132011" y="1498520"/>
                  <a:pt x="125063" y="1429322"/>
                </a:cubicBezTo>
                <a:cubicBezTo>
                  <a:pt x="118116" y="1360132"/>
                  <a:pt x="111169" y="1201008"/>
                  <a:pt x="111167" y="1200966"/>
                </a:cubicBezTo>
                <a:cubicBezTo>
                  <a:pt x="111167" y="1200966"/>
                  <a:pt x="111167" y="1200966"/>
                  <a:pt x="90323" y="1194046"/>
                </a:cubicBezTo>
                <a:cubicBezTo>
                  <a:pt x="90323" y="1194046"/>
                  <a:pt x="76427" y="1194046"/>
                  <a:pt x="76427" y="1180206"/>
                </a:cubicBezTo>
                <a:cubicBezTo>
                  <a:pt x="69479" y="1166366"/>
                  <a:pt x="62531" y="1069488"/>
                  <a:pt x="69479" y="1034889"/>
                </a:cubicBezTo>
                <a:cubicBezTo>
                  <a:pt x="76427" y="1000290"/>
                  <a:pt x="55583" y="854972"/>
                  <a:pt x="69479" y="778854"/>
                </a:cubicBezTo>
                <a:cubicBezTo>
                  <a:pt x="76427" y="695815"/>
                  <a:pt x="41687" y="522819"/>
                  <a:pt x="48635" y="502059"/>
                </a:cubicBezTo>
                <a:cubicBezTo>
                  <a:pt x="48635" y="481299"/>
                  <a:pt x="55583" y="474380"/>
                  <a:pt x="62531" y="453620"/>
                </a:cubicBezTo>
                <a:cubicBezTo>
                  <a:pt x="62531" y="432860"/>
                  <a:pt x="62531" y="405181"/>
                  <a:pt x="76427" y="391341"/>
                </a:cubicBezTo>
                <a:cubicBezTo>
                  <a:pt x="83367" y="391341"/>
                  <a:pt x="97237" y="391341"/>
                  <a:pt x="97271" y="391341"/>
                </a:cubicBezTo>
                <a:cubicBezTo>
                  <a:pt x="97271" y="391341"/>
                  <a:pt x="97271" y="391341"/>
                  <a:pt x="166751" y="370581"/>
                </a:cubicBezTo>
                <a:cubicBezTo>
                  <a:pt x="166751" y="370581"/>
                  <a:pt x="173699" y="363662"/>
                  <a:pt x="187594" y="363662"/>
                </a:cubicBezTo>
                <a:cubicBezTo>
                  <a:pt x="201490" y="356742"/>
                  <a:pt x="229283" y="342902"/>
                  <a:pt x="243178" y="342902"/>
                </a:cubicBezTo>
                <a:cubicBezTo>
                  <a:pt x="250122" y="335987"/>
                  <a:pt x="257065" y="356715"/>
                  <a:pt x="257074" y="356742"/>
                </a:cubicBezTo>
                <a:cubicBezTo>
                  <a:pt x="257074" y="356742"/>
                  <a:pt x="243203" y="356742"/>
                  <a:pt x="243178" y="356742"/>
                </a:cubicBezTo>
                <a:cubicBezTo>
                  <a:pt x="236231" y="363662"/>
                  <a:pt x="264022" y="412101"/>
                  <a:pt x="277918" y="460540"/>
                </a:cubicBezTo>
                <a:cubicBezTo>
                  <a:pt x="291807" y="508953"/>
                  <a:pt x="312636" y="557367"/>
                  <a:pt x="312658" y="557418"/>
                </a:cubicBezTo>
                <a:cubicBezTo>
                  <a:pt x="312658" y="557418"/>
                  <a:pt x="333502" y="502059"/>
                  <a:pt x="340450" y="495139"/>
                </a:cubicBezTo>
                <a:cubicBezTo>
                  <a:pt x="340450" y="495139"/>
                  <a:pt x="354318" y="488233"/>
                  <a:pt x="354346" y="488219"/>
                </a:cubicBezTo>
                <a:cubicBezTo>
                  <a:pt x="354346" y="488219"/>
                  <a:pt x="354346" y="488219"/>
                  <a:pt x="333502" y="488219"/>
                </a:cubicBezTo>
                <a:cubicBezTo>
                  <a:pt x="333502" y="488219"/>
                  <a:pt x="326554" y="474380"/>
                  <a:pt x="326554" y="467460"/>
                </a:cubicBezTo>
                <a:cubicBezTo>
                  <a:pt x="326554" y="460540"/>
                  <a:pt x="347398" y="425940"/>
                  <a:pt x="354346" y="425940"/>
                </a:cubicBezTo>
                <a:cubicBezTo>
                  <a:pt x="361290" y="419024"/>
                  <a:pt x="382117" y="460499"/>
                  <a:pt x="382137" y="460540"/>
                </a:cubicBezTo>
                <a:cubicBezTo>
                  <a:pt x="382137" y="467456"/>
                  <a:pt x="368258" y="481283"/>
                  <a:pt x="368242" y="481299"/>
                </a:cubicBezTo>
                <a:cubicBezTo>
                  <a:pt x="368242" y="481299"/>
                  <a:pt x="375190" y="508979"/>
                  <a:pt x="375190" y="529738"/>
                </a:cubicBezTo>
                <a:cubicBezTo>
                  <a:pt x="375190" y="550481"/>
                  <a:pt x="382126" y="564315"/>
                  <a:pt x="382137" y="564338"/>
                </a:cubicBezTo>
                <a:cubicBezTo>
                  <a:pt x="382137" y="564338"/>
                  <a:pt x="409929" y="522819"/>
                  <a:pt x="416877" y="508979"/>
                </a:cubicBezTo>
                <a:cubicBezTo>
                  <a:pt x="423825" y="495139"/>
                  <a:pt x="465513" y="419021"/>
                  <a:pt x="465513" y="384421"/>
                </a:cubicBezTo>
                <a:cubicBezTo>
                  <a:pt x="465513" y="342937"/>
                  <a:pt x="437769" y="335994"/>
                  <a:pt x="437721" y="335982"/>
                </a:cubicBezTo>
                <a:close/>
                <a:moveTo>
                  <a:pt x="337448" y="198"/>
                </a:moveTo>
                <a:cubicBezTo>
                  <a:pt x="362443" y="1585"/>
                  <a:pt x="381495" y="9893"/>
                  <a:pt x="390330" y="14610"/>
                </a:cubicBezTo>
                <a:cubicBezTo>
                  <a:pt x="392721" y="14917"/>
                  <a:pt x="394967" y="15549"/>
                  <a:pt x="396874" y="17041"/>
                </a:cubicBezTo>
                <a:cubicBezTo>
                  <a:pt x="400117" y="14041"/>
                  <a:pt x="412780" y="4896"/>
                  <a:pt x="430461" y="10780"/>
                </a:cubicBezTo>
                <a:cubicBezTo>
                  <a:pt x="451226" y="24600"/>
                  <a:pt x="471992" y="52241"/>
                  <a:pt x="465070" y="79882"/>
                </a:cubicBezTo>
                <a:cubicBezTo>
                  <a:pt x="458148" y="107523"/>
                  <a:pt x="465070" y="121344"/>
                  <a:pt x="465070" y="121344"/>
                </a:cubicBezTo>
                <a:lnTo>
                  <a:pt x="459014" y="115297"/>
                </a:lnTo>
                <a:cubicBezTo>
                  <a:pt x="458140" y="114469"/>
                  <a:pt x="455620" y="124534"/>
                  <a:pt x="453674" y="134037"/>
                </a:cubicBezTo>
                <a:cubicBezTo>
                  <a:pt x="455048" y="132665"/>
                  <a:pt x="456568" y="131148"/>
                  <a:pt x="458088" y="129631"/>
                </a:cubicBezTo>
                <a:cubicBezTo>
                  <a:pt x="461129" y="129631"/>
                  <a:pt x="465040" y="140041"/>
                  <a:pt x="465040" y="150452"/>
                </a:cubicBezTo>
                <a:cubicBezTo>
                  <a:pt x="465040" y="164332"/>
                  <a:pt x="465040" y="185152"/>
                  <a:pt x="465040" y="192093"/>
                </a:cubicBezTo>
                <a:cubicBezTo>
                  <a:pt x="458088" y="199033"/>
                  <a:pt x="451136" y="205973"/>
                  <a:pt x="451136" y="205973"/>
                </a:cubicBezTo>
                <a:lnTo>
                  <a:pt x="447660" y="198165"/>
                </a:lnTo>
                <a:cubicBezTo>
                  <a:pt x="445922" y="197298"/>
                  <a:pt x="444184" y="199033"/>
                  <a:pt x="444184" y="205973"/>
                </a:cubicBezTo>
                <a:cubicBezTo>
                  <a:pt x="444184" y="212913"/>
                  <a:pt x="437232" y="233734"/>
                  <a:pt x="437232" y="247614"/>
                </a:cubicBezTo>
                <a:cubicBezTo>
                  <a:pt x="430279" y="261494"/>
                  <a:pt x="423327" y="275375"/>
                  <a:pt x="423327" y="275375"/>
                </a:cubicBezTo>
                <a:cubicBezTo>
                  <a:pt x="423307" y="275395"/>
                  <a:pt x="416375" y="282346"/>
                  <a:pt x="416375" y="303135"/>
                </a:cubicBezTo>
                <a:cubicBezTo>
                  <a:pt x="416375" y="323956"/>
                  <a:pt x="360758" y="344776"/>
                  <a:pt x="360758" y="344776"/>
                </a:cubicBezTo>
                <a:cubicBezTo>
                  <a:pt x="360720" y="344769"/>
                  <a:pt x="291237" y="330890"/>
                  <a:pt x="291237" y="310075"/>
                </a:cubicBezTo>
                <a:cubicBezTo>
                  <a:pt x="291237" y="296195"/>
                  <a:pt x="291237" y="290990"/>
                  <a:pt x="291237" y="289255"/>
                </a:cubicBezTo>
                <a:cubicBezTo>
                  <a:pt x="291206" y="289224"/>
                  <a:pt x="277325" y="275352"/>
                  <a:pt x="270380" y="254554"/>
                </a:cubicBezTo>
                <a:cubicBezTo>
                  <a:pt x="263428" y="233734"/>
                  <a:pt x="263428" y="212913"/>
                  <a:pt x="263428" y="212913"/>
                </a:cubicBezTo>
                <a:cubicBezTo>
                  <a:pt x="263414" y="212941"/>
                  <a:pt x="256469" y="226787"/>
                  <a:pt x="249524" y="219853"/>
                </a:cubicBezTo>
                <a:cubicBezTo>
                  <a:pt x="242572" y="205973"/>
                  <a:pt x="242572" y="185152"/>
                  <a:pt x="235619" y="171272"/>
                </a:cubicBezTo>
                <a:cubicBezTo>
                  <a:pt x="228667" y="157392"/>
                  <a:pt x="235619" y="143511"/>
                  <a:pt x="242572" y="143511"/>
                </a:cubicBezTo>
                <a:lnTo>
                  <a:pt x="244496" y="142825"/>
                </a:lnTo>
                <a:cubicBezTo>
                  <a:pt x="244266" y="142102"/>
                  <a:pt x="243922" y="142075"/>
                  <a:pt x="243569" y="142075"/>
                </a:cubicBezTo>
                <a:cubicBezTo>
                  <a:pt x="236647" y="135164"/>
                  <a:pt x="229725" y="142075"/>
                  <a:pt x="229725" y="142075"/>
                </a:cubicBezTo>
                <a:cubicBezTo>
                  <a:pt x="229725" y="142038"/>
                  <a:pt x="229734" y="128254"/>
                  <a:pt x="236647" y="128254"/>
                </a:cubicBezTo>
                <a:cubicBezTo>
                  <a:pt x="243569" y="128254"/>
                  <a:pt x="243569" y="114434"/>
                  <a:pt x="243569" y="114434"/>
                </a:cubicBezTo>
                <a:cubicBezTo>
                  <a:pt x="243548" y="114455"/>
                  <a:pt x="236636" y="121344"/>
                  <a:pt x="229725" y="121344"/>
                </a:cubicBezTo>
                <a:cubicBezTo>
                  <a:pt x="229699" y="121344"/>
                  <a:pt x="222803" y="121344"/>
                  <a:pt x="222803" y="121344"/>
                </a:cubicBezTo>
                <a:cubicBezTo>
                  <a:pt x="222832" y="121329"/>
                  <a:pt x="236647" y="114412"/>
                  <a:pt x="236647" y="93703"/>
                </a:cubicBezTo>
                <a:cubicBezTo>
                  <a:pt x="236647" y="72972"/>
                  <a:pt x="243569" y="24600"/>
                  <a:pt x="298944" y="3869"/>
                </a:cubicBezTo>
                <a:cubicBezTo>
                  <a:pt x="312788" y="414"/>
                  <a:pt x="325767" y="-450"/>
                  <a:pt x="337448" y="198"/>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9" name="Freeform 27"/>
          <p:cNvSpPr/>
          <p:nvPr/>
        </p:nvSpPr>
        <p:spPr bwMode="auto">
          <a:xfrm>
            <a:off x="7589404" y="1642290"/>
            <a:ext cx="695136" cy="2294305"/>
          </a:xfrm>
          <a:custGeom>
            <a:avLst/>
            <a:gdLst/>
            <a:ahLst/>
            <a:cxnLst/>
            <a:rect l="l" t="t" r="r" b="b"/>
            <a:pathLst>
              <a:path w="695136" h="2294305">
                <a:moveTo>
                  <a:pt x="443982" y="335982"/>
                </a:moveTo>
                <a:cubicBezTo>
                  <a:pt x="443982" y="335982"/>
                  <a:pt x="478668" y="342902"/>
                  <a:pt x="492542" y="349822"/>
                </a:cubicBezTo>
                <a:cubicBezTo>
                  <a:pt x="499479" y="349822"/>
                  <a:pt x="541102" y="356742"/>
                  <a:pt x="561914" y="377501"/>
                </a:cubicBezTo>
                <a:cubicBezTo>
                  <a:pt x="575781" y="391334"/>
                  <a:pt x="617369" y="384428"/>
                  <a:pt x="617412" y="384421"/>
                </a:cubicBezTo>
                <a:cubicBezTo>
                  <a:pt x="617412" y="384421"/>
                  <a:pt x="665972" y="405181"/>
                  <a:pt x="672909" y="412101"/>
                </a:cubicBezTo>
                <a:cubicBezTo>
                  <a:pt x="679847" y="419021"/>
                  <a:pt x="672909" y="474380"/>
                  <a:pt x="679847" y="515899"/>
                </a:cubicBezTo>
                <a:cubicBezTo>
                  <a:pt x="679847" y="515899"/>
                  <a:pt x="679847" y="654296"/>
                  <a:pt x="679847" y="744254"/>
                </a:cubicBezTo>
                <a:cubicBezTo>
                  <a:pt x="679847" y="778235"/>
                  <a:pt x="679847" y="793455"/>
                  <a:pt x="679847" y="799613"/>
                </a:cubicBezTo>
                <a:cubicBezTo>
                  <a:pt x="679847" y="813453"/>
                  <a:pt x="700658" y="931091"/>
                  <a:pt x="693721" y="944931"/>
                </a:cubicBezTo>
                <a:cubicBezTo>
                  <a:pt x="686784" y="965690"/>
                  <a:pt x="624349" y="1145607"/>
                  <a:pt x="624349" y="1159447"/>
                </a:cubicBezTo>
                <a:cubicBezTo>
                  <a:pt x="617412" y="1166366"/>
                  <a:pt x="624349" y="1214806"/>
                  <a:pt x="617412" y="1214806"/>
                </a:cubicBezTo>
                <a:cubicBezTo>
                  <a:pt x="596624" y="1235541"/>
                  <a:pt x="589679" y="1249373"/>
                  <a:pt x="589663" y="1249405"/>
                </a:cubicBezTo>
                <a:cubicBezTo>
                  <a:pt x="596600" y="1311684"/>
                  <a:pt x="582726" y="1408562"/>
                  <a:pt x="589663" y="1450081"/>
                </a:cubicBezTo>
                <a:cubicBezTo>
                  <a:pt x="589663" y="1505440"/>
                  <a:pt x="575788" y="1623078"/>
                  <a:pt x="589663" y="1685357"/>
                </a:cubicBezTo>
                <a:cubicBezTo>
                  <a:pt x="596600" y="1740716"/>
                  <a:pt x="589663" y="1982911"/>
                  <a:pt x="589663" y="2059030"/>
                </a:cubicBezTo>
                <a:cubicBezTo>
                  <a:pt x="584460" y="2121309"/>
                  <a:pt x="587061" y="2117416"/>
                  <a:pt x="582726" y="2121308"/>
                </a:cubicBezTo>
                <a:cubicBezTo>
                  <a:pt x="582726" y="2142040"/>
                  <a:pt x="582726" y="2148969"/>
                  <a:pt x="582726" y="2148988"/>
                </a:cubicBezTo>
                <a:cubicBezTo>
                  <a:pt x="582726" y="2148988"/>
                  <a:pt x="589663" y="2162828"/>
                  <a:pt x="589663" y="2183587"/>
                </a:cubicBezTo>
                <a:cubicBezTo>
                  <a:pt x="582739" y="2204307"/>
                  <a:pt x="575815" y="2204347"/>
                  <a:pt x="575788" y="2204347"/>
                </a:cubicBezTo>
                <a:cubicBezTo>
                  <a:pt x="575788" y="2204347"/>
                  <a:pt x="575788" y="2204347"/>
                  <a:pt x="596600" y="2266626"/>
                </a:cubicBezTo>
                <a:cubicBezTo>
                  <a:pt x="596600" y="2266626"/>
                  <a:pt x="596600" y="2266626"/>
                  <a:pt x="596600" y="2287385"/>
                </a:cubicBezTo>
                <a:cubicBezTo>
                  <a:pt x="575788" y="2294305"/>
                  <a:pt x="561914" y="2294305"/>
                  <a:pt x="527228" y="2294305"/>
                </a:cubicBezTo>
                <a:cubicBezTo>
                  <a:pt x="485627" y="2294305"/>
                  <a:pt x="457885" y="2287393"/>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3926" y="2224241"/>
                </a:cubicBezTo>
                <a:lnTo>
                  <a:pt x="457856" y="2218187"/>
                </a:lnTo>
                <a:cubicBezTo>
                  <a:pt x="457856" y="2218187"/>
                  <a:pt x="457856" y="2218187"/>
                  <a:pt x="456989" y="2218187"/>
                </a:cubicBezTo>
                <a:lnTo>
                  <a:pt x="450919" y="2218187"/>
                </a:lnTo>
                <a:cubicBezTo>
                  <a:pt x="450919" y="2211267"/>
                  <a:pt x="471730" y="2197427"/>
                  <a:pt x="457856" y="2190507"/>
                </a:cubicBezTo>
                <a:cubicBezTo>
                  <a:pt x="443982" y="2190507"/>
                  <a:pt x="437044" y="2155908"/>
                  <a:pt x="437044" y="2135148"/>
                </a:cubicBezTo>
                <a:cubicBezTo>
                  <a:pt x="437044" y="2107469"/>
                  <a:pt x="416233" y="1941392"/>
                  <a:pt x="402358" y="1872193"/>
                </a:cubicBezTo>
                <a:cubicBezTo>
                  <a:pt x="388484" y="1796075"/>
                  <a:pt x="402358" y="1650757"/>
                  <a:pt x="395421" y="1588479"/>
                </a:cubicBezTo>
                <a:cubicBezTo>
                  <a:pt x="388485" y="1533131"/>
                  <a:pt x="367681" y="1429364"/>
                  <a:pt x="367672" y="1429322"/>
                </a:cubicBezTo>
                <a:cubicBezTo>
                  <a:pt x="367672" y="1429322"/>
                  <a:pt x="339923" y="1574639"/>
                  <a:pt x="339923" y="1602318"/>
                </a:cubicBezTo>
                <a:cubicBezTo>
                  <a:pt x="339923" y="1629998"/>
                  <a:pt x="291363" y="1886033"/>
                  <a:pt x="291363" y="1920632"/>
                </a:cubicBezTo>
                <a:cubicBezTo>
                  <a:pt x="291363" y="1955232"/>
                  <a:pt x="326049" y="2135148"/>
                  <a:pt x="326049" y="2162828"/>
                </a:cubicBezTo>
                <a:cubicBezTo>
                  <a:pt x="326049" y="2183587"/>
                  <a:pt x="326049" y="2225106"/>
                  <a:pt x="326049" y="2232026"/>
                </a:cubicBezTo>
                <a:cubicBezTo>
                  <a:pt x="326049" y="2238937"/>
                  <a:pt x="332968" y="2245848"/>
                  <a:pt x="332986" y="2245866"/>
                </a:cubicBezTo>
                <a:cubicBezTo>
                  <a:pt x="332986" y="2245866"/>
                  <a:pt x="332986" y="2245866"/>
                  <a:pt x="332986" y="2266626"/>
                </a:cubicBezTo>
                <a:cubicBezTo>
                  <a:pt x="332986" y="2266626"/>
                  <a:pt x="332986" y="2266626"/>
                  <a:pt x="249740" y="2280465"/>
                </a:cubicBezTo>
                <a:cubicBezTo>
                  <a:pt x="249740" y="2280465"/>
                  <a:pt x="249740" y="2280465"/>
                  <a:pt x="249740" y="2259706"/>
                </a:cubicBezTo>
                <a:cubicBezTo>
                  <a:pt x="249740" y="2259706"/>
                  <a:pt x="180367" y="2280465"/>
                  <a:pt x="110995" y="2287385"/>
                </a:cubicBezTo>
                <a:cubicBezTo>
                  <a:pt x="48594" y="2287385"/>
                  <a:pt x="53" y="2273561"/>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13874" y="2245866"/>
                </a:cubicBezTo>
                <a:cubicBezTo>
                  <a:pt x="27749" y="2238946"/>
                  <a:pt x="76309" y="2245866"/>
                  <a:pt x="97121" y="2238946"/>
                </a:cubicBezTo>
                <a:cubicBezTo>
                  <a:pt x="117922" y="2232030"/>
                  <a:pt x="145654" y="2211287"/>
                  <a:pt x="145681" y="2211267"/>
                </a:cubicBezTo>
                <a:cubicBezTo>
                  <a:pt x="145681" y="2211267"/>
                  <a:pt x="145681" y="2211267"/>
                  <a:pt x="144814" y="2210402"/>
                </a:cubicBezTo>
                <a:lnTo>
                  <a:pt x="138744" y="2204347"/>
                </a:lnTo>
                <a:cubicBezTo>
                  <a:pt x="138744" y="2204347"/>
                  <a:pt x="145681" y="2197427"/>
                  <a:pt x="152618" y="2197427"/>
                </a:cubicBezTo>
                <a:cubicBezTo>
                  <a:pt x="159556" y="2190507"/>
                  <a:pt x="152618" y="2169748"/>
                  <a:pt x="145681" y="2162828"/>
                </a:cubicBezTo>
                <a:cubicBezTo>
                  <a:pt x="138744" y="2148988"/>
                  <a:pt x="166493" y="2128228"/>
                  <a:pt x="159556" y="2114389"/>
                </a:cubicBezTo>
                <a:cubicBezTo>
                  <a:pt x="145681" y="2107469"/>
                  <a:pt x="138744" y="2079789"/>
                  <a:pt x="138744" y="2045190"/>
                </a:cubicBezTo>
                <a:cubicBezTo>
                  <a:pt x="145681" y="2003671"/>
                  <a:pt x="145681" y="1713036"/>
                  <a:pt x="138744" y="1664597"/>
                </a:cubicBezTo>
                <a:cubicBezTo>
                  <a:pt x="131807" y="1616158"/>
                  <a:pt x="138744" y="1498520"/>
                  <a:pt x="124869" y="1429322"/>
                </a:cubicBezTo>
                <a:cubicBezTo>
                  <a:pt x="117934" y="1360139"/>
                  <a:pt x="110999" y="1201042"/>
                  <a:pt x="110995" y="1200966"/>
                </a:cubicBezTo>
                <a:cubicBezTo>
                  <a:pt x="110995" y="1200966"/>
                  <a:pt x="110995" y="1200966"/>
                  <a:pt x="90183" y="1194046"/>
                </a:cubicBezTo>
                <a:cubicBezTo>
                  <a:pt x="90183" y="1194046"/>
                  <a:pt x="83246" y="1194046"/>
                  <a:pt x="76309" y="1180206"/>
                </a:cubicBezTo>
                <a:cubicBezTo>
                  <a:pt x="69372" y="1166366"/>
                  <a:pt x="69372" y="1069488"/>
                  <a:pt x="69372" y="1034889"/>
                </a:cubicBezTo>
                <a:cubicBezTo>
                  <a:pt x="76309" y="1000290"/>
                  <a:pt x="62435" y="854972"/>
                  <a:pt x="69372" y="778854"/>
                </a:cubicBezTo>
                <a:cubicBezTo>
                  <a:pt x="76309" y="695815"/>
                  <a:pt x="41623" y="522819"/>
                  <a:pt x="48560" y="502059"/>
                </a:cubicBezTo>
                <a:cubicBezTo>
                  <a:pt x="48560" y="481299"/>
                  <a:pt x="62435" y="474380"/>
                  <a:pt x="62435" y="453620"/>
                </a:cubicBezTo>
                <a:cubicBezTo>
                  <a:pt x="62435" y="432860"/>
                  <a:pt x="62435" y="405181"/>
                  <a:pt x="76309" y="391341"/>
                </a:cubicBezTo>
                <a:cubicBezTo>
                  <a:pt x="83241" y="391341"/>
                  <a:pt x="104027" y="391341"/>
                  <a:pt x="104058" y="391341"/>
                </a:cubicBezTo>
                <a:cubicBezTo>
                  <a:pt x="104058" y="391341"/>
                  <a:pt x="104058" y="391341"/>
                  <a:pt x="166493" y="370581"/>
                </a:cubicBezTo>
                <a:cubicBezTo>
                  <a:pt x="166493" y="370581"/>
                  <a:pt x="173430" y="363662"/>
                  <a:pt x="187304" y="363662"/>
                </a:cubicBezTo>
                <a:cubicBezTo>
                  <a:pt x="201179" y="356742"/>
                  <a:pt x="228928" y="342902"/>
                  <a:pt x="242803" y="342902"/>
                </a:cubicBezTo>
                <a:cubicBezTo>
                  <a:pt x="249735" y="335987"/>
                  <a:pt x="256667" y="356713"/>
                  <a:pt x="256677" y="356742"/>
                </a:cubicBezTo>
                <a:cubicBezTo>
                  <a:pt x="256677" y="356742"/>
                  <a:pt x="242827" y="356742"/>
                  <a:pt x="242803" y="356742"/>
                </a:cubicBezTo>
                <a:cubicBezTo>
                  <a:pt x="235865" y="363662"/>
                  <a:pt x="263614" y="412101"/>
                  <a:pt x="277489" y="460540"/>
                </a:cubicBezTo>
                <a:cubicBezTo>
                  <a:pt x="291356" y="508955"/>
                  <a:pt x="319084" y="557370"/>
                  <a:pt x="319112" y="557418"/>
                </a:cubicBezTo>
                <a:cubicBezTo>
                  <a:pt x="319112" y="557418"/>
                  <a:pt x="332986" y="502059"/>
                  <a:pt x="339923" y="495139"/>
                </a:cubicBezTo>
                <a:cubicBezTo>
                  <a:pt x="346852" y="495139"/>
                  <a:pt x="353781" y="488236"/>
                  <a:pt x="353798" y="488219"/>
                </a:cubicBezTo>
                <a:cubicBezTo>
                  <a:pt x="353798" y="488219"/>
                  <a:pt x="353798" y="488219"/>
                  <a:pt x="352063" y="488219"/>
                </a:cubicBezTo>
                <a:lnTo>
                  <a:pt x="339923" y="488219"/>
                </a:lnTo>
                <a:cubicBezTo>
                  <a:pt x="339923" y="488219"/>
                  <a:pt x="326049" y="474380"/>
                  <a:pt x="326049" y="467460"/>
                </a:cubicBezTo>
                <a:cubicBezTo>
                  <a:pt x="326049" y="460540"/>
                  <a:pt x="353798" y="425940"/>
                  <a:pt x="360735" y="425940"/>
                </a:cubicBezTo>
                <a:cubicBezTo>
                  <a:pt x="367669" y="419024"/>
                  <a:pt x="381533" y="460498"/>
                  <a:pt x="381547" y="460540"/>
                </a:cubicBezTo>
                <a:cubicBezTo>
                  <a:pt x="381547" y="467455"/>
                  <a:pt x="367691" y="481280"/>
                  <a:pt x="367672" y="481299"/>
                </a:cubicBezTo>
                <a:cubicBezTo>
                  <a:pt x="367672" y="481299"/>
                  <a:pt x="374609" y="508979"/>
                  <a:pt x="374609" y="529738"/>
                </a:cubicBezTo>
                <a:cubicBezTo>
                  <a:pt x="374609" y="550480"/>
                  <a:pt x="381535" y="564314"/>
                  <a:pt x="381547" y="564338"/>
                </a:cubicBezTo>
                <a:cubicBezTo>
                  <a:pt x="381547" y="564338"/>
                  <a:pt x="409296" y="522819"/>
                  <a:pt x="416233" y="508979"/>
                </a:cubicBezTo>
                <a:cubicBezTo>
                  <a:pt x="423170" y="495139"/>
                  <a:pt x="464793" y="419021"/>
                  <a:pt x="464793" y="384421"/>
                </a:cubicBezTo>
                <a:cubicBezTo>
                  <a:pt x="464793" y="342937"/>
                  <a:pt x="444017" y="335994"/>
                  <a:pt x="443982" y="335982"/>
                </a:cubicBezTo>
                <a:close/>
                <a:moveTo>
                  <a:pt x="344370" y="198"/>
                </a:moveTo>
                <a:cubicBezTo>
                  <a:pt x="379412" y="2142"/>
                  <a:pt x="402773" y="17690"/>
                  <a:pt x="402773" y="17690"/>
                </a:cubicBezTo>
                <a:cubicBezTo>
                  <a:pt x="402787" y="17663"/>
                  <a:pt x="409716" y="3876"/>
                  <a:pt x="430461" y="10780"/>
                </a:cubicBezTo>
                <a:cubicBezTo>
                  <a:pt x="451226" y="24600"/>
                  <a:pt x="471992" y="52241"/>
                  <a:pt x="465070" y="79882"/>
                </a:cubicBezTo>
                <a:cubicBezTo>
                  <a:pt x="458148" y="107523"/>
                  <a:pt x="471992" y="121344"/>
                  <a:pt x="471992" y="121344"/>
                </a:cubicBezTo>
                <a:lnTo>
                  <a:pt x="459879" y="115297"/>
                </a:lnTo>
                <a:cubicBezTo>
                  <a:pt x="458138" y="114474"/>
                  <a:pt x="455059" y="126771"/>
                  <a:pt x="453062" y="137011"/>
                </a:cubicBezTo>
                <a:cubicBezTo>
                  <a:pt x="453875" y="135028"/>
                  <a:pt x="455514" y="132330"/>
                  <a:pt x="458196" y="129631"/>
                </a:cubicBezTo>
                <a:cubicBezTo>
                  <a:pt x="465094" y="122691"/>
                  <a:pt x="465094" y="136571"/>
                  <a:pt x="465094" y="150452"/>
                </a:cubicBezTo>
                <a:cubicBezTo>
                  <a:pt x="465094" y="164332"/>
                  <a:pt x="465094" y="185152"/>
                  <a:pt x="465094" y="192093"/>
                </a:cubicBezTo>
                <a:cubicBezTo>
                  <a:pt x="465094" y="199033"/>
                  <a:pt x="451298" y="205973"/>
                  <a:pt x="451298" y="205973"/>
                </a:cubicBezTo>
                <a:lnTo>
                  <a:pt x="447849" y="198165"/>
                </a:lnTo>
                <a:cubicBezTo>
                  <a:pt x="446125" y="197298"/>
                  <a:pt x="444400" y="199033"/>
                  <a:pt x="444400" y="205973"/>
                </a:cubicBezTo>
                <a:cubicBezTo>
                  <a:pt x="444400" y="212913"/>
                  <a:pt x="437503" y="233734"/>
                  <a:pt x="437503" y="247614"/>
                </a:cubicBezTo>
                <a:cubicBezTo>
                  <a:pt x="430605" y="261494"/>
                  <a:pt x="423707" y="275375"/>
                  <a:pt x="423707" y="275375"/>
                </a:cubicBezTo>
                <a:cubicBezTo>
                  <a:pt x="423707" y="275399"/>
                  <a:pt x="423707" y="282351"/>
                  <a:pt x="423707" y="303135"/>
                </a:cubicBezTo>
                <a:cubicBezTo>
                  <a:pt x="423707" y="323956"/>
                  <a:pt x="361625" y="344776"/>
                  <a:pt x="361625" y="344776"/>
                </a:cubicBezTo>
                <a:cubicBezTo>
                  <a:pt x="361554" y="344762"/>
                  <a:pt x="292646" y="330885"/>
                  <a:pt x="292646" y="310075"/>
                </a:cubicBezTo>
                <a:cubicBezTo>
                  <a:pt x="292646" y="296195"/>
                  <a:pt x="292646" y="290990"/>
                  <a:pt x="292646" y="289255"/>
                </a:cubicBezTo>
                <a:cubicBezTo>
                  <a:pt x="292616" y="289224"/>
                  <a:pt x="278842" y="275352"/>
                  <a:pt x="271952" y="254554"/>
                </a:cubicBezTo>
                <a:cubicBezTo>
                  <a:pt x="265054" y="233734"/>
                  <a:pt x="265054" y="212913"/>
                  <a:pt x="265054" y="212913"/>
                </a:cubicBezTo>
                <a:cubicBezTo>
                  <a:pt x="265041" y="212940"/>
                  <a:pt x="258149" y="226787"/>
                  <a:pt x="251258" y="219853"/>
                </a:cubicBezTo>
                <a:cubicBezTo>
                  <a:pt x="244360" y="205973"/>
                  <a:pt x="244360" y="185152"/>
                  <a:pt x="237462" y="171272"/>
                </a:cubicBezTo>
                <a:cubicBezTo>
                  <a:pt x="237462" y="157392"/>
                  <a:pt x="237462" y="143511"/>
                  <a:pt x="244360" y="143511"/>
                </a:cubicBezTo>
                <a:lnTo>
                  <a:pt x="245117" y="143328"/>
                </a:lnTo>
                <a:cubicBezTo>
                  <a:pt x="244823" y="142164"/>
                  <a:pt x="244211" y="142075"/>
                  <a:pt x="243569" y="142075"/>
                </a:cubicBezTo>
                <a:lnTo>
                  <a:pt x="237512" y="139483"/>
                </a:lnTo>
                <a:cubicBezTo>
                  <a:pt x="236624" y="142029"/>
                  <a:pt x="229736" y="128254"/>
                  <a:pt x="236647" y="128254"/>
                </a:cubicBezTo>
                <a:cubicBezTo>
                  <a:pt x="243569" y="128254"/>
                  <a:pt x="243569" y="114434"/>
                  <a:pt x="243569" y="114434"/>
                </a:cubicBezTo>
                <a:cubicBezTo>
                  <a:pt x="243542" y="114460"/>
                  <a:pt x="236647" y="121344"/>
                  <a:pt x="236647" y="121344"/>
                </a:cubicBezTo>
                <a:cubicBezTo>
                  <a:pt x="229725" y="121344"/>
                  <a:pt x="222803" y="121344"/>
                  <a:pt x="222803" y="121344"/>
                </a:cubicBezTo>
                <a:cubicBezTo>
                  <a:pt x="222834" y="121328"/>
                  <a:pt x="236647" y="114410"/>
                  <a:pt x="236647" y="93703"/>
                </a:cubicBezTo>
                <a:cubicBezTo>
                  <a:pt x="236647" y="72972"/>
                  <a:pt x="250491" y="24600"/>
                  <a:pt x="305866" y="3869"/>
                </a:cubicBezTo>
                <a:cubicBezTo>
                  <a:pt x="319710" y="414"/>
                  <a:pt x="332689" y="-450"/>
                  <a:pt x="344370" y="198"/>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10" name="Freeform 30"/>
          <p:cNvSpPr/>
          <p:nvPr/>
        </p:nvSpPr>
        <p:spPr bwMode="auto">
          <a:xfrm>
            <a:off x="8407328" y="1642290"/>
            <a:ext cx="695663" cy="2294305"/>
          </a:xfrm>
          <a:custGeom>
            <a:avLst/>
            <a:gdLst/>
            <a:ahLst/>
            <a:cxnLst/>
            <a:rect l="l" t="t" r="r" b="b"/>
            <a:pathLst>
              <a:path w="695663" h="2294305">
                <a:moveTo>
                  <a:pt x="443981" y="335982"/>
                </a:moveTo>
                <a:cubicBezTo>
                  <a:pt x="443981" y="335982"/>
                  <a:pt x="478667" y="342902"/>
                  <a:pt x="492542" y="349822"/>
                </a:cubicBezTo>
                <a:cubicBezTo>
                  <a:pt x="506416" y="349822"/>
                  <a:pt x="541102" y="356742"/>
                  <a:pt x="561914" y="377501"/>
                </a:cubicBezTo>
                <a:cubicBezTo>
                  <a:pt x="582717" y="391336"/>
                  <a:pt x="617384" y="384426"/>
                  <a:pt x="617411" y="384421"/>
                </a:cubicBezTo>
                <a:cubicBezTo>
                  <a:pt x="617411" y="384421"/>
                  <a:pt x="672909" y="405181"/>
                  <a:pt x="672909" y="412101"/>
                </a:cubicBezTo>
                <a:cubicBezTo>
                  <a:pt x="679846" y="419021"/>
                  <a:pt x="672909" y="474380"/>
                  <a:pt x="679846" y="515899"/>
                </a:cubicBezTo>
                <a:cubicBezTo>
                  <a:pt x="679846" y="515899"/>
                  <a:pt x="679846" y="654296"/>
                  <a:pt x="679846" y="744254"/>
                </a:cubicBezTo>
                <a:cubicBezTo>
                  <a:pt x="679846" y="819083"/>
                  <a:pt x="684646" y="802940"/>
                  <a:pt x="686784" y="799613"/>
                </a:cubicBezTo>
                <a:cubicBezTo>
                  <a:pt x="686784" y="813453"/>
                  <a:pt x="700658" y="931091"/>
                  <a:pt x="693721" y="944931"/>
                </a:cubicBezTo>
                <a:cubicBezTo>
                  <a:pt x="686784" y="965690"/>
                  <a:pt x="631286" y="1145607"/>
                  <a:pt x="624349" y="1159447"/>
                </a:cubicBezTo>
                <a:cubicBezTo>
                  <a:pt x="617411" y="1166366"/>
                  <a:pt x="624349" y="1214806"/>
                  <a:pt x="617411" y="1214806"/>
                </a:cubicBezTo>
                <a:cubicBezTo>
                  <a:pt x="596624" y="1235541"/>
                  <a:pt x="596600" y="1249373"/>
                  <a:pt x="596600" y="1249405"/>
                </a:cubicBezTo>
                <a:cubicBezTo>
                  <a:pt x="596600" y="1249405"/>
                  <a:pt x="596600" y="1249405"/>
                  <a:pt x="595733" y="1249405"/>
                </a:cubicBezTo>
                <a:lnTo>
                  <a:pt x="589663" y="1249405"/>
                </a:lnTo>
                <a:cubicBezTo>
                  <a:pt x="596600" y="1311684"/>
                  <a:pt x="582725" y="1408562"/>
                  <a:pt x="589663" y="1450081"/>
                </a:cubicBezTo>
                <a:cubicBezTo>
                  <a:pt x="589663" y="1505440"/>
                  <a:pt x="575788" y="1623078"/>
                  <a:pt x="589663" y="1685357"/>
                </a:cubicBezTo>
                <a:cubicBezTo>
                  <a:pt x="596600" y="1740716"/>
                  <a:pt x="589663" y="1982911"/>
                  <a:pt x="589663" y="2059030"/>
                </a:cubicBezTo>
                <a:cubicBezTo>
                  <a:pt x="584459" y="2121309"/>
                  <a:pt x="587061" y="2117416"/>
                  <a:pt x="582725" y="2121308"/>
                </a:cubicBezTo>
                <a:cubicBezTo>
                  <a:pt x="582725" y="2142044"/>
                  <a:pt x="589647" y="2148972"/>
                  <a:pt x="589663" y="2148988"/>
                </a:cubicBezTo>
                <a:cubicBezTo>
                  <a:pt x="589663" y="2148988"/>
                  <a:pt x="589663" y="2162828"/>
                  <a:pt x="589663" y="2183587"/>
                </a:cubicBezTo>
                <a:cubicBezTo>
                  <a:pt x="582739" y="2204306"/>
                  <a:pt x="575815" y="2204347"/>
                  <a:pt x="575788" y="2204347"/>
                </a:cubicBezTo>
                <a:cubicBezTo>
                  <a:pt x="575788" y="2204347"/>
                  <a:pt x="575788" y="2204347"/>
                  <a:pt x="596600" y="2266626"/>
                </a:cubicBezTo>
                <a:cubicBezTo>
                  <a:pt x="596600" y="2266626"/>
                  <a:pt x="596600" y="2266626"/>
                  <a:pt x="597467" y="2266626"/>
                </a:cubicBezTo>
                <a:lnTo>
                  <a:pt x="603537" y="2266626"/>
                </a:lnTo>
                <a:cubicBezTo>
                  <a:pt x="603537" y="2266626"/>
                  <a:pt x="603537" y="2266626"/>
                  <a:pt x="603537" y="2287385"/>
                </a:cubicBezTo>
                <a:cubicBezTo>
                  <a:pt x="575788" y="2294305"/>
                  <a:pt x="561914" y="2294305"/>
                  <a:pt x="527228" y="2294305"/>
                </a:cubicBezTo>
                <a:cubicBezTo>
                  <a:pt x="492563" y="2294305"/>
                  <a:pt x="457897" y="2287393"/>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4793" y="2224241"/>
                </a:cubicBezTo>
                <a:lnTo>
                  <a:pt x="464793" y="2218187"/>
                </a:lnTo>
                <a:cubicBezTo>
                  <a:pt x="464793" y="2218187"/>
                  <a:pt x="457878" y="2218187"/>
                  <a:pt x="457856" y="2218187"/>
                </a:cubicBezTo>
                <a:cubicBezTo>
                  <a:pt x="450919" y="2211267"/>
                  <a:pt x="471730" y="2197427"/>
                  <a:pt x="457856" y="2190507"/>
                </a:cubicBezTo>
                <a:cubicBezTo>
                  <a:pt x="443981" y="2190507"/>
                  <a:pt x="437044" y="2155908"/>
                  <a:pt x="437044" y="2135148"/>
                </a:cubicBezTo>
                <a:cubicBezTo>
                  <a:pt x="437044" y="2107469"/>
                  <a:pt x="416232" y="1941392"/>
                  <a:pt x="402358" y="1872193"/>
                </a:cubicBezTo>
                <a:cubicBezTo>
                  <a:pt x="395421" y="1796075"/>
                  <a:pt x="402358" y="1650757"/>
                  <a:pt x="395421" y="1588479"/>
                </a:cubicBezTo>
                <a:cubicBezTo>
                  <a:pt x="388485" y="1533130"/>
                  <a:pt x="367680" y="1429360"/>
                  <a:pt x="367672" y="1429322"/>
                </a:cubicBezTo>
                <a:cubicBezTo>
                  <a:pt x="367672" y="1429322"/>
                  <a:pt x="346860" y="1574639"/>
                  <a:pt x="339923" y="1602318"/>
                </a:cubicBezTo>
                <a:cubicBezTo>
                  <a:pt x="339923" y="1629998"/>
                  <a:pt x="291363" y="1886033"/>
                  <a:pt x="291363" y="1920632"/>
                </a:cubicBezTo>
                <a:cubicBezTo>
                  <a:pt x="291363" y="1955232"/>
                  <a:pt x="326049" y="2135148"/>
                  <a:pt x="326049" y="2162828"/>
                </a:cubicBezTo>
                <a:cubicBezTo>
                  <a:pt x="326049" y="2183587"/>
                  <a:pt x="332986" y="2225106"/>
                  <a:pt x="332986" y="2232026"/>
                </a:cubicBezTo>
                <a:cubicBezTo>
                  <a:pt x="332986" y="2238936"/>
                  <a:pt x="332986" y="2245846"/>
                  <a:pt x="332986" y="2245866"/>
                </a:cubicBezTo>
                <a:cubicBezTo>
                  <a:pt x="332986" y="2245866"/>
                  <a:pt x="332986" y="2245866"/>
                  <a:pt x="339923" y="2266626"/>
                </a:cubicBezTo>
                <a:cubicBezTo>
                  <a:pt x="339923" y="2266626"/>
                  <a:pt x="339923" y="2266626"/>
                  <a:pt x="249739" y="2280465"/>
                </a:cubicBezTo>
                <a:cubicBezTo>
                  <a:pt x="249739" y="2280465"/>
                  <a:pt x="249739" y="2280465"/>
                  <a:pt x="249739" y="2259706"/>
                </a:cubicBezTo>
                <a:cubicBezTo>
                  <a:pt x="249739" y="2259706"/>
                  <a:pt x="180367" y="2280465"/>
                  <a:pt x="117933" y="2287385"/>
                </a:cubicBezTo>
                <a:cubicBezTo>
                  <a:pt x="48599" y="2287385"/>
                  <a:pt x="55" y="2273561"/>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20812" y="2245866"/>
                </a:cubicBezTo>
                <a:cubicBezTo>
                  <a:pt x="27749" y="2238946"/>
                  <a:pt x="76309" y="2245866"/>
                  <a:pt x="97121" y="2238946"/>
                </a:cubicBezTo>
                <a:cubicBezTo>
                  <a:pt x="117925" y="2232029"/>
                  <a:pt x="145661" y="2211282"/>
                  <a:pt x="145681" y="2211267"/>
                </a:cubicBezTo>
                <a:cubicBezTo>
                  <a:pt x="145681" y="2211267"/>
                  <a:pt x="145681" y="2211267"/>
                  <a:pt x="145681" y="2210402"/>
                </a:cubicBezTo>
                <a:lnTo>
                  <a:pt x="145681" y="2204347"/>
                </a:lnTo>
                <a:cubicBezTo>
                  <a:pt x="145681" y="2204347"/>
                  <a:pt x="145681" y="2197427"/>
                  <a:pt x="152619" y="2197427"/>
                </a:cubicBezTo>
                <a:cubicBezTo>
                  <a:pt x="159556" y="2190507"/>
                  <a:pt x="152619" y="2169748"/>
                  <a:pt x="145681" y="2162828"/>
                </a:cubicBezTo>
                <a:cubicBezTo>
                  <a:pt x="138744" y="2148988"/>
                  <a:pt x="166493" y="2128228"/>
                  <a:pt x="159556" y="2114389"/>
                </a:cubicBezTo>
                <a:cubicBezTo>
                  <a:pt x="145681" y="2107469"/>
                  <a:pt x="138744" y="2079789"/>
                  <a:pt x="145681" y="2045190"/>
                </a:cubicBezTo>
                <a:cubicBezTo>
                  <a:pt x="145681" y="2003671"/>
                  <a:pt x="152619" y="1713036"/>
                  <a:pt x="138744" y="1664597"/>
                </a:cubicBezTo>
                <a:cubicBezTo>
                  <a:pt x="131807" y="1616158"/>
                  <a:pt x="138744" y="1498520"/>
                  <a:pt x="131807" y="1429322"/>
                </a:cubicBezTo>
                <a:cubicBezTo>
                  <a:pt x="117936" y="1360139"/>
                  <a:pt x="110998" y="1201042"/>
                  <a:pt x="110995" y="1200966"/>
                </a:cubicBezTo>
                <a:cubicBezTo>
                  <a:pt x="110995" y="1200966"/>
                  <a:pt x="110995" y="1200966"/>
                  <a:pt x="109261" y="1200101"/>
                </a:cubicBezTo>
                <a:lnTo>
                  <a:pt x="97121" y="1194046"/>
                </a:lnTo>
                <a:cubicBezTo>
                  <a:pt x="97121" y="1194046"/>
                  <a:pt x="83247" y="1194046"/>
                  <a:pt x="76309" y="1180206"/>
                </a:cubicBezTo>
                <a:cubicBezTo>
                  <a:pt x="76309" y="1166366"/>
                  <a:pt x="69372" y="1069488"/>
                  <a:pt x="76309" y="1034889"/>
                </a:cubicBezTo>
                <a:cubicBezTo>
                  <a:pt x="76309" y="1000290"/>
                  <a:pt x="62435" y="854972"/>
                  <a:pt x="69372" y="778854"/>
                </a:cubicBezTo>
                <a:cubicBezTo>
                  <a:pt x="76309" y="695815"/>
                  <a:pt x="48560" y="522819"/>
                  <a:pt x="48560" y="502059"/>
                </a:cubicBezTo>
                <a:cubicBezTo>
                  <a:pt x="48560" y="481299"/>
                  <a:pt x="62435" y="474380"/>
                  <a:pt x="62435" y="453620"/>
                </a:cubicBezTo>
                <a:cubicBezTo>
                  <a:pt x="62435" y="432860"/>
                  <a:pt x="62435" y="405181"/>
                  <a:pt x="76309" y="391341"/>
                </a:cubicBezTo>
                <a:cubicBezTo>
                  <a:pt x="83242" y="391341"/>
                  <a:pt x="104028" y="391341"/>
                  <a:pt x="104058" y="391341"/>
                </a:cubicBezTo>
                <a:cubicBezTo>
                  <a:pt x="104058" y="391341"/>
                  <a:pt x="104058" y="391341"/>
                  <a:pt x="166493" y="370581"/>
                </a:cubicBezTo>
                <a:cubicBezTo>
                  <a:pt x="166493" y="370581"/>
                  <a:pt x="173430" y="363662"/>
                  <a:pt x="187305" y="363662"/>
                </a:cubicBezTo>
                <a:cubicBezTo>
                  <a:pt x="201179" y="356742"/>
                  <a:pt x="228928" y="342902"/>
                  <a:pt x="242802" y="342902"/>
                </a:cubicBezTo>
                <a:cubicBezTo>
                  <a:pt x="256668" y="335987"/>
                  <a:pt x="256677" y="356714"/>
                  <a:pt x="256677" y="356742"/>
                </a:cubicBezTo>
                <a:cubicBezTo>
                  <a:pt x="256677" y="356742"/>
                  <a:pt x="249739" y="356742"/>
                  <a:pt x="242802" y="356742"/>
                </a:cubicBezTo>
                <a:cubicBezTo>
                  <a:pt x="235865" y="363662"/>
                  <a:pt x="263614" y="412101"/>
                  <a:pt x="277488" y="460540"/>
                </a:cubicBezTo>
                <a:cubicBezTo>
                  <a:pt x="291356" y="508953"/>
                  <a:pt x="319083" y="557367"/>
                  <a:pt x="319112" y="557418"/>
                </a:cubicBezTo>
                <a:cubicBezTo>
                  <a:pt x="319112" y="557418"/>
                  <a:pt x="332986" y="502059"/>
                  <a:pt x="339923" y="495139"/>
                </a:cubicBezTo>
                <a:cubicBezTo>
                  <a:pt x="346851" y="495139"/>
                  <a:pt x="353779" y="488238"/>
                  <a:pt x="353798" y="488219"/>
                </a:cubicBezTo>
                <a:cubicBezTo>
                  <a:pt x="353798" y="488219"/>
                  <a:pt x="353798" y="488219"/>
                  <a:pt x="352064" y="488219"/>
                </a:cubicBezTo>
                <a:lnTo>
                  <a:pt x="339923" y="488219"/>
                </a:lnTo>
                <a:cubicBezTo>
                  <a:pt x="339923" y="488219"/>
                  <a:pt x="326049" y="474380"/>
                  <a:pt x="326049" y="467460"/>
                </a:cubicBezTo>
                <a:cubicBezTo>
                  <a:pt x="332986" y="460540"/>
                  <a:pt x="353798" y="425940"/>
                  <a:pt x="360735" y="425940"/>
                </a:cubicBezTo>
                <a:cubicBezTo>
                  <a:pt x="367669" y="419024"/>
                  <a:pt x="381533" y="460501"/>
                  <a:pt x="381546" y="460540"/>
                </a:cubicBezTo>
                <a:cubicBezTo>
                  <a:pt x="381546" y="467453"/>
                  <a:pt x="367700" y="481272"/>
                  <a:pt x="367672" y="481299"/>
                </a:cubicBezTo>
                <a:cubicBezTo>
                  <a:pt x="367672" y="481299"/>
                  <a:pt x="374609" y="508979"/>
                  <a:pt x="374609" y="529738"/>
                </a:cubicBezTo>
                <a:cubicBezTo>
                  <a:pt x="374609" y="550482"/>
                  <a:pt x="381535" y="564316"/>
                  <a:pt x="381546" y="564338"/>
                </a:cubicBezTo>
                <a:cubicBezTo>
                  <a:pt x="381546" y="564338"/>
                  <a:pt x="416232" y="522819"/>
                  <a:pt x="416232" y="508979"/>
                </a:cubicBezTo>
                <a:cubicBezTo>
                  <a:pt x="423170" y="495139"/>
                  <a:pt x="464793" y="419021"/>
                  <a:pt x="464793" y="384421"/>
                </a:cubicBezTo>
                <a:cubicBezTo>
                  <a:pt x="464793" y="342935"/>
                  <a:pt x="444015" y="335993"/>
                  <a:pt x="443981" y="335982"/>
                </a:cubicBezTo>
                <a:close/>
                <a:moveTo>
                  <a:pt x="343811" y="198"/>
                </a:moveTo>
                <a:cubicBezTo>
                  <a:pt x="379006" y="2142"/>
                  <a:pt x="402470" y="17690"/>
                  <a:pt x="402470" y="17690"/>
                </a:cubicBezTo>
                <a:cubicBezTo>
                  <a:pt x="402484" y="17663"/>
                  <a:pt x="409442" y="3876"/>
                  <a:pt x="430278" y="10780"/>
                </a:cubicBezTo>
                <a:cubicBezTo>
                  <a:pt x="451135" y="24600"/>
                  <a:pt x="471991" y="52241"/>
                  <a:pt x="465039" y="79882"/>
                </a:cubicBezTo>
                <a:cubicBezTo>
                  <a:pt x="465039" y="107523"/>
                  <a:pt x="471991" y="121344"/>
                  <a:pt x="471991" y="121344"/>
                </a:cubicBezTo>
                <a:lnTo>
                  <a:pt x="465908" y="115297"/>
                </a:lnTo>
                <a:cubicBezTo>
                  <a:pt x="465025" y="114461"/>
                  <a:pt x="461248" y="121971"/>
                  <a:pt x="457662" y="130145"/>
                </a:cubicBezTo>
                <a:cubicBezTo>
                  <a:pt x="457730" y="129926"/>
                  <a:pt x="457876" y="129779"/>
                  <a:pt x="458024" y="129631"/>
                </a:cubicBezTo>
                <a:cubicBezTo>
                  <a:pt x="465008" y="122691"/>
                  <a:pt x="465008" y="136571"/>
                  <a:pt x="465008" y="150452"/>
                </a:cubicBezTo>
                <a:cubicBezTo>
                  <a:pt x="471992" y="164332"/>
                  <a:pt x="465008" y="185152"/>
                  <a:pt x="465008" y="192093"/>
                </a:cubicBezTo>
                <a:cubicBezTo>
                  <a:pt x="465008" y="199033"/>
                  <a:pt x="458024" y="205973"/>
                  <a:pt x="451039" y="205973"/>
                </a:cubicBezTo>
                <a:lnTo>
                  <a:pt x="447547" y="198165"/>
                </a:lnTo>
                <a:cubicBezTo>
                  <a:pt x="445801" y="197298"/>
                  <a:pt x="444055" y="199033"/>
                  <a:pt x="444055" y="205973"/>
                </a:cubicBezTo>
                <a:cubicBezTo>
                  <a:pt x="444055" y="212913"/>
                  <a:pt x="444055" y="233734"/>
                  <a:pt x="437071" y="247614"/>
                </a:cubicBezTo>
                <a:cubicBezTo>
                  <a:pt x="437071" y="261494"/>
                  <a:pt x="423103" y="275375"/>
                  <a:pt x="423103" y="275375"/>
                </a:cubicBezTo>
                <a:cubicBezTo>
                  <a:pt x="423103" y="275414"/>
                  <a:pt x="423103" y="282374"/>
                  <a:pt x="423103" y="303135"/>
                </a:cubicBezTo>
                <a:cubicBezTo>
                  <a:pt x="423103" y="323956"/>
                  <a:pt x="367229" y="344776"/>
                  <a:pt x="367229" y="344776"/>
                </a:cubicBezTo>
                <a:cubicBezTo>
                  <a:pt x="367187" y="344769"/>
                  <a:pt x="290403" y="330890"/>
                  <a:pt x="290403" y="310075"/>
                </a:cubicBezTo>
                <a:cubicBezTo>
                  <a:pt x="290403" y="296195"/>
                  <a:pt x="290403" y="290990"/>
                  <a:pt x="290403" y="289255"/>
                </a:cubicBezTo>
                <a:cubicBezTo>
                  <a:pt x="290371" y="289223"/>
                  <a:pt x="276427" y="275351"/>
                  <a:pt x="269451" y="254554"/>
                </a:cubicBezTo>
                <a:cubicBezTo>
                  <a:pt x="262467" y="233734"/>
                  <a:pt x="262467" y="212913"/>
                  <a:pt x="262467" y="212913"/>
                </a:cubicBezTo>
                <a:cubicBezTo>
                  <a:pt x="262452" y="212943"/>
                  <a:pt x="255475" y="226786"/>
                  <a:pt x="248498" y="219853"/>
                </a:cubicBezTo>
                <a:cubicBezTo>
                  <a:pt x="241514" y="205973"/>
                  <a:pt x="241514" y="185152"/>
                  <a:pt x="241514" y="171272"/>
                </a:cubicBezTo>
                <a:cubicBezTo>
                  <a:pt x="234530" y="157392"/>
                  <a:pt x="241514" y="143511"/>
                  <a:pt x="248498" y="143511"/>
                </a:cubicBezTo>
                <a:lnTo>
                  <a:pt x="250115" y="142828"/>
                </a:lnTo>
                <a:cubicBezTo>
                  <a:pt x="250090" y="142144"/>
                  <a:pt x="249806" y="142075"/>
                  <a:pt x="249522" y="142075"/>
                </a:cubicBezTo>
                <a:lnTo>
                  <a:pt x="237356" y="139483"/>
                </a:lnTo>
                <a:cubicBezTo>
                  <a:pt x="235596" y="142031"/>
                  <a:pt x="228677" y="128254"/>
                  <a:pt x="235618" y="128254"/>
                </a:cubicBezTo>
                <a:cubicBezTo>
                  <a:pt x="242570" y="128254"/>
                  <a:pt x="242570" y="114434"/>
                  <a:pt x="242570" y="114434"/>
                </a:cubicBezTo>
                <a:cubicBezTo>
                  <a:pt x="242544" y="114460"/>
                  <a:pt x="235618" y="121344"/>
                  <a:pt x="235618" y="121344"/>
                </a:cubicBezTo>
                <a:lnTo>
                  <a:pt x="229535" y="121344"/>
                </a:lnTo>
                <a:cubicBezTo>
                  <a:pt x="228699" y="121327"/>
                  <a:pt x="242570" y="114409"/>
                  <a:pt x="242570" y="93703"/>
                </a:cubicBezTo>
                <a:cubicBezTo>
                  <a:pt x="242570" y="72972"/>
                  <a:pt x="249522" y="24600"/>
                  <a:pt x="305140" y="3869"/>
                </a:cubicBezTo>
                <a:cubicBezTo>
                  <a:pt x="319044" y="414"/>
                  <a:pt x="332079" y="-450"/>
                  <a:pt x="343811" y="198"/>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11" name="Freeform 33"/>
          <p:cNvSpPr/>
          <p:nvPr/>
        </p:nvSpPr>
        <p:spPr bwMode="auto">
          <a:xfrm>
            <a:off x="9231112" y="1642290"/>
            <a:ext cx="686881" cy="2294305"/>
          </a:xfrm>
          <a:custGeom>
            <a:avLst/>
            <a:gdLst/>
            <a:ahLst/>
            <a:cxnLst/>
            <a:rect l="l" t="t" r="r" b="b"/>
            <a:pathLst>
              <a:path w="686881" h="2294305">
                <a:moveTo>
                  <a:pt x="435874" y="335982"/>
                </a:moveTo>
                <a:cubicBezTo>
                  <a:pt x="435874" y="335982"/>
                  <a:pt x="477385" y="342902"/>
                  <a:pt x="484304" y="349822"/>
                </a:cubicBezTo>
                <a:cubicBezTo>
                  <a:pt x="498141" y="349822"/>
                  <a:pt x="532735" y="356742"/>
                  <a:pt x="553490" y="377501"/>
                </a:cubicBezTo>
                <a:cubicBezTo>
                  <a:pt x="574234" y="391333"/>
                  <a:pt x="608799" y="384429"/>
                  <a:pt x="608839" y="384421"/>
                </a:cubicBezTo>
                <a:cubicBezTo>
                  <a:pt x="608839" y="384421"/>
                  <a:pt x="664189" y="405181"/>
                  <a:pt x="664189" y="412101"/>
                </a:cubicBezTo>
                <a:cubicBezTo>
                  <a:pt x="671107" y="419021"/>
                  <a:pt x="671107" y="474380"/>
                  <a:pt x="671107" y="515899"/>
                </a:cubicBezTo>
                <a:cubicBezTo>
                  <a:pt x="671107" y="515899"/>
                  <a:pt x="671107" y="654296"/>
                  <a:pt x="671107" y="744254"/>
                </a:cubicBezTo>
                <a:cubicBezTo>
                  <a:pt x="671107" y="819075"/>
                  <a:pt x="675893" y="802944"/>
                  <a:pt x="678026" y="799613"/>
                </a:cubicBezTo>
                <a:cubicBezTo>
                  <a:pt x="678026" y="813453"/>
                  <a:pt x="691863" y="931091"/>
                  <a:pt x="684944" y="944931"/>
                </a:cubicBezTo>
                <a:cubicBezTo>
                  <a:pt x="678026" y="965690"/>
                  <a:pt x="622677" y="1145607"/>
                  <a:pt x="615758" y="1159447"/>
                </a:cubicBezTo>
                <a:cubicBezTo>
                  <a:pt x="615758" y="1166366"/>
                  <a:pt x="615758" y="1214806"/>
                  <a:pt x="608839" y="1214806"/>
                </a:cubicBezTo>
                <a:cubicBezTo>
                  <a:pt x="595017" y="1235542"/>
                  <a:pt x="588099" y="1249375"/>
                  <a:pt x="588084" y="1249405"/>
                </a:cubicBezTo>
                <a:cubicBezTo>
                  <a:pt x="588084" y="1311684"/>
                  <a:pt x="581165" y="1408562"/>
                  <a:pt x="581165" y="1450081"/>
                </a:cubicBezTo>
                <a:cubicBezTo>
                  <a:pt x="581165" y="1505440"/>
                  <a:pt x="574246" y="1623078"/>
                  <a:pt x="581165" y="1685357"/>
                </a:cubicBezTo>
                <a:cubicBezTo>
                  <a:pt x="588084" y="1740716"/>
                  <a:pt x="588084" y="1982911"/>
                  <a:pt x="581165" y="2059030"/>
                </a:cubicBezTo>
                <a:cubicBezTo>
                  <a:pt x="575976" y="2121309"/>
                  <a:pt x="578570" y="2117416"/>
                  <a:pt x="581165" y="2121308"/>
                </a:cubicBezTo>
                <a:cubicBezTo>
                  <a:pt x="574258" y="2142033"/>
                  <a:pt x="581142" y="2148965"/>
                  <a:pt x="581165" y="2148988"/>
                </a:cubicBezTo>
                <a:cubicBezTo>
                  <a:pt x="581165" y="2148988"/>
                  <a:pt x="581165" y="2162828"/>
                  <a:pt x="581165" y="2183587"/>
                </a:cubicBezTo>
                <a:cubicBezTo>
                  <a:pt x="581165" y="2204320"/>
                  <a:pt x="567363"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67328" y="2294305"/>
                  <a:pt x="560409" y="2294305"/>
                  <a:pt x="518897" y="2294305"/>
                </a:cubicBezTo>
                <a:cubicBezTo>
                  <a:pt x="484331" y="2294305"/>
                  <a:pt x="456674" y="2287396"/>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3548" y="2231161"/>
                </a:cubicBezTo>
                <a:lnTo>
                  <a:pt x="463548" y="2225106"/>
                </a:lnTo>
                <a:cubicBezTo>
                  <a:pt x="463548" y="2225106"/>
                  <a:pt x="463548" y="2225106"/>
                  <a:pt x="462683" y="2224241"/>
                </a:cubicBezTo>
                <a:lnTo>
                  <a:pt x="456630" y="2218187"/>
                </a:lnTo>
                <a:cubicBezTo>
                  <a:pt x="456630" y="2218187"/>
                  <a:pt x="456630" y="2218187"/>
                  <a:pt x="455765" y="2218187"/>
                </a:cubicBezTo>
                <a:lnTo>
                  <a:pt x="449711" y="2218187"/>
                </a:lnTo>
                <a:cubicBezTo>
                  <a:pt x="442792" y="2211267"/>
                  <a:pt x="463548" y="2197427"/>
                  <a:pt x="449711" y="2190507"/>
                </a:cubicBezTo>
                <a:cubicBezTo>
                  <a:pt x="435874" y="2190507"/>
                  <a:pt x="428955" y="2155908"/>
                  <a:pt x="428955" y="2135148"/>
                </a:cubicBezTo>
                <a:cubicBezTo>
                  <a:pt x="428955" y="2107469"/>
                  <a:pt x="408199" y="1941392"/>
                  <a:pt x="394362" y="1872193"/>
                </a:cubicBezTo>
                <a:cubicBezTo>
                  <a:pt x="387443" y="1796075"/>
                  <a:pt x="394362" y="1650757"/>
                  <a:pt x="387443" y="1588479"/>
                </a:cubicBezTo>
                <a:cubicBezTo>
                  <a:pt x="380526" y="1533131"/>
                  <a:pt x="359777" y="1429363"/>
                  <a:pt x="359769" y="1429322"/>
                </a:cubicBezTo>
                <a:cubicBezTo>
                  <a:pt x="359769" y="1429322"/>
                  <a:pt x="339013" y="1574639"/>
                  <a:pt x="339013" y="1602318"/>
                </a:cubicBezTo>
                <a:cubicBezTo>
                  <a:pt x="332094" y="1629998"/>
                  <a:pt x="290582" y="1886033"/>
                  <a:pt x="290582" y="1920632"/>
                </a:cubicBezTo>
                <a:cubicBezTo>
                  <a:pt x="290582" y="1955232"/>
                  <a:pt x="318257" y="2135148"/>
                  <a:pt x="318257" y="2162828"/>
                </a:cubicBezTo>
                <a:cubicBezTo>
                  <a:pt x="318257" y="2183587"/>
                  <a:pt x="325176" y="2225106"/>
                  <a:pt x="325176" y="2232026"/>
                </a:cubicBezTo>
                <a:cubicBezTo>
                  <a:pt x="325176" y="2238938"/>
                  <a:pt x="332078" y="2245850"/>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9884" y="2280465"/>
                  <a:pt x="110698" y="2287385"/>
                </a:cubicBezTo>
                <a:cubicBezTo>
                  <a:pt x="41547" y="2287385"/>
                  <a:pt x="42" y="2273560"/>
                  <a:pt x="0" y="2273546"/>
                </a:cubicBezTo>
                <a:cubicBezTo>
                  <a:pt x="0" y="2273546"/>
                  <a:pt x="0" y="2273546"/>
                  <a:pt x="0" y="2272681"/>
                </a:cubicBezTo>
                <a:lnTo>
                  <a:pt x="0" y="2266626"/>
                </a:lnTo>
                <a:cubicBezTo>
                  <a:pt x="0" y="2266626"/>
                  <a:pt x="0" y="2266626"/>
                  <a:pt x="865" y="2266626"/>
                </a:cubicBezTo>
                <a:lnTo>
                  <a:pt x="6919" y="2266626"/>
                </a:lnTo>
                <a:cubicBezTo>
                  <a:pt x="6919" y="2266626"/>
                  <a:pt x="0" y="2245866"/>
                  <a:pt x="13837" y="2245866"/>
                </a:cubicBezTo>
                <a:cubicBezTo>
                  <a:pt x="20756" y="2238946"/>
                  <a:pt x="69186" y="2245866"/>
                  <a:pt x="89942" y="2238946"/>
                </a:cubicBezTo>
                <a:cubicBezTo>
                  <a:pt x="110690" y="2232029"/>
                  <a:pt x="145265" y="2211282"/>
                  <a:pt x="145291" y="2211267"/>
                </a:cubicBezTo>
                <a:cubicBezTo>
                  <a:pt x="145291" y="2211267"/>
                  <a:pt x="145291" y="2211267"/>
                  <a:pt x="144426" y="2210402"/>
                </a:cubicBezTo>
                <a:lnTo>
                  <a:pt x="138373" y="2204347"/>
                </a:lnTo>
                <a:cubicBezTo>
                  <a:pt x="138373" y="2204347"/>
                  <a:pt x="145272" y="2197446"/>
                  <a:pt x="145291" y="2197427"/>
                </a:cubicBezTo>
                <a:cubicBezTo>
                  <a:pt x="152210" y="2190507"/>
                  <a:pt x="145291" y="2169748"/>
                  <a:pt x="138373" y="2162828"/>
                </a:cubicBezTo>
                <a:cubicBezTo>
                  <a:pt x="131454" y="2148988"/>
                  <a:pt x="159128" y="2128228"/>
                  <a:pt x="152210" y="2114389"/>
                </a:cubicBezTo>
                <a:cubicBezTo>
                  <a:pt x="138373" y="2107469"/>
                  <a:pt x="138373" y="2079789"/>
                  <a:pt x="138373" y="2045190"/>
                </a:cubicBezTo>
                <a:cubicBezTo>
                  <a:pt x="138373" y="2003671"/>
                  <a:pt x="145291" y="1713036"/>
                  <a:pt x="138373" y="1664597"/>
                </a:cubicBezTo>
                <a:cubicBezTo>
                  <a:pt x="124535" y="1616158"/>
                  <a:pt x="131454" y="1498520"/>
                  <a:pt x="124535" y="1429322"/>
                </a:cubicBezTo>
                <a:cubicBezTo>
                  <a:pt x="117619" y="1360139"/>
                  <a:pt x="110701" y="1201043"/>
                  <a:pt x="110698" y="1200966"/>
                </a:cubicBezTo>
                <a:cubicBezTo>
                  <a:pt x="110698" y="1200966"/>
                  <a:pt x="110698" y="1200966"/>
                  <a:pt x="89942" y="1194046"/>
                </a:cubicBezTo>
                <a:cubicBezTo>
                  <a:pt x="89942" y="1194046"/>
                  <a:pt x="76105" y="1194046"/>
                  <a:pt x="69186" y="1180206"/>
                </a:cubicBezTo>
                <a:cubicBezTo>
                  <a:pt x="69186" y="1166366"/>
                  <a:pt x="62268" y="1069488"/>
                  <a:pt x="69186" y="1034889"/>
                </a:cubicBezTo>
                <a:cubicBezTo>
                  <a:pt x="76105" y="1000290"/>
                  <a:pt x="55349" y="854972"/>
                  <a:pt x="62268" y="778854"/>
                </a:cubicBezTo>
                <a:cubicBezTo>
                  <a:pt x="69186" y="695815"/>
                  <a:pt x="41512" y="522819"/>
                  <a:pt x="41512" y="502059"/>
                </a:cubicBezTo>
                <a:cubicBezTo>
                  <a:pt x="48430" y="481299"/>
                  <a:pt x="55349" y="474380"/>
                  <a:pt x="55349" y="453620"/>
                </a:cubicBezTo>
                <a:cubicBezTo>
                  <a:pt x="55349" y="432860"/>
                  <a:pt x="55349" y="405181"/>
                  <a:pt x="76105" y="391341"/>
                </a:cubicBezTo>
                <a:cubicBezTo>
                  <a:pt x="83016" y="391341"/>
                  <a:pt x="96829" y="391341"/>
                  <a:pt x="96861" y="391341"/>
                </a:cubicBezTo>
                <a:cubicBezTo>
                  <a:pt x="96861" y="391341"/>
                  <a:pt x="96861" y="391341"/>
                  <a:pt x="159128" y="370581"/>
                </a:cubicBezTo>
                <a:cubicBezTo>
                  <a:pt x="159128" y="370581"/>
                  <a:pt x="166047" y="363662"/>
                  <a:pt x="179884" y="363662"/>
                </a:cubicBezTo>
                <a:cubicBezTo>
                  <a:pt x="193722" y="356742"/>
                  <a:pt x="228315" y="342902"/>
                  <a:pt x="235233" y="342902"/>
                </a:cubicBezTo>
                <a:cubicBezTo>
                  <a:pt x="249062" y="335987"/>
                  <a:pt x="249071" y="356714"/>
                  <a:pt x="249071" y="356742"/>
                </a:cubicBezTo>
                <a:cubicBezTo>
                  <a:pt x="249071" y="356742"/>
                  <a:pt x="242152" y="356742"/>
                  <a:pt x="235233" y="356742"/>
                </a:cubicBezTo>
                <a:cubicBezTo>
                  <a:pt x="235233" y="363662"/>
                  <a:pt x="255989" y="412101"/>
                  <a:pt x="269827" y="460540"/>
                </a:cubicBezTo>
                <a:cubicBezTo>
                  <a:pt x="283657" y="508955"/>
                  <a:pt x="311310" y="557369"/>
                  <a:pt x="311338" y="557418"/>
                </a:cubicBezTo>
                <a:cubicBezTo>
                  <a:pt x="311338" y="557418"/>
                  <a:pt x="325176" y="502059"/>
                  <a:pt x="332094" y="495139"/>
                </a:cubicBezTo>
                <a:cubicBezTo>
                  <a:pt x="339005" y="495139"/>
                  <a:pt x="345914" y="488236"/>
                  <a:pt x="345931" y="488219"/>
                </a:cubicBezTo>
                <a:cubicBezTo>
                  <a:pt x="345931" y="488219"/>
                  <a:pt x="345931" y="488219"/>
                  <a:pt x="344201" y="488219"/>
                </a:cubicBezTo>
                <a:lnTo>
                  <a:pt x="332094" y="488219"/>
                </a:lnTo>
                <a:cubicBezTo>
                  <a:pt x="332094" y="488219"/>
                  <a:pt x="318257" y="474380"/>
                  <a:pt x="325176" y="467460"/>
                </a:cubicBezTo>
                <a:cubicBezTo>
                  <a:pt x="325176" y="460540"/>
                  <a:pt x="345931" y="425940"/>
                  <a:pt x="352850" y="425940"/>
                </a:cubicBezTo>
                <a:cubicBezTo>
                  <a:pt x="359766" y="419024"/>
                  <a:pt x="373593" y="460501"/>
                  <a:pt x="373606" y="460540"/>
                </a:cubicBezTo>
                <a:cubicBezTo>
                  <a:pt x="373606" y="467452"/>
                  <a:pt x="366703" y="481268"/>
                  <a:pt x="366687" y="481299"/>
                </a:cubicBezTo>
                <a:cubicBezTo>
                  <a:pt x="366687" y="481299"/>
                  <a:pt x="366687" y="508979"/>
                  <a:pt x="366687" y="529738"/>
                </a:cubicBezTo>
                <a:cubicBezTo>
                  <a:pt x="373600" y="550480"/>
                  <a:pt x="373606" y="564313"/>
                  <a:pt x="373606" y="564338"/>
                </a:cubicBezTo>
                <a:cubicBezTo>
                  <a:pt x="373606" y="564338"/>
                  <a:pt x="408199" y="522819"/>
                  <a:pt x="415118" y="508979"/>
                </a:cubicBezTo>
                <a:cubicBezTo>
                  <a:pt x="415118" y="495139"/>
                  <a:pt x="456630" y="419021"/>
                  <a:pt x="456630" y="384421"/>
                </a:cubicBezTo>
                <a:cubicBezTo>
                  <a:pt x="463543" y="342931"/>
                  <a:pt x="435913" y="335992"/>
                  <a:pt x="435874" y="335982"/>
                </a:cubicBezTo>
                <a:close/>
                <a:moveTo>
                  <a:pt x="336561" y="198"/>
                </a:moveTo>
                <a:cubicBezTo>
                  <a:pt x="361201" y="1576"/>
                  <a:pt x="380020" y="9784"/>
                  <a:pt x="388863" y="14513"/>
                </a:cubicBezTo>
                <a:cubicBezTo>
                  <a:pt x="391431" y="14653"/>
                  <a:pt x="393800" y="15304"/>
                  <a:pt x="395838" y="16757"/>
                </a:cubicBezTo>
                <a:cubicBezTo>
                  <a:pt x="399328" y="13483"/>
                  <a:pt x="410658" y="5081"/>
                  <a:pt x="421987" y="10780"/>
                </a:cubicBezTo>
                <a:cubicBezTo>
                  <a:pt x="442592" y="24600"/>
                  <a:pt x="463197" y="52241"/>
                  <a:pt x="456329" y="79882"/>
                </a:cubicBezTo>
                <a:cubicBezTo>
                  <a:pt x="456329" y="107523"/>
                  <a:pt x="463197" y="121344"/>
                  <a:pt x="463197" y="121344"/>
                </a:cubicBezTo>
                <a:lnTo>
                  <a:pt x="457188" y="115297"/>
                </a:lnTo>
                <a:cubicBezTo>
                  <a:pt x="456308" y="114475"/>
                  <a:pt x="450013" y="127146"/>
                  <a:pt x="446036" y="137496"/>
                </a:cubicBezTo>
                <a:cubicBezTo>
                  <a:pt x="448973" y="137373"/>
                  <a:pt x="451136" y="133502"/>
                  <a:pt x="451136" y="129631"/>
                </a:cubicBezTo>
                <a:cubicBezTo>
                  <a:pt x="458088" y="122691"/>
                  <a:pt x="465040" y="136571"/>
                  <a:pt x="465040" y="150452"/>
                </a:cubicBezTo>
                <a:cubicBezTo>
                  <a:pt x="465040" y="164332"/>
                  <a:pt x="465040" y="185152"/>
                  <a:pt x="458088" y="192093"/>
                </a:cubicBezTo>
                <a:cubicBezTo>
                  <a:pt x="458088" y="199033"/>
                  <a:pt x="451136" y="205973"/>
                  <a:pt x="451136" y="205973"/>
                </a:cubicBezTo>
                <a:lnTo>
                  <a:pt x="447660" y="198165"/>
                </a:lnTo>
                <a:cubicBezTo>
                  <a:pt x="445921" y="197298"/>
                  <a:pt x="444183" y="199033"/>
                  <a:pt x="444183" y="205973"/>
                </a:cubicBezTo>
                <a:cubicBezTo>
                  <a:pt x="444183" y="212913"/>
                  <a:pt x="437231" y="233734"/>
                  <a:pt x="430279" y="247614"/>
                </a:cubicBezTo>
                <a:cubicBezTo>
                  <a:pt x="430279" y="261494"/>
                  <a:pt x="416375" y="275375"/>
                  <a:pt x="416375" y="275375"/>
                </a:cubicBezTo>
                <a:cubicBezTo>
                  <a:pt x="416375" y="275414"/>
                  <a:pt x="416375" y="282374"/>
                  <a:pt x="416375" y="303135"/>
                </a:cubicBezTo>
                <a:cubicBezTo>
                  <a:pt x="416375" y="323956"/>
                  <a:pt x="360758" y="344776"/>
                  <a:pt x="360758" y="344776"/>
                </a:cubicBezTo>
                <a:cubicBezTo>
                  <a:pt x="360671" y="344760"/>
                  <a:pt x="284284" y="330884"/>
                  <a:pt x="284284" y="310075"/>
                </a:cubicBezTo>
                <a:cubicBezTo>
                  <a:pt x="284284" y="296195"/>
                  <a:pt x="284284" y="290990"/>
                  <a:pt x="284284" y="289255"/>
                </a:cubicBezTo>
                <a:cubicBezTo>
                  <a:pt x="284255" y="289226"/>
                  <a:pt x="270380" y="275353"/>
                  <a:pt x="270380" y="254554"/>
                </a:cubicBezTo>
                <a:cubicBezTo>
                  <a:pt x="263428" y="233734"/>
                  <a:pt x="256476" y="212913"/>
                  <a:pt x="256476" y="212913"/>
                </a:cubicBezTo>
                <a:cubicBezTo>
                  <a:pt x="256462" y="212942"/>
                  <a:pt x="249515" y="226786"/>
                  <a:pt x="242571" y="219853"/>
                </a:cubicBezTo>
                <a:cubicBezTo>
                  <a:pt x="242571" y="205973"/>
                  <a:pt x="235619" y="185152"/>
                  <a:pt x="235619" y="171272"/>
                </a:cubicBezTo>
                <a:cubicBezTo>
                  <a:pt x="228667" y="157392"/>
                  <a:pt x="235619" y="143511"/>
                  <a:pt x="242571" y="143511"/>
                </a:cubicBezTo>
                <a:lnTo>
                  <a:pt x="244041" y="142887"/>
                </a:lnTo>
                <a:cubicBezTo>
                  <a:pt x="244028" y="142159"/>
                  <a:pt x="243718" y="142075"/>
                  <a:pt x="243409" y="142075"/>
                </a:cubicBezTo>
                <a:lnTo>
                  <a:pt x="231389" y="139483"/>
                </a:lnTo>
                <a:cubicBezTo>
                  <a:pt x="229672" y="142039"/>
                  <a:pt x="229681" y="128254"/>
                  <a:pt x="236541" y="128254"/>
                </a:cubicBezTo>
                <a:cubicBezTo>
                  <a:pt x="236556" y="128223"/>
                  <a:pt x="243409" y="114434"/>
                  <a:pt x="243409" y="114434"/>
                </a:cubicBezTo>
                <a:cubicBezTo>
                  <a:pt x="243388" y="114455"/>
                  <a:pt x="236531" y="121344"/>
                  <a:pt x="229672" y="121344"/>
                </a:cubicBezTo>
                <a:cubicBezTo>
                  <a:pt x="229647" y="121344"/>
                  <a:pt x="222804" y="121344"/>
                  <a:pt x="222804" y="121344"/>
                </a:cubicBezTo>
                <a:cubicBezTo>
                  <a:pt x="222831" y="121330"/>
                  <a:pt x="236541" y="114413"/>
                  <a:pt x="236541" y="93703"/>
                </a:cubicBezTo>
                <a:cubicBezTo>
                  <a:pt x="236541" y="72972"/>
                  <a:pt x="243409" y="24600"/>
                  <a:pt x="298356" y="3869"/>
                </a:cubicBezTo>
                <a:cubicBezTo>
                  <a:pt x="312093" y="414"/>
                  <a:pt x="324971" y="-450"/>
                  <a:pt x="336561" y="198"/>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12" name="矩形 11"/>
          <p:cNvSpPr/>
          <p:nvPr/>
        </p:nvSpPr>
        <p:spPr>
          <a:xfrm>
            <a:off x="8407328" y="4166107"/>
            <a:ext cx="1510665"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zh-CN" sz="2800" dirty="0">
                <a:latin typeface="Bebas" pitchFamily="2" charset="0"/>
                <a:ea typeface="UKIJ Qolyazma" pitchFamily="18" charset="0"/>
                <a:cs typeface="UKIJ Qolyazma" pitchFamily="18" charset="0"/>
              </a:rPr>
              <a:t>20%</a:t>
            </a:r>
            <a:endParaRPr lang="zh-CN" altLang="en-US" sz="2800" dirty="0">
              <a:latin typeface="Bebas" pitchFamily="2" charset="0"/>
              <a:cs typeface="UKIJ Qolyazma" pitchFamily="18" charset="0"/>
            </a:endParaRPr>
          </a:p>
        </p:txBody>
      </p:sp>
      <p:sp>
        <p:nvSpPr>
          <p:cNvPr id="13" name="矩形 12"/>
          <p:cNvSpPr/>
          <p:nvPr/>
        </p:nvSpPr>
        <p:spPr>
          <a:xfrm>
            <a:off x="1861016" y="4166107"/>
            <a:ext cx="6355590" cy="5040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zh-CN" sz="2800" dirty="0">
                <a:latin typeface="Bebas" pitchFamily="2" charset="0"/>
                <a:ea typeface="UKIJ Qolyazma" pitchFamily="18" charset="0"/>
                <a:cs typeface="UKIJ Qolyazma" pitchFamily="18" charset="0"/>
              </a:rPr>
              <a:t>80%</a:t>
            </a:r>
            <a:endParaRPr lang="zh-CN" altLang="en-US" sz="2800" dirty="0">
              <a:latin typeface="Bebas" pitchFamily="2" charset="0"/>
              <a:cs typeface="UKIJ Qolyazma" pitchFamily="18" charset="0"/>
            </a:endParaRPr>
          </a:p>
        </p:txBody>
      </p:sp>
      <p:sp>
        <p:nvSpPr>
          <p:cNvPr id="14" name="TextBox 13"/>
          <p:cNvSpPr txBox="1"/>
          <p:nvPr/>
        </p:nvSpPr>
        <p:spPr>
          <a:xfrm flipH="1">
            <a:off x="1847427" y="5090949"/>
            <a:ext cx="2786907" cy="2893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defRPr/>
            </a:pPr>
            <a:r>
              <a:rPr lang="zh-CN" altLang="en-US" sz="1600" b="0" dirty="0">
                <a:solidFill>
                  <a:schemeClr val="tx1">
                    <a:lumMod val="65000"/>
                    <a:lumOff val="35000"/>
                  </a:schemeClr>
                </a:solidFill>
                <a:latin typeface="Arial Rounded MT Bold" panose="020F0704030504030204" pitchFamily="34" charset="0"/>
                <a:cs typeface="Times New Roman" panose="02020603050405020304" pitchFamily="18" charset="0"/>
              </a:rPr>
              <a:t>点击添加标题</a:t>
            </a:r>
            <a:endParaRPr lang="zh-CN" altLang="en-US" sz="1600" b="0" dirty="0">
              <a:solidFill>
                <a:schemeClr val="tx1">
                  <a:lumMod val="65000"/>
                  <a:lumOff val="35000"/>
                </a:schemeClr>
              </a:solidFill>
              <a:latin typeface="Arial Rounded MT Bold" panose="020F0704030504030204" pitchFamily="34" charset="0"/>
              <a:cs typeface="Times New Roman" panose="02020603050405020304" pitchFamily="18" charset="0"/>
            </a:endParaRPr>
          </a:p>
        </p:txBody>
      </p:sp>
      <p:sp>
        <p:nvSpPr>
          <p:cNvPr id="15" name="TextBox 14"/>
          <p:cNvSpPr txBox="1"/>
          <p:nvPr/>
        </p:nvSpPr>
        <p:spPr>
          <a:xfrm>
            <a:off x="1847426" y="5400800"/>
            <a:ext cx="7848975" cy="692497"/>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标题 15"/>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35" presetClass="path" presetSubtype="0" decel="100000" fill="hold" grpId="1" nodeType="withEffect">
                                  <p:stCondLst>
                                    <p:cond delay="0"/>
                                  </p:stCondLst>
                                  <p:childTnLst>
                                    <p:animMotion origin="layout" path="M 8.23024E-7 3.33333E-6 L -0.06707 3.33333E-6 " pathEditMode="relative" rAng="0" ptsTypes="AA">
                                      <p:cBhvr>
                                        <p:cTn id="12" dur="500" spd="-100000" fill="hold"/>
                                        <p:tgtEl>
                                          <p:spTgt spid="3"/>
                                        </p:tgtEl>
                                        <p:attrNameLst>
                                          <p:attrName>ppt_x</p:attrName>
                                          <p:attrName>ppt_y</p:attrName>
                                        </p:attrNameLst>
                                      </p:cBhvr>
                                      <p:rCtr x="-3360" y="0"/>
                                    </p:animMotion>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35" presetClass="path" presetSubtype="0" decel="100000" fill="hold" grpId="1" nodeType="withEffect">
                                  <p:stCondLst>
                                    <p:cond delay="0"/>
                                  </p:stCondLst>
                                  <p:childTnLst>
                                    <p:animMotion origin="layout" path="M -4.79167E-6 3.33333E-6 L -0.1345 3.33333E-6 " pathEditMode="relative" rAng="0" ptsTypes="AA">
                                      <p:cBhvr>
                                        <p:cTn id="16" dur="500" spd="-100000" fill="hold"/>
                                        <p:tgtEl>
                                          <p:spTgt spid="4"/>
                                        </p:tgtEl>
                                        <p:attrNameLst>
                                          <p:attrName>ppt_x</p:attrName>
                                          <p:attrName>ppt_y</p:attrName>
                                        </p:attrNameLst>
                                      </p:cBhvr>
                                      <p:rCtr x="-6732" y="0"/>
                                    </p:animMotion>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35" presetClass="path" presetSubtype="0" decel="100000" fill="hold" grpId="1" nodeType="withEffect">
                                  <p:stCondLst>
                                    <p:cond delay="0"/>
                                  </p:stCondLst>
                                  <p:childTnLst>
                                    <p:animMotion origin="layout" path="M -1.875E-6 3.33333E-6 L -0.20143 3.33333E-6 " pathEditMode="relative" rAng="0" ptsTypes="AA">
                                      <p:cBhvr>
                                        <p:cTn id="20" dur="500" spd="-100000" fill="hold"/>
                                        <p:tgtEl>
                                          <p:spTgt spid="5"/>
                                        </p:tgtEl>
                                        <p:attrNameLst>
                                          <p:attrName>ppt_x</p:attrName>
                                          <p:attrName>ppt_y</p:attrName>
                                        </p:attrNameLst>
                                      </p:cBhvr>
                                      <p:rCtr x="-10078" y="0"/>
                                    </p:animMotion>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35" presetClass="path" presetSubtype="0" decel="100000" fill="hold" grpId="1" nodeType="withEffect">
                                  <p:stCondLst>
                                    <p:cond delay="0"/>
                                  </p:stCondLst>
                                  <p:childTnLst>
                                    <p:animMotion origin="layout" path="M 4.16667E-7 3.33333E-6 L -0.26875 3.33333E-6 " pathEditMode="relative" rAng="0" ptsTypes="AA">
                                      <p:cBhvr>
                                        <p:cTn id="24" dur="500" spd="-100000" fill="hold"/>
                                        <p:tgtEl>
                                          <p:spTgt spid="6"/>
                                        </p:tgtEl>
                                        <p:attrNameLst>
                                          <p:attrName>ppt_x</p:attrName>
                                          <p:attrName>ppt_y</p:attrName>
                                        </p:attrNameLst>
                                      </p:cBhvr>
                                      <p:rCtr x="-13438" y="0"/>
                                    </p:animMotion>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35" presetClass="path" presetSubtype="0" decel="100000" fill="hold" grpId="1" nodeType="withEffect">
                                  <p:stCondLst>
                                    <p:cond delay="0"/>
                                  </p:stCondLst>
                                  <p:childTnLst>
                                    <p:animMotion origin="layout" path="M 3.125E-6 3.33333E-6 L -0.33581 3.33333E-6 " pathEditMode="relative" rAng="0" ptsTypes="AA">
                                      <p:cBhvr>
                                        <p:cTn id="28" dur="500" spd="-100000" fill="hold"/>
                                        <p:tgtEl>
                                          <p:spTgt spid="7"/>
                                        </p:tgtEl>
                                        <p:attrNameLst>
                                          <p:attrName>ppt_x</p:attrName>
                                          <p:attrName>ppt_y</p:attrName>
                                        </p:attrNameLst>
                                      </p:cBhvr>
                                      <p:rCtr x="-16797" y="0"/>
                                    </p:animMotion>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35" presetClass="path" presetSubtype="0" decel="100000" fill="hold" grpId="1" nodeType="withEffect">
                                  <p:stCondLst>
                                    <p:cond delay="0"/>
                                  </p:stCondLst>
                                  <p:childTnLst>
                                    <p:animMotion origin="layout" path="M -4.16667E-6 3.33333E-6 L -0.40286 3.33333E-6 " pathEditMode="relative" rAng="0" ptsTypes="AA">
                                      <p:cBhvr>
                                        <p:cTn id="32" dur="500" spd="-100000" fill="hold"/>
                                        <p:tgtEl>
                                          <p:spTgt spid="8"/>
                                        </p:tgtEl>
                                        <p:attrNameLst>
                                          <p:attrName>ppt_x</p:attrName>
                                          <p:attrName>ppt_y</p:attrName>
                                        </p:attrNameLst>
                                      </p:cBhvr>
                                      <p:rCtr x="-20143" y="0"/>
                                    </p:animMotion>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35" presetClass="path" presetSubtype="0" decel="100000" fill="hold" grpId="1" nodeType="withEffect">
                                  <p:stCondLst>
                                    <p:cond delay="0"/>
                                  </p:stCondLst>
                                  <p:childTnLst>
                                    <p:animMotion origin="layout" path="M -1.875E-6 3.33333E-6 L -0.47018 3.33333E-6 " pathEditMode="relative" rAng="0" ptsTypes="AA">
                                      <p:cBhvr>
                                        <p:cTn id="36" dur="500" spd="-100000" fill="hold"/>
                                        <p:tgtEl>
                                          <p:spTgt spid="9"/>
                                        </p:tgtEl>
                                        <p:attrNameLst>
                                          <p:attrName>ppt_x</p:attrName>
                                          <p:attrName>ppt_y</p:attrName>
                                        </p:attrNameLst>
                                      </p:cBhvr>
                                      <p:rCtr x="-23516" y="0"/>
                                    </p:animMotion>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35" presetClass="path" presetSubtype="0" decel="100000" fill="hold" grpId="1" nodeType="withEffect">
                                  <p:stCondLst>
                                    <p:cond delay="0"/>
                                  </p:stCondLst>
                                  <p:childTnLst>
                                    <p:animMotion origin="layout" path="M 8.33333E-7 3.33333E-6 L -0.53724 3.33333E-6 " pathEditMode="relative" rAng="0" ptsTypes="AA">
                                      <p:cBhvr>
                                        <p:cTn id="40" dur="500" spd="-100000" fill="hold"/>
                                        <p:tgtEl>
                                          <p:spTgt spid="10"/>
                                        </p:tgtEl>
                                        <p:attrNameLst>
                                          <p:attrName>ppt_x</p:attrName>
                                          <p:attrName>ppt_y</p:attrName>
                                        </p:attrNameLst>
                                      </p:cBhvr>
                                      <p:rCtr x="-26862" y="0"/>
                                    </p:animMotion>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35" presetClass="path" presetSubtype="0" decel="100000" fill="hold" grpId="1" nodeType="withEffect">
                                  <p:stCondLst>
                                    <p:cond delay="0"/>
                                  </p:stCondLst>
                                  <p:childTnLst>
                                    <p:animMotion origin="layout" path="M 3.33333E-6 3.33333E-6 L -0.60443 3.33333E-6 " pathEditMode="relative" rAng="0" ptsTypes="AA">
                                      <p:cBhvr>
                                        <p:cTn id="44" dur="500" spd="-100000" fill="hold"/>
                                        <p:tgtEl>
                                          <p:spTgt spid="11"/>
                                        </p:tgtEl>
                                        <p:attrNameLst>
                                          <p:attrName>ppt_x</p:attrName>
                                          <p:attrName>ppt_y</p:attrName>
                                        </p:attrNameLst>
                                      </p:cBhvr>
                                      <p:rCtr x="-30221" y="0"/>
                                    </p:animMotion>
                                  </p:childTnLst>
                                </p:cTn>
                              </p:par>
                            </p:childTnLst>
                          </p:cTn>
                        </p:par>
                        <p:par>
                          <p:cTn id="45" fill="hold">
                            <p:stCondLst>
                              <p:cond delay="500"/>
                            </p:stCondLst>
                            <p:childTnLst>
                              <p:par>
                                <p:cTn id="46" presetID="19" presetClass="emph" presetSubtype="0" fill="hold" grpId="2" nodeType="afterEffect">
                                  <p:stCondLst>
                                    <p:cond delay="0"/>
                                  </p:stCondLst>
                                  <p:childTnLst>
                                    <p:animClr clrSpc="rgb" dir="cw">
                                      <p:cBhvr override="childStyle">
                                        <p:cTn id="47" dur="500" fill="hold"/>
                                        <p:tgtEl>
                                          <p:spTgt spid="10"/>
                                        </p:tgtEl>
                                        <p:attrNameLst>
                                          <p:attrName>style.color</p:attrName>
                                        </p:attrNameLst>
                                      </p:cBhvr>
                                      <p:to>
                                        <a:srgbClr val="F39712"/>
                                      </p:to>
                                    </p:animClr>
                                    <p:animClr clrSpc="rgb" dir="cw">
                                      <p:cBhvr>
                                        <p:cTn id="48" dur="500" fill="hold"/>
                                        <p:tgtEl>
                                          <p:spTgt spid="10"/>
                                        </p:tgtEl>
                                        <p:attrNameLst>
                                          <p:attrName>fillcolor</p:attrName>
                                        </p:attrNameLst>
                                      </p:cBhvr>
                                      <p:to>
                                        <a:srgbClr val="F39712"/>
                                      </p:to>
                                    </p:animClr>
                                    <p:set>
                                      <p:cBhvr>
                                        <p:cTn id="49" dur="500" fill="hold"/>
                                        <p:tgtEl>
                                          <p:spTgt spid="10"/>
                                        </p:tgtEl>
                                        <p:attrNameLst>
                                          <p:attrName>fill.type</p:attrName>
                                        </p:attrNameLst>
                                      </p:cBhvr>
                                      <p:to>
                                        <p:strVal val="solid"/>
                                      </p:to>
                                    </p:set>
                                    <p:set>
                                      <p:cBhvr>
                                        <p:cTn id="50" dur="500" fill="hold"/>
                                        <p:tgtEl>
                                          <p:spTgt spid="10"/>
                                        </p:tgtEl>
                                        <p:attrNameLst>
                                          <p:attrName>fill.on</p:attrName>
                                        </p:attrNameLst>
                                      </p:cBhvr>
                                      <p:to>
                                        <p:strVal val="true"/>
                                      </p:to>
                                    </p:set>
                                  </p:childTnLst>
                                </p:cTn>
                              </p:par>
                              <p:par>
                                <p:cTn id="51" presetID="19" presetClass="emph" presetSubtype="0" fill="hold" grpId="2" nodeType="withEffect">
                                  <p:stCondLst>
                                    <p:cond delay="0"/>
                                  </p:stCondLst>
                                  <p:childTnLst>
                                    <p:animClr clrSpc="rgb" dir="cw">
                                      <p:cBhvr override="childStyle">
                                        <p:cTn id="52" dur="500" fill="hold"/>
                                        <p:tgtEl>
                                          <p:spTgt spid="11"/>
                                        </p:tgtEl>
                                        <p:attrNameLst>
                                          <p:attrName>style.color</p:attrName>
                                        </p:attrNameLst>
                                      </p:cBhvr>
                                      <p:to>
                                        <a:srgbClr val="F39712"/>
                                      </p:to>
                                    </p:animClr>
                                    <p:animClr clrSpc="rgb" dir="cw">
                                      <p:cBhvr>
                                        <p:cTn id="53" dur="500" fill="hold"/>
                                        <p:tgtEl>
                                          <p:spTgt spid="11"/>
                                        </p:tgtEl>
                                        <p:attrNameLst>
                                          <p:attrName>fillcolor</p:attrName>
                                        </p:attrNameLst>
                                      </p:cBhvr>
                                      <p:to>
                                        <a:srgbClr val="F39712"/>
                                      </p:to>
                                    </p:animClr>
                                    <p:set>
                                      <p:cBhvr>
                                        <p:cTn id="54" dur="500" fill="hold"/>
                                        <p:tgtEl>
                                          <p:spTgt spid="11"/>
                                        </p:tgtEl>
                                        <p:attrNameLst>
                                          <p:attrName>fill.type</p:attrName>
                                        </p:attrNameLst>
                                      </p:cBhvr>
                                      <p:to>
                                        <p:strVal val="solid"/>
                                      </p:to>
                                    </p:set>
                                    <p:set>
                                      <p:cBhvr>
                                        <p:cTn id="55" dur="500" fill="hold"/>
                                        <p:tgtEl>
                                          <p:spTgt spid="11"/>
                                        </p:tgtEl>
                                        <p:attrNameLst>
                                          <p:attrName>fill.on</p:attrName>
                                        </p:attrNameLst>
                                      </p:cBhvr>
                                      <p:to>
                                        <p:strVal val="true"/>
                                      </p:to>
                                    </p:set>
                                  </p:childTnLst>
                                </p:cTn>
                              </p:par>
                              <p:par>
                                <p:cTn id="56" presetID="12" presetClass="entr" presetSubtype="2"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p:tgtEl>
                                          <p:spTgt spid="13"/>
                                        </p:tgtEl>
                                        <p:attrNameLst>
                                          <p:attrName>ppt_x</p:attrName>
                                        </p:attrNameLst>
                                      </p:cBhvr>
                                      <p:tavLst>
                                        <p:tav tm="0">
                                          <p:val>
                                            <p:strVal val="#ppt_x+#ppt_w*1.125000"/>
                                          </p:val>
                                        </p:tav>
                                        <p:tav tm="100000">
                                          <p:val>
                                            <p:strVal val="#ppt_x"/>
                                          </p:val>
                                        </p:tav>
                                      </p:tavLst>
                                    </p:anim>
                                    <p:animEffect transition="in" filter="wipe(left)">
                                      <p:cBhvr>
                                        <p:cTn id="59" dur="500"/>
                                        <p:tgtEl>
                                          <p:spTgt spid="13"/>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p:tgtEl>
                                          <p:spTgt spid="12"/>
                                        </p:tgtEl>
                                        <p:attrNameLst>
                                          <p:attrName>ppt_x</p:attrName>
                                        </p:attrNameLst>
                                      </p:cBhvr>
                                      <p:tavLst>
                                        <p:tav tm="0">
                                          <p:val>
                                            <p:strVal val="#ppt_x-#ppt_w*1.125000"/>
                                          </p:val>
                                        </p:tav>
                                        <p:tav tm="100000">
                                          <p:val>
                                            <p:strVal val="#ppt_x"/>
                                          </p:val>
                                        </p:tav>
                                      </p:tavLst>
                                    </p:anim>
                                    <p:animEffect transition="in" filter="wipe(right)">
                                      <p:cBhvr>
                                        <p:cTn id="63" dur="500"/>
                                        <p:tgtEl>
                                          <p:spTgt spid="12"/>
                                        </p:tgtEl>
                                      </p:cBhvr>
                                    </p:animEffect>
                                  </p:childTnLst>
                                </p:cTn>
                              </p:par>
                            </p:childTnLst>
                          </p:cTn>
                        </p:par>
                        <p:par>
                          <p:cTn id="64" fill="hold">
                            <p:stCondLst>
                              <p:cond delay="1000"/>
                            </p:stCondLst>
                            <p:childTnLst>
                              <p:par>
                                <p:cTn id="65" presetID="10" presetClass="entr" presetSubtype="0" fill="hold" grpId="0" nodeType="afterEffect">
                                  <p:stCondLst>
                                    <p:cond delay="0"/>
                                  </p:stCondLst>
                                  <p:iterate type="lt">
                                    <p:tmPct val="10000"/>
                                  </p:iterate>
                                  <p:childTnLst>
                                    <p:set>
                                      <p:cBhvr>
                                        <p:cTn id="66" dur="1" fill="hold">
                                          <p:stCondLst>
                                            <p:cond delay="0"/>
                                          </p:stCondLst>
                                        </p:cTn>
                                        <p:tgtEl>
                                          <p:spTgt spid="14"/>
                                        </p:tgtEl>
                                        <p:attrNameLst>
                                          <p:attrName>style.visibility</p:attrName>
                                        </p:attrNameLst>
                                      </p:cBhvr>
                                      <p:to>
                                        <p:strVal val="visible"/>
                                      </p:to>
                                    </p:set>
                                    <p:animEffect transition="in" filter="fade">
                                      <p:cBhvr>
                                        <p:cTn id="67" dur="100"/>
                                        <p:tgtEl>
                                          <p:spTgt spid="14"/>
                                        </p:tgtEl>
                                      </p:cBhvr>
                                    </p:animEffect>
                                  </p:childTnLst>
                                </p:cTn>
                              </p:par>
                              <p:par>
                                <p:cTn id="68" presetID="10" presetClass="entr" presetSubtype="0" fill="hold" grpId="0" nodeType="withEffect">
                                  <p:stCondLst>
                                    <p:cond delay="0"/>
                                  </p:stCondLst>
                                  <p:iterate type="lt">
                                    <p:tmPct val="10000"/>
                                  </p:iterate>
                                  <p:childTnLst>
                                    <p:set>
                                      <p:cBhvr>
                                        <p:cTn id="69" dur="1" fill="hold">
                                          <p:stCondLst>
                                            <p:cond delay="0"/>
                                          </p:stCondLst>
                                        </p:cTn>
                                        <p:tgtEl>
                                          <p:spTgt spid="15"/>
                                        </p:tgtEl>
                                        <p:attrNameLst>
                                          <p:attrName>style.visibility</p:attrName>
                                        </p:attrNameLst>
                                      </p:cBhvr>
                                      <p:to>
                                        <p:strVal val="visible"/>
                                      </p:to>
                                    </p:set>
                                    <p:animEffect transition="in" filter="fade">
                                      <p:cBhvr>
                                        <p:cTn id="70" dur="1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0" grpId="2" animBg="1"/>
      <p:bldP spid="11" grpId="0" animBg="1"/>
      <p:bldP spid="11" grpId="1" animBg="1"/>
      <p:bldP spid="11" grpId="2" animBg="1"/>
      <p:bldP spid="12" grpId="0" animBg="1"/>
      <p:bldP spid="13" grpId="0" animBg="1"/>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5481340" y="2040257"/>
            <a:ext cx="1199467" cy="1042233"/>
          </a:xfrm>
          <a:custGeom>
            <a:avLst/>
            <a:gdLst>
              <a:gd name="T0" fmla="*/ 0 w 267"/>
              <a:gd name="T1" fmla="*/ 232 h 232"/>
              <a:gd name="T2" fmla="*/ 135 w 267"/>
              <a:gd name="T3" fmla="*/ 0 h 232"/>
              <a:gd name="T4" fmla="*/ 267 w 267"/>
              <a:gd name="T5" fmla="*/ 232 h 232"/>
              <a:gd name="T6" fmla="*/ 0 w 267"/>
              <a:gd name="T7" fmla="*/ 232 h 232"/>
            </a:gdLst>
            <a:ahLst/>
            <a:cxnLst>
              <a:cxn ang="0">
                <a:pos x="T0" y="T1"/>
              </a:cxn>
              <a:cxn ang="0">
                <a:pos x="T2" y="T3"/>
              </a:cxn>
              <a:cxn ang="0">
                <a:pos x="T4" y="T5"/>
              </a:cxn>
              <a:cxn ang="0">
                <a:pos x="T6" y="T7"/>
              </a:cxn>
            </a:cxnLst>
            <a:rect l="0" t="0" r="r" b="b"/>
            <a:pathLst>
              <a:path w="267" h="232">
                <a:moveTo>
                  <a:pt x="0" y="232"/>
                </a:moveTo>
                <a:lnTo>
                  <a:pt x="135" y="0"/>
                </a:lnTo>
                <a:lnTo>
                  <a:pt x="267" y="232"/>
                </a:lnTo>
                <a:lnTo>
                  <a:pt x="0" y="232"/>
                </a:lnTo>
                <a:close/>
              </a:path>
            </a:pathLst>
          </a:custGeom>
          <a:solidFill>
            <a:schemeClr val="accent1"/>
          </a:solidFill>
          <a:ln w="5" cap="flat">
            <a:noFill/>
            <a:prstDash val="solid"/>
            <a:miter lim="800000"/>
          </a:ln>
        </p:spPr>
        <p:txBody>
          <a:bodyPr vert="horz" wrap="square" lIns="91440" tIns="45720" rIns="91440" bIns="45720" numCol="1" anchor="b" anchorCtr="0" compatLnSpc="1"/>
          <a:lstStyle/>
          <a:p>
            <a:pPr algn="ctr"/>
            <a:r>
              <a:rPr lang="zh-CN" altLang="en-US" sz="1400" dirty="0">
                <a:solidFill>
                  <a:schemeClr val="bg1"/>
                </a:solidFill>
                <a:latin typeface="微软雅黑" panose="020B0503020204020204" pitchFamily="34" charset="-122"/>
                <a:ea typeface="微软雅黑" panose="020B0503020204020204" pitchFamily="34" charset="-122"/>
              </a:rPr>
              <a:t>添加标题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Freeform 7"/>
          <p:cNvSpPr/>
          <p:nvPr/>
        </p:nvSpPr>
        <p:spPr bwMode="auto">
          <a:xfrm>
            <a:off x="5068039" y="3302619"/>
            <a:ext cx="2026066" cy="489671"/>
          </a:xfrm>
          <a:custGeom>
            <a:avLst/>
            <a:gdLst>
              <a:gd name="T0" fmla="*/ 0 w 451"/>
              <a:gd name="T1" fmla="*/ 109 h 109"/>
              <a:gd name="T2" fmla="*/ 64 w 451"/>
              <a:gd name="T3" fmla="*/ 0 h 109"/>
              <a:gd name="T4" fmla="*/ 387 w 451"/>
              <a:gd name="T5" fmla="*/ 0 h 109"/>
              <a:gd name="T6" fmla="*/ 451 w 451"/>
              <a:gd name="T7" fmla="*/ 109 h 109"/>
              <a:gd name="T8" fmla="*/ 0 w 451"/>
              <a:gd name="T9" fmla="*/ 109 h 109"/>
            </a:gdLst>
            <a:ahLst/>
            <a:cxnLst>
              <a:cxn ang="0">
                <a:pos x="T0" y="T1"/>
              </a:cxn>
              <a:cxn ang="0">
                <a:pos x="T2" y="T3"/>
              </a:cxn>
              <a:cxn ang="0">
                <a:pos x="T4" y="T5"/>
              </a:cxn>
              <a:cxn ang="0">
                <a:pos x="T6" y="T7"/>
              </a:cxn>
              <a:cxn ang="0">
                <a:pos x="T8" y="T9"/>
              </a:cxn>
            </a:cxnLst>
            <a:rect l="0" t="0" r="r" b="b"/>
            <a:pathLst>
              <a:path w="451" h="109">
                <a:moveTo>
                  <a:pt x="0" y="109"/>
                </a:moveTo>
                <a:lnTo>
                  <a:pt x="64" y="0"/>
                </a:lnTo>
                <a:lnTo>
                  <a:pt x="387" y="0"/>
                </a:lnTo>
                <a:lnTo>
                  <a:pt x="451" y="109"/>
                </a:lnTo>
                <a:lnTo>
                  <a:pt x="0" y="109"/>
                </a:lnTo>
                <a:close/>
              </a:path>
            </a:pathLst>
          </a:custGeom>
          <a:solidFill>
            <a:schemeClr val="tx2"/>
          </a:solidFill>
          <a:ln w="5" cap="flat">
            <a:noFill/>
            <a:prstDash val="solid"/>
            <a:miter lim="800000"/>
          </a:ln>
        </p:spPr>
        <p:txBody>
          <a:bodyPr vert="horz" wrap="square" lIns="91440" tIns="45720" rIns="91440" bIns="45720" numCol="1" anchor="ctr" anchorCtr="0" compatLnSpc="1"/>
          <a:lstStyle/>
          <a:p>
            <a:pPr algn="ctr"/>
            <a:r>
              <a:rPr lang="zh-CN" altLang="en-US" sz="1400" dirty="0">
                <a:solidFill>
                  <a:schemeClr val="bg1"/>
                </a:solidFill>
                <a:latin typeface="微软雅黑" panose="020B0503020204020204" pitchFamily="34" charset="-122"/>
                <a:ea typeface="微软雅黑" panose="020B0503020204020204" pitchFamily="34" charset="-122"/>
              </a:rPr>
              <a:t>添加标题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 name="Freeform 8"/>
          <p:cNvSpPr/>
          <p:nvPr/>
        </p:nvSpPr>
        <p:spPr bwMode="auto">
          <a:xfrm>
            <a:off x="4663726" y="4016905"/>
            <a:ext cx="2843679" cy="485178"/>
          </a:xfrm>
          <a:custGeom>
            <a:avLst/>
            <a:gdLst>
              <a:gd name="T0" fmla="*/ 0 w 633"/>
              <a:gd name="T1" fmla="*/ 108 h 108"/>
              <a:gd name="T2" fmla="*/ 62 w 633"/>
              <a:gd name="T3" fmla="*/ 0 h 108"/>
              <a:gd name="T4" fmla="*/ 570 w 633"/>
              <a:gd name="T5" fmla="*/ 0 h 108"/>
              <a:gd name="T6" fmla="*/ 633 w 633"/>
              <a:gd name="T7" fmla="*/ 108 h 108"/>
              <a:gd name="T8" fmla="*/ 0 w 633"/>
              <a:gd name="T9" fmla="*/ 108 h 108"/>
            </a:gdLst>
            <a:ahLst/>
            <a:cxnLst>
              <a:cxn ang="0">
                <a:pos x="T0" y="T1"/>
              </a:cxn>
              <a:cxn ang="0">
                <a:pos x="T2" y="T3"/>
              </a:cxn>
              <a:cxn ang="0">
                <a:pos x="T4" y="T5"/>
              </a:cxn>
              <a:cxn ang="0">
                <a:pos x="T6" y="T7"/>
              </a:cxn>
              <a:cxn ang="0">
                <a:pos x="T8" y="T9"/>
              </a:cxn>
            </a:cxnLst>
            <a:rect l="0" t="0" r="r" b="b"/>
            <a:pathLst>
              <a:path w="633" h="108">
                <a:moveTo>
                  <a:pt x="0" y="108"/>
                </a:moveTo>
                <a:lnTo>
                  <a:pt x="62" y="0"/>
                </a:lnTo>
                <a:lnTo>
                  <a:pt x="570" y="0"/>
                </a:lnTo>
                <a:lnTo>
                  <a:pt x="633" y="108"/>
                </a:lnTo>
                <a:lnTo>
                  <a:pt x="0" y="108"/>
                </a:lnTo>
                <a:close/>
              </a:path>
            </a:pathLst>
          </a:custGeom>
          <a:solidFill>
            <a:schemeClr val="accent2"/>
          </a:solidFill>
          <a:ln w="5" cap="flat">
            <a:noFill/>
            <a:prstDash val="solid"/>
            <a:miter lim="800000"/>
          </a:ln>
        </p:spPr>
        <p:txBody>
          <a:bodyPr vert="horz" wrap="square" lIns="91440" tIns="45720" rIns="91440" bIns="45720" numCol="1" anchor="ctr" anchorCtr="0" compatLnSpc="1"/>
          <a:lstStyle/>
          <a:p>
            <a:pPr algn="ctr"/>
            <a:r>
              <a:rPr lang="zh-CN" altLang="en-US" sz="1400" dirty="0">
                <a:solidFill>
                  <a:schemeClr val="bg1"/>
                </a:solidFill>
                <a:latin typeface="微软雅黑" panose="020B0503020204020204" pitchFamily="34" charset="-122"/>
                <a:ea typeface="微软雅黑" panose="020B0503020204020204" pitchFamily="34" charset="-122"/>
              </a:rPr>
              <a:t>添加标题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7" name="Freeform 9"/>
          <p:cNvSpPr/>
          <p:nvPr/>
        </p:nvSpPr>
        <p:spPr bwMode="auto">
          <a:xfrm>
            <a:off x="4039283" y="4726702"/>
            <a:ext cx="4097053" cy="862538"/>
          </a:xfrm>
          <a:custGeom>
            <a:avLst/>
            <a:gdLst>
              <a:gd name="T0" fmla="*/ 0 w 912"/>
              <a:gd name="T1" fmla="*/ 192 h 192"/>
              <a:gd name="T2" fmla="*/ 111 w 912"/>
              <a:gd name="T3" fmla="*/ 0 h 192"/>
              <a:gd name="T4" fmla="*/ 801 w 912"/>
              <a:gd name="T5" fmla="*/ 0 h 192"/>
              <a:gd name="T6" fmla="*/ 912 w 912"/>
              <a:gd name="T7" fmla="*/ 192 h 192"/>
              <a:gd name="T8" fmla="*/ 0 w 912"/>
              <a:gd name="T9" fmla="*/ 192 h 192"/>
            </a:gdLst>
            <a:ahLst/>
            <a:cxnLst>
              <a:cxn ang="0">
                <a:pos x="T0" y="T1"/>
              </a:cxn>
              <a:cxn ang="0">
                <a:pos x="T2" y="T3"/>
              </a:cxn>
              <a:cxn ang="0">
                <a:pos x="T4" y="T5"/>
              </a:cxn>
              <a:cxn ang="0">
                <a:pos x="T6" y="T7"/>
              </a:cxn>
              <a:cxn ang="0">
                <a:pos x="T8" y="T9"/>
              </a:cxn>
            </a:cxnLst>
            <a:rect l="0" t="0" r="r" b="b"/>
            <a:pathLst>
              <a:path w="912" h="192">
                <a:moveTo>
                  <a:pt x="0" y="192"/>
                </a:moveTo>
                <a:lnTo>
                  <a:pt x="111" y="0"/>
                </a:lnTo>
                <a:lnTo>
                  <a:pt x="801" y="0"/>
                </a:lnTo>
                <a:lnTo>
                  <a:pt x="912" y="192"/>
                </a:lnTo>
                <a:lnTo>
                  <a:pt x="0" y="192"/>
                </a:lnTo>
                <a:close/>
              </a:path>
            </a:pathLst>
          </a:custGeom>
          <a:solidFill>
            <a:schemeClr val="accent3"/>
          </a:solidFill>
          <a:ln w="5" cap="flat">
            <a:noFill/>
            <a:prstDash val="solid"/>
            <a:miter lim="800000"/>
          </a:ln>
        </p:spPr>
        <p:txBody>
          <a:bodyPr vert="horz" wrap="square" lIns="91440" tIns="45720" rIns="91440" bIns="45720" numCol="1" anchor="ctr" anchorCtr="0" compatLnSpc="1"/>
          <a:lstStyle/>
          <a:p>
            <a:pPr algn="ctr"/>
            <a:r>
              <a:rPr lang="zh-CN" altLang="en-US" sz="1400" dirty="0">
                <a:solidFill>
                  <a:schemeClr val="bg1"/>
                </a:solidFill>
                <a:latin typeface="微软雅黑" panose="020B0503020204020204" pitchFamily="34" charset="-122"/>
                <a:ea typeface="微软雅黑" panose="020B0503020204020204" pitchFamily="34" charset="-122"/>
              </a:rPr>
              <a:t>添加标题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8" name="Freeform 10"/>
          <p:cNvSpPr/>
          <p:nvPr/>
        </p:nvSpPr>
        <p:spPr bwMode="auto">
          <a:xfrm>
            <a:off x="5481339" y="3082489"/>
            <a:ext cx="1325254" cy="220128"/>
          </a:xfrm>
          <a:custGeom>
            <a:avLst/>
            <a:gdLst>
              <a:gd name="T0" fmla="*/ 0 w 295"/>
              <a:gd name="T1" fmla="*/ 0 h 49"/>
              <a:gd name="T2" fmla="*/ 206 w 295"/>
              <a:gd name="T3" fmla="*/ 0 h 49"/>
              <a:gd name="T4" fmla="*/ 295 w 295"/>
              <a:gd name="T5" fmla="*/ 49 h 49"/>
              <a:gd name="T6" fmla="*/ 90 w 295"/>
              <a:gd name="T7" fmla="*/ 49 h 49"/>
              <a:gd name="T8" fmla="*/ 0 w 295"/>
              <a:gd name="T9" fmla="*/ 0 h 49"/>
            </a:gdLst>
            <a:ahLst/>
            <a:cxnLst>
              <a:cxn ang="0">
                <a:pos x="T0" y="T1"/>
              </a:cxn>
              <a:cxn ang="0">
                <a:pos x="T2" y="T3"/>
              </a:cxn>
              <a:cxn ang="0">
                <a:pos x="T4" y="T5"/>
              </a:cxn>
              <a:cxn ang="0">
                <a:pos x="T6" y="T7"/>
              </a:cxn>
              <a:cxn ang="0">
                <a:pos x="T8" y="T9"/>
              </a:cxn>
            </a:cxnLst>
            <a:rect l="0" t="0" r="r" b="b"/>
            <a:pathLst>
              <a:path w="295" h="49">
                <a:moveTo>
                  <a:pt x="0" y="0"/>
                </a:moveTo>
                <a:lnTo>
                  <a:pt x="206" y="0"/>
                </a:lnTo>
                <a:lnTo>
                  <a:pt x="295" y="49"/>
                </a:lnTo>
                <a:lnTo>
                  <a:pt x="90" y="49"/>
                </a:lnTo>
                <a:lnTo>
                  <a:pt x="0" y="0"/>
                </a:lnTo>
                <a:close/>
              </a:path>
            </a:pathLst>
          </a:custGeom>
          <a:solidFill>
            <a:schemeClr val="bg1">
              <a:lumMod val="85000"/>
            </a:schemeClr>
          </a:solidFill>
          <a:ln w="5" cap="flat">
            <a:noFill/>
            <a:prstDash val="solid"/>
            <a:miter lim="800000"/>
          </a:ln>
        </p:spPr>
        <p:txBody>
          <a:bodyPr vert="horz" wrap="square" lIns="91440" tIns="45720" rIns="91440" bIns="45720" numCol="1" anchor="t" anchorCtr="0" compatLnSpc="1"/>
          <a:lstStyle/>
          <a:p>
            <a:endParaRPr lang="zh-CN" altLang="en-US"/>
          </a:p>
        </p:txBody>
      </p:sp>
      <p:sp>
        <p:nvSpPr>
          <p:cNvPr id="9" name="Freeform 11"/>
          <p:cNvSpPr/>
          <p:nvPr/>
        </p:nvSpPr>
        <p:spPr bwMode="auto">
          <a:xfrm>
            <a:off x="5068039" y="3792287"/>
            <a:ext cx="2156344" cy="224619"/>
          </a:xfrm>
          <a:custGeom>
            <a:avLst/>
            <a:gdLst>
              <a:gd name="T0" fmla="*/ 0 w 480"/>
              <a:gd name="T1" fmla="*/ 0 h 50"/>
              <a:gd name="T2" fmla="*/ 333 w 480"/>
              <a:gd name="T3" fmla="*/ 0 h 50"/>
              <a:gd name="T4" fmla="*/ 480 w 480"/>
              <a:gd name="T5" fmla="*/ 50 h 50"/>
              <a:gd name="T6" fmla="*/ 146 w 480"/>
              <a:gd name="T7" fmla="*/ 50 h 50"/>
              <a:gd name="T8" fmla="*/ 0 w 480"/>
              <a:gd name="T9" fmla="*/ 0 h 50"/>
            </a:gdLst>
            <a:ahLst/>
            <a:cxnLst>
              <a:cxn ang="0">
                <a:pos x="T0" y="T1"/>
              </a:cxn>
              <a:cxn ang="0">
                <a:pos x="T2" y="T3"/>
              </a:cxn>
              <a:cxn ang="0">
                <a:pos x="T4" y="T5"/>
              </a:cxn>
              <a:cxn ang="0">
                <a:pos x="T6" y="T7"/>
              </a:cxn>
              <a:cxn ang="0">
                <a:pos x="T8" y="T9"/>
              </a:cxn>
            </a:cxnLst>
            <a:rect l="0" t="0" r="r" b="b"/>
            <a:pathLst>
              <a:path w="480" h="50">
                <a:moveTo>
                  <a:pt x="0" y="0"/>
                </a:moveTo>
                <a:lnTo>
                  <a:pt x="333" y="0"/>
                </a:lnTo>
                <a:lnTo>
                  <a:pt x="480" y="50"/>
                </a:lnTo>
                <a:lnTo>
                  <a:pt x="146" y="50"/>
                </a:lnTo>
                <a:lnTo>
                  <a:pt x="0" y="0"/>
                </a:lnTo>
                <a:close/>
              </a:path>
            </a:pathLst>
          </a:custGeom>
          <a:solidFill>
            <a:schemeClr val="bg1">
              <a:lumMod val="85000"/>
            </a:schemeClr>
          </a:solidFill>
          <a:ln w="5" cap="flat">
            <a:noFill/>
            <a:prstDash val="solid"/>
            <a:miter lim="800000"/>
          </a:ln>
        </p:spPr>
        <p:txBody>
          <a:bodyPr vert="horz" wrap="square" lIns="91440" tIns="45720" rIns="91440" bIns="45720" numCol="1" anchor="t" anchorCtr="0" compatLnSpc="1"/>
          <a:lstStyle/>
          <a:p>
            <a:endParaRPr lang="zh-CN" altLang="en-US"/>
          </a:p>
        </p:txBody>
      </p:sp>
      <p:sp>
        <p:nvSpPr>
          <p:cNvPr id="10" name="Freeform 12"/>
          <p:cNvSpPr/>
          <p:nvPr/>
        </p:nvSpPr>
        <p:spPr bwMode="auto">
          <a:xfrm>
            <a:off x="4663726" y="4502084"/>
            <a:ext cx="2973957" cy="224619"/>
          </a:xfrm>
          <a:custGeom>
            <a:avLst/>
            <a:gdLst>
              <a:gd name="T0" fmla="*/ 0 w 662"/>
              <a:gd name="T1" fmla="*/ 0 h 50"/>
              <a:gd name="T2" fmla="*/ 461 w 662"/>
              <a:gd name="T3" fmla="*/ 0 h 50"/>
              <a:gd name="T4" fmla="*/ 662 w 662"/>
              <a:gd name="T5" fmla="*/ 50 h 50"/>
              <a:gd name="T6" fmla="*/ 201 w 662"/>
              <a:gd name="T7" fmla="*/ 50 h 50"/>
              <a:gd name="T8" fmla="*/ 0 w 662"/>
              <a:gd name="T9" fmla="*/ 0 h 50"/>
            </a:gdLst>
            <a:ahLst/>
            <a:cxnLst>
              <a:cxn ang="0">
                <a:pos x="T0" y="T1"/>
              </a:cxn>
              <a:cxn ang="0">
                <a:pos x="T2" y="T3"/>
              </a:cxn>
              <a:cxn ang="0">
                <a:pos x="T4" y="T5"/>
              </a:cxn>
              <a:cxn ang="0">
                <a:pos x="T6" y="T7"/>
              </a:cxn>
              <a:cxn ang="0">
                <a:pos x="T8" y="T9"/>
              </a:cxn>
            </a:cxnLst>
            <a:rect l="0" t="0" r="r" b="b"/>
            <a:pathLst>
              <a:path w="662" h="50">
                <a:moveTo>
                  <a:pt x="0" y="0"/>
                </a:moveTo>
                <a:lnTo>
                  <a:pt x="461" y="0"/>
                </a:lnTo>
                <a:lnTo>
                  <a:pt x="662" y="50"/>
                </a:lnTo>
                <a:lnTo>
                  <a:pt x="201" y="50"/>
                </a:lnTo>
                <a:lnTo>
                  <a:pt x="0" y="0"/>
                </a:lnTo>
                <a:close/>
              </a:path>
            </a:pathLst>
          </a:custGeom>
          <a:solidFill>
            <a:schemeClr val="bg1">
              <a:lumMod val="85000"/>
            </a:schemeClr>
          </a:solidFill>
          <a:ln w="5" cap="flat">
            <a:noFill/>
            <a:prstDash val="solid"/>
            <a:miter lim="800000"/>
          </a:ln>
        </p:spPr>
        <p:txBody>
          <a:bodyPr vert="horz" wrap="square" lIns="91440" tIns="45720" rIns="91440" bIns="45720" numCol="1" anchor="t" anchorCtr="0" compatLnSpc="1"/>
          <a:lstStyle/>
          <a:p>
            <a:endParaRPr lang="zh-CN" altLang="en-US"/>
          </a:p>
        </p:txBody>
      </p:sp>
      <p:sp>
        <p:nvSpPr>
          <p:cNvPr id="11" name="Oval 13"/>
          <p:cNvSpPr>
            <a:spLocks noChangeArrowheads="1"/>
          </p:cNvSpPr>
          <p:nvPr/>
        </p:nvSpPr>
        <p:spPr bwMode="auto">
          <a:xfrm>
            <a:off x="962003" y="2040257"/>
            <a:ext cx="489671" cy="489671"/>
          </a:xfrm>
          <a:prstGeom prst="ellipse">
            <a:avLst/>
          </a:prstGeom>
          <a:solidFill>
            <a:schemeClr val="accent1"/>
          </a:solidFill>
          <a:ln w="5" cap="flat">
            <a:noFill/>
            <a:prstDash val="solid"/>
            <a:miter lim="800000"/>
          </a:ln>
        </p:spPr>
        <p:txBody>
          <a:bodyPr vert="horz" wrap="square" lIns="91440" tIns="45720" rIns="91440" bIns="45720" numCol="1" anchor="t" anchorCtr="0" compatLnSpc="1"/>
          <a:lstStyle/>
          <a:p>
            <a:endParaRPr lang="zh-CN" altLang="en-US"/>
          </a:p>
        </p:txBody>
      </p:sp>
      <p:sp>
        <p:nvSpPr>
          <p:cNvPr id="12" name="Oval 14"/>
          <p:cNvSpPr>
            <a:spLocks noChangeArrowheads="1"/>
          </p:cNvSpPr>
          <p:nvPr/>
        </p:nvSpPr>
        <p:spPr bwMode="auto">
          <a:xfrm>
            <a:off x="962003" y="3302619"/>
            <a:ext cx="489671" cy="480687"/>
          </a:xfrm>
          <a:prstGeom prst="ellipse">
            <a:avLst/>
          </a:prstGeom>
          <a:solidFill>
            <a:schemeClr val="tx2"/>
          </a:solidFill>
          <a:ln w="5" cap="flat">
            <a:noFill/>
            <a:prstDash val="solid"/>
            <a:miter lim="800000"/>
          </a:ln>
        </p:spPr>
        <p:txBody>
          <a:bodyPr vert="horz" wrap="square" lIns="91440" tIns="45720" rIns="91440" bIns="45720" numCol="1" anchor="t" anchorCtr="0" compatLnSpc="1"/>
          <a:lstStyle/>
          <a:p>
            <a:endParaRPr lang="zh-CN" altLang="en-US"/>
          </a:p>
        </p:txBody>
      </p:sp>
      <p:sp>
        <p:nvSpPr>
          <p:cNvPr id="13" name="Oval 15"/>
          <p:cNvSpPr>
            <a:spLocks noChangeArrowheads="1"/>
          </p:cNvSpPr>
          <p:nvPr/>
        </p:nvSpPr>
        <p:spPr bwMode="auto">
          <a:xfrm>
            <a:off x="962003" y="4555992"/>
            <a:ext cx="489671" cy="489671"/>
          </a:xfrm>
          <a:prstGeom prst="ellipse">
            <a:avLst/>
          </a:prstGeom>
          <a:solidFill>
            <a:schemeClr val="accent3"/>
          </a:solidFill>
          <a:ln w="5" cap="flat">
            <a:noFill/>
            <a:prstDash val="solid"/>
            <a:miter lim="800000"/>
          </a:ln>
        </p:spPr>
        <p:txBody>
          <a:bodyPr vert="horz" wrap="square" lIns="91440" tIns="45720" rIns="91440" bIns="45720" numCol="1" anchor="t" anchorCtr="0" compatLnSpc="1"/>
          <a:lstStyle/>
          <a:p>
            <a:endParaRPr lang="zh-CN" altLang="en-US"/>
          </a:p>
        </p:txBody>
      </p:sp>
      <p:sp>
        <p:nvSpPr>
          <p:cNvPr id="14" name="Oval 16"/>
          <p:cNvSpPr>
            <a:spLocks noChangeArrowheads="1"/>
          </p:cNvSpPr>
          <p:nvPr/>
        </p:nvSpPr>
        <p:spPr bwMode="auto">
          <a:xfrm>
            <a:off x="10746412" y="2040257"/>
            <a:ext cx="485177" cy="489671"/>
          </a:xfrm>
          <a:prstGeom prst="ellipse">
            <a:avLst/>
          </a:prstGeom>
          <a:solidFill>
            <a:schemeClr val="accent2"/>
          </a:solidFill>
          <a:ln w="5" cap="flat">
            <a:noFill/>
            <a:prstDash val="solid"/>
            <a:miter lim="800000"/>
          </a:ln>
        </p:spPr>
        <p:txBody>
          <a:bodyPr vert="horz" wrap="square" lIns="91440" tIns="45720" rIns="91440" bIns="45720" numCol="1" anchor="t" anchorCtr="0" compatLnSpc="1"/>
          <a:lstStyle/>
          <a:p>
            <a:endParaRPr lang="zh-CN" altLang="en-US"/>
          </a:p>
        </p:txBody>
      </p:sp>
      <p:sp>
        <p:nvSpPr>
          <p:cNvPr id="15" name="Oval 17"/>
          <p:cNvSpPr>
            <a:spLocks noChangeArrowheads="1"/>
          </p:cNvSpPr>
          <p:nvPr/>
        </p:nvSpPr>
        <p:spPr bwMode="auto">
          <a:xfrm>
            <a:off x="10746412" y="3302619"/>
            <a:ext cx="485177" cy="480687"/>
          </a:xfrm>
          <a:prstGeom prst="ellipse">
            <a:avLst/>
          </a:prstGeom>
          <a:solidFill>
            <a:schemeClr val="accent4"/>
          </a:solidFill>
          <a:ln w="5" cap="flat">
            <a:noFill/>
            <a:prstDash val="solid"/>
            <a:miter lim="800000"/>
          </a:ln>
        </p:spPr>
        <p:txBody>
          <a:bodyPr vert="horz" wrap="square" lIns="91440" tIns="45720" rIns="91440" bIns="45720" numCol="1" anchor="t" anchorCtr="0" compatLnSpc="1"/>
          <a:lstStyle/>
          <a:p>
            <a:endParaRPr lang="zh-CN" altLang="en-US"/>
          </a:p>
        </p:txBody>
      </p:sp>
      <p:sp>
        <p:nvSpPr>
          <p:cNvPr id="16" name="Oval 18"/>
          <p:cNvSpPr>
            <a:spLocks noChangeArrowheads="1"/>
          </p:cNvSpPr>
          <p:nvPr/>
        </p:nvSpPr>
        <p:spPr bwMode="auto">
          <a:xfrm>
            <a:off x="10746412" y="4555992"/>
            <a:ext cx="485177" cy="489671"/>
          </a:xfrm>
          <a:prstGeom prst="ellipse">
            <a:avLst/>
          </a:prstGeom>
          <a:solidFill>
            <a:schemeClr val="accent3"/>
          </a:solidFill>
          <a:ln w="5" cap="flat">
            <a:noFill/>
            <a:prstDash val="solid"/>
            <a:miter lim="800000"/>
          </a:ln>
        </p:spPr>
        <p:txBody>
          <a:bodyPr vert="horz" wrap="square" lIns="91440" tIns="45720" rIns="91440" bIns="45720" numCol="1" anchor="t" anchorCtr="0" compatLnSpc="1"/>
          <a:lstStyle/>
          <a:p>
            <a:endParaRPr lang="zh-CN" altLang="en-US"/>
          </a:p>
        </p:txBody>
      </p:sp>
      <p:sp>
        <p:nvSpPr>
          <p:cNvPr id="19" name="Freeform 6"/>
          <p:cNvSpPr>
            <a:spLocks noEditPoints="1"/>
          </p:cNvSpPr>
          <p:nvPr/>
        </p:nvSpPr>
        <p:spPr bwMode="auto">
          <a:xfrm>
            <a:off x="10826771" y="3380734"/>
            <a:ext cx="324456" cy="324454"/>
          </a:xfrm>
          <a:custGeom>
            <a:avLst/>
            <a:gdLst>
              <a:gd name="T0" fmla="*/ 0 w 140"/>
              <a:gd name="T1" fmla="*/ 70 h 140"/>
              <a:gd name="T2" fmla="*/ 140 w 140"/>
              <a:gd name="T3" fmla="*/ 70 h 140"/>
              <a:gd name="T4" fmla="*/ 70 w 140"/>
              <a:gd name="T5" fmla="*/ 130 h 140"/>
              <a:gd name="T6" fmla="*/ 70 w 140"/>
              <a:gd name="T7" fmla="*/ 10 h 140"/>
              <a:gd name="T8" fmla="*/ 70 w 140"/>
              <a:gd name="T9" fmla="*/ 130 h 140"/>
              <a:gd name="T10" fmla="*/ 97 w 140"/>
              <a:gd name="T11" fmla="*/ 48 h 140"/>
              <a:gd name="T12" fmla="*/ 90 w 140"/>
              <a:gd name="T13" fmla="*/ 58 h 140"/>
              <a:gd name="T14" fmla="*/ 70 w 140"/>
              <a:gd name="T15" fmla="*/ 15 h 140"/>
              <a:gd name="T16" fmla="*/ 70 w 140"/>
              <a:gd name="T17" fmla="*/ 125 h 140"/>
              <a:gd name="T18" fmla="*/ 70 w 140"/>
              <a:gd name="T19" fmla="*/ 15 h 140"/>
              <a:gd name="T20" fmla="*/ 70 w 140"/>
              <a:gd name="T21" fmla="*/ 16 h 140"/>
              <a:gd name="T22" fmla="*/ 72 w 140"/>
              <a:gd name="T23" fmla="*/ 26 h 140"/>
              <a:gd name="T24" fmla="*/ 68 w 140"/>
              <a:gd name="T25" fmla="*/ 26 h 140"/>
              <a:gd name="T26" fmla="*/ 79 w 140"/>
              <a:gd name="T27" fmla="*/ 45 h 140"/>
              <a:gd name="T28" fmla="*/ 73 w 140"/>
              <a:gd name="T29" fmla="*/ 45 h 140"/>
              <a:gd name="T30" fmla="*/ 67 w 140"/>
              <a:gd name="T31" fmla="*/ 49 h 140"/>
              <a:gd name="T32" fmla="*/ 76 w 140"/>
              <a:gd name="T33" fmla="*/ 40 h 140"/>
              <a:gd name="T34" fmla="*/ 84 w 140"/>
              <a:gd name="T35" fmla="*/ 48 h 140"/>
              <a:gd name="T36" fmla="*/ 80 w 140"/>
              <a:gd name="T37" fmla="*/ 55 h 140"/>
              <a:gd name="T38" fmla="*/ 73 w 140"/>
              <a:gd name="T39" fmla="*/ 60 h 140"/>
              <a:gd name="T40" fmla="*/ 84 w 140"/>
              <a:gd name="T41" fmla="*/ 61 h 140"/>
              <a:gd name="T42" fmla="*/ 67 w 140"/>
              <a:gd name="T43" fmla="*/ 65 h 140"/>
              <a:gd name="T44" fmla="*/ 72 w 140"/>
              <a:gd name="T45" fmla="*/ 55 h 140"/>
              <a:gd name="T46" fmla="*/ 79 w 140"/>
              <a:gd name="T47" fmla="*/ 50 h 140"/>
              <a:gd name="T48" fmla="*/ 79 w 140"/>
              <a:gd name="T49" fmla="*/ 45 h 140"/>
              <a:gd name="T50" fmla="*/ 44 w 140"/>
              <a:gd name="T51" fmla="*/ 37 h 140"/>
              <a:gd name="T52" fmla="*/ 57 w 140"/>
              <a:gd name="T53" fmla="*/ 54 h 140"/>
              <a:gd name="T54" fmla="*/ 36 w 140"/>
              <a:gd name="T55" fmla="*/ 43 h 140"/>
              <a:gd name="T56" fmla="*/ 26 w 140"/>
              <a:gd name="T57" fmla="*/ 72 h 140"/>
              <a:gd name="T58" fmla="*/ 17 w 140"/>
              <a:gd name="T59" fmla="*/ 70 h 140"/>
              <a:gd name="T60" fmla="*/ 26 w 140"/>
              <a:gd name="T61" fmla="*/ 68 h 140"/>
              <a:gd name="T62" fmla="*/ 26 w 140"/>
              <a:gd name="T63" fmla="*/ 72 h 140"/>
              <a:gd name="T64" fmla="*/ 70 w 140"/>
              <a:gd name="T65" fmla="*/ 124 h 140"/>
              <a:gd name="T66" fmla="*/ 68 w 140"/>
              <a:gd name="T67" fmla="*/ 114 h 140"/>
              <a:gd name="T68" fmla="*/ 72 w 140"/>
              <a:gd name="T69" fmla="*/ 114 h 140"/>
              <a:gd name="T70" fmla="*/ 70 w 140"/>
              <a:gd name="T71" fmla="*/ 107 h 140"/>
              <a:gd name="T72" fmla="*/ 31 w 140"/>
              <a:gd name="T73" fmla="*/ 56 h 140"/>
              <a:gd name="T74" fmla="*/ 49 w 140"/>
              <a:gd name="T75" fmla="*/ 61 h 140"/>
              <a:gd name="T76" fmla="*/ 49 w 140"/>
              <a:gd name="T77" fmla="*/ 68 h 140"/>
              <a:gd name="T78" fmla="*/ 73 w 140"/>
              <a:gd name="T79" fmla="*/ 90 h 140"/>
              <a:gd name="T80" fmla="*/ 70 w 140"/>
              <a:gd name="T81" fmla="*/ 107 h 140"/>
              <a:gd name="T82" fmla="*/ 75 w 140"/>
              <a:gd name="T83" fmla="*/ 89 h 140"/>
              <a:gd name="T84" fmla="*/ 83 w 140"/>
              <a:gd name="T85" fmla="*/ 83 h 140"/>
              <a:gd name="T86" fmla="*/ 96 w 140"/>
              <a:gd name="T87" fmla="*/ 99 h 140"/>
              <a:gd name="T88" fmla="*/ 104 w 140"/>
              <a:gd name="T89" fmla="*/ 62 h 140"/>
              <a:gd name="T90" fmla="*/ 101 w 140"/>
              <a:gd name="T91" fmla="*/ 66 h 140"/>
              <a:gd name="T92" fmla="*/ 97 w 140"/>
              <a:gd name="T93" fmla="*/ 62 h 140"/>
              <a:gd name="T94" fmla="*/ 86 w 140"/>
              <a:gd name="T95" fmla="*/ 57 h 140"/>
              <a:gd name="T96" fmla="*/ 101 w 140"/>
              <a:gd name="T97" fmla="*/ 40 h 140"/>
              <a:gd name="T98" fmla="*/ 104 w 140"/>
              <a:gd name="T99" fmla="*/ 58 h 140"/>
              <a:gd name="T100" fmla="*/ 122 w 140"/>
              <a:gd name="T101" fmla="*/ 72 h 140"/>
              <a:gd name="T102" fmla="*/ 112 w 140"/>
              <a:gd name="T103" fmla="*/ 70 h 140"/>
              <a:gd name="T104" fmla="*/ 122 w 140"/>
              <a:gd name="T105" fmla="*/ 68 h 140"/>
              <a:gd name="T106" fmla="*/ 122 w 140"/>
              <a:gd name="T107" fmla="*/ 7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40">
                <a:moveTo>
                  <a:pt x="70" y="0"/>
                </a:moveTo>
                <a:cubicBezTo>
                  <a:pt x="32" y="0"/>
                  <a:pt x="0" y="31"/>
                  <a:pt x="0" y="70"/>
                </a:cubicBezTo>
                <a:cubicBezTo>
                  <a:pt x="0" y="109"/>
                  <a:pt x="32" y="140"/>
                  <a:pt x="70" y="140"/>
                </a:cubicBezTo>
                <a:cubicBezTo>
                  <a:pt x="109" y="140"/>
                  <a:pt x="140" y="109"/>
                  <a:pt x="140" y="70"/>
                </a:cubicBezTo>
                <a:cubicBezTo>
                  <a:pt x="140" y="31"/>
                  <a:pt x="109" y="0"/>
                  <a:pt x="70" y="0"/>
                </a:cubicBezTo>
                <a:close/>
                <a:moveTo>
                  <a:pt x="70" y="130"/>
                </a:moveTo>
                <a:cubicBezTo>
                  <a:pt x="37" y="130"/>
                  <a:pt x="11" y="103"/>
                  <a:pt x="11" y="70"/>
                </a:cubicBezTo>
                <a:cubicBezTo>
                  <a:pt x="11" y="37"/>
                  <a:pt x="37" y="10"/>
                  <a:pt x="70" y="10"/>
                </a:cubicBezTo>
                <a:cubicBezTo>
                  <a:pt x="103" y="10"/>
                  <a:pt x="130" y="37"/>
                  <a:pt x="130" y="70"/>
                </a:cubicBezTo>
                <a:cubicBezTo>
                  <a:pt x="130" y="103"/>
                  <a:pt x="103" y="130"/>
                  <a:pt x="70" y="130"/>
                </a:cubicBezTo>
                <a:close/>
                <a:moveTo>
                  <a:pt x="96" y="48"/>
                </a:moveTo>
                <a:cubicBezTo>
                  <a:pt x="97" y="48"/>
                  <a:pt x="97" y="48"/>
                  <a:pt x="97" y="48"/>
                </a:cubicBezTo>
                <a:cubicBezTo>
                  <a:pt x="97" y="58"/>
                  <a:pt x="97" y="58"/>
                  <a:pt x="97" y="58"/>
                </a:cubicBezTo>
                <a:cubicBezTo>
                  <a:pt x="90" y="58"/>
                  <a:pt x="90" y="58"/>
                  <a:pt x="90" y="58"/>
                </a:cubicBezTo>
                <a:lnTo>
                  <a:pt x="96" y="48"/>
                </a:lnTo>
                <a:close/>
                <a:moveTo>
                  <a:pt x="70" y="15"/>
                </a:moveTo>
                <a:cubicBezTo>
                  <a:pt x="40" y="15"/>
                  <a:pt x="15" y="40"/>
                  <a:pt x="15" y="70"/>
                </a:cubicBezTo>
                <a:cubicBezTo>
                  <a:pt x="15" y="100"/>
                  <a:pt x="40" y="125"/>
                  <a:pt x="70" y="125"/>
                </a:cubicBezTo>
                <a:cubicBezTo>
                  <a:pt x="101" y="125"/>
                  <a:pt x="125" y="100"/>
                  <a:pt x="125" y="70"/>
                </a:cubicBezTo>
                <a:cubicBezTo>
                  <a:pt x="125" y="40"/>
                  <a:pt x="101" y="15"/>
                  <a:pt x="70" y="15"/>
                </a:cubicBezTo>
                <a:close/>
                <a:moveTo>
                  <a:pt x="68" y="19"/>
                </a:moveTo>
                <a:cubicBezTo>
                  <a:pt x="68" y="17"/>
                  <a:pt x="69" y="16"/>
                  <a:pt x="70" y="16"/>
                </a:cubicBezTo>
                <a:cubicBezTo>
                  <a:pt x="71" y="16"/>
                  <a:pt x="72" y="17"/>
                  <a:pt x="72" y="19"/>
                </a:cubicBezTo>
                <a:cubicBezTo>
                  <a:pt x="72" y="26"/>
                  <a:pt x="72" y="26"/>
                  <a:pt x="72" y="26"/>
                </a:cubicBezTo>
                <a:cubicBezTo>
                  <a:pt x="72" y="27"/>
                  <a:pt x="71" y="28"/>
                  <a:pt x="70" y="28"/>
                </a:cubicBezTo>
                <a:cubicBezTo>
                  <a:pt x="69" y="28"/>
                  <a:pt x="68" y="27"/>
                  <a:pt x="68" y="26"/>
                </a:cubicBezTo>
                <a:lnTo>
                  <a:pt x="68" y="19"/>
                </a:lnTo>
                <a:close/>
                <a:moveTo>
                  <a:pt x="79" y="45"/>
                </a:moveTo>
                <a:cubicBezTo>
                  <a:pt x="78" y="44"/>
                  <a:pt x="77" y="44"/>
                  <a:pt x="76" y="44"/>
                </a:cubicBezTo>
                <a:cubicBezTo>
                  <a:pt x="75" y="44"/>
                  <a:pt x="74" y="44"/>
                  <a:pt x="73" y="45"/>
                </a:cubicBezTo>
                <a:cubicBezTo>
                  <a:pt x="72" y="46"/>
                  <a:pt x="72" y="47"/>
                  <a:pt x="72" y="49"/>
                </a:cubicBezTo>
                <a:cubicBezTo>
                  <a:pt x="67" y="49"/>
                  <a:pt x="67" y="49"/>
                  <a:pt x="67" y="49"/>
                </a:cubicBezTo>
                <a:cubicBezTo>
                  <a:pt x="67" y="46"/>
                  <a:pt x="68" y="44"/>
                  <a:pt x="69" y="43"/>
                </a:cubicBezTo>
                <a:cubicBezTo>
                  <a:pt x="71" y="41"/>
                  <a:pt x="73" y="40"/>
                  <a:pt x="76" y="40"/>
                </a:cubicBezTo>
                <a:cubicBezTo>
                  <a:pt x="79" y="40"/>
                  <a:pt x="81" y="41"/>
                  <a:pt x="82" y="42"/>
                </a:cubicBezTo>
                <a:cubicBezTo>
                  <a:pt x="84" y="44"/>
                  <a:pt x="84" y="46"/>
                  <a:pt x="84" y="48"/>
                </a:cubicBezTo>
                <a:cubicBezTo>
                  <a:pt x="84" y="50"/>
                  <a:pt x="84" y="51"/>
                  <a:pt x="83" y="52"/>
                </a:cubicBezTo>
                <a:cubicBezTo>
                  <a:pt x="82" y="53"/>
                  <a:pt x="81" y="54"/>
                  <a:pt x="80" y="55"/>
                </a:cubicBezTo>
                <a:cubicBezTo>
                  <a:pt x="75" y="59"/>
                  <a:pt x="75" y="59"/>
                  <a:pt x="75" y="59"/>
                </a:cubicBezTo>
                <a:cubicBezTo>
                  <a:pt x="74" y="59"/>
                  <a:pt x="74" y="59"/>
                  <a:pt x="73" y="60"/>
                </a:cubicBezTo>
                <a:cubicBezTo>
                  <a:pt x="73" y="60"/>
                  <a:pt x="73" y="61"/>
                  <a:pt x="73" y="61"/>
                </a:cubicBezTo>
                <a:cubicBezTo>
                  <a:pt x="84" y="61"/>
                  <a:pt x="84" y="61"/>
                  <a:pt x="84" y="61"/>
                </a:cubicBezTo>
                <a:cubicBezTo>
                  <a:pt x="84" y="65"/>
                  <a:pt x="84" y="65"/>
                  <a:pt x="84" y="65"/>
                </a:cubicBezTo>
                <a:cubicBezTo>
                  <a:pt x="67" y="65"/>
                  <a:pt x="67" y="65"/>
                  <a:pt x="67" y="65"/>
                </a:cubicBezTo>
                <a:cubicBezTo>
                  <a:pt x="67" y="64"/>
                  <a:pt x="67" y="62"/>
                  <a:pt x="68" y="60"/>
                </a:cubicBezTo>
                <a:cubicBezTo>
                  <a:pt x="68" y="58"/>
                  <a:pt x="70" y="57"/>
                  <a:pt x="72" y="55"/>
                </a:cubicBezTo>
                <a:cubicBezTo>
                  <a:pt x="77" y="52"/>
                  <a:pt x="77" y="52"/>
                  <a:pt x="77" y="52"/>
                </a:cubicBezTo>
                <a:cubicBezTo>
                  <a:pt x="77" y="51"/>
                  <a:pt x="78" y="51"/>
                  <a:pt x="79" y="50"/>
                </a:cubicBezTo>
                <a:cubicBezTo>
                  <a:pt x="79" y="50"/>
                  <a:pt x="80" y="49"/>
                  <a:pt x="80" y="48"/>
                </a:cubicBezTo>
                <a:cubicBezTo>
                  <a:pt x="80" y="47"/>
                  <a:pt x="79" y="46"/>
                  <a:pt x="79" y="45"/>
                </a:cubicBezTo>
                <a:close/>
                <a:moveTo>
                  <a:pt x="36" y="43"/>
                </a:moveTo>
                <a:cubicBezTo>
                  <a:pt x="39" y="41"/>
                  <a:pt x="42" y="37"/>
                  <a:pt x="44" y="37"/>
                </a:cubicBezTo>
                <a:cubicBezTo>
                  <a:pt x="47" y="41"/>
                  <a:pt x="51" y="45"/>
                  <a:pt x="54" y="50"/>
                </a:cubicBezTo>
                <a:cubicBezTo>
                  <a:pt x="56" y="51"/>
                  <a:pt x="57" y="52"/>
                  <a:pt x="57" y="54"/>
                </a:cubicBezTo>
                <a:cubicBezTo>
                  <a:pt x="57" y="56"/>
                  <a:pt x="53" y="58"/>
                  <a:pt x="51" y="60"/>
                </a:cubicBezTo>
                <a:cubicBezTo>
                  <a:pt x="46" y="54"/>
                  <a:pt x="41" y="49"/>
                  <a:pt x="36" y="43"/>
                </a:cubicBezTo>
                <a:cubicBezTo>
                  <a:pt x="36" y="43"/>
                  <a:pt x="36" y="43"/>
                  <a:pt x="36" y="43"/>
                </a:cubicBezTo>
                <a:close/>
                <a:moveTo>
                  <a:pt x="26" y="72"/>
                </a:moveTo>
                <a:cubicBezTo>
                  <a:pt x="19" y="72"/>
                  <a:pt x="19" y="72"/>
                  <a:pt x="19" y="72"/>
                </a:cubicBezTo>
                <a:cubicBezTo>
                  <a:pt x="18" y="72"/>
                  <a:pt x="17" y="71"/>
                  <a:pt x="17" y="70"/>
                </a:cubicBezTo>
                <a:cubicBezTo>
                  <a:pt x="17" y="69"/>
                  <a:pt x="18" y="68"/>
                  <a:pt x="19" y="68"/>
                </a:cubicBezTo>
                <a:cubicBezTo>
                  <a:pt x="26" y="68"/>
                  <a:pt x="26" y="68"/>
                  <a:pt x="26" y="68"/>
                </a:cubicBezTo>
                <a:cubicBezTo>
                  <a:pt x="27" y="68"/>
                  <a:pt x="28" y="69"/>
                  <a:pt x="28" y="70"/>
                </a:cubicBezTo>
                <a:cubicBezTo>
                  <a:pt x="28" y="71"/>
                  <a:pt x="27" y="72"/>
                  <a:pt x="26" y="72"/>
                </a:cubicBezTo>
                <a:close/>
                <a:moveTo>
                  <a:pt x="72" y="121"/>
                </a:moveTo>
                <a:cubicBezTo>
                  <a:pt x="72" y="123"/>
                  <a:pt x="71" y="124"/>
                  <a:pt x="70" y="124"/>
                </a:cubicBezTo>
                <a:cubicBezTo>
                  <a:pt x="69" y="124"/>
                  <a:pt x="68" y="123"/>
                  <a:pt x="68" y="121"/>
                </a:cubicBezTo>
                <a:cubicBezTo>
                  <a:pt x="68" y="114"/>
                  <a:pt x="68" y="114"/>
                  <a:pt x="68" y="114"/>
                </a:cubicBezTo>
                <a:cubicBezTo>
                  <a:pt x="68" y="113"/>
                  <a:pt x="69" y="112"/>
                  <a:pt x="70" y="112"/>
                </a:cubicBezTo>
                <a:cubicBezTo>
                  <a:pt x="71" y="112"/>
                  <a:pt x="72" y="113"/>
                  <a:pt x="72" y="114"/>
                </a:cubicBezTo>
                <a:lnTo>
                  <a:pt x="72" y="121"/>
                </a:lnTo>
                <a:close/>
                <a:moveTo>
                  <a:pt x="70" y="107"/>
                </a:moveTo>
                <a:cubicBezTo>
                  <a:pt x="65" y="105"/>
                  <a:pt x="59" y="102"/>
                  <a:pt x="46" y="87"/>
                </a:cubicBezTo>
                <a:cubicBezTo>
                  <a:pt x="33" y="71"/>
                  <a:pt x="31" y="60"/>
                  <a:pt x="31" y="56"/>
                </a:cubicBezTo>
                <a:cubicBezTo>
                  <a:pt x="31" y="52"/>
                  <a:pt x="32" y="48"/>
                  <a:pt x="34" y="44"/>
                </a:cubicBezTo>
                <a:cubicBezTo>
                  <a:pt x="39" y="50"/>
                  <a:pt x="44" y="56"/>
                  <a:pt x="49" y="61"/>
                </a:cubicBezTo>
                <a:cubicBezTo>
                  <a:pt x="49" y="62"/>
                  <a:pt x="48" y="63"/>
                  <a:pt x="48" y="64"/>
                </a:cubicBezTo>
                <a:cubicBezTo>
                  <a:pt x="48" y="64"/>
                  <a:pt x="49" y="67"/>
                  <a:pt x="49" y="68"/>
                </a:cubicBezTo>
                <a:cubicBezTo>
                  <a:pt x="52" y="74"/>
                  <a:pt x="59" y="82"/>
                  <a:pt x="65" y="87"/>
                </a:cubicBezTo>
                <a:cubicBezTo>
                  <a:pt x="68" y="89"/>
                  <a:pt x="71" y="92"/>
                  <a:pt x="73" y="90"/>
                </a:cubicBezTo>
                <a:cubicBezTo>
                  <a:pt x="78" y="96"/>
                  <a:pt x="83" y="102"/>
                  <a:pt x="88" y="108"/>
                </a:cubicBezTo>
                <a:cubicBezTo>
                  <a:pt x="82" y="109"/>
                  <a:pt x="76" y="109"/>
                  <a:pt x="70" y="107"/>
                </a:cubicBezTo>
                <a:close/>
                <a:moveTo>
                  <a:pt x="90" y="106"/>
                </a:moveTo>
                <a:cubicBezTo>
                  <a:pt x="85" y="100"/>
                  <a:pt x="80" y="94"/>
                  <a:pt x="75" y="89"/>
                </a:cubicBezTo>
                <a:cubicBezTo>
                  <a:pt x="75" y="88"/>
                  <a:pt x="75" y="88"/>
                  <a:pt x="75" y="88"/>
                </a:cubicBezTo>
                <a:cubicBezTo>
                  <a:pt x="78" y="86"/>
                  <a:pt x="81" y="82"/>
                  <a:pt x="83" y="83"/>
                </a:cubicBezTo>
                <a:cubicBezTo>
                  <a:pt x="84" y="83"/>
                  <a:pt x="85" y="86"/>
                  <a:pt x="86" y="87"/>
                </a:cubicBezTo>
                <a:cubicBezTo>
                  <a:pt x="89" y="90"/>
                  <a:pt x="94" y="95"/>
                  <a:pt x="96" y="99"/>
                </a:cubicBezTo>
                <a:cubicBezTo>
                  <a:pt x="97" y="101"/>
                  <a:pt x="93" y="104"/>
                  <a:pt x="90" y="106"/>
                </a:cubicBezTo>
                <a:close/>
                <a:moveTo>
                  <a:pt x="104" y="62"/>
                </a:moveTo>
                <a:cubicBezTo>
                  <a:pt x="101" y="62"/>
                  <a:pt x="101" y="62"/>
                  <a:pt x="101" y="62"/>
                </a:cubicBezTo>
                <a:cubicBezTo>
                  <a:pt x="101" y="66"/>
                  <a:pt x="101" y="66"/>
                  <a:pt x="101" y="66"/>
                </a:cubicBezTo>
                <a:cubicBezTo>
                  <a:pt x="97" y="66"/>
                  <a:pt x="97" y="66"/>
                  <a:pt x="97" y="66"/>
                </a:cubicBezTo>
                <a:cubicBezTo>
                  <a:pt x="97" y="62"/>
                  <a:pt x="97" y="62"/>
                  <a:pt x="97" y="62"/>
                </a:cubicBezTo>
                <a:cubicBezTo>
                  <a:pt x="86" y="62"/>
                  <a:pt x="86" y="62"/>
                  <a:pt x="86" y="62"/>
                </a:cubicBezTo>
                <a:cubicBezTo>
                  <a:pt x="86" y="57"/>
                  <a:pt x="86" y="57"/>
                  <a:pt x="86" y="57"/>
                </a:cubicBezTo>
                <a:cubicBezTo>
                  <a:pt x="96" y="40"/>
                  <a:pt x="96" y="40"/>
                  <a:pt x="96" y="40"/>
                </a:cubicBezTo>
                <a:cubicBezTo>
                  <a:pt x="101" y="40"/>
                  <a:pt x="101" y="40"/>
                  <a:pt x="101" y="40"/>
                </a:cubicBezTo>
                <a:cubicBezTo>
                  <a:pt x="101" y="58"/>
                  <a:pt x="101" y="58"/>
                  <a:pt x="101" y="58"/>
                </a:cubicBezTo>
                <a:cubicBezTo>
                  <a:pt x="104" y="58"/>
                  <a:pt x="104" y="58"/>
                  <a:pt x="104" y="58"/>
                </a:cubicBezTo>
                <a:lnTo>
                  <a:pt x="104" y="62"/>
                </a:lnTo>
                <a:close/>
                <a:moveTo>
                  <a:pt x="122" y="72"/>
                </a:moveTo>
                <a:cubicBezTo>
                  <a:pt x="114" y="72"/>
                  <a:pt x="114" y="72"/>
                  <a:pt x="114" y="72"/>
                </a:cubicBezTo>
                <a:cubicBezTo>
                  <a:pt x="113" y="72"/>
                  <a:pt x="112" y="71"/>
                  <a:pt x="112" y="70"/>
                </a:cubicBezTo>
                <a:cubicBezTo>
                  <a:pt x="112" y="69"/>
                  <a:pt x="113" y="68"/>
                  <a:pt x="114" y="68"/>
                </a:cubicBezTo>
                <a:cubicBezTo>
                  <a:pt x="122" y="68"/>
                  <a:pt x="122" y="68"/>
                  <a:pt x="122" y="68"/>
                </a:cubicBezTo>
                <a:cubicBezTo>
                  <a:pt x="123" y="68"/>
                  <a:pt x="124" y="69"/>
                  <a:pt x="124" y="70"/>
                </a:cubicBezTo>
                <a:cubicBezTo>
                  <a:pt x="124" y="71"/>
                  <a:pt x="123" y="72"/>
                  <a:pt x="122" y="7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0" name="Freeform 7"/>
          <p:cNvSpPr>
            <a:spLocks noEditPoints="1"/>
          </p:cNvSpPr>
          <p:nvPr/>
        </p:nvSpPr>
        <p:spPr bwMode="auto">
          <a:xfrm>
            <a:off x="1049404" y="3408751"/>
            <a:ext cx="324456" cy="277404"/>
          </a:xfrm>
          <a:custGeom>
            <a:avLst/>
            <a:gdLst>
              <a:gd name="T0" fmla="*/ 0 w 140"/>
              <a:gd name="T1" fmla="*/ 113 h 120"/>
              <a:gd name="T2" fmla="*/ 15 w 140"/>
              <a:gd name="T3" fmla="*/ 99 h 120"/>
              <a:gd name="T4" fmla="*/ 27 w 140"/>
              <a:gd name="T5" fmla="*/ 0 h 120"/>
              <a:gd name="T6" fmla="*/ 42 w 140"/>
              <a:gd name="T7" fmla="*/ 0 h 120"/>
              <a:gd name="T8" fmla="*/ 42 w 140"/>
              <a:gd name="T9" fmla="*/ 0 h 120"/>
              <a:gd name="T10" fmla="*/ 67 w 140"/>
              <a:gd name="T11" fmla="*/ 99 h 120"/>
              <a:gd name="T12" fmla="*/ 73 w 140"/>
              <a:gd name="T13" fmla="*/ 99 h 120"/>
              <a:gd name="T14" fmla="*/ 97 w 140"/>
              <a:gd name="T15" fmla="*/ 99 h 120"/>
              <a:gd name="T16" fmla="*/ 107 w 140"/>
              <a:gd name="T17" fmla="*/ 0 h 120"/>
              <a:gd name="T18" fmla="*/ 107 w 140"/>
              <a:gd name="T19" fmla="*/ 0 h 120"/>
              <a:gd name="T20" fmla="*/ 119 w 140"/>
              <a:gd name="T21" fmla="*/ 99 h 120"/>
              <a:gd name="T22" fmla="*/ 128 w 140"/>
              <a:gd name="T23" fmla="*/ 0 h 120"/>
              <a:gd name="T24" fmla="*/ 135 w 140"/>
              <a:gd name="T25" fmla="*/ 113 h 120"/>
              <a:gd name="T26" fmla="*/ 51 w 140"/>
              <a:gd name="T27" fmla="*/ 0 h 120"/>
              <a:gd name="T28" fmla="*/ 51 w 140"/>
              <a:gd name="T29" fmla="*/ 0 h 120"/>
              <a:gd name="T30" fmla="*/ 28 w 140"/>
              <a:gd name="T31" fmla="*/ 118 h 120"/>
              <a:gd name="T32" fmla="*/ 14 w 140"/>
              <a:gd name="T33" fmla="*/ 120 h 120"/>
              <a:gd name="T34" fmla="*/ 27 w 140"/>
              <a:gd name="T35" fmla="*/ 105 h 120"/>
              <a:gd name="T36" fmla="*/ 28 w 140"/>
              <a:gd name="T37" fmla="*/ 113 h 120"/>
              <a:gd name="T38" fmla="*/ 23 w 140"/>
              <a:gd name="T39" fmla="*/ 109 h 120"/>
              <a:gd name="T40" fmla="*/ 19 w 140"/>
              <a:gd name="T41" fmla="*/ 110 h 120"/>
              <a:gd name="T42" fmla="*/ 19 w 140"/>
              <a:gd name="T43" fmla="*/ 113 h 120"/>
              <a:gd name="T44" fmla="*/ 24 w 140"/>
              <a:gd name="T45" fmla="*/ 115 h 120"/>
              <a:gd name="T46" fmla="*/ 40 w 140"/>
              <a:gd name="T47" fmla="*/ 118 h 120"/>
              <a:gd name="T48" fmla="*/ 34 w 140"/>
              <a:gd name="T49" fmla="*/ 120 h 120"/>
              <a:gd name="T50" fmla="*/ 40 w 140"/>
              <a:gd name="T51" fmla="*/ 104 h 120"/>
              <a:gd name="T52" fmla="*/ 36 w 140"/>
              <a:gd name="T53" fmla="*/ 114 h 120"/>
              <a:gd name="T54" fmla="*/ 57 w 140"/>
              <a:gd name="T55" fmla="*/ 120 h 120"/>
              <a:gd name="T56" fmla="*/ 53 w 140"/>
              <a:gd name="T57" fmla="*/ 113 h 120"/>
              <a:gd name="T58" fmla="*/ 47 w 140"/>
              <a:gd name="T59" fmla="*/ 120 h 120"/>
              <a:gd name="T60" fmla="*/ 59 w 140"/>
              <a:gd name="T61" fmla="*/ 105 h 120"/>
              <a:gd name="T62" fmla="*/ 59 w 140"/>
              <a:gd name="T63" fmla="*/ 112 h 120"/>
              <a:gd name="T64" fmla="*/ 60 w 140"/>
              <a:gd name="T65" fmla="*/ 115 h 120"/>
              <a:gd name="T66" fmla="*/ 54 w 140"/>
              <a:gd name="T67" fmla="*/ 107 h 120"/>
              <a:gd name="T68" fmla="*/ 55 w 140"/>
              <a:gd name="T69" fmla="*/ 110 h 120"/>
              <a:gd name="T70" fmla="*/ 71 w 140"/>
              <a:gd name="T71" fmla="*/ 116 h 120"/>
              <a:gd name="T72" fmla="*/ 71 w 140"/>
              <a:gd name="T73" fmla="*/ 108 h 120"/>
              <a:gd name="T74" fmla="*/ 78 w 140"/>
              <a:gd name="T75" fmla="*/ 109 h 120"/>
              <a:gd name="T76" fmla="*/ 63 w 140"/>
              <a:gd name="T77" fmla="*/ 112 h 120"/>
              <a:gd name="T78" fmla="*/ 71 w 140"/>
              <a:gd name="T79" fmla="*/ 120 h 120"/>
              <a:gd name="T80" fmla="*/ 78 w 140"/>
              <a:gd name="T81" fmla="*/ 115 h 120"/>
              <a:gd name="T82" fmla="*/ 96 w 140"/>
              <a:gd name="T83" fmla="*/ 112 h 120"/>
              <a:gd name="T84" fmla="*/ 88 w 140"/>
              <a:gd name="T85" fmla="*/ 120 h 120"/>
              <a:gd name="T86" fmla="*/ 80 w 140"/>
              <a:gd name="T87" fmla="*/ 112 h 120"/>
              <a:gd name="T88" fmla="*/ 91 w 140"/>
              <a:gd name="T89" fmla="*/ 112 h 120"/>
              <a:gd name="T90" fmla="*/ 84 w 140"/>
              <a:gd name="T91" fmla="*/ 112 h 120"/>
              <a:gd name="T92" fmla="*/ 91 w 140"/>
              <a:gd name="T93" fmla="*/ 112 h 120"/>
              <a:gd name="T94" fmla="*/ 110 w 140"/>
              <a:gd name="T95" fmla="*/ 118 h 120"/>
              <a:gd name="T96" fmla="*/ 98 w 140"/>
              <a:gd name="T97" fmla="*/ 120 h 120"/>
              <a:gd name="T98" fmla="*/ 109 w 140"/>
              <a:gd name="T99" fmla="*/ 105 h 120"/>
              <a:gd name="T100" fmla="*/ 107 w 140"/>
              <a:gd name="T101" fmla="*/ 109 h 120"/>
              <a:gd name="T102" fmla="*/ 104 w 140"/>
              <a:gd name="T103" fmla="*/ 116 h 120"/>
              <a:gd name="T104" fmla="*/ 120 w 140"/>
              <a:gd name="T105" fmla="*/ 113 h 120"/>
              <a:gd name="T106" fmla="*/ 120 w 140"/>
              <a:gd name="T107" fmla="*/ 108 h 120"/>
              <a:gd name="T108" fmla="*/ 115 w 140"/>
              <a:gd name="T109" fmla="*/ 118 h 120"/>
              <a:gd name="T110" fmla="*/ 128 w 140"/>
              <a:gd name="T111"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120">
                <a:moveTo>
                  <a:pt x="0" y="0"/>
                </a:moveTo>
                <a:cubicBezTo>
                  <a:pt x="7" y="0"/>
                  <a:pt x="7" y="0"/>
                  <a:pt x="7" y="0"/>
                </a:cubicBezTo>
                <a:cubicBezTo>
                  <a:pt x="7" y="113"/>
                  <a:pt x="7" y="113"/>
                  <a:pt x="7" y="113"/>
                </a:cubicBezTo>
                <a:cubicBezTo>
                  <a:pt x="0" y="113"/>
                  <a:pt x="0" y="113"/>
                  <a:pt x="0" y="113"/>
                </a:cubicBezTo>
                <a:lnTo>
                  <a:pt x="0" y="0"/>
                </a:lnTo>
                <a:close/>
                <a:moveTo>
                  <a:pt x="21" y="0"/>
                </a:moveTo>
                <a:cubicBezTo>
                  <a:pt x="15" y="0"/>
                  <a:pt x="15" y="0"/>
                  <a:pt x="15" y="0"/>
                </a:cubicBezTo>
                <a:cubicBezTo>
                  <a:pt x="15" y="99"/>
                  <a:pt x="15" y="99"/>
                  <a:pt x="15" y="99"/>
                </a:cubicBezTo>
                <a:cubicBezTo>
                  <a:pt x="21" y="99"/>
                  <a:pt x="21" y="99"/>
                  <a:pt x="21" y="99"/>
                </a:cubicBezTo>
                <a:lnTo>
                  <a:pt x="21" y="0"/>
                </a:lnTo>
                <a:close/>
                <a:moveTo>
                  <a:pt x="31" y="0"/>
                </a:moveTo>
                <a:cubicBezTo>
                  <a:pt x="27" y="0"/>
                  <a:pt x="27" y="0"/>
                  <a:pt x="27" y="0"/>
                </a:cubicBezTo>
                <a:cubicBezTo>
                  <a:pt x="27" y="99"/>
                  <a:pt x="27" y="99"/>
                  <a:pt x="27" y="99"/>
                </a:cubicBezTo>
                <a:cubicBezTo>
                  <a:pt x="31" y="99"/>
                  <a:pt x="31" y="99"/>
                  <a:pt x="31" y="99"/>
                </a:cubicBezTo>
                <a:lnTo>
                  <a:pt x="31" y="0"/>
                </a:lnTo>
                <a:close/>
                <a:moveTo>
                  <a:pt x="42" y="0"/>
                </a:moveTo>
                <a:cubicBezTo>
                  <a:pt x="37" y="0"/>
                  <a:pt x="37" y="0"/>
                  <a:pt x="37" y="0"/>
                </a:cubicBezTo>
                <a:cubicBezTo>
                  <a:pt x="37" y="99"/>
                  <a:pt x="37" y="99"/>
                  <a:pt x="37" y="99"/>
                </a:cubicBezTo>
                <a:cubicBezTo>
                  <a:pt x="42" y="99"/>
                  <a:pt x="42" y="99"/>
                  <a:pt x="42" y="99"/>
                </a:cubicBezTo>
                <a:lnTo>
                  <a:pt x="42" y="0"/>
                </a:lnTo>
                <a:close/>
                <a:moveTo>
                  <a:pt x="67" y="0"/>
                </a:moveTo>
                <a:cubicBezTo>
                  <a:pt x="61" y="0"/>
                  <a:pt x="61" y="0"/>
                  <a:pt x="61" y="0"/>
                </a:cubicBezTo>
                <a:cubicBezTo>
                  <a:pt x="61" y="99"/>
                  <a:pt x="61" y="99"/>
                  <a:pt x="61" y="99"/>
                </a:cubicBezTo>
                <a:cubicBezTo>
                  <a:pt x="67" y="99"/>
                  <a:pt x="67" y="99"/>
                  <a:pt x="67" y="99"/>
                </a:cubicBezTo>
                <a:lnTo>
                  <a:pt x="67" y="0"/>
                </a:lnTo>
                <a:close/>
                <a:moveTo>
                  <a:pt x="77" y="0"/>
                </a:moveTo>
                <a:cubicBezTo>
                  <a:pt x="73" y="0"/>
                  <a:pt x="73" y="0"/>
                  <a:pt x="73" y="0"/>
                </a:cubicBezTo>
                <a:cubicBezTo>
                  <a:pt x="73" y="99"/>
                  <a:pt x="73" y="99"/>
                  <a:pt x="73" y="99"/>
                </a:cubicBezTo>
                <a:cubicBezTo>
                  <a:pt x="77" y="99"/>
                  <a:pt x="77" y="99"/>
                  <a:pt x="77" y="99"/>
                </a:cubicBezTo>
                <a:lnTo>
                  <a:pt x="77" y="0"/>
                </a:lnTo>
                <a:close/>
                <a:moveTo>
                  <a:pt x="88" y="99"/>
                </a:moveTo>
                <a:cubicBezTo>
                  <a:pt x="97" y="99"/>
                  <a:pt x="97" y="99"/>
                  <a:pt x="97" y="99"/>
                </a:cubicBezTo>
                <a:cubicBezTo>
                  <a:pt x="97" y="0"/>
                  <a:pt x="97" y="0"/>
                  <a:pt x="97" y="0"/>
                </a:cubicBezTo>
                <a:cubicBezTo>
                  <a:pt x="88" y="0"/>
                  <a:pt x="88" y="0"/>
                  <a:pt x="88" y="0"/>
                </a:cubicBezTo>
                <a:lnTo>
                  <a:pt x="88" y="99"/>
                </a:lnTo>
                <a:close/>
                <a:moveTo>
                  <a:pt x="107" y="0"/>
                </a:moveTo>
                <a:cubicBezTo>
                  <a:pt x="105" y="0"/>
                  <a:pt x="105" y="0"/>
                  <a:pt x="105" y="0"/>
                </a:cubicBezTo>
                <a:cubicBezTo>
                  <a:pt x="105" y="99"/>
                  <a:pt x="105" y="99"/>
                  <a:pt x="105" y="99"/>
                </a:cubicBezTo>
                <a:cubicBezTo>
                  <a:pt x="107" y="99"/>
                  <a:pt x="107" y="99"/>
                  <a:pt x="107" y="99"/>
                </a:cubicBezTo>
                <a:lnTo>
                  <a:pt x="107" y="0"/>
                </a:lnTo>
                <a:close/>
                <a:moveTo>
                  <a:pt x="119" y="0"/>
                </a:moveTo>
                <a:cubicBezTo>
                  <a:pt x="112" y="0"/>
                  <a:pt x="112" y="0"/>
                  <a:pt x="112" y="0"/>
                </a:cubicBezTo>
                <a:cubicBezTo>
                  <a:pt x="112" y="99"/>
                  <a:pt x="112" y="99"/>
                  <a:pt x="112" y="99"/>
                </a:cubicBezTo>
                <a:cubicBezTo>
                  <a:pt x="119" y="99"/>
                  <a:pt x="119" y="99"/>
                  <a:pt x="119" y="99"/>
                </a:cubicBezTo>
                <a:lnTo>
                  <a:pt x="119" y="0"/>
                </a:lnTo>
                <a:close/>
                <a:moveTo>
                  <a:pt x="124" y="99"/>
                </a:moveTo>
                <a:cubicBezTo>
                  <a:pt x="128" y="99"/>
                  <a:pt x="128" y="99"/>
                  <a:pt x="128" y="99"/>
                </a:cubicBezTo>
                <a:cubicBezTo>
                  <a:pt x="128" y="0"/>
                  <a:pt x="128" y="0"/>
                  <a:pt x="128" y="0"/>
                </a:cubicBezTo>
                <a:cubicBezTo>
                  <a:pt x="124" y="0"/>
                  <a:pt x="124" y="0"/>
                  <a:pt x="124" y="0"/>
                </a:cubicBezTo>
                <a:lnTo>
                  <a:pt x="124" y="99"/>
                </a:lnTo>
                <a:close/>
                <a:moveTo>
                  <a:pt x="135" y="0"/>
                </a:moveTo>
                <a:cubicBezTo>
                  <a:pt x="135" y="113"/>
                  <a:pt x="135" y="113"/>
                  <a:pt x="135" y="113"/>
                </a:cubicBezTo>
                <a:cubicBezTo>
                  <a:pt x="140" y="113"/>
                  <a:pt x="140" y="113"/>
                  <a:pt x="140" y="113"/>
                </a:cubicBezTo>
                <a:cubicBezTo>
                  <a:pt x="140" y="0"/>
                  <a:pt x="140" y="0"/>
                  <a:pt x="140" y="0"/>
                </a:cubicBezTo>
                <a:lnTo>
                  <a:pt x="135" y="0"/>
                </a:lnTo>
                <a:close/>
                <a:moveTo>
                  <a:pt x="51" y="0"/>
                </a:moveTo>
                <a:cubicBezTo>
                  <a:pt x="49" y="0"/>
                  <a:pt x="49" y="0"/>
                  <a:pt x="49" y="0"/>
                </a:cubicBezTo>
                <a:cubicBezTo>
                  <a:pt x="49" y="99"/>
                  <a:pt x="49" y="99"/>
                  <a:pt x="49" y="99"/>
                </a:cubicBezTo>
                <a:cubicBezTo>
                  <a:pt x="51" y="99"/>
                  <a:pt x="51" y="99"/>
                  <a:pt x="51" y="99"/>
                </a:cubicBezTo>
                <a:lnTo>
                  <a:pt x="51" y="0"/>
                </a:lnTo>
                <a:close/>
                <a:moveTo>
                  <a:pt x="28" y="113"/>
                </a:moveTo>
                <a:cubicBezTo>
                  <a:pt x="28" y="113"/>
                  <a:pt x="28" y="114"/>
                  <a:pt x="28" y="115"/>
                </a:cubicBezTo>
                <a:cubicBezTo>
                  <a:pt x="28" y="116"/>
                  <a:pt x="28" y="117"/>
                  <a:pt x="28" y="117"/>
                </a:cubicBezTo>
                <a:cubicBezTo>
                  <a:pt x="28" y="118"/>
                  <a:pt x="28" y="118"/>
                  <a:pt x="28" y="118"/>
                </a:cubicBezTo>
                <a:cubicBezTo>
                  <a:pt x="27" y="118"/>
                  <a:pt x="27" y="119"/>
                  <a:pt x="26" y="119"/>
                </a:cubicBezTo>
                <a:cubicBezTo>
                  <a:pt x="26" y="119"/>
                  <a:pt x="25" y="119"/>
                  <a:pt x="25" y="119"/>
                </a:cubicBezTo>
                <a:cubicBezTo>
                  <a:pt x="24" y="120"/>
                  <a:pt x="23" y="120"/>
                  <a:pt x="22" y="120"/>
                </a:cubicBezTo>
                <a:cubicBezTo>
                  <a:pt x="14" y="120"/>
                  <a:pt x="14" y="120"/>
                  <a:pt x="14" y="120"/>
                </a:cubicBezTo>
                <a:cubicBezTo>
                  <a:pt x="14" y="118"/>
                  <a:pt x="14" y="118"/>
                  <a:pt x="14" y="118"/>
                </a:cubicBezTo>
                <a:cubicBezTo>
                  <a:pt x="14" y="104"/>
                  <a:pt x="14" y="104"/>
                  <a:pt x="14" y="104"/>
                </a:cubicBezTo>
                <a:cubicBezTo>
                  <a:pt x="23" y="104"/>
                  <a:pt x="23" y="104"/>
                  <a:pt x="23" y="104"/>
                </a:cubicBezTo>
                <a:cubicBezTo>
                  <a:pt x="25" y="104"/>
                  <a:pt x="26" y="105"/>
                  <a:pt x="27" y="105"/>
                </a:cubicBezTo>
                <a:cubicBezTo>
                  <a:pt x="27" y="106"/>
                  <a:pt x="28" y="107"/>
                  <a:pt x="28" y="108"/>
                </a:cubicBezTo>
                <a:cubicBezTo>
                  <a:pt x="28" y="109"/>
                  <a:pt x="27" y="110"/>
                  <a:pt x="27" y="110"/>
                </a:cubicBezTo>
                <a:cubicBezTo>
                  <a:pt x="27" y="111"/>
                  <a:pt x="26" y="111"/>
                  <a:pt x="25" y="111"/>
                </a:cubicBezTo>
                <a:cubicBezTo>
                  <a:pt x="26" y="112"/>
                  <a:pt x="27" y="112"/>
                  <a:pt x="28" y="113"/>
                </a:cubicBezTo>
                <a:close/>
                <a:moveTo>
                  <a:pt x="19" y="110"/>
                </a:moveTo>
                <a:cubicBezTo>
                  <a:pt x="21" y="110"/>
                  <a:pt x="21" y="110"/>
                  <a:pt x="21" y="110"/>
                </a:cubicBezTo>
                <a:cubicBezTo>
                  <a:pt x="22" y="110"/>
                  <a:pt x="22" y="110"/>
                  <a:pt x="23" y="110"/>
                </a:cubicBezTo>
                <a:cubicBezTo>
                  <a:pt x="23" y="110"/>
                  <a:pt x="23" y="109"/>
                  <a:pt x="23" y="109"/>
                </a:cubicBezTo>
                <a:cubicBezTo>
                  <a:pt x="23" y="108"/>
                  <a:pt x="23" y="108"/>
                  <a:pt x="23" y="108"/>
                </a:cubicBezTo>
                <a:cubicBezTo>
                  <a:pt x="22" y="107"/>
                  <a:pt x="22" y="107"/>
                  <a:pt x="21" y="107"/>
                </a:cubicBezTo>
                <a:cubicBezTo>
                  <a:pt x="19" y="107"/>
                  <a:pt x="19" y="107"/>
                  <a:pt x="19" y="107"/>
                </a:cubicBezTo>
                <a:lnTo>
                  <a:pt x="19" y="110"/>
                </a:lnTo>
                <a:close/>
                <a:moveTo>
                  <a:pt x="24" y="115"/>
                </a:moveTo>
                <a:cubicBezTo>
                  <a:pt x="24" y="114"/>
                  <a:pt x="24" y="114"/>
                  <a:pt x="23" y="114"/>
                </a:cubicBezTo>
                <a:cubicBezTo>
                  <a:pt x="23" y="113"/>
                  <a:pt x="22" y="113"/>
                  <a:pt x="21" y="113"/>
                </a:cubicBezTo>
                <a:cubicBezTo>
                  <a:pt x="19" y="113"/>
                  <a:pt x="19" y="113"/>
                  <a:pt x="19" y="113"/>
                </a:cubicBezTo>
                <a:cubicBezTo>
                  <a:pt x="19" y="116"/>
                  <a:pt x="19" y="116"/>
                  <a:pt x="19" y="116"/>
                </a:cubicBezTo>
                <a:cubicBezTo>
                  <a:pt x="21" y="116"/>
                  <a:pt x="21" y="116"/>
                  <a:pt x="21" y="116"/>
                </a:cubicBezTo>
                <a:cubicBezTo>
                  <a:pt x="22" y="116"/>
                  <a:pt x="23" y="116"/>
                  <a:pt x="23" y="116"/>
                </a:cubicBezTo>
                <a:cubicBezTo>
                  <a:pt x="24" y="116"/>
                  <a:pt x="24" y="115"/>
                  <a:pt x="24" y="115"/>
                </a:cubicBezTo>
                <a:close/>
                <a:moveTo>
                  <a:pt x="45" y="118"/>
                </a:moveTo>
                <a:cubicBezTo>
                  <a:pt x="46" y="120"/>
                  <a:pt x="46" y="120"/>
                  <a:pt x="46" y="120"/>
                </a:cubicBezTo>
                <a:cubicBezTo>
                  <a:pt x="41" y="120"/>
                  <a:pt x="41" y="120"/>
                  <a:pt x="41" y="120"/>
                </a:cubicBezTo>
                <a:cubicBezTo>
                  <a:pt x="40" y="118"/>
                  <a:pt x="40" y="118"/>
                  <a:pt x="40" y="118"/>
                </a:cubicBezTo>
                <a:cubicBezTo>
                  <a:pt x="40" y="117"/>
                  <a:pt x="40" y="117"/>
                  <a:pt x="40" y="117"/>
                </a:cubicBezTo>
                <a:cubicBezTo>
                  <a:pt x="35" y="117"/>
                  <a:pt x="35" y="117"/>
                  <a:pt x="35" y="117"/>
                </a:cubicBezTo>
                <a:cubicBezTo>
                  <a:pt x="34" y="118"/>
                  <a:pt x="34" y="118"/>
                  <a:pt x="34" y="118"/>
                </a:cubicBezTo>
                <a:cubicBezTo>
                  <a:pt x="34" y="120"/>
                  <a:pt x="34" y="120"/>
                  <a:pt x="34" y="120"/>
                </a:cubicBezTo>
                <a:cubicBezTo>
                  <a:pt x="29" y="120"/>
                  <a:pt x="29" y="120"/>
                  <a:pt x="29" y="120"/>
                </a:cubicBezTo>
                <a:cubicBezTo>
                  <a:pt x="30" y="118"/>
                  <a:pt x="30" y="118"/>
                  <a:pt x="30" y="118"/>
                </a:cubicBezTo>
                <a:cubicBezTo>
                  <a:pt x="35" y="104"/>
                  <a:pt x="35" y="104"/>
                  <a:pt x="35" y="104"/>
                </a:cubicBezTo>
                <a:cubicBezTo>
                  <a:pt x="40" y="104"/>
                  <a:pt x="40" y="104"/>
                  <a:pt x="40" y="104"/>
                </a:cubicBezTo>
                <a:lnTo>
                  <a:pt x="45" y="118"/>
                </a:lnTo>
                <a:close/>
                <a:moveTo>
                  <a:pt x="39" y="114"/>
                </a:moveTo>
                <a:cubicBezTo>
                  <a:pt x="37" y="108"/>
                  <a:pt x="37" y="108"/>
                  <a:pt x="37" y="108"/>
                </a:cubicBezTo>
                <a:cubicBezTo>
                  <a:pt x="36" y="114"/>
                  <a:pt x="36" y="114"/>
                  <a:pt x="36" y="114"/>
                </a:cubicBezTo>
                <a:lnTo>
                  <a:pt x="39" y="114"/>
                </a:lnTo>
                <a:close/>
                <a:moveTo>
                  <a:pt x="62" y="118"/>
                </a:moveTo>
                <a:cubicBezTo>
                  <a:pt x="62" y="120"/>
                  <a:pt x="62" y="120"/>
                  <a:pt x="62" y="120"/>
                </a:cubicBezTo>
                <a:cubicBezTo>
                  <a:pt x="57" y="120"/>
                  <a:pt x="57" y="120"/>
                  <a:pt x="57" y="120"/>
                </a:cubicBezTo>
                <a:cubicBezTo>
                  <a:pt x="56" y="118"/>
                  <a:pt x="56" y="118"/>
                  <a:pt x="56" y="118"/>
                </a:cubicBezTo>
                <a:cubicBezTo>
                  <a:pt x="55" y="115"/>
                  <a:pt x="55" y="115"/>
                  <a:pt x="55" y="115"/>
                </a:cubicBezTo>
                <a:cubicBezTo>
                  <a:pt x="54" y="114"/>
                  <a:pt x="54" y="114"/>
                  <a:pt x="54" y="114"/>
                </a:cubicBezTo>
                <a:cubicBezTo>
                  <a:pt x="53" y="114"/>
                  <a:pt x="53" y="113"/>
                  <a:pt x="53" y="113"/>
                </a:cubicBezTo>
                <a:cubicBezTo>
                  <a:pt x="52" y="113"/>
                  <a:pt x="52" y="113"/>
                  <a:pt x="52" y="113"/>
                </a:cubicBezTo>
                <a:cubicBezTo>
                  <a:pt x="52" y="118"/>
                  <a:pt x="52" y="118"/>
                  <a:pt x="52" y="118"/>
                </a:cubicBezTo>
                <a:cubicBezTo>
                  <a:pt x="52" y="120"/>
                  <a:pt x="52" y="120"/>
                  <a:pt x="52" y="120"/>
                </a:cubicBezTo>
                <a:cubicBezTo>
                  <a:pt x="47" y="120"/>
                  <a:pt x="47" y="120"/>
                  <a:pt x="47" y="120"/>
                </a:cubicBezTo>
                <a:cubicBezTo>
                  <a:pt x="47" y="118"/>
                  <a:pt x="47" y="118"/>
                  <a:pt x="47" y="118"/>
                </a:cubicBezTo>
                <a:cubicBezTo>
                  <a:pt x="47" y="104"/>
                  <a:pt x="47" y="104"/>
                  <a:pt x="47" y="104"/>
                </a:cubicBezTo>
                <a:cubicBezTo>
                  <a:pt x="55" y="104"/>
                  <a:pt x="55" y="104"/>
                  <a:pt x="55" y="104"/>
                </a:cubicBezTo>
                <a:cubicBezTo>
                  <a:pt x="57" y="104"/>
                  <a:pt x="58" y="104"/>
                  <a:pt x="59" y="105"/>
                </a:cubicBezTo>
                <a:cubicBezTo>
                  <a:pt x="59" y="105"/>
                  <a:pt x="60" y="105"/>
                  <a:pt x="61" y="106"/>
                </a:cubicBezTo>
                <a:cubicBezTo>
                  <a:pt x="61" y="107"/>
                  <a:pt x="61" y="108"/>
                  <a:pt x="61" y="109"/>
                </a:cubicBezTo>
                <a:cubicBezTo>
                  <a:pt x="61" y="109"/>
                  <a:pt x="61" y="110"/>
                  <a:pt x="61" y="111"/>
                </a:cubicBezTo>
                <a:cubicBezTo>
                  <a:pt x="60" y="111"/>
                  <a:pt x="60" y="112"/>
                  <a:pt x="59" y="112"/>
                </a:cubicBezTo>
                <a:cubicBezTo>
                  <a:pt x="59" y="112"/>
                  <a:pt x="58" y="113"/>
                  <a:pt x="57" y="113"/>
                </a:cubicBezTo>
                <a:cubicBezTo>
                  <a:pt x="58" y="113"/>
                  <a:pt x="58" y="113"/>
                  <a:pt x="59" y="113"/>
                </a:cubicBezTo>
                <a:cubicBezTo>
                  <a:pt x="59" y="114"/>
                  <a:pt x="59" y="114"/>
                  <a:pt x="59" y="114"/>
                </a:cubicBezTo>
                <a:cubicBezTo>
                  <a:pt x="60" y="115"/>
                  <a:pt x="60" y="115"/>
                  <a:pt x="60" y="115"/>
                </a:cubicBezTo>
                <a:lnTo>
                  <a:pt x="62" y="118"/>
                </a:lnTo>
                <a:close/>
                <a:moveTo>
                  <a:pt x="56" y="109"/>
                </a:moveTo>
                <a:cubicBezTo>
                  <a:pt x="56" y="108"/>
                  <a:pt x="56" y="108"/>
                  <a:pt x="56" y="108"/>
                </a:cubicBezTo>
                <a:cubicBezTo>
                  <a:pt x="56" y="108"/>
                  <a:pt x="55" y="107"/>
                  <a:pt x="54" y="107"/>
                </a:cubicBezTo>
                <a:cubicBezTo>
                  <a:pt x="52" y="107"/>
                  <a:pt x="52" y="107"/>
                  <a:pt x="52" y="107"/>
                </a:cubicBezTo>
                <a:cubicBezTo>
                  <a:pt x="52" y="110"/>
                  <a:pt x="52" y="110"/>
                  <a:pt x="52" y="110"/>
                </a:cubicBezTo>
                <a:cubicBezTo>
                  <a:pt x="54" y="110"/>
                  <a:pt x="54" y="110"/>
                  <a:pt x="54" y="110"/>
                </a:cubicBezTo>
                <a:cubicBezTo>
                  <a:pt x="54" y="110"/>
                  <a:pt x="55" y="110"/>
                  <a:pt x="55" y="110"/>
                </a:cubicBezTo>
                <a:cubicBezTo>
                  <a:pt x="56" y="110"/>
                  <a:pt x="56" y="110"/>
                  <a:pt x="56" y="110"/>
                </a:cubicBezTo>
                <a:cubicBezTo>
                  <a:pt x="56" y="110"/>
                  <a:pt x="56" y="109"/>
                  <a:pt x="56" y="109"/>
                </a:cubicBezTo>
                <a:close/>
                <a:moveTo>
                  <a:pt x="73" y="116"/>
                </a:moveTo>
                <a:cubicBezTo>
                  <a:pt x="72" y="116"/>
                  <a:pt x="72" y="116"/>
                  <a:pt x="71" y="116"/>
                </a:cubicBezTo>
                <a:cubicBezTo>
                  <a:pt x="70" y="116"/>
                  <a:pt x="69" y="116"/>
                  <a:pt x="69" y="115"/>
                </a:cubicBezTo>
                <a:cubicBezTo>
                  <a:pt x="68" y="115"/>
                  <a:pt x="68" y="114"/>
                  <a:pt x="68" y="112"/>
                </a:cubicBezTo>
                <a:cubicBezTo>
                  <a:pt x="68" y="111"/>
                  <a:pt x="68" y="109"/>
                  <a:pt x="68" y="109"/>
                </a:cubicBezTo>
                <a:cubicBezTo>
                  <a:pt x="69" y="108"/>
                  <a:pt x="70" y="108"/>
                  <a:pt x="71" y="108"/>
                </a:cubicBezTo>
                <a:cubicBezTo>
                  <a:pt x="71" y="108"/>
                  <a:pt x="72" y="108"/>
                  <a:pt x="72" y="108"/>
                </a:cubicBezTo>
                <a:cubicBezTo>
                  <a:pt x="73" y="108"/>
                  <a:pt x="73" y="108"/>
                  <a:pt x="73" y="109"/>
                </a:cubicBezTo>
                <a:cubicBezTo>
                  <a:pt x="73" y="109"/>
                  <a:pt x="74" y="109"/>
                  <a:pt x="74" y="110"/>
                </a:cubicBezTo>
                <a:cubicBezTo>
                  <a:pt x="78" y="109"/>
                  <a:pt x="78" y="109"/>
                  <a:pt x="78" y="109"/>
                </a:cubicBezTo>
                <a:cubicBezTo>
                  <a:pt x="77" y="107"/>
                  <a:pt x="77" y="106"/>
                  <a:pt x="75" y="105"/>
                </a:cubicBezTo>
                <a:cubicBezTo>
                  <a:pt x="74" y="104"/>
                  <a:pt x="73" y="104"/>
                  <a:pt x="71" y="104"/>
                </a:cubicBezTo>
                <a:cubicBezTo>
                  <a:pt x="68" y="104"/>
                  <a:pt x="66" y="105"/>
                  <a:pt x="65" y="106"/>
                </a:cubicBezTo>
                <a:cubicBezTo>
                  <a:pt x="64" y="107"/>
                  <a:pt x="63" y="109"/>
                  <a:pt x="63" y="112"/>
                </a:cubicBezTo>
                <a:cubicBezTo>
                  <a:pt x="63" y="114"/>
                  <a:pt x="63" y="115"/>
                  <a:pt x="64" y="117"/>
                </a:cubicBezTo>
                <a:cubicBezTo>
                  <a:pt x="64" y="117"/>
                  <a:pt x="65" y="117"/>
                  <a:pt x="65" y="118"/>
                </a:cubicBezTo>
                <a:cubicBezTo>
                  <a:pt x="66" y="118"/>
                  <a:pt x="66" y="119"/>
                  <a:pt x="67" y="119"/>
                </a:cubicBezTo>
                <a:cubicBezTo>
                  <a:pt x="68" y="120"/>
                  <a:pt x="69" y="120"/>
                  <a:pt x="71" y="120"/>
                </a:cubicBezTo>
                <a:cubicBezTo>
                  <a:pt x="72" y="120"/>
                  <a:pt x="74" y="120"/>
                  <a:pt x="74" y="119"/>
                </a:cubicBezTo>
                <a:cubicBezTo>
                  <a:pt x="75" y="119"/>
                  <a:pt x="76" y="118"/>
                  <a:pt x="76" y="118"/>
                </a:cubicBezTo>
                <a:cubicBezTo>
                  <a:pt x="77" y="118"/>
                  <a:pt x="77" y="118"/>
                  <a:pt x="77" y="118"/>
                </a:cubicBezTo>
                <a:cubicBezTo>
                  <a:pt x="77" y="117"/>
                  <a:pt x="78" y="116"/>
                  <a:pt x="78" y="115"/>
                </a:cubicBezTo>
                <a:cubicBezTo>
                  <a:pt x="74" y="113"/>
                  <a:pt x="74" y="113"/>
                  <a:pt x="74" y="113"/>
                </a:cubicBezTo>
                <a:cubicBezTo>
                  <a:pt x="74" y="114"/>
                  <a:pt x="73" y="115"/>
                  <a:pt x="73" y="116"/>
                </a:cubicBezTo>
                <a:close/>
                <a:moveTo>
                  <a:pt x="94" y="106"/>
                </a:moveTo>
                <a:cubicBezTo>
                  <a:pt x="95" y="107"/>
                  <a:pt x="96" y="109"/>
                  <a:pt x="96" y="112"/>
                </a:cubicBezTo>
                <a:cubicBezTo>
                  <a:pt x="96" y="114"/>
                  <a:pt x="95" y="115"/>
                  <a:pt x="95" y="116"/>
                </a:cubicBezTo>
                <a:cubicBezTo>
                  <a:pt x="94" y="117"/>
                  <a:pt x="94" y="117"/>
                  <a:pt x="94" y="118"/>
                </a:cubicBezTo>
                <a:cubicBezTo>
                  <a:pt x="93" y="118"/>
                  <a:pt x="93" y="119"/>
                  <a:pt x="92" y="119"/>
                </a:cubicBezTo>
                <a:cubicBezTo>
                  <a:pt x="91" y="120"/>
                  <a:pt x="90" y="120"/>
                  <a:pt x="88" y="120"/>
                </a:cubicBezTo>
                <a:cubicBezTo>
                  <a:pt x="86" y="120"/>
                  <a:pt x="85" y="120"/>
                  <a:pt x="84" y="119"/>
                </a:cubicBezTo>
                <a:cubicBezTo>
                  <a:pt x="83" y="119"/>
                  <a:pt x="82" y="118"/>
                  <a:pt x="82" y="118"/>
                </a:cubicBezTo>
                <a:cubicBezTo>
                  <a:pt x="81" y="117"/>
                  <a:pt x="81" y="117"/>
                  <a:pt x="81" y="116"/>
                </a:cubicBezTo>
                <a:cubicBezTo>
                  <a:pt x="80" y="115"/>
                  <a:pt x="80" y="114"/>
                  <a:pt x="80" y="112"/>
                </a:cubicBezTo>
                <a:cubicBezTo>
                  <a:pt x="80" y="109"/>
                  <a:pt x="80" y="107"/>
                  <a:pt x="82" y="106"/>
                </a:cubicBezTo>
                <a:cubicBezTo>
                  <a:pt x="83" y="105"/>
                  <a:pt x="85" y="104"/>
                  <a:pt x="88" y="104"/>
                </a:cubicBezTo>
                <a:cubicBezTo>
                  <a:pt x="90" y="104"/>
                  <a:pt x="92" y="105"/>
                  <a:pt x="94" y="106"/>
                </a:cubicBezTo>
                <a:close/>
                <a:moveTo>
                  <a:pt x="91" y="112"/>
                </a:moveTo>
                <a:cubicBezTo>
                  <a:pt x="91" y="110"/>
                  <a:pt x="91" y="109"/>
                  <a:pt x="90" y="109"/>
                </a:cubicBezTo>
                <a:cubicBezTo>
                  <a:pt x="89" y="108"/>
                  <a:pt x="89" y="108"/>
                  <a:pt x="88" y="108"/>
                </a:cubicBezTo>
                <a:cubicBezTo>
                  <a:pt x="87" y="108"/>
                  <a:pt x="86" y="108"/>
                  <a:pt x="85" y="109"/>
                </a:cubicBezTo>
                <a:cubicBezTo>
                  <a:pt x="85" y="109"/>
                  <a:pt x="84" y="110"/>
                  <a:pt x="84" y="112"/>
                </a:cubicBezTo>
                <a:cubicBezTo>
                  <a:pt x="84" y="114"/>
                  <a:pt x="85" y="115"/>
                  <a:pt x="85" y="115"/>
                </a:cubicBezTo>
                <a:cubicBezTo>
                  <a:pt x="86" y="116"/>
                  <a:pt x="87" y="116"/>
                  <a:pt x="88" y="116"/>
                </a:cubicBezTo>
                <a:cubicBezTo>
                  <a:pt x="89" y="116"/>
                  <a:pt x="89" y="116"/>
                  <a:pt x="90" y="115"/>
                </a:cubicBezTo>
                <a:cubicBezTo>
                  <a:pt x="91" y="115"/>
                  <a:pt x="91" y="113"/>
                  <a:pt x="91" y="112"/>
                </a:cubicBezTo>
                <a:close/>
                <a:moveTo>
                  <a:pt x="112" y="109"/>
                </a:moveTo>
                <a:cubicBezTo>
                  <a:pt x="112" y="110"/>
                  <a:pt x="112" y="111"/>
                  <a:pt x="112" y="112"/>
                </a:cubicBezTo>
                <a:cubicBezTo>
                  <a:pt x="112" y="114"/>
                  <a:pt x="112" y="115"/>
                  <a:pt x="112" y="116"/>
                </a:cubicBezTo>
                <a:cubicBezTo>
                  <a:pt x="112" y="117"/>
                  <a:pt x="111" y="117"/>
                  <a:pt x="110" y="118"/>
                </a:cubicBezTo>
                <a:cubicBezTo>
                  <a:pt x="110" y="118"/>
                  <a:pt x="110" y="118"/>
                  <a:pt x="110" y="118"/>
                </a:cubicBezTo>
                <a:cubicBezTo>
                  <a:pt x="110" y="119"/>
                  <a:pt x="109" y="119"/>
                  <a:pt x="108" y="119"/>
                </a:cubicBezTo>
                <a:cubicBezTo>
                  <a:pt x="107" y="119"/>
                  <a:pt x="106" y="120"/>
                  <a:pt x="105" y="120"/>
                </a:cubicBezTo>
                <a:cubicBezTo>
                  <a:pt x="98" y="120"/>
                  <a:pt x="98" y="120"/>
                  <a:pt x="98" y="120"/>
                </a:cubicBezTo>
                <a:cubicBezTo>
                  <a:pt x="98" y="118"/>
                  <a:pt x="98" y="118"/>
                  <a:pt x="98" y="118"/>
                </a:cubicBezTo>
                <a:cubicBezTo>
                  <a:pt x="98" y="104"/>
                  <a:pt x="98" y="104"/>
                  <a:pt x="98" y="104"/>
                </a:cubicBezTo>
                <a:cubicBezTo>
                  <a:pt x="105" y="104"/>
                  <a:pt x="105" y="104"/>
                  <a:pt x="105" y="104"/>
                </a:cubicBezTo>
                <a:cubicBezTo>
                  <a:pt x="107" y="104"/>
                  <a:pt x="108" y="104"/>
                  <a:pt x="109" y="105"/>
                </a:cubicBezTo>
                <a:cubicBezTo>
                  <a:pt x="110" y="105"/>
                  <a:pt x="110" y="106"/>
                  <a:pt x="111" y="106"/>
                </a:cubicBezTo>
                <a:cubicBezTo>
                  <a:pt x="111" y="107"/>
                  <a:pt x="112" y="108"/>
                  <a:pt x="112" y="109"/>
                </a:cubicBezTo>
                <a:close/>
                <a:moveTo>
                  <a:pt x="108" y="112"/>
                </a:moveTo>
                <a:cubicBezTo>
                  <a:pt x="108" y="110"/>
                  <a:pt x="107" y="109"/>
                  <a:pt x="107" y="109"/>
                </a:cubicBezTo>
                <a:cubicBezTo>
                  <a:pt x="106" y="108"/>
                  <a:pt x="105" y="108"/>
                  <a:pt x="104" y="108"/>
                </a:cubicBezTo>
                <a:cubicBezTo>
                  <a:pt x="103" y="108"/>
                  <a:pt x="103" y="108"/>
                  <a:pt x="103" y="108"/>
                </a:cubicBezTo>
                <a:cubicBezTo>
                  <a:pt x="103" y="116"/>
                  <a:pt x="103" y="116"/>
                  <a:pt x="103" y="116"/>
                </a:cubicBezTo>
                <a:cubicBezTo>
                  <a:pt x="104" y="116"/>
                  <a:pt x="104" y="116"/>
                  <a:pt x="104" y="116"/>
                </a:cubicBezTo>
                <a:cubicBezTo>
                  <a:pt x="105" y="116"/>
                  <a:pt x="106" y="116"/>
                  <a:pt x="106" y="116"/>
                </a:cubicBezTo>
                <a:cubicBezTo>
                  <a:pt x="107" y="116"/>
                  <a:pt x="107" y="115"/>
                  <a:pt x="107" y="115"/>
                </a:cubicBezTo>
                <a:cubicBezTo>
                  <a:pt x="108" y="114"/>
                  <a:pt x="108" y="113"/>
                  <a:pt x="108" y="112"/>
                </a:cubicBezTo>
                <a:close/>
                <a:moveTo>
                  <a:pt x="120" y="113"/>
                </a:moveTo>
                <a:cubicBezTo>
                  <a:pt x="127" y="113"/>
                  <a:pt x="127" y="113"/>
                  <a:pt x="127" y="113"/>
                </a:cubicBezTo>
                <a:cubicBezTo>
                  <a:pt x="127" y="110"/>
                  <a:pt x="127" y="110"/>
                  <a:pt x="127" y="110"/>
                </a:cubicBezTo>
                <a:cubicBezTo>
                  <a:pt x="120" y="110"/>
                  <a:pt x="120" y="110"/>
                  <a:pt x="120" y="110"/>
                </a:cubicBezTo>
                <a:cubicBezTo>
                  <a:pt x="120" y="108"/>
                  <a:pt x="120" y="108"/>
                  <a:pt x="120" y="108"/>
                </a:cubicBezTo>
                <a:cubicBezTo>
                  <a:pt x="128" y="108"/>
                  <a:pt x="128" y="108"/>
                  <a:pt x="128" y="108"/>
                </a:cubicBezTo>
                <a:cubicBezTo>
                  <a:pt x="128" y="104"/>
                  <a:pt x="128" y="104"/>
                  <a:pt x="128" y="104"/>
                </a:cubicBezTo>
                <a:cubicBezTo>
                  <a:pt x="115" y="104"/>
                  <a:pt x="115" y="104"/>
                  <a:pt x="115" y="104"/>
                </a:cubicBezTo>
                <a:cubicBezTo>
                  <a:pt x="115" y="118"/>
                  <a:pt x="115" y="118"/>
                  <a:pt x="115" y="118"/>
                </a:cubicBezTo>
                <a:cubicBezTo>
                  <a:pt x="115" y="120"/>
                  <a:pt x="115" y="120"/>
                  <a:pt x="115" y="120"/>
                </a:cubicBezTo>
                <a:cubicBezTo>
                  <a:pt x="128" y="120"/>
                  <a:pt x="128" y="120"/>
                  <a:pt x="128" y="120"/>
                </a:cubicBezTo>
                <a:cubicBezTo>
                  <a:pt x="128" y="118"/>
                  <a:pt x="128" y="118"/>
                  <a:pt x="128" y="118"/>
                </a:cubicBezTo>
                <a:cubicBezTo>
                  <a:pt x="128" y="116"/>
                  <a:pt x="128" y="116"/>
                  <a:pt x="128" y="116"/>
                </a:cubicBezTo>
                <a:cubicBezTo>
                  <a:pt x="120" y="116"/>
                  <a:pt x="120" y="116"/>
                  <a:pt x="120" y="116"/>
                </a:cubicBezTo>
                <a:lnTo>
                  <a:pt x="120" y="11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1" name="Freeform 8"/>
          <p:cNvSpPr>
            <a:spLocks noEditPoints="1"/>
          </p:cNvSpPr>
          <p:nvPr/>
        </p:nvSpPr>
        <p:spPr bwMode="auto">
          <a:xfrm>
            <a:off x="10877918" y="4637619"/>
            <a:ext cx="307790" cy="326414"/>
          </a:xfrm>
          <a:custGeom>
            <a:avLst/>
            <a:gdLst>
              <a:gd name="T0" fmla="*/ 71 w 133"/>
              <a:gd name="T1" fmla="*/ 114 h 141"/>
              <a:gd name="T2" fmla="*/ 13 w 133"/>
              <a:gd name="T3" fmla="*/ 113 h 141"/>
              <a:gd name="T4" fmla="*/ 9 w 133"/>
              <a:gd name="T5" fmla="*/ 15 h 141"/>
              <a:gd name="T6" fmla="*/ 78 w 133"/>
              <a:gd name="T7" fmla="*/ 11 h 141"/>
              <a:gd name="T8" fmla="*/ 82 w 133"/>
              <a:gd name="T9" fmla="*/ 87 h 141"/>
              <a:gd name="T10" fmla="*/ 89 w 133"/>
              <a:gd name="T11" fmla="*/ 86 h 141"/>
              <a:gd name="T12" fmla="*/ 91 w 133"/>
              <a:gd name="T13" fmla="*/ 13 h 141"/>
              <a:gd name="T14" fmla="*/ 13 w 133"/>
              <a:gd name="T15" fmla="*/ 0 h 141"/>
              <a:gd name="T16" fmla="*/ 0 w 133"/>
              <a:gd name="T17" fmla="*/ 120 h 141"/>
              <a:gd name="T18" fmla="*/ 62 w 133"/>
              <a:gd name="T19" fmla="*/ 133 h 141"/>
              <a:gd name="T20" fmla="*/ 70 w 133"/>
              <a:gd name="T21" fmla="*/ 114 h 141"/>
              <a:gd name="T22" fmla="*/ 52 w 133"/>
              <a:gd name="T23" fmla="*/ 4 h 141"/>
              <a:gd name="T24" fmla="*/ 52 w 133"/>
              <a:gd name="T25" fmla="*/ 6 h 141"/>
              <a:gd name="T26" fmla="*/ 38 w 133"/>
              <a:gd name="T27" fmla="*/ 5 h 141"/>
              <a:gd name="T28" fmla="*/ 46 w 133"/>
              <a:gd name="T29" fmla="*/ 129 h 141"/>
              <a:gd name="T30" fmla="*/ 46 w 133"/>
              <a:gd name="T31" fmla="*/ 117 h 141"/>
              <a:gd name="T32" fmla="*/ 46 w 133"/>
              <a:gd name="T33" fmla="*/ 129 h 141"/>
              <a:gd name="T34" fmla="*/ 63 w 133"/>
              <a:gd name="T35" fmla="*/ 71 h 141"/>
              <a:gd name="T36" fmla="*/ 68 w 133"/>
              <a:gd name="T37" fmla="*/ 49 h 141"/>
              <a:gd name="T38" fmla="*/ 27 w 133"/>
              <a:gd name="T39" fmla="*/ 69 h 141"/>
              <a:gd name="T40" fmla="*/ 57 w 133"/>
              <a:gd name="T41" fmla="*/ 54 h 141"/>
              <a:gd name="T42" fmla="*/ 61 w 133"/>
              <a:gd name="T43" fmla="*/ 54 h 141"/>
              <a:gd name="T44" fmla="*/ 59 w 133"/>
              <a:gd name="T45" fmla="*/ 66 h 141"/>
              <a:gd name="T46" fmla="*/ 57 w 133"/>
              <a:gd name="T47" fmla="*/ 54 h 141"/>
              <a:gd name="T48" fmla="*/ 50 w 133"/>
              <a:gd name="T49" fmla="*/ 52 h 141"/>
              <a:gd name="T50" fmla="*/ 52 w 133"/>
              <a:gd name="T51" fmla="*/ 64 h 141"/>
              <a:gd name="T52" fmla="*/ 48 w 133"/>
              <a:gd name="T53" fmla="*/ 64 h 141"/>
              <a:gd name="T54" fmla="*/ 39 w 133"/>
              <a:gd name="T55" fmla="*/ 54 h 141"/>
              <a:gd name="T56" fmla="*/ 43 w 133"/>
              <a:gd name="T57" fmla="*/ 54 h 141"/>
              <a:gd name="T58" fmla="*/ 41 w 133"/>
              <a:gd name="T59" fmla="*/ 66 h 141"/>
              <a:gd name="T60" fmla="*/ 39 w 133"/>
              <a:gd name="T61" fmla="*/ 54 h 141"/>
              <a:gd name="T62" fmla="*/ 32 w 133"/>
              <a:gd name="T63" fmla="*/ 52 h 141"/>
              <a:gd name="T64" fmla="*/ 34 w 133"/>
              <a:gd name="T65" fmla="*/ 64 h 141"/>
              <a:gd name="T66" fmla="*/ 30 w 133"/>
              <a:gd name="T67" fmla="*/ 64 h 141"/>
              <a:gd name="T68" fmla="*/ 68 w 133"/>
              <a:gd name="T69" fmla="*/ 48 h 141"/>
              <a:gd name="T70" fmla="*/ 19 w 133"/>
              <a:gd name="T71" fmla="*/ 44 h 141"/>
              <a:gd name="T72" fmla="*/ 28 w 133"/>
              <a:gd name="T73" fmla="*/ 40 h 141"/>
              <a:gd name="T74" fmla="*/ 38 w 133"/>
              <a:gd name="T75" fmla="*/ 28 h 141"/>
              <a:gd name="T76" fmla="*/ 41 w 133"/>
              <a:gd name="T77" fmla="*/ 31 h 141"/>
              <a:gd name="T78" fmla="*/ 30 w 133"/>
              <a:gd name="T79" fmla="*/ 40 h 141"/>
              <a:gd name="T80" fmla="*/ 52 w 133"/>
              <a:gd name="T81" fmla="*/ 32 h 141"/>
              <a:gd name="T82" fmla="*/ 50 w 133"/>
              <a:gd name="T83" fmla="*/ 28 h 141"/>
              <a:gd name="T84" fmla="*/ 53 w 133"/>
              <a:gd name="T85" fmla="*/ 31 h 141"/>
              <a:gd name="T86" fmla="*/ 68 w 133"/>
              <a:gd name="T87" fmla="*/ 40 h 141"/>
              <a:gd name="T88" fmla="*/ 68 w 133"/>
              <a:gd name="T89" fmla="*/ 48 h 141"/>
              <a:gd name="T90" fmla="*/ 128 w 133"/>
              <a:gd name="T91" fmla="*/ 127 h 141"/>
              <a:gd name="T92" fmla="*/ 102 w 133"/>
              <a:gd name="T93" fmla="*/ 138 h 141"/>
              <a:gd name="T94" fmla="*/ 97 w 133"/>
              <a:gd name="T95" fmla="*/ 139 h 141"/>
              <a:gd name="T96" fmla="*/ 64 w 133"/>
              <a:gd name="T97" fmla="*/ 124 h 141"/>
              <a:gd name="T98" fmla="*/ 84 w 133"/>
              <a:gd name="T99" fmla="*/ 123 h 141"/>
              <a:gd name="T100" fmla="*/ 81 w 133"/>
              <a:gd name="T101" fmla="*/ 119 h 141"/>
              <a:gd name="T102" fmla="*/ 62 w 133"/>
              <a:gd name="T103" fmla="*/ 79 h 141"/>
              <a:gd name="T104" fmla="*/ 83 w 133"/>
              <a:gd name="T105" fmla="*/ 101 h 141"/>
              <a:gd name="T106" fmla="*/ 93 w 133"/>
              <a:gd name="T107" fmla="*/ 94 h 141"/>
              <a:gd name="T108" fmla="*/ 95 w 133"/>
              <a:gd name="T109" fmla="*/ 88 h 141"/>
              <a:gd name="T110" fmla="*/ 105 w 133"/>
              <a:gd name="T111" fmla="*/ 92 h 141"/>
              <a:gd name="T112" fmla="*/ 115 w 133"/>
              <a:gd name="T113" fmla="*/ 86 h 141"/>
              <a:gd name="T114" fmla="*/ 125 w 133"/>
              <a:gd name="T115" fmla="*/ 101 h 141"/>
              <a:gd name="T116" fmla="*/ 130 w 133"/>
              <a:gd name="T117" fmla="*/ 12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3" h="141">
                <a:moveTo>
                  <a:pt x="70" y="114"/>
                </a:moveTo>
                <a:cubicBezTo>
                  <a:pt x="70" y="114"/>
                  <a:pt x="70" y="114"/>
                  <a:pt x="71" y="114"/>
                </a:cubicBezTo>
                <a:cubicBezTo>
                  <a:pt x="70" y="113"/>
                  <a:pt x="70" y="113"/>
                  <a:pt x="70" y="113"/>
                </a:cubicBezTo>
                <a:cubicBezTo>
                  <a:pt x="13" y="113"/>
                  <a:pt x="13" y="113"/>
                  <a:pt x="13" y="113"/>
                </a:cubicBezTo>
                <a:cubicBezTo>
                  <a:pt x="11" y="113"/>
                  <a:pt x="9" y="111"/>
                  <a:pt x="9" y="109"/>
                </a:cubicBezTo>
                <a:cubicBezTo>
                  <a:pt x="9" y="15"/>
                  <a:pt x="9" y="15"/>
                  <a:pt x="9" y="15"/>
                </a:cubicBezTo>
                <a:cubicBezTo>
                  <a:pt x="9" y="13"/>
                  <a:pt x="11" y="11"/>
                  <a:pt x="13" y="11"/>
                </a:cubicBezTo>
                <a:cubicBezTo>
                  <a:pt x="78" y="11"/>
                  <a:pt x="78" y="11"/>
                  <a:pt x="78" y="11"/>
                </a:cubicBezTo>
                <a:cubicBezTo>
                  <a:pt x="80" y="11"/>
                  <a:pt x="82" y="13"/>
                  <a:pt x="82" y="15"/>
                </a:cubicBezTo>
                <a:cubicBezTo>
                  <a:pt x="82" y="87"/>
                  <a:pt x="82" y="87"/>
                  <a:pt x="82" y="87"/>
                </a:cubicBezTo>
                <a:cubicBezTo>
                  <a:pt x="83" y="86"/>
                  <a:pt x="85" y="86"/>
                  <a:pt x="87" y="86"/>
                </a:cubicBezTo>
                <a:cubicBezTo>
                  <a:pt x="88" y="86"/>
                  <a:pt x="89" y="86"/>
                  <a:pt x="89" y="86"/>
                </a:cubicBezTo>
                <a:cubicBezTo>
                  <a:pt x="90" y="85"/>
                  <a:pt x="90" y="84"/>
                  <a:pt x="91" y="84"/>
                </a:cubicBezTo>
                <a:cubicBezTo>
                  <a:pt x="91" y="13"/>
                  <a:pt x="91" y="13"/>
                  <a:pt x="91" y="13"/>
                </a:cubicBezTo>
                <a:cubicBezTo>
                  <a:pt x="91" y="6"/>
                  <a:pt x="85" y="0"/>
                  <a:pt x="78" y="0"/>
                </a:cubicBezTo>
                <a:cubicBezTo>
                  <a:pt x="13" y="0"/>
                  <a:pt x="13" y="0"/>
                  <a:pt x="13" y="0"/>
                </a:cubicBezTo>
                <a:cubicBezTo>
                  <a:pt x="6" y="0"/>
                  <a:pt x="0" y="6"/>
                  <a:pt x="0" y="13"/>
                </a:cubicBezTo>
                <a:cubicBezTo>
                  <a:pt x="0" y="120"/>
                  <a:pt x="0" y="120"/>
                  <a:pt x="0" y="120"/>
                </a:cubicBezTo>
                <a:cubicBezTo>
                  <a:pt x="0" y="127"/>
                  <a:pt x="6" y="133"/>
                  <a:pt x="13" y="133"/>
                </a:cubicBezTo>
                <a:cubicBezTo>
                  <a:pt x="62" y="133"/>
                  <a:pt x="62" y="133"/>
                  <a:pt x="62" y="133"/>
                </a:cubicBezTo>
                <a:cubicBezTo>
                  <a:pt x="59" y="131"/>
                  <a:pt x="58" y="127"/>
                  <a:pt x="59" y="123"/>
                </a:cubicBezTo>
                <a:cubicBezTo>
                  <a:pt x="60" y="118"/>
                  <a:pt x="64" y="114"/>
                  <a:pt x="70" y="114"/>
                </a:cubicBezTo>
                <a:close/>
                <a:moveTo>
                  <a:pt x="39" y="4"/>
                </a:moveTo>
                <a:cubicBezTo>
                  <a:pt x="52" y="4"/>
                  <a:pt x="52" y="4"/>
                  <a:pt x="52" y="4"/>
                </a:cubicBezTo>
                <a:cubicBezTo>
                  <a:pt x="53" y="4"/>
                  <a:pt x="53" y="4"/>
                  <a:pt x="53" y="5"/>
                </a:cubicBezTo>
                <a:cubicBezTo>
                  <a:pt x="53" y="6"/>
                  <a:pt x="53" y="6"/>
                  <a:pt x="52" y="6"/>
                </a:cubicBezTo>
                <a:cubicBezTo>
                  <a:pt x="39" y="6"/>
                  <a:pt x="39" y="6"/>
                  <a:pt x="39" y="6"/>
                </a:cubicBezTo>
                <a:cubicBezTo>
                  <a:pt x="38" y="6"/>
                  <a:pt x="38" y="6"/>
                  <a:pt x="38" y="5"/>
                </a:cubicBezTo>
                <a:cubicBezTo>
                  <a:pt x="38" y="4"/>
                  <a:pt x="38" y="4"/>
                  <a:pt x="39" y="4"/>
                </a:cubicBezTo>
                <a:close/>
                <a:moveTo>
                  <a:pt x="46" y="129"/>
                </a:moveTo>
                <a:cubicBezTo>
                  <a:pt x="42" y="129"/>
                  <a:pt x="39" y="126"/>
                  <a:pt x="39" y="123"/>
                </a:cubicBezTo>
                <a:cubicBezTo>
                  <a:pt x="39" y="120"/>
                  <a:pt x="42" y="117"/>
                  <a:pt x="46" y="117"/>
                </a:cubicBezTo>
                <a:cubicBezTo>
                  <a:pt x="49" y="117"/>
                  <a:pt x="52" y="120"/>
                  <a:pt x="52" y="123"/>
                </a:cubicBezTo>
                <a:cubicBezTo>
                  <a:pt x="52" y="126"/>
                  <a:pt x="49" y="129"/>
                  <a:pt x="46" y="129"/>
                </a:cubicBezTo>
                <a:close/>
                <a:moveTo>
                  <a:pt x="28" y="71"/>
                </a:moveTo>
                <a:cubicBezTo>
                  <a:pt x="63" y="71"/>
                  <a:pt x="63" y="71"/>
                  <a:pt x="63" y="71"/>
                </a:cubicBezTo>
                <a:cubicBezTo>
                  <a:pt x="63" y="71"/>
                  <a:pt x="64" y="70"/>
                  <a:pt x="64" y="69"/>
                </a:cubicBezTo>
                <a:cubicBezTo>
                  <a:pt x="68" y="49"/>
                  <a:pt x="68" y="49"/>
                  <a:pt x="68" y="49"/>
                </a:cubicBezTo>
                <a:cubicBezTo>
                  <a:pt x="23" y="49"/>
                  <a:pt x="23" y="49"/>
                  <a:pt x="23" y="49"/>
                </a:cubicBezTo>
                <a:cubicBezTo>
                  <a:pt x="27" y="69"/>
                  <a:pt x="27" y="69"/>
                  <a:pt x="27" y="69"/>
                </a:cubicBezTo>
                <a:cubicBezTo>
                  <a:pt x="27" y="70"/>
                  <a:pt x="28" y="71"/>
                  <a:pt x="28" y="71"/>
                </a:cubicBezTo>
                <a:close/>
                <a:moveTo>
                  <a:pt x="57" y="54"/>
                </a:moveTo>
                <a:cubicBezTo>
                  <a:pt x="57" y="53"/>
                  <a:pt x="58" y="52"/>
                  <a:pt x="59" y="52"/>
                </a:cubicBezTo>
                <a:cubicBezTo>
                  <a:pt x="60" y="52"/>
                  <a:pt x="61" y="53"/>
                  <a:pt x="61" y="54"/>
                </a:cubicBezTo>
                <a:cubicBezTo>
                  <a:pt x="61" y="64"/>
                  <a:pt x="61" y="64"/>
                  <a:pt x="61" y="64"/>
                </a:cubicBezTo>
                <a:cubicBezTo>
                  <a:pt x="61" y="65"/>
                  <a:pt x="60" y="66"/>
                  <a:pt x="59" y="66"/>
                </a:cubicBezTo>
                <a:cubicBezTo>
                  <a:pt x="58" y="66"/>
                  <a:pt x="57" y="65"/>
                  <a:pt x="57" y="64"/>
                </a:cubicBezTo>
                <a:lnTo>
                  <a:pt x="57" y="54"/>
                </a:lnTo>
                <a:close/>
                <a:moveTo>
                  <a:pt x="48" y="54"/>
                </a:moveTo>
                <a:cubicBezTo>
                  <a:pt x="48" y="53"/>
                  <a:pt x="49" y="52"/>
                  <a:pt x="50" y="52"/>
                </a:cubicBezTo>
                <a:cubicBezTo>
                  <a:pt x="51" y="52"/>
                  <a:pt x="52" y="53"/>
                  <a:pt x="52" y="54"/>
                </a:cubicBezTo>
                <a:cubicBezTo>
                  <a:pt x="52" y="64"/>
                  <a:pt x="52" y="64"/>
                  <a:pt x="52" y="64"/>
                </a:cubicBezTo>
                <a:cubicBezTo>
                  <a:pt x="52" y="65"/>
                  <a:pt x="51" y="66"/>
                  <a:pt x="50" y="66"/>
                </a:cubicBezTo>
                <a:cubicBezTo>
                  <a:pt x="49" y="66"/>
                  <a:pt x="48" y="65"/>
                  <a:pt x="48" y="64"/>
                </a:cubicBezTo>
                <a:lnTo>
                  <a:pt x="48" y="54"/>
                </a:lnTo>
                <a:close/>
                <a:moveTo>
                  <a:pt x="39" y="54"/>
                </a:moveTo>
                <a:cubicBezTo>
                  <a:pt x="39" y="53"/>
                  <a:pt x="40" y="52"/>
                  <a:pt x="41" y="52"/>
                </a:cubicBezTo>
                <a:cubicBezTo>
                  <a:pt x="42" y="52"/>
                  <a:pt x="43" y="53"/>
                  <a:pt x="43" y="54"/>
                </a:cubicBezTo>
                <a:cubicBezTo>
                  <a:pt x="43" y="64"/>
                  <a:pt x="43" y="64"/>
                  <a:pt x="43" y="64"/>
                </a:cubicBezTo>
                <a:cubicBezTo>
                  <a:pt x="43" y="65"/>
                  <a:pt x="42" y="66"/>
                  <a:pt x="41" y="66"/>
                </a:cubicBezTo>
                <a:cubicBezTo>
                  <a:pt x="40" y="66"/>
                  <a:pt x="39" y="65"/>
                  <a:pt x="39" y="64"/>
                </a:cubicBezTo>
                <a:lnTo>
                  <a:pt x="39" y="54"/>
                </a:lnTo>
                <a:close/>
                <a:moveTo>
                  <a:pt x="30" y="54"/>
                </a:moveTo>
                <a:cubicBezTo>
                  <a:pt x="30" y="53"/>
                  <a:pt x="31" y="52"/>
                  <a:pt x="32" y="52"/>
                </a:cubicBezTo>
                <a:cubicBezTo>
                  <a:pt x="33" y="52"/>
                  <a:pt x="34" y="53"/>
                  <a:pt x="34" y="54"/>
                </a:cubicBezTo>
                <a:cubicBezTo>
                  <a:pt x="34" y="64"/>
                  <a:pt x="34" y="64"/>
                  <a:pt x="34" y="64"/>
                </a:cubicBezTo>
                <a:cubicBezTo>
                  <a:pt x="34" y="65"/>
                  <a:pt x="33" y="66"/>
                  <a:pt x="32" y="66"/>
                </a:cubicBezTo>
                <a:cubicBezTo>
                  <a:pt x="31" y="66"/>
                  <a:pt x="30" y="65"/>
                  <a:pt x="30" y="64"/>
                </a:cubicBezTo>
                <a:lnTo>
                  <a:pt x="30" y="54"/>
                </a:lnTo>
                <a:close/>
                <a:moveTo>
                  <a:pt x="68" y="48"/>
                </a:moveTo>
                <a:cubicBezTo>
                  <a:pt x="23" y="48"/>
                  <a:pt x="23" y="48"/>
                  <a:pt x="23" y="48"/>
                </a:cubicBezTo>
                <a:cubicBezTo>
                  <a:pt x="21" y="48"/>
                  <a:pt x="19" y="46"/>
                  <a:pt x="19" y="44"/>
                </a:cubicBezTo>
                <a:cubicBezTo>
                  <a:pt x="19" y="42"/>
                  <a:pt x="21" y="40"/>
                  <a:pt x="23" y="40"/>
                </a:cubicBezTo>
                <a:cubicBezTo>
                  <a:pt x="28" y="40"/>
                  <a:pt x="28" y="40"/>
                  <a:pt x="28" y="40"/>
                </a:cubicBezTo>
                <a:cubicBezTo>
                  <a:pt x="38" y="31"/>
                  <a:pt x="38" y="31"/>
                  <a:pt x="38" y="31"/>
                </a:cubicBezTo>
                <a:cubicBezTo>
                  <a:pt x="37" y="30"/>
                  <a:pt x="37" y="29"/>
                  <a:pt x="38" y="28"/>
                </a:cubicBezTo>
                <a:cubicBezTo>
                  <a:pt x="39" y="27"/>
                  <a:pt x="40" y="27"/>
                  <a:pt x="41" y="28"/>
                </a:cubicBezTo>
                <a:cubicBezTo>
                  <a:pt x="42" y="29"/>
                  <a:pt x="42" y="31"/>
                  <a:pt x="41" y="31"/>
                </a:cubicBezTo>
                <a:cubicBezTo>
                  <a:pt x="41" y="32"/>
                  <a:pt x="40" y="32"/>
                  <a:pt x="39" y="32"/>
                </a:cubicBezTo>
                <a:cubicBezTo>
                  <a:pt x="30" y="40"/>
                  <a:pt x="30" y="40"/>
                  <a:pt x="30" y="40"/>
                </a:cubicBezTo>
                <a:cubicBezTo>
                  <a:pt x="61" y="40"/>
                  <a:pt x="61" y="40"/>
                  <a:pt x="61" y="40"/>
                </a:cubicBezTo>
                <a:cubicBezTo>
                  <a:pt x="52" y="32"/>
                  <a:pt x="52" y="32"/>
                  <a:pt x="52" y="32"/>
                </a:cubicBezTo>
                <a:cubicBezTo>
                  <a:pt x="51" y="32"/>
                  <a:pt x="50" y="32"/>
                  <a:pt x="50" y="31"/>
                </a:cubicBezTo>
                <a:cubicBezTo>
                  <a:pt x="49" y="31"/>
                  <a:pt x="49" y="29"/>
                  <a:pt x="50" y="28"/>
                </a:cubicBezTo>
                <a:cubicBezTo>
                  <a:pt x="51" y="27"/>
                  <a:pt x="52" y="27"/>
                  <a:pt x="53" y="28"/>
                </a:cubicBezTo>
                <a:cubicBezTo>
                  <a:pt x="54" y="29"/>
                  <a:pt x="54" y="30"/>
                  <a:pt x="53" y="31"/>
                </a:cubicBezTo>
                <a:cubicBezTo>
                  <a:pt x="63" y="40"/>
                  <a:pt x="63" y="40"/>
                  <a:pt x="63" y="40"/>
                </a:cubicBezTo>
                <a:cubicBezTo>
                  <a:pt x="68" y="40"/>
                  <a:pt x="68" y="40"/>
                  <a:pt x="68" y="40"/>
                </a:cubicBezTo>
                <a:cubicBezTo>
                  <a:pt x="71" y="40"/>
                  <a:pt x="72" y="42"/>
                  <a:pt x="72" y="44"/>
                </a:cubicBezTo>
                <a:cubicBezTo>
                  <a:pt x="72" y="46"/>
                  <a:pt x="71" y="48"/>
                  <a:pt x="68" y="48"/>
                </a:cubicBezTo>
                <a:close/>
                <a:moveTo>
                  <a:pt x="130" y="120"/>
                </a:moveTo>
                <a:cubicBezTo>
                  <a:pt x="131" y="122"/>
                  <a:pt x="130" y="126"/>
                  <a:pt x="128" y="127"/>
                </a:cubicBezTo>
                <a:cubicBezTo>
                  <a:pt x="109" y="139"/>
                  <a:pt x="109" y="139"/>
                  <a:pt x="109" y="139"/>
                </a:cubicBezTo>
                <a:cubicBezTo>
                  <a:pt x="107" y="141"/>
                  <a:pt x="104" y="140"/>
                  <a:pt x="102" y="138"/>
                </a:cubicBezTo>
                <a:cubicBezTo>
                  <a:pt x="102" y="138"/>
                  <a:pt x="101" y="138"/>
                  <a:pt x="101" y="139"/>
                </a:cubicBezTo>
                <a:cubicBezTo>
                  <a:pt x="100" y="139"/>
                  <a:pt x="98" y="139"/>
                  <a:pt x="97" y="139"/>
                </a:cubicBezTo>
                <a:cubicBezTo>
                  <a:pt x="69" y="132"/>
                  <a:pt x="69" y="132"/>
                  <a:pt x="69" y="132"/>
                </a:cubicBezTo>
                <a:cubicBezTo>
                  <a:pt x="66" y="131"/>
                  <a:pt x="64" y="128"/>
                  <a:pt x="64" y="124"/>
                </a:cubicBezTo>
                <a:cubicBezTo>
                  <a:pt x="65" y="121"/>
                  <a:pt x="68" y="119"/>
                  <a:pt x="71" y="120"/>
                </a:cubicBezTo>
                <a:cubicBezTo>
                  <a:pt x="84" y="123"/>
                  <a:pt x="84" y="123"/>
                  <a:pt x="84" y="123"/>
                </a:cubicBezTo>
                <a:cubicBezTo>
                  <a:pt x="83" y="122"/>
                  <a:pt x="83" y="122"/>
                  <a:pt x="83" y="122"/>
                </a:cubicBezTo>
                <a:cubicBezTo>
                  <a:pt x="81" y="119"/>
                  <a:pt x="81" y="119"/>
                  <a:pt x="81" y="119"/>
                </a:cubicBezTo>
                <a:cubicBezTo>
                  <a:pt x="61" y="88"/>
                  <a:pt x="61" y="88"/>
                  <a:pt x="61" y="88"/>
                </a:cubicBezTo>
                <a:cubicBezTo>
                  <a:pt x="59" y="85"/>
                  <a:pt x="59" y="81"/>
                  <a:pt x="62" y="79"/>
                </a:cubicBezTo>
                <a:cubicBezTo>
                  <a:pt x="65" y="77"/>
                  <a:pt x="68" y="78"/>
                  <a:pt x="70" y="81"/>
                </a:cubicBezTo>
                <a:cubicBezTo>
                  <a:pt x="83" y="101"/>
                  <a:pt x="83" y="101"/>
                  <a:pt x="83" y="101"/>
                </a:cubicBezTo>
                <a:cubicBezTo>
                  <a:pt x="81" y="98"/>
                  <a:pt x="82" y="94"/>
                  <a:pt x="84" y="92"/>
                </a:cubicBezTo>
                <a:cubicBezTo>
                  <a:pt x="87" y="91"/>
                  <a:pt x="91" y="92"/>
                  <a:pt x="93" y="94"/>
                </a:cubicBezTo>
                <a:cubicBezTo>
                  <a:pt x="94" y="96"/>
                  <a:pt x="94" y="96"/>
                  <a:pt x="94" y="96"/>
                </a:cubicBezTo>
                <a:cubicBezTo>
                  <a:pt x="92" y="93"/>
                  <a:pt x="93" y="89"/>
                  <a:pt x="95" y="88"/>
                </a:cubicBezTo>
                <a:cubicBezTo>
                  <a:pt x="98" y="86"/>
                  <a:pt x="102" y="87"/>
                  <a:pt x="104" y="90"/>
                </a:cubicBezTo>
                <a:cubicBezTo>
                  <a:pt x="105" y="92"/>
                  <a:pt x="105" y="92"/>
                  <a:pt x="105" y="92"/>
                </a:cubicBezTo>
                <a:cubicBezTo>
                  <a:pt x="103" y="89"/>
                  <a:pt x="104" y="85"/>
                  <a:pt x="107" y="84"/>
                </a:cubicBezTo>
                <a:cubicBezTo>
                  <a:pt x="109" y="82"/>
                  <a:pt x="113" y="83"/>
                  <a:pt x="115" y="86"/>
                </a:cubicBezTo>
                <a:cubicBezTo>
                  <a:pt x="120" y="94"/>
                  <a:pt x="120" y="94"/>
                  <a:pt x="120" y="94"/>
                </a:cubicBezTo>
                <a:cubicBezTo>
                  <a:pt x="125" y="101"/>
                  <a:pt x="125" y="101"/>
                  <a:pt x="125" y="101"/>
                </a:cubicBezTo>
                <a:cubicBezTo>
                  <a:pt x="130" y="109"/>
                  <a:pt x="130" y="109"/>
                  <a:pt x="130" y="109"/>
                </a:cubicBezTo>
                <a:cubicBezTo>
                  <a:pt x="133" y="113"/>
                  <a:pt x="132" y="117"/>
                  <a:pt x="130" y="12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2" name="Freeform 11"/>
          <p:cNvSpPr>
            <a:spLocks noEditPoints="1"/>
          </p:cNvSpPr>
          <p:nvPr/>
        </p:nvSpPr>
        <p:spPr bwMode="auto">
          <a:xfrm>
            <a:off x="1074996" y="4628307"/>
            <a:ext cx="263682" cy="345038"/>
          </a:xfrm>
          <a:custGeom>
            <a:avLst/>
            <a:gdLst>
              <a:gd name="T0" fmla="*/ 95 w 114"/>
              <a:gd name="T1" fmla="*/ 99 h 149"/>
              <a:gd name="T2" fmla="*/ 93 w 114"/>
              <a:gd name="T3" fmla="*/ 98 h 149"/>
              <a:gd name="T4" fmla="*/ 89 w 114"/>
              <a:gd name="T5" fmla="*/ 96 h 149"/>
              <a:gd name="T6" fmla="*/ 74 w 114"/>
              <a:gd name="T7" fmla="*/ 85 h 149"/>
              <a:gd name="T8" fmla="*/ 90 w 114"/>
              <a:gd name="T9" fmla="*/ 58 h 149"/>
              <a:gd name="T10" fmla="*/ 57 w 114"/>
              <a:gd name="T11" fmla="*/ 1 h 149"/>
              <a:gd name="T12" fmla="*/ 19 w 114"/>
              <a:gd name="T13" fmla="*/ 41 h 149"/>
              <a:gd name="T14" fmla="*/ 42 w 114"/>
              <a:gd name="T15" fmla="*/ 87 h 149"/>
              <a:gd name="T16" fmla="*/ 25 w 114"/>
              <a:gd name="T17" fmla="*/ 96 h 149"/>
              <a:gd name="T18" fmla="*/ 21 w 114"/>
              <a:gd name="T19" fmla="*/ 98 h 149"/>
              <a:gd name="T20" fmla="*/ 19 w 114"/>
              <a:gd name="T21" fmla="*/ 99 h 149"/>
              <a:gd name="T22" fmla="*/ 0 w 114"/>
              <a:gd name="T23" fmla="*/ 123 h 149"/>
              <a:gd name="T24" fmla="*/ 1 w 114"/>
              <a:gd name="T25" fmla="*/ 149 h 149"/>
              <a:gd name="T26" fmla="*/ 113 w 114"/>
              <a:gd name="T27" fmla="*/ 149 h 149"/>
              <a:gd name="T28" fmla="*/ 114 w 114"/>
              <a:gd name="T29" fmla="*/ 147 h 149"/>
              <a:gd name="T30" fmla="*/ 95 w 114"/>
              <a:gd name="T31" fmla="*/ 99 h 149"/>
              <a:gd name="T32" fmla="*/ 82 w 114"/>
              <a:gd name="T33" fmla="*/ 28 h 149"/>
              <a:gd name="T34" fmla="*/ 30 w 114"/>
              <a:gd name="T35" fmla="*/ 26 h 149"/>
              <a:gd name="T36" fmla="*/ 40 w 114"/>
              <a:gd name="T37" fmla="*/ 74 h 149"/>
              <a:gd name="T38" fmla="*/ 33 w 114"/>
              <a:gd name="T39" fmla="*/ 61 h 149"/>
              <a:gd name="T40" fmla="*/ 43 w 114"/>
              <a:gd name="T41" fmla="*/ 25 h 149"/>
              <a:gd name="T42" fmla="*/ 62 w 114"/>
              <a:gd name="T43" fmla="*/ 42 h 149"/>
              <a:gd name="T44" fmla="*/ 50 w 114"/>
              <a:gd name="T45" fmla="*/ 29 h 149"/>
              <a:gd name="T46" fmla="*/ 77 w 114"/>
              <a:gd name="T47" fmla="*/ 43 h 149"/>
              <a:gd name="T48" fmla="*/ 80 w 114"/>
              <a:gd name="T49" fmla="*/ 47 h 149"/>
              <a:gd name="T50" fmla="*/ 67 w 114"/>
              <a:gd name="T51" fmla="*/ 68 h 149"/>
              <a:gd name="T52" fmla="*/ 56 w 114"/>
              <a:gd name="T53" fmla="*/ 70 h 149"/>
              <a:gd name="T54" fmla="*/ 67 w 114"/>
              <a:gd name="T55" fmla="*/ 70 h 149"/>
              <a:gd name="T56" fmla="*/ 81 w 114"/>
              <a:gd name="T57" fmla="*/ 50 h 149"/>
              <a:gd name="T58" fmla="*/ 82 w 114"/>
              <a:gd name="T59" fmla="*/ 57 h 149"/>
              <a:gd name="T60" fmla="*/ 73 w 114"/>
              <a:gd name="T61" fmla="*/ 74 h 149"/>
              <a:gd name="T62" fmla="*/ 73 w 114"/>
              <a:gd name="T63" fmla="*/ 74 h 149"/>
              <a:gd name="T64" fmla="*/ 57 w 114"/>
              <a:gd name="T65" fmla="*/ 85 h 149"/>
              <a:gd name="T66" fmla="*/ 42 w 114"/>
              <a:gd name="T67" fmla="*/ 76 h 149"/>
              <a:gd name="T68" fmla="*/ 79 w 114"/>
              <a:gd name="T69" fmla="*/ 99 h 149"/>
              <a:gd name="T70" fmla="*/ 57 w 114"/>
              <a:gd name="T71" fmla="*/ 113 h 149"/>
              <a:gd name="T72" fmla="*/ 36 w 114"/>
              <a:gd name="T73" fmla="*/ 100 h 149"/>
              <a:gd name="T74" fmla="*/ 41 w 114"/>
              <a:gd name="T75" fmla="*/ 93 h 149"/>
              <a:gd name="T76" fmla="*/ 42 w 114"/>
              <a:gd name="T77" fmla="*/ 92 h 149"/>
              <a:gd name="T78" fmla="*/ 42 w 114"/>
              <a:gd name="T79" fmla="*/ 91 h 149"/>
              <a:gd name="T80" fmla="*/ 43 w 114"/>
              <a:gd name="T81" fmla="*/ 86 h 149"/>
              <a:gd name="T82" fmla="*/ 53 w 114"/>
              <a:gd name="T83" fmla="*/ 86 h 149"/>
              <a:gd name="T84" fmla="*/ 57 w 114"/>
              <a:gd name="T85" fmla="*/ 87 h 149"/>
              <a:gd name="T86" fmla="*/ 73 w 114"/>
              <a:gd name="T87" fmla="*/ 76 h 149"/>
              <a:gd name="T88" fmla="*/ 74 w 114"/>
              <a:gd name="T89" fmla="*/ 92 h 149"/>
              <a:gd name="T90" fmla="*/ 74 w 114"/>
              <a:gd name="T91" fmla="*/ 92 h 149"/>
              <a:gd name="T92" fmla="*/ 75 w 114"/>
              <a:gd name="T93" fmla="*/ 93 h 149"/>
              <a:gd name="T94" fmla="*/ 82 w 114"/>
              <a:gd name="T9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49">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 name="Freeform 26"/>
          <p:cNvSpPr>
            <a:spLocks noEditPoints="1"/>
          </p:cNvSpPr>
          <p:nvPr/>
        </p:nvSpPr>
        <p:spPr bwMode="auto">
          <a:xfrm>
            <a:off x="1070586" y="2121622"/>
            <a:ext cx="272502" cy="326414"/>
          </a:xfrm>
          <a:custGeom>
            <a:avLst/>
            <a:gdLst>
              <a:gd name="T0" fmla="*/ 11 w 118"/>
              <a:gd name="T1" fmla="*/ 90 h 141"/>
              <a:gd name="T2" fmla="*/ 13 w 118"/>
              <a:gd name="T3" fmla="*/ 121 h 141"/>
              <a:gd name="T4" fmla="*/ 13 w 118"/>
              <a:gd name="T5" fmla="*/ 61 h 141"/>
              <a:gd name="T6" fmla="*/ 16 w 118"/>
              <a:gd name="T7" fmla="*/ 130 h 141"/>
              <a:gd name="T8" fmla="*/ 13 w 118"/>
              <a:gd name="T9" fmla="*/ 110 h 141"/>
              <a:gd name="T10" fmla="*/ 101 w 118"/>
              <a:gd name="T11" fmla="*/ 112 h 141"/>
              <a:gd name="T12" fmla="*/ 101 w 118"/>
              <a:gd name="T13" fmla="*/ 55 h 141"/>
              <a:gd name="T14" fmla="*/ 107 w 118"/>
              <a:gd name="T15" fmla="*/ 127 h 141"/>
              <a:gd name="T16" fmla="*/ 0 w 118"/>
              <a:gd name="T17" fmla="*/ 127 h 141"/>
              <a:gd name="T18" fmla="*/ 73 w 118"/>
              <a:gd name="T19" fmla="*/ 3 h 141"/>
              <a:gd name="T20" fmla="*/ 114 w 118"/>
              <a:gd name="T21" fmla="*/ 62 h 141"/>
              <a:gd name="T22" fmla="*/ 69 w 118"/>
              <a:gd name="T23" fmla="*/ 48 h 141"/>
              <a:gd name="T24" fmla="*/ 47 w 118"/>
              <a:gd name="T25" fmla="*/ 48 h 141"/>
              <a:gd name="T26" fmla="*/ 53 w 118"/>
              <a:gd name="T27" fmla="*/ 40 h 141"/>
              <a:gd name="T28" fmla="*/ 60 w 118"/>
              <a:gd name="T29" fmla="*/ 47 h 141"/>
              <a:gd name="T30" fmla="*/ 78 w 118"/>
              <a:gd name="T31" fmla="*/ 28 h 141"/>
              <a:gd name="T32" fmla="*/ 75 w 118"/>
              <a:gd name="T33" fmla="*/ 25 h 141"/>
              <a:gd name="T34" fmla="*/ 74 w 118"/>
              <a:gd name="T35" fmla="*/ 25 h 141"/>
              <a:gd name="T36" fmla="*/ 71 w 118"/>
              <a:gd name="T37" fmla="*/ 25 h 141"/>
              <a:gd name="T38" fmla="*/ 69 w 118"/>
              <a:gd name="T39" fmla="*/ 27 h 141"/>
              <a:gd name="T40" fmla="*/ 68 w 118"/>
              <a:gd name="T41" fmla="*/ 30 h 141"/>
              <a:gd name="T42" fmla="*/ 68 w 118"/>
              <a:gd name="T43" fmla="*/ 32 h 141"/>
              <a:gd name="T44" fmla="*/ 69 w 118"/>
              <a:gd name="T45" fmla="*/ 34 h 141"/>
              <a:gd name="T46" fmla="*/ 71 w 118"/>
              <a:gd name="T47" fmla="*/ 35 h 141"/>
              <a:gd name="T48" fmla="*/ 72 w 118"/>
              <a:gd name="T49" fmla="*/ 35 h 141"/>
              <a:gd name="T50" fmla="*/ 74 w 118"/>
              <a:gd name="T51" fmla="*/ 35 h 141"/>
              <a:gd name="T52" fmla="*/ 75 w 118"/>
              <a:gd name="T53" fmla="*/ 35 h 141"/>
              <a:gd name="T54" fmla="*/ 77 w 118"/>
              <a:gd name="T55" fmla="*/ 34 h 141"/>
              <a:gd name="T56" fmla="*/ 78 w 118"/>
              <a:gd name="T57" fmla="*/ 32 h 141"/>
              <a:gd name="T58" fmla="*/ 93 w 118"/>
              <a:gd name="T59" fmla="*/ 45 h 141"/>
              <a:gd name="T60" fmla="*/ 64 w 118"/>
              <a:gd name="T61" fmla="*/ 6 h 141"/>
              <a:gd name="T62" fmla="*/ 63 w 118"/>
              <a:gd name="T63" fmla="*/ 12 h 141"/>
              <a:gd name="T64" fmla="*/ 72 w 118"/>
              <a:gd name="T65" fmla="*/ 11 h 141"/>
              <a:gd name="T66" fmla="*/ 92 w 118"/>
              <a:gd name="T67" fmla="*/ 41 h 141"/>
              <a:gd name="T68" fmla="*/ 93 w 118"/>
              <a:gd name="T69" fmla="*/ 45 h 141"/>
              <a:gd name="T70" fmla="*/ 111 w 118"/>
              <a:gd name="T71" fmla="*/ 105 h 141"/>
              <a:gd name="T72" fmla="*/ 97 w 118"/>
              <a:gd name="T73" fmla="*/ 128 h 141"/>
              <a:gd name="T74" fmla="*/ 78 w 118"/>
              <a:gd name="T75" fmla="*/ 130 h 141"/>
              <a:gd name="T76" fmla="*/ 11 w 118"/>
              <a:gd name="T77" fmla="*/ 79 h 141"/>
              <a:gd name="T78" fmla="*/ 100 w 118"/>
              <a:gd name="T79" fmla="*/ 126 h 141"/>
              <a:gd name="T80" fmla="*/ 64 w 118"/>
              <a:gd name="T81" fmla="*/ 59 h 141"/>
              <a:gd name="T82" fmla="*/ 78 w 118"/>
              <a:gd name="T83" fmla="*/ 59 h 141"/>
              <a:gd name="T84" fmla="*/ 61 w 118"/>
              <a:gd name="T85" fmla="*/ 130 h 141"/>
              <a:gd name="T86" fmla="*/ 75 w 118"/>
              <a:gd name="T87" fmla="*/ 61 h 141"/>
              <a:gd name="T88" fmla="*/ 101 w 118"/>
              <a:gd name="T89" fmla="*/ 76 h 141"/>
              <a:gd name="T90" fmla="*/ 103 w 118"/>
              <a:gd name="T91" fmla="*/ 65 h 141"/>
              <a:gd name="T92" fmla="*/ 23 w 118"/>
              <a:gd name="T93" fmla="*/ 61 h 141"/>
              <a:gd name="T94" fmla="*/ 23 w 118"/>
              <a:gd name="T95" fmla="*/ 61 h 141"/>
              <a:gd name="T96" fmla="*/ 27 w 118"/>
              <a:gd name="T97" fmla="*/ 128 h 141"/>
              <a:gd name="T98" fmla="*/ 30 w 118"/>
              <a:gd name="T99" fmla="*/ 128 h 141"/>
              <a:gd name="T100" fmla="*/ 36 w 118"/>
              <a:gd name="T101" fmla="*/ 61 h 141"/>
              <a:gd name="T102" fmla="*/ 54 w 118"/>
              <a:gd name="T103" fmla="*/ 61 h 141"/>
              <a:gd name="T104" fmla="*/ 47 w 118"/>
              <a:gd name="T105" fmla="*/ 128 h 141"/>
              <a:gd name="T106" fmla="*/ 84 w 118"/>
              <a:gd name="T107" fmla="*/ 8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141">
                <a:moveTo>
                  <a:pt x="11" y="93"/>
                </a:moveTo>
                <a:cubicBezTo>
                  <a:pt x="13" y="93"/>
                  <a:pt x="13" y="93"/>
                  <a:pt x="13" y="93"/>
                </a:cubicBezTo>
                <a:cubicBezTo>
                  <a:pt x="13" y="100"/>
                  <a:pt x="13" y="100"/>
                  <a:pt x="13" y="100"/>
                </a:cubicBezTo>
                <a:cubicBezTo>
                  <a:pt x="11" y="100"/>
                  <a:pt x="11" y="100"/>
                  <a:pt x="11" y="100"/>
                </a:cubicBezTo>
                <a:lnTo>
                  <a:pt x="11" y="93"/>
                </a:lnTo>
                <a:close/>
                <a:moveTo>
                  <a:pt x="11" y="90"/>
                </a:moveTo>
                <a:cubicBezTo>
                  <a:pt x="13" y="90"/>
                  <a:pt x="13" y="90"/>
                  <a:pt x="13" y="90"/>
                </a:cubicBezTo>
                <a:cubicBezTo>
                  <a:pt x="13" y="82"/>
                  <a:pt x="13" y="82"/>
                  <a:pt x="13" y="82"/>
                </a:cubicBezTo>
                <a:cubicBezTo>
                  <a:pt x="11" y="82"/>
                  <a:pt x="11" y="82"/>
                  <a:pt x="11" y="82"/>
                </a:cubicBezTo>
                <a:lnTo>
                  <a:pt x="11" y="90"/>
                </a:lnTo>
                <a:close/>
                <a:moveTo>
                  <a:pt x="11" y="121"/>
                </a:moveTo>
                <a:cubicBezTo>
                  <a:pt x="13" y="121"/>
                  <a:pt x="13" y="121"/>
                  <a:pt x="13" y="121"/>
                </a:cubicBezTo>
                <a:cubicBezTo>
                  <a:pt x="13" y="113"/>
                  <a:pt x="13" y="113"/>
                  <a:pt x="13" y="113"/>
                </a:cubicBezTo>
                <a:cubicBezTo>
                  <a:pt x="11" y="113"/>
                  <a:pt x="11" y="113"/>
                  <a:pt x="11" y="113"/>
                </a:cubicBezTo>
                <a:lnTo>
                  <a:pt x="11" y="121"/>
                </a:lnTo>
                <a:close/>
                <a:moveTo>
                  <a:pt x="13" y="65"/>
                </a:moveTo>
                <a:cubicBezTo>
                  <a:pt x="13" y="64"/>
                  <a:pt x="14" y="63"/>
                  <a:pt x="14" y="63"/>
                </a:cubicBezTo>
                <a:cubicBezTo>
                  <a:pt x="13" y="61"/>
                  <a:pt x="13" y="61"/>
                  <a:pt x="13" y="61"/>
                </a:cubicBezTo>
                <a:cubicBezTo>
                  <a:pt x="12" y="62"/>
                  <a:pt x="11" y="64"/>
                  <a:pt x="11" y="65"/>
                </a:cubicBezTo>
                <a:cubicBezTo>
                  <a:pt x="11" y="69"/>
                  <a:pt x="11" y="69"/>
                  <a:pt x="11" y="69"/>
                </a:cubicBezTo>
                <a:cubicBezTo>
                  <a:pt x="13" y="69"/>
                  <a:pt x="13" y="69"/>
                  <a:pt x="13" y="69"/>
                </a:cubicBezTo>
                <a:lnTo>
                  <a:pt x="13" y="65"/>
                </a:lnTo>
                <a:close/>
                <a:moveTo>
                  <a:pt x="11" y="124"/>
                </a:moveTo>
                <a:cubicBezTo>
                  <a:pt x="11" y="127"/>
                  <a:pt x="14" y="129"/>
                  <a:pt x="16" y="130"/>
                </a:cubicBezTo>
                <a:cubicBezTo>
                  <a:pt x="17" y="128"/>
                  <a:pt x="17" y="128"/>
                  <a:pt x="17" y="128"/>
                </a:cubicBezTo>
                <a:cubicBezTo>
                  <a:pt x="15" y="127"/>
                  <a:pt x="13" y="126"/>
                  <a:pt x="13" y="124"/>
                </a:cubicBezTo>
                <a:cubicBezTo>
                  <a:pt x="13" y="124"/>
                  <a:pt x="13" y="124"/>
                  <a:pt x="13" y="124"/>
                </a:cubicBezTo>
                <a:cubicBezTo>
                  <a:pt x="11" y="124"/>
                  <a:pt x="11" y="124"/>
                  <a:pt x="11" y="124"/>
                </a:cubicBezTo>
                <a:close/>
                <a:moveTo>
                  <a:pt x="11" y="110"/>
                </a:moveTo>
                <a:cubicBezTo>
                  <a:pt x="13" y="110"/>
                  <a:pt x="13" y="110"/>
                  <a:pt x="13" y="110"/>
                </a:cubicBezTo>
                <a:cubicBezTo>
                  <a:pt x="13" y="103"/>
                  <a:pt x="13" y="103"/>
                  <a:pt x="13" y="103"/>
                </a:cubicBezTo>
                <a:cubicBezTo>
                  <a:pt x="11" y="103"/>
                  <a:pt x="11" y="103"/>
                  <a:pt x="11" y="103"/>
                </a:cubicBezTo>
                <a:lnTo>
                  <a:pt x="11" y="110"/>
                </a:lnTo>
                <a:close/>
                <a:moveTo>
                  <a:pt x="103" y="116"/>
                </a:moveTo>
                <a:cubicBezTo>
                  <a:pt x="101" y="116"/>
                  <a:pt x="101" y="116"/>
                  <a:pt x="101" y="116"/>
                </a:cubicBezTo>
                <a:cubicBezTo>
                  <a:pt x="101" y="112"/>
                  <a:pt x="101" y="112"/>
                  <a:pt x="101" y="112"/>
                </a:cubicBezTo>
                <a:cubicBezTo>
                  <a:pt x="83" y="112"/>
                  <a:pt x="83" y="112"/>
                  <a:pt x="83" y="112"/>
                </a:cubicBezTo>
                <a:cubicBezTo>
                  <a:pt x="73" y="112"/>
                  <a:pt x="65" y="104"/>
                  <a:pt x="65" y="94"/>
                </a:cubicBezTo>
                <a:cubicBezTo>
                  <a:pt x="65" y="84"/>
                  <a:pt x="73" y="76"/>
                  <a:pt x="83" y="76"/>
                </a:cubicBezTo>
                <a:cubicBezTo>
                  <a:pt x="107" y="76"/>
                  <a:pt x="107" y="76"/>
                  <a:pt x="107" y="76"/>
                </a:cubicBezTo>
                <a:cubicBezTo>
                  <a:pt x="107" y="62"/>
                  <a:pt x="107" y="62"/>
                  <a:pt x="107" y="62"/>
                </a:cubicBezTo>
                <a:cubicBezTo>
                  <a:pt x="107" y="58"/>
                  <a:pt x="104" y="55"/>
                  <a:pt x="101" y="55"/>
                </a:cubicBezTo>
                <a:cubicBezTo>
                  <a:pt x="14" y="55"/>
                  <a:pt x="14" y="55"/>
                  <a:pt x="14" y="55"/>
                </a:cubicBezTo>
                <a:cubicBezTo>
                  <a:pt x="10" y="55"/>
                  <a:pt x="7" y="58"/>
                  <a:pt x="7" y="62"/>
                </a:cubicBezTo>
                <a:cubicBezTo>
                  <a:pt x="7" y="127"/>
                  <a:pt x="7" y="127"/>
                  <a:pt x="7" y="127"/>
                </a:cubicBezTo>
                <a:cubicBezTo>
                  <a:pt x="7" y="131"/>
                  <a:pt x="10" y="134"/>
                  <a:pt x="14" y="134"/>
                </a:cubicBezTo>
                <a:cubicBezTo>
                  <a:pt x="101" y="134"/>
                  <a:pt x="101" y="134"/>
                  <a:pt x="101" y="134"/>
                </a:cubicBezTo>
                <a:cubicBezTo>
                  <a:pt x="104" y="134"/>
                  <a:pt x="107" y="131"/>
                  <a:pt x="107" y="127"/>
                </a:cubicBezTo>
                <a:cubicBezTo>
                  <a:pt x="107" y="113"/>
                  <a:pt x="107" y="113"/>
                  <a:pt x="107" y="113"/>
                </a:cubicBezTo>
                <a:cubicBezTo>
                  <a:pt x="114" y="113"/>
                  <a:pt x="114" y="113"/>
                  <a:pt x="114" y="113"/>
                </a:cubicBezTo>
                <a:cubicBezTo>
                  <a:pt x="114" y="127"/>
                  <a:pt x="114" y="127"/>
                  <a:pt x="114" y="127"/>
                </a:cubicBezTo>
                <a:cubicBezTo>
                  <a:pt x="114" y="135"/>
                  <a:pt x="108" y="141"/>
                  <a:pt x="101" y="141"/>
                </a:cubicBezTo>
                <a:cubicBezTo>
                  <a:pt x="14" y="141"/>
                  <a:pt x="14" y="141"/>
                  <a:pt x="14" y="141"/>
                </a:cubicBezTo>
                <a:cubicBezTo>
                  <a:pt x="6" y="141"/>
                  <a:pt x="0" y="135"/>
                  <a:pt x="0" y="127"/>
                </a:cubicBezTo>
                <a:cubicBezTo>
                  <a:pt x="0" y="62"/>
                  <a:pt x="0" y="62"/>
                  <a:pt x="0" y="62"/>
                </a:cubicBezTo>
                <a:cubicBezTo>
                  <a:pt x="0" y="54"/>
                  <a:pt x="6" y="48"/>
                  <a:pt x="14" y="48"/>
                </a:cubicBezTo>
                <a:cubicBezTo>
                  <a:pt x="19" y="48"/>
                  <a:pt x="19" y="48"/>
                  <a:pt x="19" y="48"/>
                </a:cubicBezTo>
                <a:cubicBezTo>
                  <a:pt x="22" y="45"/>
                  <a:pt x="22" y="45"/>
                  <a:pt x="22" y="45"/>
                </a:cubicBezTo>
                <a:cubicBezTo>
                  <a:pt x="64" y="3"/>
                  <a:pt x="64" y="3"/>
                  <a:pt x="64" y="3"/>
                </a:cubicBezTo>
                <a:cubicBezTo>
                  <a:pt x="66" y="0"/>
                  <a:pt x="70" y="0"/>
                  <a:pt x="73" y="3"/>
                </a:cubicBezTo>
                <a:cubicBezTo>
                  <a:pt x="101" y="32"/>
                  <a:pt x="101" y="32"/>
                  <a:pt x="101" y="32"/>
                </a:cubicBezTo>
                <a:cubicBezTo>
                  <a:pt x="104" y="34"/>
                  <a:pt x="104" y="38"/>
                  <a:pt x="101" y="41"/>
                </a:cubicBezTo>
                <a:cubicBezTo>
                  <a:pt x="96" y="46"/>
                  <a:pt x="96" y="46"/>
                  <a:pt x="96" y="46"/>
                </a:cubicBezTo>
                <a:cubicBezTo>
                  <a:pt x="94" y="48"/>
                  <a:pt x="94" y="48"/>
                  <a:pt x="94" y="48"/>
                </a:cubicBezTo>
                <a:cubicBezTo>
                  <a:pt x="101" y="48"/>
                  <a:pt x="101" y="48"/>
                  <a:pt x="101" y="48"/>
                </a:cubicBezTo>
                <a:cubicBezTo>
                  <a:pt x="108" y="48"/>
                  <a:pt x="114" y="54"/>
                  <a:pt x="114" y="62"/>
                </a:cubicBezTo>
                <a:cubicBezTo>
                  <a:pt x="114" y="76"/>
                  <a:pt x="114" y="76"/>
                  <a:pt x="114" y="76"/>
                </a:cubicBezTo>
                <a:cubicBezTo>
                  <a:pt x="118" y="76"/>
                  <a:pt x="118" y="76"/>
                  <a:pt x="118" y="76"/>
                </a:cubicBezTo>
                <a:cubicBezTo>
                  <a:pt x="118" y="112"/>
                  <a:pt x="118" y="112"/>
                  <a:pt x="118" y="112"/>
                </a:cubicBezTo>
                <a:cubicBezTo>
                  <a:pt x="103" y="112"/>
                  <a:pt x="103" y="112"/>
                  <a:pt x="103" y="112"/>
                </a:cubicBezTo>
                <a:lnTo>
                  <a:pt x="103" y="116"/>
                </a:lnTo>
                <a:close/>
                <a:moveTo>
                  <a:pt x="69" y="48"/>
                </a:moveTo>
                <a:cubicBezTo>
                  <a:pt x="69" y="47"/>
                  <a:pt x="69" y="46"/>
                  <a:pt x="69" y="45"/>
                </a:cubicBezTo>
                <a:cubicBezTo>
                  <a:pt x="69" y="42"/>
                  <a:pt x="68" y="40"/>
                  <a:pt x="66" y="38"/>
                </a:cubicBezTo>
                <a:cubicBezTo>
                  <a:pt x="60" y="32"/>
                  <a:pt x="50" y="33"/>
                  <a:pt x="44" y="39"/>
                </a:cubicBezTo>
                <a:cubicBezTo>
                  <a:pt x="42" y="41"/>
                  <a:pt x="41" y="43"/>
                  <a:pt x="40" y="45"/>
                </a:cubicBezTo>
                <a:cubicBezTo>
                  <a:pt x="40" y="46"/>
                  <a:pt x="39" y="47"/>
                  <a:pt x="39" y="48"/>
                </a:cubicBezTo>
                <a:cubicBezTo>
                  <a:pt x="47" y="48"/>
                  <a:pt x="47" y="48"/>
                  <a:pt x="47" y="48"/>
                </a:cubicBezTo>
                <a:cubicBezTo>
                  <a:pt x="47" y="47"/>
                  <a:pt x="47" y="46"/>
                  <a:pt x="48" y="45"/>
                </a:cubicBezTo>
                <a:cubicBezTo>
                  <a:pt x="48" y="45"/>
                  <a:pt x="48" y="44"/>
                  <a:pt x="48" y="44"/>
                </a:cubicBezTo>
                <a:cubicBezTo>
                  <a:pt x="46" y="42"/>
                  <a:pt x="46" y="42"/>
                  <a:pt x="46" y="42"/>
                </a:cubicBezTo>
                <a:cubicBezTo>
                  <a:pt x="48" y="41"/>
                  <a:pt x="48" y="41"/>
                  <a:pt x="48" y="41"/>
                </a:cubicBezTo>
                <a:cubicBezTo>
                  <a:pt x="50" y="42"/>
                  <a:pt x="50" y="42"/>
                  <a:pt x="50" y="42"/>
                </a:cubicBezTo>
                <a:cubicBezTo>
                  <a:pt x="51" y="41"/>
                  <a:pt x="52" y="41"/>
                  <a:pt x="53" y="40"/>
                </a:cubicBezTo>
                <a:cubicBezTo>
                  <a:pt x="54" y="43"/>
                  <a:pt x="54" y="43"/>
                  <a:pt x="54" y="43"/>
                </a:cubicBezTo>
                <a:cubicBezTo>
                  <a:pt x="54" y="43"/>
                  <a:pt x="52" y="43"/>
                  <a:pt x="51" y="45"/>
                </a:cubicBezTo>
                <a:cubicBezTo>
                  <a:pt x="51" y="45"/>
                  <a:pt x="51" y="45"/>
                  <a:pt x="51" y="45"/>
                </a:cubicBezTo>
                <a:cubicBezTo>
                  <a:pt x="50" y="46"/>
                  <a:pt x="50" y="47"/>
                  <a:pt x="50" y="47"/>
                </a:cubicBezTo>
                <a:cubicBezTo>
                  <a:pt x="51" y="48"/>
                  <a:pt x="52" y="48"/>
                  <a:pt x="54" y="47"/>
                </a:cubicBezTo>
                <a:cubicBezTo>
                  <a:pt x="57" y="45"/>
                  <a:pt x="59" y="45"/>
                  <a:pt x="60" y="47"/>
                </a:cubicBezTo>
                <a:cubicBezTo>
                  <a:pt x="61" y="47"/>
                  <a:pt x="61" y="48"/>
                  <a:pt x="61" y="48"/>
                </a:cubicBezTo>
                <a:lnTo>
                  <a:pt x="69" y="48"/>
                </a:lnTo>
                <a:close/>
                <a:moveTo>
                  <a:pt x="79" y="30"/>
                </a:moveTo>
                <a:cubicBezTo>
                  <a:pt x="79" y="30"/>
                  <a:pt x="79" y="29"/>
                  <a:pt x="79" y="28"/>
                </a:cubicBezTo>
                <a:cubicBezTo>
                  <a:pt x="78" y="28"/>
                  <a:pt x="78" y="28"/>
                  <a:pt x="78" y="28"/>
                </a:cubicBezTo>
                <a:cubicBezTo>
                  <a:pt x="78" y="28"/>
                  <a:pt x="78" y="28"/>
                  <a:pt x="78" y="28"/>
                </a:cubicBezTo>
                <a:cubicBezTo>
                  <a:pt x="78" y="28"/>
                  <a:pt x="78" y="28"/>
                  <a:pt x="78" y="28"/>
                </a:cubicBezTo>
                <a:cubicBezTo>
                  <a:pt x="78" y="27"/>
                  <a:pt x="78" y="27"/>
                  <a:pt x="78" y="27"/>
                </a:cubicBezTo>
                <a:cubicBezTo>
                  <a:pt x="78" y="27"/>
                  <a:pt x="78" y="27"/>
                  <a:pt x="78" y="27"/>
                </a:cubicBezTo>
                <a:cubicBezTo>
                  <a:pt x="78" y="27"/>
                  <a:pt x="78" y="27"/>
                  <a:pt x="78" y="27"/>
                </a:cubicBezTo>
                <a:cubicBezTo>
                  <a:pt x="77" y="27"/>
                  <a:pt x="77" y="26"/>
                  <a:pt x="77" y="26"/>
                </a:cubicBezTo>
                <a:cubicBezTo>
                  <a:pt x="77" y="26"/>
                  <a:pt x="76" y="25"/>
                  <a:pt x="75" y="25"/>
                </a:cubicBezTo>
                <a:cubicBezTo>
                  <a:pt x="75" y="25"/>
                  <a:pt x="75" y="25"/>
                  <a:pt x="75" y="25"/>
                </a:cubicBezTo>
                <a:cubicBezTo>
                  <a:pt x="75" y="25"/>
                  <a:pt x="75" y="25"/>
                  <a:pt x="75" y="25"/>
                </a:cubicBezTo>
                <a:cubicBezTo>
                  <a:pt x="75" y="25"/>
                  <a:pt x="75" y="25"/>
                  <a:pt x="74" y="25"/>
                </a:cubicBezTo>
                <a:cubicBezTo>
                  <a:pt x="74" y="25"/>
                  <a:pt x="74" y="25"/>
                  <a:pt x="74" y="25"/>
                </a:cubicBezTo>
                <a:cubicBezTo>
                  <a:pt x="74" y="25"/>
                  <a:pt x="74" y="25"/>
                  <a:pt x="74" y="25"/>
                </a:cubicBezTo>
                <a:cubicBezTo>
                  <a:pt x="74" y="25"/>
                  <a:pt x="74" y="25"/>
                  <a:pt x="74" y="25"/>
                </a:cubicBezTo>
                <a:cubicBezTo>
                  <a:pt x="73" y="24"/>
                  <a:pt x="73" y="24"/>
                  <a:pt x="73" y="25"/>
                </a:cubicBezTo>
                <a:cubicBezTo>
                  <a:pt x="73" y="25"/>
                  <a:pt x="73" y="25"/>
                  <a:pt x="73" y="25"/>
                </a:cubicBezTo>
                <a:cubicBezTo>
                  <a:pt x="73" y="25"/>
                  <a:pt x="72" y="25"/>
                  <a:pt x="72" y="25"/>
                </a:cubicBezTo>
                <a:cubicBezTo>
                  <a:pt x="72" y="25"/>
                  <a:pt x="72" y="25"/>
                  <a:pt x="72" y="25"/>
                </a:cubicBezTo>
                <a:cubicBezTo>
                  <a:pt x="72" y="25"/>
                  <a:pt x="72" y="25"/>
                  <a:pt x="71" y="25"/>
                </a:cubicBezTo>
                <a:cubicBezTo>
                  <a:pt x="71" y="25"/>
                  <a:pt x="71" y="25"/>
                  <a:pt x="71" y="25"/>
                </a:cubicBezTo>
                <a:cubicBezTo>
                  <a:pt x="71" y="25"/>
                  <a:pt x="71" y="25"/>
                  <a:pt x="71" y="25"/>
                </a:cubicBezTo>
                <a:cubicBezTo>
                  <a:pt x="71" y="25"/>
                  <a:pt x="71" y="25"/>
                  <a:pt x="71" y="25"/>
                </a:cubicBezTo>
                <a:cubicBezTo>
                  <a:pt x="70" y="25"/>
                  <a:pt x="70" y="25"/>
                  <a:pt x="70" y="26"/>
                </a:cubicBezTo>
                <a:cubicBezTo>
                  <a:pt x="70" y="26"/>
                  <a:pt x="70" y="26"/>
                  <a:pt x="70" y="26"/>
                </a:cubicBezTo>
                <a:cubicBezTo>
                  <a:pt x="70" y="26"/>
                  <a:pt x="69" y="26"/>
                  <a:pt x="69" y="26"/>
                </a:cubicBezTo>
                <a:cubicBezTo>
                  <a:pt x="69" y="26"/>
                  <a:pt x="69" y="27"/>
                  <a:pt x="69" y="27"/>
                </a:cubicBezTo>
                <a:cubicBezTo>
                  <a:pt x="69" y="27"/>
                  <a:pt x="69" y="27"/>
                  <a:pt x="69" y="27"/>
                </a:cubicBezTo>
                <a:cubicBezTo>
                  <a:pt x="68" y="27"/>
                  <a:pt x="68" y="27"/>
                  <a:pt x="68" y="28"/>
                </a:cubicBezTo>
                <a:cubicBezTo>
                  <a:pt x="68" y="28"/>
                  <a:pt x="68" y="28"/>
                  <a:pt x="68" y="28"/>
                </a:cubicBezTo>
                <a:cubicBezTo>
                  <a:pt x="68" y="28"/>
                  <a:pt x="68" y="28"/>
                  <a:pt x="68" y="29"/>
                </a:cubicBezTo>
                <a:cubicBezTo>
                  <a:pt x="68" y="29"/>
                  <a:pt x="68" y="29"/>
                  <a:pt x="68" y="29"/>
                </a:cubicBezTo>
                <a:cubicBezTo>
                  <a:pt x="68" y="29"/>
                  <a:pt x="68" y="29"/>
                  <a:pt x="68" y="30"/>
                </a:cubicBezTo>
                <a:cubicBezTo>
                  <a:pt x="68" y="30"/>
                  <a:pt x="68" y="30"/>
                  <a:pt x="68" y="30"/>
                </a:cubicBezTo>
                <a:cubicBezTo>
                  <a:pt x="68" y="30"/>
                  <a:pt x="68" y="30"/>
                  <a:pt x="68" y="31"/>
                </a:cubicBezTo>
                <a:cubicBezTo>
                  <a:pt x="68" y="31"/>
                  <a:pt x="68" y="31"/>
                  <a:pt x="68" y="31"/>
                </a:cubicBezTo>
                <a:cubicBezTo>
                  <a:pt x="68" y="31"/>
                  <a:pt x="68" y="31"/>
                  <a:pt x="68" y="32"/>
                </a:cubicBezTo>
                <a:cubicBezTo>
                  <a:pt x="68" y="32"/>
                  <a:pt x="68" y="32"/>
                  <a:pt x="68" y="32"/>
                </a:cubicBezTo>
                <a:cubicBezTo>
                  <a:pt x="68" y="32"/>
                  <a:pt x="68" y="32"/>
                  <a:pt x="68" y="32"/>
                </a:cubicBezTo>
                <a:cubicBezTo>
                  <a:pt x="68" y="32"/>
                  <a:pt x="68" y="33"/>
                  <a:pt x="68" y="33"/>
                </a:cubicBezTo>
                <a:cubicBezTo>
                  <a:pt x="68" y="33"/>
                  <a:pt x="69" y="33"/>
                  <a:pt x="69" y="33"/>
                </a:cubicBezTo>
                <a:cubicBezTo>
                  <a:pt x="69" y="33"/>
                  <a:pt x="69" y="33"/>
                  <a:pt x="69" y="33"/>
                </a:cubicBezTo>
                <a:cubicBezTo>
                  <a:pt x="69" y="33"/>
                  <a:pt x="69" y="33"/>
                  <a:pt x="69" y="33"/>
                </a:cubicBezTo>
                <a:cubicBezTo>
                  <a:pt x="69" y="34"/>
                  <a:pt x="69" y="34"/>
                  <a:pt x="69" y="34"/>
                </a:cubicBezTo>
                <a:cubicBezTo>
                  <a:pt x="69" y="34"/>
                  <a:pt x="69" y="34"/>
                  <a:pt x="69" y="34"/>
                </a:cubicBezTo>
                <a:cubicBezTo>
                  <a:pt x="69" y="34"/>
                  <a:pt x="70" y="34"/>
                  <a:pt x="70" y="34"/>
                </a:cubicBezTo>
                <a:cubicBezTo>
                  <a:pt x="70" y="34"/>
                  <a:pt x="70" y="34"/>
                  <a:pt x="70" y="34"/>
                </a:cubicBezTo>
                <a:cubicBezTo>
                  <a:pt x="70" y="34"/>
                  <a:pt x="70" y="35"/>
                  <a:pt x="70" y="35"/>
                </a:cubicBezTo>
                <a:cubicBezTo>
                  <a:pt x="70" y="35"/>
                  <a:pt x="70" y="35"/>
                  <a:pt x="70" y="35"/>
                </a:cubicBezTo>
                <a:cubicBezTo>
                  <a:pt x="70" y="35"/>
                  <a:pt x="71" y="35"/>
                  <a:pt x="71" y="35"/>
                </a:cubicBezTo>
                <a:cubicBezTo>
                  <a:pt x="71" y="35"/>
                  <a:pt x="71" y="35"/>
                  <a:pt x="71" y="35"/>
                </a:cubicBezTo>
                <a:cubicBezTo>
                  <a:pt x="71" y="35"/>
                  <a:pt x="71" y="35"/>
                  <a:pt x="71" y="35"/>
                </a:cubicBezTo>
                <a:cubicBezTo>
                  <a:pt x="71" y="35"/>
                  <a:pt x="71" y="35"/>
                  <a:pt x="71" y="35"/>
                </a:cubicBezTo>
                <a:cubicBezTo>
                  <a:pt x="71" y="35"/>
                  <a:pt x="71" y="35"/>
                  <a:pt x="72" y="35"/>
                </a:cubicBezTo>
                <a:cubicBezTo>
                  <a:pt x="72" y="35"/>
                  <a:pt x="72" y="35"/>
                  <a:pt x="72" y="35"/>
                </a:cubicBezTo>
                <a:cubicBezTo>
                  <a:pt x="72" y="35"/>
                  <a:pt x="72" y="35"/>
                  <a:pt x="72" y="35"/>
                </a:cubicBezTo>
                <a:cubicBezTo>
                  <a:pt x="72" y="35"/>
                  <a:pt x="72" y="35"/>
                  <a:pt x="72" y="35"/>
                </a:cubicBezTo>
                <a:cubicBezTo>
                  <a:pt x="72" y="35"/>
                  <a:pt x="73" y="35"/>
                  <a:pt x="73" y="35"/>
                </a:cubicBezTo>
                <a:cubicBezTo>
                  <a:pt x="73" y="35"/>
                  <a:pt x="73" y="35"/>
                  <a:pt x="73" y="35"/>
                </a:cubicBezTo>
                <a:cubicBezTo>
                  <a:pt x="73" y="35"/>
                  <a:pt x="73" y="36"/>
                  <a:pt x="73" y="36"/>
                </a:cubicBezTo>
                <a:cubicBezTo>
                  <a:pt x="73" y="36"/>
                  <a:pt x="73" y="36"/>
                  <a:pt x="73" y="35"/>
                </a:cubicBezTo>
                <a:cubicBezTo>
                  <a:pt x="73" y="36"/>
                  <a:pt x="73" y="36"/>
                  <a:pt x="73" y="35"/>
                </a:cubicBezTo>
                <a:cubicBezTo>
                  <a:pt x="73" y="35"/>
                  <a:pt x="74" y="35"/>
                  <a:pt x="74" y="35"/>
                </a:cubicBezTo>
                <a:cubicBezTo>
                  <a:pt x="74" y="35"/>
                  <a:pt x="74" y="35"/>
                  <a:pt x="74" y="35"/>
                </a:cubicBezTo>
                <a:cubicBezTo>
                  <a:pt x="74" y="35"/>
                  <a:pt x="74" y="35"/>
                  <a:pt x="74" y="35"/>
                </a:cubicBezTo>
                <a:cubicBezTo>
                  <a:pt x="74" y="35"/>
                  <a:pt x="74" y="35"/>
                  <a:pt x="74" y="35"/>
                </a:cubicBezTo>
                <a:cubicBezTo>
                  <a:pt x="75" y="35"/>
                  <a:pt x="75" y="35"/>
                  <a:pt x="75" y="35"/>
                </a:cubicBezTo>
                <a:cubicBezTo>
                  <a:pt x="75" y="35"/>
                  <a:pt x="75" y="35"/>
                  <a:pt x="75" y="35"/>
                </a:cubicBezTo>
                <a:cubicBezTo>
                  <a:pt x="75" y="35"/>
                  <a:pt x="75" y="35"/>
                  <a:pt x="75" y="35"/>
                </a:cubicBezTo>
                <a:cubicBezTo>
                  <a:pt x="75" y="35"/>
                  <a:pt x="75" y="35"/>
                  <a:pt x="75" y="35"/>
                </a:cubicBezTo>
                <a:cubicBezTo>
                  <a:pt x="76" y="35"/>
                  <a:pt x="76" y="35"/>
                  <a:pt x="76" y="35"/>
                </a:cubicBezTo>
                <a:cubicBezTo>
                  <a:pt x="76" y="35"/>
                  <a:pt x="76" y="35"/>
                  <a:pt x="76" y="35"/>
                </a:cubicBezTo>
                <a:cubicBezTo>
                  <a:pt x="76" y="35"/>
                  <a:pt x="76" y="35"/>
                  <a:pt x="76" y="35"/>
                </a:cubicBezTo>
                <a:cubicBezTo>
                  <a:pt x="76" y="35"/>
                  <a:pt x="76" y="35"/>
                  <a:pt x="76" y="34"/>
                </a:cubicBezTo>
                <a:cubicBezTo>
                  <a:pt x="76" y="34"/>
                  <a:pt x="77" y="34"/>
                  <a:pt x="77" y="34"/>
                </a:cubicBezTo>
                <a:cubicBezTo>
                  <a:pt x="77" y="34"/>
                  <a:pt x="77" y="34"/>
                  <a:pt x="77" y="34"/>
                </a:cubicBezTo>
                <a:cubicBezTo>
                  <a:pt x="77" y="34"/>
                  <a:pt x="77" y="34"/>
                  <a:pt x="77" y="34"/>
                </a:cubicBezTo>
                <a:cubicBezTo>
                  <a:pt x="77" y="34"/>
                  <a:pt x="77" y="34"/>
                  <a:pt x="77" y="34"/>
                </a:cubicBezTo>
                <a:cubicBezTo>
                  <a:pt x="77" y="34"/>
                  <a:pt x="78" y="33"/>
                  <a:pt x="78" y="33"/>
                </a:cubicBezTo>
                <a:cubicBezTo>
                  <a:pt x="78" y="33"/>
                  <a:pt x="78" y="33"/>
                  <a:pt x="78" y="33"/>
                </a:cubicBezTo>
                <a:cubicBezTo>
                  <a:pt x="78" y="33"/>
                  <a:pt x="78" y="33"/>
                  <a:pt x="78" y="32"/>
                </a:cubicBezTo>
                <a:cubicBezTo>
                  <a:pt x="78" y="32"/>
                  <a:pt x="78" y="32"/>
                  <a:pt x="78" y="32"/>
                </a:cubicBezTo>
                <a:cubicBezTo>
                  <a:pt x="78" y="32"/>
                  <a:pt x="78" y="32"/>
                  <a:pt x="79" y="31"/>
                </a:cubicBezTo>
                <a:cubicBezTo>
                  <a:pt x="79" y="31"/>
                  <a:pt x="79" y="31"/>
                  <a:pt x="79" y="31"/>
                </a:cubicBezTo>
                <a:cubicBezTo>
                  <a:pt x="79" y="31"/>
                  <a:pt x="79" y="31"/>
                  <a:pt x="79" y="30"/>
                </a:cubicBezTo>
                <a:cubicBezTo>
                  <a:pt x="79" y="30"/>
                  <a:pt x="79" y="30"/>
                  <a:pt x="79" y="30"/>
                </a:cubicBezTo>
                <a:close/>
                <a:moveTo>
                  <a:pt x="93" y="45"/>
                </a:moveTo>
                <a:cubicBezTo>
                  <a:pt x="99" y="39"/>
                  <a:pt x="99" y="39"/>
                  <a:pt x="99" y="39"/>
                </a:cubicBezTo>
                <a:cubicBezTo>
                  <a:pt x="99" y="39"/>
                  <a:pt x="99" y="39"/>
                  <a:pt x="99" y="39"/>
                </a:cubicBezTo>
                <a:cubicBezTo>
                  <a:pt x="100" y="38"/>
                  <a:pt x="100" y="35"/>
                  <a:pt x="99" y="34"/>
                </a:cubicBezTo>
                <a:cubicBezTo>
                  <a:pt x="71" y="6"/>
                  <a:pt x="71" y="6"/>
                  <a:pt x="71" y="6"/>
                </a:cubicBezTo>
                <a:cubicBezTo>
                  <a:pt x="69" y="4"/>
                  <a:pt x="67" y="4"/>
                  <a:pt x="65" y="6"/>
                </a:cubicBezTo>
                <a:cubicBezTo>
                  <a:pt x="64" y="6"/>
                  <a:pt x="64" y="6"/>
                  <a:pt x="64" y="6"/>
                </a:cubicBezTo>
                <a:cubicBezTo>
                  <a:pt x="26" y="45"/>
                  <a:pt x="26" y="45"/>
                  <a:pt x="26" y="45"/>
                </a:cubicBezTo>
                <a:cubicBezTo>
                  <a:pt x="23" y="48"/>
                  <a:pt x="23" y="48"/>
                  <a:pt x="23" y="48"/>
                </a:cubicBezTo>
                <a:cubicBezTo>
                  <a:pt x="27" y="48"/>
                  <a:pt x="27" y="48"/>
                  <a:pt x="27" y="48"/>
                </a:cubicBezTo>
                <a:cubicBezTo>
                  <a:pt x="30" y="45"/>
                  <a:pt x="30" y="45"/>
                  <a:pt x="30" y="45"/>
                </a:cubicBezTo>
                <a:cubicBezTo>
                  <a:pt x="63" y="12"/>
                  <a:pt x="63" y="12"/>
                  <a:pt x="63" y="12"/>
                </a:cubicBezTo>
                <a:cubicBezTo>
                  <a:pt x="63" y="12"/>
                  <a:pt x="63" y="12"/>
                  <a:pt x="63" y="12"/>
                </a:cubicBezTo>
                <a:cubicBezTo>
                  <a:pt x="63" y="12"/>
                  <a:pt x="64" y="12"/>
                  <a:pt x="64" y="12"/>
                </a:cubicBezTo>
                <a:cubicBezTo>
                  <a:pt x="64" y="12"/>
                  <a:pt x="64" y="13"/>
                  <a:pt x="64" y="13"/>
                </a:cubicBezTo>
                <a:cubicBezTo>
                  <a:pt x="66" y="14"/>
                  <a:pt x="69" y="14"/>
                  <a:pt x="71" y="12"/>
                </a:cubicBezTo>
                <a:cubicBezTo>
                  <a:pt x="71" y="12"/>
                  <a:pt x="71" y="12"/>
                  <a:pt x="71" y="12"/>
                </a:cubicBezTo>
                <a:cubicBezTo>
                  <a:pt x="71" y="11"/>
                  <a:pt x="72" y="11"/>
                  <a:pt x="72" y="11"/>
                </a:cubicBezTo>
                <a:cubicBezTo>
                  <a:pt x="72" y="11"/>
                  <a:pt x="72" y="11"/>
                  <a:pt x="72" y="11"/>
                </a:cubicBezTo>
                <a:cubicBezTo>
                  <a:pt x="93" y="32"/>
                  <a:pt x="93" y="32"/>
                  <a:pt x="93" y="32"/>
                </a:cubicBezTo>
                <a:cubicBezTo>
                  <a:pt x="93" y="32"/>
                  <a:pt x="93" y="32"/>
                  <a:pt x="93" y="32"/>
                </a:cubicBezTo>
                <a:cubicBezTo>
                  <a:pt x="93" y="33"/>
                  <a:pt x="93" y="33"/>
                  <a:pt x="93" y="33"/>
                </a:cubicBezTo>
                <a:cubicBezTo>
                  <a:pt x="92" y="33"/>
                  <a:pt x="92" y="33"/>
                  <a:pt x="92" y="34"/>
                </a:cubicBezTo>
                <a:cubicBezTo>
                  <a:pt x="90" y="35"/>
                  <a:pt x="90" y="38"/>
                  <a:pt x="91" y="40"/>
                </a:cubicBezTo>
                <a:cubicBezTo>
                  <a:pt x="92" y="40"/>
                  <a:pt x="92" y="40"/>
                  <a:pt x="92" y="41"/>
                </a:cubicBezTo>
                <a:cubicBezTo>
                  <a:pt x="92" y="41"/>
                  <a:pt x="93" y="41"/>
                  <a:pt x="93" y="41"/>
                </a:cubicBezTo>
                <a:cubicBezTo>
                  <a:pt x="93" y="41"/>
                  <a:pt x="93" y="41"/>
                  <a:pt x="92" y="41"/>
                </a:cubicBezTo>
                <a:cubicBezTo>
                  <a:pt x="89" y="45"/>
                  <a:pt x="89" y="45"/>
                  <a:pt x="89" y="45"/>
                </a:cubicBezTo>
                <a:cubicBezTo>
                  <a:pt x="86" y="48"/>
                  <a:pt x="86" y="48"/>
                  <a:pt x="86" y="48"/>
                </a:cubicBezTo>
                <a:cubicBezTo>
                  <a:pt x="90" y="48"/>
                  <a:pt x="90" y="48"/>
                  <a:pt x="90" y="48"/>
                </a:cubicBezTo>
                <a:lnTo>
                  <a:pt x="93" y="45"/>
                </a:lnTo>
                <a:close/>
                <a:moveTo>
                  <a:pt x="111" y="105"/>
                </a:moveTo>
                <a:cubicBezTo>
                  <a:pt x="111" y="84"/>
                  <a:pt x="111" y="84"/>
                  <a:pt x="111" y="84"/>
                </a:cubicBezTo>
                <a:cubicBezTo>
                  <a:pt x="83" y="84"/>
                  <a:pt x="83" y="84"/>
                  <a:pt x="83" y="84"/>
                </a:cubicBezTo>
                <a:cubicBezTo>
                  <a:pt x="77" y="84"/>
                  <a:pt x="72" y="88"/>
                  <a:pt x="72" y="94"/>
                </a:cubicBezTo>
                <a:cubicBezTo>
                  <a:pt x="72" y="100"/>
                  <a:pt x="77" y="105"/>
                  <a:pt x="83" y="105"/>
                </a:cubicBezTo>
                <a:lnTo>
                  <a:pt x="111" y="105"/>
                </a:lnTo>
                <a:close/>
                <a:moveTo>
                  <a:pt x="92" y="128"/>
                </a:moveTo>
                <a:cubicBezTo>
                  <a:pt x="92" y="130"/>
                  <a:pt x="92" y="130"/>
                  <a:pt x="92" y="130"/>
                </a:cubicBezTo>
                <a:cubicBezTo>
                  <a:pt x="97" y="130"/>
                  <a:pt x="97" y="130"/>
                  <a:pt x="97" y="130"/>
                </a:cubicBezTo>
                <a:cubicBezTo>
                  <a:pt x="98" y="130"/>
                  <a:pt x="99" y="130"/>
                  <a:pt x="99" y="129"/>
                </a:cubicBezTo>
                <a:cubicBezTo>
                  <a:pt x="99" y="128"/>
                  <a:pt x="99" y="128"/>
                  <a:pt x="99" y="128"/>
                </a:cubicBezTo>
                <a:cubicBezTo>
                  <a:pt x="98" y="128"/>
                  <a:pt x="97" y="128"/>
                  <a:pt x="97" y="128"/>
                </a:cubicBezTo>
                <a:lnTo>
                  <a:pt x="92" y="128"/>
                </a:lnTo>
                <a:close/>
                <a:moveTo>
                  <a:pt x="78" y="130"/>
                </a:moveTo>
                <a:cubicBezTo>
                  <a:pt x="78" y="128"/>
                  <a:pt x="78" y="128"/>
                  <a:pt x="78" y="128"/>
                </a:cubicBezTo>
                <a:cubicBezTo>
                  <a:pt x="71" y="128"/>
                  <a:pt x="71" y="128"/>
                  <a:pt x="71" y="128"/>
                </a:cubicBezTo>
                <a:cubicBezTo>
                  <a:pt x="71" y="130"/>
                  <a:pt x="71" y="130"/>
                  <a:pt x="71" y="130"/>
                </a:cubicBezTo>
                <a:lnTo>
                  <a:pt x="78" y="130"/>
                </a:lnTo>
                <a:close/>
                <a:moveTo>
                  <a:pt x="82" y="130"/>
                </a:moveTo>
                <a:cubicBezTo>
                  <a:pt x="89" y="130"/>
                  <a:pt x="89" y="130"/>
                  <a:pt x="89" y="130"/>
                </a:cubicBezTo>
                <a:cubicBezTo>
                  <a:pt x="89" y="128"/>
                  <a:pt x="89" y="128"/>
                  <a:pt x="89" y="128"/>
                </a:cubicBezTo>
                <a:cubicBezTo>
                  <a:pt x="82" y="128"/>
                  <a:pt x="82" y="128"/>
                  <a:pt x="82" y="128"/>
                </a:cubicBezTo>
                <a:lnTo>
                  <a:pt x="82" y="130"/>
                </a:lnTo>
                <a:close/>
                <a:moveTo>
                  <a:pt x="11" y="79"/>
                </a:moveTo>
                <a:cubicBezTo>
                  <a:pt x="13" y="79"/>
                  <a:pt x="13" y="79"/>
                  <a:pt x="13" y="79"/>
                </a:cubicBezTo>
                <a:cubicBezTo>
                  <a:pt x="13" y="72"/>
                  <a:pt x="13" y="72"/>
                  <a:pt x="13" y="72"/>
                </a:cubicBezTo>
                <a:cubicBezTo>
                  <a:pt x="11" y="72"/>
                  <a:pt x="11" y="72"/>
                  <a:pt x="11" y="72"/>
                </a:cubicBezTo>
                <a:lnTo>
                  <a:pt x="11" y="79"/>
                </a:lnTo>
                <a:close/>
                <a:moveTo>
                  <a:pt x="101" y="124"/>
                </a:moveTo>
                <a:cubicBezTo>
                  <a:pt x="101" y="125"/>
                  <a:pt x="101" y="125"/>
                  <a:pt x="100" y="126"/>
                </a:cubicBezTo>
                <a:cubicBezTo>
                  <a:pt x="102" y="127"/>
                  <a:pt x="102" y="127"/>
                  <a:pt x="102" y="127"/>
                </a:cubicBezTo>
                <a:cubicBezTo>
                  <a:pt x="103" y="126"/>
                  <a:pt x="103" y="125"/>
                  <a:pt x="103" y="124"/>
                </a:cubicBezTo>
                <a:cubicBezTo>
                  <a:pt x="103" y="119"/>
                  <a:pt x="103" y="119"/>
                  <a:pt x="103" y="119"/>
                </a:cubicBezTo>
                <a:cubicBezTo>
                  <a:pt x="101" y="119"/>
                  <a:pt x="101" y="119"/>
                  <a:pt x="101" y="119"/>
                </a:cubicBezTo>
                <a:lnTo>
                  <a:pt x="101" y="124"/>
                </a:lnTo>
                <a:close/>
                <a:moveTo>
                  <a:pt x="64" y="59"/>
                </a:moveTo>
                <a:cubicBezTo>
                  <a:pt x="57" y="59"/>
                  <a:pt x="57" y="59"/>
                  <a:pt x="57" y="59"/>
                </a:cubicBezTo>
                <a:cubicBezTo>
                  <a:pt x="57" y="61"/>
                  <a:pt x="57" y="61"/>
                  <a:pt x="57" y="61"/>
                </a:cubicBezTo>
                <a:cubicBezTo>
                  <a:pt x="64" y="61"/>
                  <a:pt x="64" y="61"/>
                  <a:pt x="64" y="61"/>
                </a:cubicBezTo>
                <a:lnTo>
                  <a:pt x="64" y="59"/>
                </a:lnTo>
                <a:close/>
                <a:moveTo>
                  <a:pt x="85" y="59"/>
                </a:moveTo>
                <a:cubicBezTo>
                  <a:pt x="78" y="59"/>
                  <a:pt x="78" y="59"/>
                  <a:pt x="78" y="59"/>
                </a:cubicBezTo>
                <a:cubicBezTo>
                  <a:pt x="78" y="61"/>
                  <a:pt x="78" y="61"/>
                  <a:pt x="78" y="61"/>
                </a:cubicBezTo>
                <a:cubicBezTo>
                  <a:pt x="85" y="61"/>
                  <a:pt x="85" y="61"/>
                  <a:pt x="85" y="61"/>
                </a:cubicBezTo>
                <a:lnTo>
                  <a:pt x="85" y="59"/>
                </a:lnTo>
                <a:close/>
                <a:moveTo>
                  <a:pt x="68" y="128"/>
                </a:moveTo>
                <a:cubicBezTo>
                  <a:pt x="61" y="128"/>
                  <a:pt x="61" y="128"/>
                  <a:pt x="61" y="128"/>
                </a:cubicBezTo>
                <a:cubicBezTo>
                  <a:pt x="61" y="130"/>
                  <a:pt x="61" y="130"/>
                  <a:pt x="61" y="130"/>
                </a:cubicBezTo>
                <a:cubicBezTo>
                  <a:pt x="68" y="130"/>
                  <a:pt x="68" y="130"/>
                  <a:pt x="68" y="130"/>
                </a:cubicBezTo>
                <a:lnTo>
                  <a:pt x="68" y="128"/>
                </a:lnTo>
                <a:close/>
                <a:moveTo>
                  <a:pt x="75" y="59"/>
                </a:moveTo>
                <a:cubicBezTo>
                  <a:pt x="67" y="59"/>
                  <a:pt x="67" y="59"/>
                  <a:pt x="67" y="59"/>
                </a:cubicBezTo>
                <a:cubicBezTo>
                  <a:pt x="67" y="61"/>
                  <a:pt x="67" y="61"/>
                  <a:pt x="67" y="61"/>
                </a:cubicBezTo>
                <a:cubicBezTo>
                  <a:pt x="75" y="61"/>
                  <a:pt x="75" y="61"/>
                  <a:pt x="75" y="61"/>
                </a:cubicBezTo>
                <a:lnTo>
                  <a:pt x="75" y="59"/>
                </a:lnTo>
                <a:close/>
                <a:moveTo>
                  <a:pt x="101" y="76"/>
                </a:moveTo>
                <a:cubicBezTo>
                  <a:pt x="103" y="76"/>
                  <a:pt x="103" y="76"/>
                  <a:pt x="103" y="76"/>
                </a:cubicBezTo>
                <a:cubicBezTo>
                  <a:pt x="103" y="69"/>
                  <a:pt x="103" y="69"/>
                  <a:pt x="103" y="69"/>
                </a:cubicBezTo>
                <a:cubicBezTo>
                  <a:pt x="101" y="69"/>
                  <a:pt x="101" y="69"/>
                  <a:pt x="101" y="69"/>
                </a:cubicBezTo>
                <a:lnTo>
                  <a:pt x="101" y="76"/>
                </a:lnTo>
                <a:close/>
                <a:moveTo>
                  <a:pt x="88" y="59"/>
                </a:moveTo>
                <a:cubicBezTo>
                  <a:pt x="88" y="61"/>
                  <a:pt x="88" y="61"/>
                  <a:pt x="88" y="61"/>
                </a:cubicBezTo>
                <a:cubicBezTo>
                  <a:pt x="95" y="61"/>
                  <a:pt x="95" y="61"/>
                  <a:pt x="95" y="61"/>
                </a:cubicBezTo>
                <a:cubicBezTo>
                  <a:pt x="95" y="59"/>
                  <a:pt x="95" y="59"/>
                  <a:pt x="95" y="59"/>
                </a:cubicBezTo>
                <a:lnTo>
                  <a:pt x="88" y="59"/>
                </a:lnTo>
                <a:close/>
                <a:moveTo>
                  <a:pt x="103" y="65"/>
                </a:moveTo>
                <a:cubicBezTo>
                  <a:pt x="103" y="62"/>
                  <a:pt x="101" y="60"/>
                  <a:pt x="98" y="59"/>
                </a:cubicBezTo>
                <a:cubicBezTo>
                  <a:pt x="98" y="61"/>
                  <a:pt x="98" y="61"/>
                  <a:pt x="98" y="61"/>
                </a:cubicBezTo>
                <a:cubicBezTo>
                  <a:pt x="100" y="62"/>
                  <a:pt x="101" y="63"/>
                  <a:pt x="101" y="65"/>
                </a:cubicBezTo>
                <a:cubicBezTo>
                  <a:pt x="101" y="65"/>
                  <a:pt x="101" y="65"/>
                  <a:pt x="101" y="65"/>
                </a:cubicBezTo>
                <a:cubicBezTo>
                  <a:pt x="103" y="65"/>
                  <a:pt x="103" y="65"/>
                  <a:pt x="103" y="65"/>
                </a:cubicBezTo>
                <a:close/>
                <a:moveTo>
                  <a:pt x="23" y="61"/>
                </a:moveTo>
                <a:cubicBezTo>
                  <a:pt x="23" y="59"/>
                  <a:pt x="23" y="59"/>
                  <a:pt x="23" y="59"/>
                </a:cubicBezTo>
                <a:cubicBezTo>
                  <a:pt x="18" y="59"/>
                  <a:pt x="18" y="59"/>
                  <a:pt x="18" y="59"/>
                </a:cubicBezTo>
                <a:cubicBezTo>
                  <a:pt x="17" y="59"/>
                  <a:pt x="16" y="59"/>
                  <a:pt x="15" y="59"/>
                </a:cubicBezTo>
                <a:cubicBezTo>
                  <a:pt x="16" y="61"/>
                  <a:pt x="16" y="61"/>
                  <a:pt x="16" y="61"/>
                </a:cubicBezTo>
                <a:cubicBezTo>
                  <a:pt x="17" y="61"/>
                  <a:pt x="17" y="61"/>
                  <a:pt x="18" y="61"/>
                </a:cubicBezTo>
                <a:lnTo>
                  <a:pt x="23" y="61"/>
                </a:lnTo>
                <a:close/>
                <a:moveTo>
                  <a:pt x="33" y="59"/>
                </a:moveTo>
                <a:cubicBezTo>
                  <a:pt x="26" y="59"/>
                  <a:pt x="26" y="59"/>
                  <a:pt x="26" y="59"/>
                </a:cubicBezTo>
                <a:cubicBezTo>
                  <a:pt x="26" y="61"/>
                  <a:pt x="26" y="61"/>
                  <a:pt x="26" y="61"/>
                </a:cubicBezTo>
                <a:cubicBezTo>
                  <a:pt x="33" y="61"/>
                  <a:pt x="33" y="61"/>
                  <a:pt x="33" y="61"/>
                </a:cubicBezTo>
                <a:lnTo>
                  <a:pt x="33" y="59"/>
                </a:lnTo>
                <a:close/>
                <a:moveTo>
                  <a:pt x="27" y="128"/>
                </a:moveTo>
                <a:cubicBezTo>
                  <a:pt x="20" y="128"/>
                  <a:pt x="20" y="128"/>
                  <a:pt x="20" y="128"/>
                </a:cubicBezTo>
                <a:cubicBezTo>
                  <a:pt x="20" y="130"/>
                  <a:pt x="20" y="130"/>
                  <a:pt x="20" y="130"/>
                </a:cubicBezTo>
                <a:cubicBezTo>
                  <a:pt x="27" y="130"/>
                  <a:pt x="27" y="130"/>
                  <a:pt x="27" y="130"/>
                </a:cubicBezTo>
                <a:lnTo>
                  <a:pt x="27" y="128"/>
                </a:lnTo>
                <a:close/>
                <a:moveTo>
                  <a:pt x="37" y="128"/>
                </a:moveTo>
                <a:cubicBezTo>
                  <a:pt x="30" y="128"/>
                  <a:pt x="30" y="128"/>
                  <a:pt x="30" y="128"/>
                </a:cubicBezTo>
                <a:cubicBezTo>
                  <a:pt x="30" y="130"/>
                  <a:pt x="30" y="130"/>
                  <a:pt x="30" y="130"/>
                </a:cubicBezTo>
                <a:cubicBezTo>
                  <a:pt x="37" y="130"/>
                  <a:pt x="37" y="130"/>
                  <a:pt x="37" y="130"/>
                </a:cubicBezTo>
                <a:lnTo>
                  <a:pt x="37" y="128"/>
                </a:lnTo>
                <a:close/>
                <a:moveTo>
                  <a:pt x="44" y="59"/>
                </a:moveTo>
                <a:cubicBezTo>
                  <a:pt x="36" y="59"/>
                  <a:pt x="36" y="59"/>
                  <a:pt x="36" y="59"/>
                </a:cubicBezTo>
                <a:cubicBezTo>
                  <a:pt x="36" y="61"/>
                  <a:pt x="36" y="61"/>
                  <a:pt x="36" y="61"/>
                </a:cubicBezTo>
                <a:cubicBezTo>
                  <a:pt x="44" y="61"/>
                  <a:pt x="44" y="61"/>
                  <a:pt x="44" y="61"/>
                </a:cubicBezTo>
                <a:lnTo>
                  <a:pt x="44" y="59"/>
                </a:lnTo>
                <a:close/>
                <a:moveTo>
                  <a:pt x="54" y="59"/>
                </a:moveTo>
                <a:cubicBezTo>
                  <a:pt x="47" y="59"/>
                  <a:pt x="47" y="59"/>
                  <a:pt x="47" y="59"/>
                </a:cubicBezTo>
                <a:cubicBezTo>
                  <a:pt x="47" y="61"/>
                  <a:pt x="47" y="61"/>
                  <a:pt x="47" y="61"/>
                </a:cubicBezTo>
                <a:cubicBezTo>
                  <a:pt x="54" y="61"/>
                  <a:pt x="54" y="61"/>
                  <a:pt x="54" y="61"/>
                </a:cubicBezTo>
                <a:lnTo>
                  <a:pt x="54" y="59"/>
                </a:lnTo>
                <a:close/>
                <a:moveTo>
                  <a:pt x="47" y="128"/>
                </a:moveTo>
                <a:cubicBezTo>
                  <a:pt x="40" y="128"/>
                  <a:pt x="40" y="128"/>
                  <a:pt x="40" y="128"/>
                </a:cubicBezTo>
                <a:cubicBezTo>
                  <a:pt x="40" y="130"/>
                  <a:pt x="40" y="130"/>
                  <a:pt x="40" y="130"/>
                </a:cubicBezTo>
                <a:cubicBezTo>
                  <a:pt x="47" y="130"/>
                  <a:pt x="47" y="130"/>
                  <a:pt x="47" y="130"/>
                </a:cubicBezTo>
                <a:lnTo>
                  <a:pt x="47" y="128"/>
                </a:lnTo>
                <a:close/>
                <a:moveTo>
                  <a:pt x="58" y="128"/>
                </a:moveTo>
                <a:cubicBezTo>
                  <a:pt x="51" y="128"/>
                  <a:pt x="51" y="128"/>
                  <a:pt x="51" y="128"/>
                </a:cubicBezTo>
                <a:cubicBezTo>
                  <a:pt x="51" y="130"/>
                  <a:pt x="51" y="130"/>
                  <a:pt x="51" y="130"/>
                </a:cubicBezTo>
                <a:cubicBezTo>
                  <a:pt x="58" y="130"/>
                  <a:pt x="58" y="130"/>
                  <a:pt x="58" y="130"/>
                </a:cubicBezTo>
                <a:lnTo>
                  <a:pt x="58" y="128"/>
                </a:lnTo>
                <a:close/>
                <a:moveTo>
                  <a:pt x="84" y="88"/>
                </a:moveTo>
                <a:cubicBezTo>
                  <a:pt x="81" y="88"/>
                  <a:pt x="78" y="91"/>
                  <a:pt x="78" y="94"/>
                </a:cubicBezTo>
                <a:cubicBezTo>
                  <a:pt x="78" y="98"/>
                  <a:pt x="81" y="100"/>
                  <a:pt x="84" y="100"/>
                </a:cubicBezTo>
                <a:cubicBezTo>
                  <a:pt x="88" y="100"/>
                  <a:pt x="91" y="98"/>
                  <a:pt x="91" y="94"/>
                </a:cubicBezTo>
                <a:cubicBezTo>
                  <a:pt x="91" y="91"/>
                  <a:pt x="88" y="88"/>
                  <a:pt x="84" y="8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4" name="Freeform 30"/>
          <p:cNvSpPr>
            <a:spLocks noEditPoints="1"/>
          </p:cNvSpPr>
          <p:nvPr/>
        </p:nvSpPr>
        <p:spPr bwMode="auto">
          <a:xfrm>
            <a:off x="10826771" y="2166974"/>
            <a:ext cx="324456" cy="236234"/>
          </a:xfrm>
          <a:custGeom>
            <a:avLst/>
            <a:gdLst>
              <a:gd name="T0" fmla="*/ 9 w 140"/>
              <a:gd name="T1" fmla="*/ 0 h 102"/>
              <a:gd name="T2" fmla="*/ 0 w 140"/>
              <a:gd name="T3" fmla="*/ 93 h 102"/>
              <a:gd name="T4" fmla="*/ 131 w 140"/>
              <a:gd name="T5" fmla="*/ 102 h 102"/>
              <a:gd name="T6" fmla="*/ 140 w 140"/>
              <a:gd name="T7" fmla="*/ 9 h 102"/>
              <a:gd name="T8" fmla="*/ 136 w 140"/>
              <a:gd name="T9" fmla="*/ 93 h 102"/>
              <a:gd name="T10" fmla="*/ 9 w 140"/>
              <a:gd name="T11" fmla="*/ 98 h 102"/>
              <a:gd name="T12" fmla="*/ 4 w 140"/>
              <a:gd name="T13" fmla="*/ 9 h 102"/>
              <a:gd name="T14" fmla="*/ 131 w 140"/>
              <a:gd name="T15" fmla="*/ 4 h 102"/>
              <a:gd name="T16" fmla="*/ 136 w 140"/>
              <a:gd name="T17" fmla="*/ 93 h 102"/>
              <a:gd name="T18" fmla="*/ 129 w 140"/>
              <a:gd name="T19" fmla="*/ 11 h 102"/>
              <a:gd name="T20" fmla="*/ 11 w 140"/>
              <a:gd name="T21" fmla="*/ 32 h 102"/>
              <a:gd name="T22" fmla="*/ 11 w 140"/>
              <a:gd name="T23" fmla="*/ 70 h 102"/>
              <a:gd name="T24" fmla="*/ 129 w 140"/>
              <a:gd name="T25" fmla="*/ 91 h 102"/>
              <a:gd name="T26" fmla="*/ 11 w 140"/>
              <a:gd name="T27" fmla="*/ 70 h 102"/>
              <a:gd name="T28" fmla="*/ 51 w 140"/>
              <a:gd name="T29" fmla="*/ 65 h 102"/>
              <a:gd name="T30" fmla="*/ 62 w 140"/>
              <a:gd name="T31" fmla="*/ 37 h 102"/>
              <a:gd name="T32" fmla="*/ 49 w 140"/>
              <a:gd name="T33" fmla="*/ 37 h 102"/>
              <a:gd name="T34" fmla="*/ 39 w 140"/>
              <a:gd name="T35" fmla="*/ 65 h 102"/>
              <a:gd name="T36" fmla="*/ 28 w 140"/>
              <a:gd name="T37" fmla="*/ 37 h 102"/>
              <a:gd name="T38" fmla="*/ 38 w 140"/>
              <a:gd name="T39" fmla="*/ 58 h 102"/>
              <a:gd name="T40" fmla="*/ 95 w 140"/>
              <a:gd name="T41" fmla="*/ 59 h 102"/>
              <a:gd name="T42" fmla="*/ 106 w 140"/>
              <a:gd name="T43" fmla="*/ 65 h 102"/>
              <a:gd name="T44" fmla="*/ 107 w 140"/>
              <a:gd name="T45" fmla="*/ 37 h 102"/>
              <a:gd name="T46" fmla="*/ 86 w 140"/>
              <a:gd name="T47" fmla="*/ 65 h 102"/>
              <a:gd name="T48" fmla="*/ 95 w 140"/>
              <a:gd name="T49" fmla="*/ 59 h 102"/>
              <a:gd name="T50" fmla="*/ 105 w 140"/>
              <a:gd name="T51" fmla="*/ 54 h 102"/>
              <a:gd name="T52" fmla="*/ 103 w 140"/>
              <a:gd name="T53" fmla="*/ 43 h 102"/>
              <a:gd name="T54" fmla="*/ 79 w 140"/>
              <a:gd name="T55" fmla="*/ 57 h 102"/>
              <a:gd name="T56" fmla="*/ 74 w 140"/>
              <a:gd name="T57" fmla="*/ 53 h 102"/>
              <a:gd name="T58" fmla="*/ 67 w 140"/>
              <a:gd name="T59" fmla="*/ 48 h 102"/>
              <a:gd name="T60" fmla="*/ 69 w 140"/>
              <a:gd name="T61" fmla="*/ 39 h 102"/>
              <a:gd name="T62" fmla="*/ 83 w 140"/>
              <a:gd name="T63" fmla="*/ 39 h 102"/>
              <a:gd name="T64" fmla="*/ 81 w 140"/>
              <a:gd name="T65" fmla="*/ 45 h 102"/>
              <a:gd name="T66" fmla="*/ 76 w 140"/>
              <a:gd name="T67" fmla="*/ 41 h 102"/>
              <a:gd name="T68" fmla="*/ 72 w 140"/>
              <a:gd name="T69" fmla="*/ 44 h 102"/>
              <a:gd name="T70" fmla="*/ 77 w 140"/>
              <a:gd name="T71" fmla="*/ 48 h 102"/>
              <a:gd name="T72" fmla="*/ 84 w 140"/>
              <a:gd name="T73" fmla="*/ 56 h 102"/>
              <a:gd name="T74" fmla="*/ 74 w 140"/>
              <a:gd name="T75" fmla="*/ 65 h 102"/>
              <a:gd name="T76" fmla="*/ 64 w 140"/>
              <a:gd name="T77" fmla="*/ 61 h 102"/>
              <a:gd name="T78" fmla="*/ 68 w 140"/>
              <a:gd name="T79" fmla="*/ 56 h 102"/>
              <a:gd name="T80" fmla="*/ 74 w 140"/>
              <a:gd name="T81"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102">
                <a:moveTo>
                  <a:pt x="131" y="0"/>
                </a:moveTo>
                <a:cubicBezTo>
                  <a:pt x="9" y="0"/>
                  <a:pt x="9" y="0"/>
                  <a:pt x="9" y="0"/>
                </a:cubicBezTo>
                <a:cubicBezTo>
                  <a:pt x="4" y="0"/>
                  <a:pt x="0" y="4"/>
                  <a:pt x="0" y="9"/>
                </a:cubicBezTo>
                <a:cubicBezTo>
                  <a:pt x="0" y="93"/>
                  <a:pt x="0" y="93"/>
                  <a:pt x="0" y="93"/>
                </a:cubicBezTo>
                <a:cubicBezTo>
                  <a:pt x="0" y="98"/>
                  <a:pt x="4" y="102"/>
                  <a:pt x="9" y="102"/>
                </a:cubicBezTo>
                <a:cubicBezTo>
                  <a:pt x="131" y="102"/>
                  <a:pt x="131" y="102"/>
                  <a:pt x="131" y="102"/>
                </a:cubicBezTo>
                <a:cubicBezTo>
                  <a:pt x="136" y="102"/>
                  <a:pt x="140" y="98"/>
                  <a:pt x="140" y="93"/>
                </a:cubicBezTo>
                <a:cubicBezTo>
                  <a:pt x="140" y="9"/>
                  <a:pt x="140" y="9"/>
                  <a:pt x="140" y="9"/>
                </a:cubicBezTo>
                <a:cubicBezTo>
                  <a:pt x="140" y="4"/>
                  <a:pt x="136" y="0"/>
                  <a:pt x="131" y="0"/>
                </a:cubicBezTo>
                <a:close/>
                <a:moveTo>
                  <a:pt x="136" y="93"/>
                </a:moveTo>
                <a:cubicBezTo>
                  <a:pt x="136" y="96"/>
                  <a:pt x="134" y="98"/>
                  <a:pt x="131" y="98"/>
                </a:cubicBezTo>
                <a:cubicBezTo>
                  <a:pt x="9" y="98"/>
                  <a:pt x="9" y="98"/>
                  <a:pt x="9" y="98"/>
                </a:cubicBezTo>
                <a:cubicBezTo>
                  <a:pt x="6" y="98"/>
                  <a:pt x="4" y="96"/>
                  <a:pt x="4" y="93"/>
                </a:cubicBezTo>
                <a:cubicBezTo>
                  <a:pt x="4" y="9"/>
                  <a:pt x="4" y="9"/>
                  <a:pt x="4" y="9"/>
                </a:cubicBezTo>
                <a:cubicBezTo>
                  <a:pt x="4" y="6"/>
                  <a:pt x="6" y="4"/>
                  <a:pt x="9" y="4"/>
                </a:cubicBezTo>
                <a:cubicBezTo>
                  <a:pt x="131" y="4"/>
                  <a:pt x="131" y="4"/>
                  <a:pt x="131" y="4"/>
                </a:cubicBezTo>
                <a:cubicBezTo>
                  <a:pt x="134" y="4"/>
                  <a:pt x="136" y="6"/>
                  <a:pt x="136" y="9"/>
                </a:cubicBezTo>
                <a:lnTo>
                  <a:pt x="136" y="93"/>
                </a:lnTo>
                <a:close/>
                <a:moveTo>
                  <a:pt x="11" y="11"/>
                </a:moveTo>
                <a:cubicBezTo>
                  <a:pt x="129" y="11"/>
                  <a:pt x="129" y="11"/>
                  <a:pt x="129" y="11"/>
                </a:cubicBezTo>
                <a:cubicBezTo>
                  <a:pt x="129" y="32"/>
                  <a:pt x="129" y="32"/>
                  <a:pt x="129" y="32"/>
                </a:cubicBezTo>
                <a:cubicBezTo>
                  <a:pt x="11" y="32"/>
                  <a:pt x="11" y="32"/>
                  <a:pt x="11" y="32"/>
                </a:cubicBezTo>
                <a:lnTo>
                  <a:pt x="11" y="11"/>
                </a:lnTo>
                <a:close/>
                <a:moveTo>
                  <a:pt x="11" y="70"/>
                </a:moveTo>
                <a:cubicBezTo>
                  <a:pt x="129" y="70"/>
                  <a:pt x="129" y="70"/>
                  <a:pt x="129" y="70"/>
                </a:cubicBezTo>
                <a:cubicBezTo>
                  <a:pt x="129" y="91"/>
                  <a:pt x="129" y="91"/>
                  <a:pt x="129" y="91"/>
                </a:cubicBezTo>
                <a:cubicBezTo>
                  <a:pt x="11" y="91"/>
                  <a:pt x="11" y="91"/>
                  <a:pt x="11" y="91"/>
                </a:cubicBezTo>
                <a:lnTo>
                  <a:pt x="11" y="70"/>
                </a:lnTo>
                <a:close/>
                <a:moveTo>
                  <a:pt x="57" y="65"/>
                </a:moveTo>
                <a:cubicBezTo>
                  <a:pt x="51" y="65"/>
                  <a:pt x="51" y="65"/>
                  <a:pt x="51" y="65"/>
                </a:cubicBezTo>
                <a:cubicBezTo>
                  <a:pt x="57" y="37"/>
                  <a:pt x="57" y="37"/>
                  <a:pt x="57" y="37"/>
                </a:cubicBezTo>
                <a:cubicBezTo>
                  <a:pt x="62" y="37"/>
                  <a:pt x="62" y="37"/>
                  <a:pt x="62" y="37"/>
                </a:cubicBezTo>
                <a:lnTo>
                  <a:pt x="57" y="65"/>
                </a:lnTo>
                <a:close/>
                <a:moveTo>
                  <a:pt x="49" y="37"/>
                </a:moveTo>
                <a:cubicBezTo>
                  <a:pt x="55" y="37"/>
                  <a:pt x="55" y="37"/>
                  <a:pt x="55" y="37"/>
                </a:cubicBezTo>
                <a:cubicBezTo>
                  <a:pt x="39" y="65"/>
                  <a:pt x="39" y="65"/>
                  <a:pt x="39" y="65"/>
                </a:cubicBezTo>
                <a:cubicBezTo>
                  <a:pt x="33" y="65"/>
                  <a:pt x="33" y="65"/>
                  <a:pt x="33" y="65"/>
                </a:cubicBezTo>
                <a:cubicBezTo>
                  <a:pt x="28" y="37"/>
                  <a:pt x="28" y="37"/>
                  <a:pt x="28" y="37"/>
                </a:cubicBezTo>
                <a:cubicBezTo>
                  <a:pt x="34" y="37"/>
                  <a:pt x="34" y="37"/>
                  <a:pt x="34" y="37"/>
                </a:cubicBezTo>
                <a:cubicBezTo>
                  <a:pt x="38" y="58"/>
                  <a:pt x="38" y="58"/>
                  <a:pt x="38" y="58"/>
                </a:cubicBezTo>
                <a:lnTo>
                  <a:pt x="49" y="37"/>
                </a:lnTo>
                <a:close/>
                <a:moveTo>
                  <a:pt x="95" y="59"/>
                </a:moveTo>
                <a:cubicBezTo>
                  <a:pt x="106" y="59"/>
                  <a:pt x="106" y="59"/>
                  <a:pt x="106" y="59"/>
                </a:cubicBezTo>
                <a:cubicBezTo>
                  <a:pt x="106" y="65"/>
                  <a:pt x="106" y="65"/>
                  <a:pt x="106" y="65"/>
                </a:cubicBezTo>
                <a:cubicBezTo>
                  <a:pt x="112" y="65"/>
                  <a:pt x="112" y="65"/>
                  <a:pt x="112" y="65"/>
                </a:cubicBezTo>
                <a:cubicBezTo>
                  <a:pt x="107" y="37"/>
                  <a:pt x="107" y="37"/>
                  <a:pt x="107" y="37"/>
                </a:cubicBezTo>
                <a:cubicBezTo>
                  <a:pt x="101" y="37"/>
                  <a:pt x="101" y="37"/>
                  <a:pt x="101" y="37"/>
                </a:cubicBezTo>
                <a:cubicBezTo>
                  <a:pt x="86" y="65"/>
                  <a:pt x="86" y="65"/>
                  <a:pt x="86" y="65"/>
                </a:cubicBezTo>
                <a:cubicBezTo>
                  <a:pt x="91" y="65"/>
                  <a:pt x="91" y="65"/>
                  <a:pt x="91" y="65"/>
                </a:cubicBezTo>
                <a:lnTo>
                  <a:pt x="95" y="59"/>
                </a:lnTo>
                <a:close/>
                <a:moveTo>
                  <a:pt x="103" y="43"/>
                </a:moveTo>
                <a:cubicBezTo>
                  <a:pt x="105" y="54"/>
                  <a:pt x="105" y="54"/>
                  <a:pt x="105" y="54"/>
                </a:cubicBezTo>
                <a:cubicBezTo>
                  <a:pt x="97" y="54"/>
                  <a:pt x="97" y="54"/>
                  <a:pt x="97" y="54"/>
                </a:cubicBezTo>
                <a:lnTo>
                  <a:pt x="103" y="43"/>
                </a:lnTo>
                <a:close/>
                <a:moveTo>
                  <a:pt x="78" y="59"/>
                </a:moveTo>
                <a:cubicBezTo>
                  <a:pt x="78" y="59"/>
                  <a:pt x="79" y="58"/>
                  <a:pt x="79" y="57"/>
                </a:cubicBezTo>
                <a:cubicBezTo>
                  <a:pt x="79" y="56"/>
                  <a:pt x="79" y="56"/>
                  <a:pt x="78" y="55"/>
                </a:cubicBezTo>
                <a:cubicBezTo>
                  <a:pt x="77" y="55"/>
                  <a:pt x="76" y="54"/>
                  <a:pt x="74" y="53"/>
                </a:cubicBezTo>
                <a:cubicBezTo>
                  <a:pt x="72" y="52"/>
                  <a:pt x="70" y="51"/>
                  <a:pt x="69" y="51"/>
                </a:cubicBezTo>
                <a:cubicBezTo>
                  <a:pt x="68" y="50"/>
                  <a:pt x="68" y="49"/>
                  <a:pt x="67" y="48"/>
                </a:cubicBezTo>
                <a:cubicBezTo>
                  <a:pt x="66" y="47"/>
                  <a:pt x="66" y="46"/>
                  <a:pt x="66" y="45"/>
                </a:cubicBezTo>
                <a:cubicBezTo>
                  <a:pt x="66" y="43"/>
                  <a:pt x="67" y="41"/>
                  <a:pt x="69" y="39"/>
                </a:cubicBezTo>
                <a:cubicBezTo>
                  <a:pt x="70" y="38"/>
                  <a:pt x="73" y="37"/>
                  <a:pt x="76" y="37"/>
                </a:cubicBezTo>
                <a:cubicBezTo>
                  <a:pt x="79" y="37"/>
                  <a:pt x="82" y="38"/>
                  <a:pt x="83" y="39"/>
                </a:cubicBezTo>
                <a:cubicBezTo>
                  <a:pt x="85" y="41"/>
                  <a:pt x="86" y="43"/>
                  <a:pt x="86" y="45"/>
                </a:cubicBezTo>
                <a:cubicBezTo>
                  <a:pt x="81" y="45"/>
                  <a:pt x="81" y="45"/>
                  <a:pt x="81" y="45"/>
                </a:cubicBezTo>
                <a:cubicBezTo>
                  <a:pt x="81" y="44"/>
                  <a:pt x="80" y="43"/>
                  <a:pt x="79" y="42"/>
                </a:cubicBezTo>
                <a:cubicBezTo>
                  <a:pt x="79" y="42"/>
                  <a:pt x="77" y="41"/>
                  <a:pt x="76" y="41"/>
                </a:cubicBezTo>
                <a:cubicBezTo>
                  <a:pt x="74" y="41"/>
                  <a:pt x="73" y="42"/>
                  <a:pt x="73" y="42"/>
                </a:cubicBezTo>
                <a:cubicBezTo>
                  <a:pt x="72" y="43"/>
                  <a:pt x="72" y="43"/>
                  <a:pt x="72" y="44"/>
                </a:cubicBezTo>
                <a:cubicBezTo>
                  <a:pt x="72" y="45"/>
                  <a:pt x="72" y="46"/>
                  <a:pt x="72" y="46"/>
                </a:cubicBezTo>
                <a:cubicBezTo>
                  <a:pt x="73" y="47"/>
                  <a:pt x="74" y="47"/>
                  <a:pt x="77" y="48"/>
                </a:cubicBezTo>
                <a:cubicBezTo>
                  <a:pt x="80" y="50"/>
                  <a:pt x="82" y="51"/>
                  <a:pt x="83" y="52"/>
                </a:cubicBezTo>
                <a:cubicBezTo>
                  <a:pt x="84" y="53"/>
                  <a:pt x="84" y="54"/>
                  <a:pt x="84" y="56"/>
                </a:cubicBezTo>
                <a:cubicBezTo>
                  <a:pt x="84" y="59"/>
                  <a:pt x="84" y="61"/>
                  <a:pt x="82" y="63"/>
                </a:cubicBezTo>
                <a:cubicBezTo>
                  <a:pt x="80" y="64"/>
                  <a:pt x="77" y="65"/>
                  <a:pt x="74" y="65"/>
                </a:cubicBezTo>
                <a:cubicBezTo>
                  <a:pt x="71" y="65"/>
                  <a:pt x="69" y="65"/>
                  <a:pt x="67" y="64"/>
                </a:cubicBezTo>
                <a:cubicBezTo>
                  <a:pt x="66" y="63"/>
                  <a:pt x="64" y="62"/>
                  <a:pt x="64" y="61"/>
                </a:cubicBezTo>
                <a:cubicBezTo>
                  <a:pt x="63" y="59"/>
                  <a:pt x="63" y="58"/>
                  <a:pt x="63" y="56"/>
                </a:cubicBezTo>
                <a:cubicBezTo>
                  <a:pt x="68" y="56"/>
                  <a:pt x="68" y="56"/>
                  <a:pt x="68" y="56"/>
                </a:cubicBezTo>
                <a:cubicBezTo>
                  <a:pt x="68" y="57"/>
                  <a:pt x="69" y="58"/>
                  <a:pt x="69" y="59"/>
                </a:cubicBezTo>
                <a:cubicBezTo>
                  <a:pt x="70" y="60"/>
                  <a:pt x="71" y="60"/>
                  <a:pt x="74" y="60"/>
                </a:cubicBezTo>
                <a:cubicBezTo>
                  <a:pt x="75" y="60"/>
                  <a:pt x="77" y="60"/>
                  <a:pt x="78" y="5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5" name="TextBox 24"/>
          <p:cNvSpPr txBox="1"/>
          <p:nvPr/>
        </p:nvSpPr>
        <p:spPr>
          <a:xfrm>
            <a:off x="1559496" y="2037485"/>
            <a:ext cx="2952328" cy="492443"/>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1559496" y="3290863"/>
            <a:ext cx="2664296" cy="492443"/>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1559496" y="4454578"/>
            <a:ext cx="2304256" cy="692497"/>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7667656" y="2037485"/>
            <a:ext cx="2952328" cy="492443"/>
          </a:xfrm>
          <a:prstGeom prst="rect">
            <a:avLst/>
          </a:prstGeom>
          <a:noFill/>
        </p:spPr>
        <p:txBody>
          <a:bodyPr wrap="square" rtlCol="0">
            <a:spAutoFit/>
          </a:bodyPr>
          <a:lstStyle/>
          <a:p>
            <a:pPr algn="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7955688" y="3290863"/>
            <a:ext cx="2664296" cy="492443"/>
          </a:xfrm>
          <a:prstGeom prst="rect">
            <a:avLst/>
          </a:prstGeom>
          <a:noFill/>
        </p:spPr>
        <p:txBody>
          <a:bodyPr wrap="square" rtlCol="0">
            <a:spAutoFit/>
          </a:bodyPr>
          <a:lstStyle/>
          <a:p>
            <a:pPr algn="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8315728" y="4454578"/>
            <a:ext cx="2304256" cy="692497"/>
          </a:xfrm>
          <a:prstGeom prst="rect">
            <a:avLst/>
          </a:prstGeom>
          <a:noFill/>
        </p:spPr>
        <p:txBody>
          <a:bodyPr wrap="square" rtlCol="0">
            <a:spAutoFit/>
          </a:bodyPr>
          <a:lstStyle/>
          <a:p>
            <a:pPr algn="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3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300"/>
                                            <p:tgtEl>
                                              <p:spTgt spid="6"/>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300"/>
                                            <p:tgtEl>
                                              <p:spTgt spid="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300"/>
                                            <p:tgtEl>
                                              <p:spTgt spid="5"/>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300"/>
                                            <p:tgtEl>
                                              <p:spTgt spid="8"/>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300"/>
                                            <p:tgtEl>
                                              <p:spTgt spid="4"/>
                                            </p:tgtEl>
                                          </p:cBhvr>
                                        </p:animEffect>
                                      </p:childTnLst>
                                    </p:cTn>
                                  </p:par>
                                </p:childTnLst>
                              </p:cTn>
                            </p:par>
                            <p:par>
                              <p:cTn id="32" fill="hold">
                                <p:stCondLst>
                                  <p:cond delay="3500"/>
                                </p:stCondLst>
                                <p:childTnLst>
                                  <p:par>
                                    <p:cTn id="33" presetID="2" presetClass="entr" presetSubtype="8" fill="hold" grpId="0" nodeType="afterEffect" p14:presetBounceEnd="40000">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14:bounceEnd="40000">
                                          <p:cBhvr additive="base">
                                            <p:cTn id="35" dur="50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14:presetBounceEnd="40000">
                                      <p:stCondLst>
                                        <p:cond delay="100"/>
                                      </p:stCondLst>
                                      <p:childTnLst>
                                        <p:set>
                                          <p:cBhvr>
                                            <p:cTn id="38" dur="1" fill="hold">
                                              <p:stCondLst>
                                                <p:cond delay="0"/>
                                              </p:stCondLst>
                                            </p:cTn>
                                            <p:tgtEl>
                                              <p:spTgt spid="12"/>
                                            </p:tgtEl>
                                            <p:attrNameLst>
                                              <p:attrName>style.visibility</p:attrName>
                                            </p:attrNameLst>
                                          </p:cBhvr>
                                          <p:to>
                                            <p:strVal val="visible"/>
                                          </p:to>
                                        </p:set>
                                        <p:anim calcmode="lin" valueType="num" p14:bounceEnd="40000">
                                          <p:cBhvr additive="base">
                                            <p:cTn id="39"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14:presetBounceEnd="40000">
                                      <p:stCondLst>
                                        <p:cond delay="200"/>
                                      </p:stCondLst>
                                      <p:childTnLst>
                                        <p:set>
                                          <p:cBhvr>
                                            <p:cTn id="42" dur="1" fill="hold">
                                              <p:stCondLst>
                                                <p:cond delay="0"/>
                                              </p:stCondLst>
                                            </p:cTn>
                                            <p:tgtEl>
                                              <p:spTgt spid="13"/>
                                            </p:tgtEl>
                                            <p:attrNameLst>
                                              <p:attrName>style.visibility</p:attrName>
                                            </p:attrNameLst>
                                          </p:cBhvr>
                                          <p:to>
                                            <p:strVal val="visible"/>
                                          </p:to>
                                        </p:set>
                                        <p:anim calcmode="lin" valueType="num" p14:bounceEnd="40000">
                                          <p:cBhvr additive="base">
                                            <p:cTn id="43" dur="500" fill="hold"/>
                                            <p:tgtEl>
                                              <p:spTgt spid="13"/>
                                            </p:tgtEl>
                                            <p:attrNameLst>
                                              <p:attrName>ppt_x</p:attrName>
                                            </p:attrNameLst>
                                          </p:cBhvr>
                                          <p:tavLst>
                                            <p:tav tm="0">
                                              <p:val>
                                                <p:strVal val="0-#ppt_w/2"/>
                                              </p:val>
                                            </p:tav>
                                            <p:tav tm="100000">
                                              <p:val>
                                                <p:strVal val="#ppt_x"/>
                                              </p:val>
                                            </p:tav>
                                          </p:tavLst>
                                        </p:anim>
                                        <p:anim calcmode="lin" valueType="num" p14:bounceEnd="40000">
                                          <p:cBhvr additive="base">
                                            <p:cTn id="44" dur="500" fill="hold"/>
                                            <p:tgtEl>
                                              <p:spTgt spid="13"/>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14:presetBounceEnd="40000">
                                      <p:stCondLst>
                                        <p:cond delay="300"/>
                                      </p:stCondLst>
                                      <p:childTnLst>
                                        <p:set>
                                          <p:cBhvr>
                                            <p:cTn id="46" dur="1" fill="hold">
                                              <p:stCondLst>
                                                <p:cond delay="0"/>
                                              </p:stCondLst>
                                            </p:cTn>
                                            <p:tgtEl>
                                              <p:spTgt spid="14"/>
                                            </p:tgtEl>
                                            <p:attrNameLst>
                                              <p:attrName>style.visibility</p:attrName>
                                            </p:attrNameLst>
                                          </p:cBhvr>
                                          <p:to>
                                            <p:strVal val="visible"/>
                                          </p:to>
                                        </p:set>
                                        <p:anim calcmode="lin" valueType="num" p14:bounceEnd="40000">
                                          <p:cBhvr additive="base">
                                            <p:cTn id="47" dur="5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14:presetBounceEnd="40000">
                                      <p:stCondLst>
                                        <p:cond delay="400"/>
                                      </p:stCondLst>
                                      <p:childTnLst>
                                        <p:set>
                                          <p:cBhvr>
                                            <p:cTn id="50" dur="1" fill="hold">
                                              <p:stCondLst>
                                                <p:cond delay="0"/>
                                              </p:stCondLst>
                                            </p:cTn>
                                            <p:tgtEl>
                                              <p:spTgt spid="15"/>
                                            </p:tgtEl>
                                            <p:attrNameLst>
                                              <p:attrName>style.visibility</p:attrName>
                                            </p:attrNameLst>
                                          </p:cBhvr>
                                          <p:to>
                                            <p:strVal val="visible"/>
                                          </p:to>
                                        </p:set>
                                        <p:anim calcmode="lin" valueType="num" p14:bounceEnd="40000">
                                          <p:cBhvr additive="base">
                                            <p:cTn id="51" dur="5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52" dur="500" fill="hold"/>
                                            <p:tgtEl>
                                              <p:spTgt spid="15"/>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14:presetBounceEnd="40000">
                                      <p:stCondLst>
                                        <p:cond delay="500"/>
                                      </p:stCondLst>
                                      <p:childTnLst>
                                        <p:set>
                                          <p:cBhvr>
                                            <p:cTn id="54" dur="1" fill="hold">
                                              <p:stCondLst>
                                                <p:cond delay="0"/>
                                              </p:stCondLst>
                                            </p:cTn>
                                            <p:tgtEl>
                                              <p:spTgt spid="16"/>
                                            </p:tgtEl>
                                            <p:attrNameLst>
                                              <p:attrName>style.visibility</p:attrName>
                                            </p:attrNameLst>
                                          </p:cBhvr>
                                          <p:to>
                                            <p:strVal val="visible"/>
                                          </p:to>
                                        </p:set>
                                        <p:anim calcmode="lin" valueType="num" p14:bounceEnd="40000">
                                          <p:cBhvr additive="base">
                                            <p:cTn id="55" dur="500" fill="hold"/>
                                            <p:tgtEl>
                                              <p:spTgt spid="16"/>
                                            </p:tgtEl>
                                            <p:attrNameLst>
                                              <p:attrName>ppt_x</p:attrName>
                                            </p:attrNameLst>
                                          </p:cBhvr>
                                          <p:tavLst>
                                            <p:tav tm="0">
                                              <p:val>
                                                <p:strVal val="1+#ppt_w/2"/>
                                              </p:val>
                                            </p:tav>
                                            <p:tav tm="100000">
                                              <p:val>
                                                <p:strVal val="#ppt_x"/>
                                              </p:val>
                                            </p:tav>
                                          </p:tavLst>
                                        </p:anim>
                                        <p:anim calcmode="lin" valueType="num" p14:bounceEnd="40000">
                                          <p:cBhvr additive="base">
                                            <p:cTn id="56" dur="500" fill="hold"/>
                                            <p:tgtEl>
                                              <p:spTgt spid="16"/>
                                            </p:tgtEl>
                                            <p:attrNameLst>
                                              <p:attrName>ppt_y</p:attrName>
                                            </p:attrNameLst>
                                          </p:cBhvr>
                                          <p:tavLst>
                                            <p:tav tm="0">
                                              <p:val>
                                                <p:strVal val="#ppt_y"/>
                                              </p:val>
                                            </p:tav>
                                            <p:tav tm="100000">
                                              <p:val>
                                                <p:strVal val="#ppt_y"/>
                                              </p:val>
                                            </p:tav>
                                          </p:tavLst>
                                        </p:anim>
                                      </p:childTnLst>
                                    </p:cTn>
                                  </p:par>
                                </p:childTnLst>
                              </p:cTn>
                            </p:par>
                            <p:par>
                              <p:cTn id="57" fill="hold">
                                <p:stCondLst>
                                  <p:cond delay="4000"/>
                                </p:stCondLst>
                                <p:childTnLst>
                                  <p:par>
                                    <p:cTn id="58" presetID="10" presetClass="entr" presetSubtype="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par>
                              <p:cTn id="76" fill="hold">
                                <p:stCondLst>
                                  <p:cond delay="4500"/>
                                </p:stCondLst>
                                <p:childTnLst>
                                  <p:par>
                                    <p:cTn id="77" presetID="12" presetClass="entr" presetSubtype="2"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p:tgtEl>
                                              <p:spTgt spid="25"/>
                                            </p:tgtEl>
                                            <p:attrNameLst>
                                              <p:attrName>ppt_x</p:attrName>
                                            </p:attrNameLst>
                                          </p:cBhvr>
                                          <p:tavLst>
                                            <p:tav tm="0">
                                              <p:val>
                                                <p:strVal val="#ppt_x+#ppt_w*1.125000"/>
                                              </p:val>
                                            </p:tav>
                                            <p:tav tm="100000">
                                              <p:val>
                                                <p:strVal val="#ppt_x"/>
                                              </p:val>
                                            </p:tav>
                                          </p:tavLst>
                                        </p:anim>
                                        <p:animEffect transition="in" filter="wipe(left)">
                                          <p:cBhvr>
                                            <p:cTn id="80" dur="500"/>
                                            <p:tgtEl>
                                              <p:spTgt spid="25"/>
                                            </p:tgtEl>
                                          </p:cBhvr>
                                        </p:animEffect>
                                      </p:childTnLst>
                                    </p:cTn>
                                  </p:par>
                                  <p:par>
                                    <p:cTn id="81" presetID="12" presetClass="entr" presetSubtype="2"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p:tgtEl>
                                              <p:spTgt spid="26"/>
                                            </p:tgtEl>
                                            <p:attrNameLst>
                                              <p:attrName>ppt_x</p:attrName>
                                            </p:attrNameLst>
                                          </p:cBhvr>
                                          <p:tavLst>
                                            <p:tav tm="0">
                                              <p:val>
                                                <p:strVal val="#ppt_x+#ppt_w*1.125000"/>
                                              </p:val>
                                            </p:tav>
                                            <p:tav tm="100000">
                                              <p:val>
                                                <p:strVal val="#ppt_x"/>
                                              </p:val>
                                            </p:tav>
                                          </p:tavLst>
                                        </p:anim>
                                        <p:animEffect transition="in" filter="wipe(left)">
                                          <p:cBhvr>
                                            <p:cTn id="84" dur="500"/>
                                            <p:tgtEl>
                                              <p:spTgt spid="26"/>
                                            </p:tgtEl>
                                          </p:cBhvr>
                                        </p:animEffect>
                                      </p:childTnLst>
                                    </p:cTn>
                                  </p:par>
                                  <p:par>
                                    <p:cTn id="85" presetID="12" presetClass="entr" presetSubtype="2"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p:tgtEl>
                                              <p:spTgt spid="27"/>
                                            </p:tgtEl>
                                            <p:attrNameLst>
                                              <p:attrName>ppt_x</p:attrName>
                                            </p:attrNameLst>
                                          </p:cBhvr>
                                          <p:tavLst>
                                            <p:tav tm="0">
                                              <p:val>
                                                <p:strVal val="#ppt_x+#ppt_w*1.125000"/>
                                              </p:val>
                                            </p:tav>
                                            <p:tav tm="100000">
                                              <p:val>
                                                <p:strVal val="#ppt_x"/>
                                              </p:val>
                                            </p:tav>
                                          </p:tavLst>
                                        </p:anim>
                                        <p:animEffect transition="in" filter="wipe(left)">
                                          <p:cBhvr>
                                            <p:cTn id="88" dur="500"/>
                                            <p:tgtEl>
                                              <p:spTgt spid="27"/>
                                            </p:tgtEl>
                                          </p:cBhvr>
                                        </p:animEffect>
                                      </p:childTnLst>
                                    </p:cTn>
                                  </p:par>
                                  <p:par>
                                    <p:cTn id="89" presetID="12" presetClass="entr" presetSubtype="8"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p:tgtEl>
                                              <p:spTgt spid="28"/>
                                            </p:tgtEl>
                                            <p:attrNameLst>
                                              <p:attrName>ppt_x</p:attrName>
                                            </p:attrNameLst>
                                          </p:cBhvr>
                                          <p:tavLst>
                                            <p:tav tm="0">
                                              <p:val>
                                                <p:strVal val="#ppt_x-#ppt_w*1.125000"/>
                                              </p:val>
                                            </p:tav>
                                            <p:tav tm="100000">
                                              <p:val>
                                                <p:strVal val="#ppt_x"/>
                                              </p:val>
                                            </p:tav>
                                          </p:tavLst>
                                        </p:anim>
                                        <p:animEffect transition="in" filter="wipe(right)">
                                          <p:cBhvr>
                                            <p:cTn id="92" dur="500"/>
                                            <p:tgtEl>
                                              <p:spTgt spid="28"/>
                                            </p:tgtEl>
                                          </p:cBhvr>
                                        </p:animEffect>
                                      </p:childTnLst>
                                    </p:cTn>
                                  </p:par>
                                  <p:par>
                                    <p:cTn id="93" presetID="12" presetClass="entr" presetSubtype="8"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p:tgtEl>
                                              <p:spTgt spid="29"/>
                                            </p:tgtEl>
                                            <p:attrNameLst>
                                              <p:attrName>ppt_x</p:attrName>
                                            </p:attrNameLst>
                                          </p:cBhvr>
                                          <p:tavLst>
                                            <p:tav tm="0">
                                              <p:val>
                                                <p:strVal val="#ppt_x-#ppt_w*1.125000"/>
                                              </p:val>
                                            </p:tav>
                                            <p:tav tm="100000">
                                              <p:val>
                                                <p:strVal val="#ppt_x"/>
                                              </p:val>
                                            </p:tav>
                                          </p:tavLst>
                                        </p:anim>
                                        <p:animEffect transition="in" filter="wipe(right)">
                                          <p:cBhvr>
                                            <p:cTn id="96" dur="500"/>
                                            <p:tgtEl>
                                              <p:spTgt spid="29"/>
                                            </p:tgtEl>
                                          </p:cBhvr>
                                        </p:animEffect>
                                      </p:childTnLst>
                                    </p:cTn>
                                  </p:par>
                                  <p:par>
                                    <p:cTn id="97" presetID="12" presetClass="entr" presetSubtype="8"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additive="base">
                                            <p:cTn id="99" dur="500"/>
                                            <p:tgtEl>
                                              <p:spTgt spid="30"/>
                                            </p:tgtEl>
                                            <p:attrNameLst>
                                              <p:attrName>ppt_x</p:attrName>
                                            </p:attrNameLst>
                                          </p:cBhvr>
                                          <p:tavLst>
                                            <p:tav tm="0">
                                              <p:val>
                                                <p:strVal val="#ppt_x-#ppt_w*1.125000"/>
                                              </p:val>
                                            </p:tav>
                                            <p:tav tm="100000">
                                              <p:val>
                                                <p:strVal val="#ppt_x"/>
                                              </p:val>
                                            </p:tav>
                                          </p:tavLst>
                                        </p:anim>
                                        <p:animEffect transition="in" filter="wipe(right)">
                                          <p:cBhvr>
                                            <p:cTn id="10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3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300"/>
                                            <p:tgtEl>
                                              <p:spTgt spid="6"/>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300"/>
                                            <p:tgtEl>
                                              <p:spTgt spid="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300"/>
                                            <p:tgtEl>
                                              <p:spTgt spid="5"/>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300"/>
                                            <p:tgtEl>
                                              <p:spTgt spid="8"/>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300"/>
                                            <p:tgtEl>
                                              <p:spTgt spid="4"/>
                                            </p:tgtEl>
                                          </p:cBhvr>
                                        </p:animEffect>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20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0-#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30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1+#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40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1+#ppt_w/2"/>
                                              </p:val>
                                            </p:tav>
                                            <p:tav tm="100000">
                                              <p:val>
                                                <p:strVal val="#ppt_x"/>
                                              </p:val>
                                            </p:tav>
                                          </p:tavLst>
                                        </p:anim>
                                        <p:anim calcmode="lin" valueType="num">
                                          <p:cBhvr additive="base">
                                            <p:cTn id="52" dur="500" fill="hold"/>
                                            <p:tgtEl>
                                              <p:spTgt spid="15"/>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50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1+#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childTnLst>
                              </p:cTn>
                            </p:par>
                            <p:par>
                              <p:cTn id="57" fill="hold">
                                <p:stCondLst>
                                  <p:cond delay="4000"/>
                                </p:stCondLst>
                                <p:childTnLst>
                                  <p:par>
                                    <p:cTn id="58" presetID="10" presetClass="entr" presetSubtype="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par>
                              <p:cTn id="76" fill="hold">
                                <p:stCondLst>
                                  <p:cond delay="4500"/>
                                </p:stCondLst>
                                <p:childTnLst>
                                  <p:par>
                                    <p:cTn id="77" presetID="12" presetClass="entr" presetSubtype="2"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p:tgtEl>
                                              <p:spTgt spid="25"/>
                                            </p:tgtEl>
                                            <p:attrNameLst>
                                              <p:attrName>ppt_x</p:attrName>
                                            </p:attrNameLst>
                                          </p:cBhvr>
                                          <p:tavLst>
                                            <p:tav tm="0">
                                              <p:val>
                                                <p:strVal val="#ppt_x+#ppt_w*1.125000"/>
                                              </p:val>
                                            </p:tav>
                                            <p:tav tm="100000">
                                              <p:val>
                                                <p:strVal val="#ppt_x"/>
                                              </p:val>
                                            </p:tav>
                                          </p:tavLst>
                                        </p:anim>
                                        <p:animEffect transition="in" filter="wipe(left)">
                                          <p:cBhvr>
                                            <p:cTn id="80" dur="500"/>
                                            <p:tgtEl>
                                              <p:spTgt spid="25"/>
                                            </p:tgtEl>
                                          </p:cBhvr>
                                        </p:animEffect>
                                      </p:childTnLst>
                                    </p:cTn>
                                  </p:par>
                                  <p:par>
                                    <p:cTn id="81" presetID="12" presetClass="entr" presetSubtype="2"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p:tgtEl>
                                              <p:spTgt spid="26"/>
                                            </p:tgtEl>
                                            <p:attrNameLst>
                                              <p:attrName>ppt_x</p:attrName>
                                            </p:attrNameLst>
                                          </p:cBhvr>
                                          <p:tavLst>
                                            <p:tav tm="0">
                                              <p:val>
                                                <p:strVal val="#ppt_x+#ppt_w*1.125000"/>
                                              </p:val>
                                            </p:tav>
                                            <p:tav tm="100000">
                                              <p:val>
                                                <p:strVal val="#ppt_x"/>
                                              </p:val>
                                            </p:tav>
                                          </p:tavLst>
                                        </p:anim>
                                        <p:animEffect transition="in" filter="wipe(left)">
                                          <p:cBhvr>
                                            <p:cTn id="84" dur="500"/>
                                            <p:tgtEl>
                                              <p:spTgt spid="26"/>
                                            </p:tgtEl>
                                          </p:cBhvr>
                                        </p:animEffect>
                                      </p:childTnLst>
                                    </p:cTn>
                                  </p:par>
                                  <p:par>
                                    <p:cTn id="85" presetID="12" presetClass="entr" presetSubtype="2"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p:tgtEl>
                                              <p:spTgt spid="27"/>
                                            </p:tgtEl>
                                            <p:attrNameLst>
                                              <p:attrName>ppt_x</p:attrName>
                                            </p:attrNameLst>
                                          </p:cBhvr>
                                          <p:tavLst>
                                            <p:tav tm="0">
                                              <p:val>
                                                <p:strVal val="#ppt_x+#ppt_w*1.125000"/>
                                              </p:val>
                                            </p:tav>
                                            <p:tav tm="100000">
                                              <p:val>
                                                <p:strVal val="#ppt_x"/>
                                              </p:val>
                                            </p:tav>
                                          </p:tavLst>
                                        </p:anim>
                                        <p:animEffect transition="in" filter="wipe(left)">
                                          <p:cBhvr>
                                            <p:cTn id="88" dur="500"/>
                                            <p:tgtEl>
                                              <p:spTgt spid="27"/>
                                            </p:tgtEl>
                                          </p:cBhvr>
                                        </p:animEffect>
                                      </p:childTnLst>
                                    </p:cTn>
                                  </p:par>
                                  <p:par>
                                    <p:cTn id="89" presetID="12" presetClass="entr" presetSubtype="8"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p:tgtEl>
                                              <p:spTgt spid="28"/>
                                            </p:tgtEl>
                                            <p:attrNameLst>
                                              <p:attrName>ppt_x</p:attrName>
                                            </p:attrNameLst>
                                          </p:cBhvr>
                                          <p:tavLst>
                                            <p:tav tm="0">
                                              <p:val>
                                                <p:strVal val="#ppt_x-#ppt_w*1.125000"/>
                                              </p:val>
                                            </p:tav>
                                            <p:tav tm="100000">
                                              <p:val>
                                                <p:strVal val="#ppt_x"/>
                                              </p:val>
                                            </p:tav>
                                          </p:tavLst>
                                        </p:anim>
                                        <p:animEffect transition="in" filter="wipe(right)">
                                          <p:cBhvr>
                                            <p:cTn id="92" dur="500"/>
                                            <p:tgtEl>
                                              <p:spTgt spid="28"/>
                                            </p:tgtEl>
                                          </p:cBhvr>
                                        </p:animEffect>
                                      </p:childTnLst>
                                    </p:cTn>
                                  </p:par>
                                  <p:par>
                                    <p:cTn id="93" presetID="12" presetClass="entr" presetSubtype="8"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p:tgtEl>
                                              <p:spTgt spid="29"/>
                                            </p:tgtEl>
                                            <p:attrNameLst>
                                              <p:attrName>ppt_x</p:attrName>
                                            </p:attrNameLst>
                                          </p:cBhvr>
                                          <p:tavLst>
                                            <p:tav tm="0">
                                              <p:val>
                                                <p:strVal val="#ppt_x-#ppt_w*1.125000"/>
                                              </p:val>
                                            </p:tav>
                                            <p:tav tm="100000">
                                              <p:val>
                                                <p:strVal val="#ppt_x"/>
                                              </p:val>
                                            </p:tav>
                                          </p:tavLst>
                                        </p:anim>
                                        <p:animEffect transition="in" filter="wipe(right)">
                                          <p:cBhvr>
                                            <p:cTn id="96" dur="500"/>
                                            <p:tgtEl>
                                              <p:spTgt spid="29"/>
                                            </p:tgtEl>
                                          </p:cBhvr>
                                        </p:animEffect>
                                      </p:childTnLst>
                                    </p:cTn>
                                  </p:par>
                                  <p:par>
                                    <p:cTn id="97" presetID="12" presetClass="entr" presetSubtype="8"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additive="base">
                                            <p:cTn id="99" dur="500"/>
                                            <p:tgtEl>
                                              <p:spTgt spid="30"/>
                                            </p:tgtEl>
                                            <p:attrNameLst>
                                              <p:attrName>ppt_x</p:attrName>
                                            </p:attrNameLst>
                                          </p:cBhvr>
                                          <p:tavLst>
                                            <p:tav tm="0">
                                              <p:val>
                                                <p:strVal val="#ppt_x-#ppt_w*1.125000"/>
                                              </p:val>
                                            </p:tav>
                                            <p:tav tm="100000">
                                              <p:val>
                                                <p:strVal val="#ppt_x"/>
                                              </p:val>
                                            </p:tav>
                                          </p:tavLst>
                                        </p:anim>
                                        <p:animEffect transition="in" filter="wipe(right)">
                                          <p:cBhvr>
                                            <p:cTn id="10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Lst>
      </p:timing>
    </mc:Fallback>
  </mc:AlternateContent>
</p:sld>
</file>

<file path=ppt/theme/theme1.xml><?xml version="1.0" encoding="utf-8"?>
<a:theme xmlns:a="http://schemas.openxmlformats.org/drawingml/2006/main" name="Office 主题">
  <a:themeElements>
    <a:clrScheme name="自定义 1380">
      <a:dk1>
        <a:sysClr val="windowText" lastClr="000000"/>
      </a:dk1>
      <a:lt1>
        <a:sysClr val="window" lastClr="FFFFFF"/>
      </a:lt1>
      <a:dk2>
        <a:srgbClr val="471B27"/>
      </a:dk2>
      <a:lt2>
        <a:srgbClr val="262626"/>
      </a:lt2>
      <a:accent1>
        <a:srgbClr val="262626"/>
      </a:accent1>
      <a:accent2>
        <a:srgbClr val="471B27"/>
      </a:accent2>
      <a:accent3>
        <a:srgbClr val="262626"/>
      </a:accent3>
      <a:accent4>
        <a:srgbClr val="471B27"/>
      </a:accent4>
      <a:accent5>
        <a:srgbClr val="262626"/>
      </a:accent5>
      <a:accent6>
        <a:srgbClr val="471B27"/>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5387</Words>
  <Application>WPS 演示</Application>
  <PresentationFormat>宽屏</PresentationFormat>
  <Paragraphs>737</Paragraphs>
  <Slides>33</Slides>
  <Notes>24</Notes>
  <HiddenSlides>0</HiddenSlides>
  <MMClips>1</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33</vt:i4>
      </vt:variant>
    </vt:vector>
  </HeadingPairs>
  <TitlesOfParts>
    <vt:vector size="61" baseType="lpstr">
      <vt:lpstr>Arial</vt:lpstr>
      <vt:lpstr>宋体</vt:lpstr>
      <vt:lpstr>Wingdings</vt:lpstr>
      <vt:lpstr>方正兰亭粗黑简体</vt:lpstr>
      <vt:lpstr>微软雅黑</vt:lpstr>
      <vt:lpstr>Calibri</vt:lpstr>
      <vt:lpstr>Arial</vt:lpstr>
      <vt:lpstr>华文黑体</vt:lpstr>
      <vt:lpstr>Bebas</vt:lpstr>
      <vt:lpstr>UKIJ Qolyazma</vt:lpstr>
      <vt:lpstr>Agency FB</vt:lpstr>
      <vt:lpstr>Arial Rounded MT Bold</vt:lpstr>
      <vt:lpstr>Times New Roman</vt:lpstr>
      <vt:lpstr>Arial Black</vt:lpstr>
      <vt:lpstr>Calibri</vt:lpstr>
      <vt:lpstr>Impact</vt:lpstr>
      <vt:lpstr>AgencyFB-Regular</vt:lpstr>
      <vt:lpstr>黑体</vt:lpstr>
      <vt:lpstr>Gill Sans</vt:lpstr>
      <vt:lpstr>Lato Light</vt:lpstr>
      <vt:lpstr>Helvetica Neue</vt:lpstr>
      <vt:lpstr>Calibri Light</vt:lpstr>
      <vt:lpstr>Aller Light</vt:lpstr>
      <vt:lpstr>Bebas Neue</vt:lpstr>
      <vt:lpstr>GoodVibrationsROB</vt:lpstr>
      <vt:lpstr>Gill Sans MT</vt:lpstr>
      <vt:lpstr>Lato</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MICHAEL</dc:creator>
  <cp:lastModifiedBy>Administrator</cp:lastModifiedBy>
  <cp:revision>15</cp:revision>
  <dcterms:created xsi:type="dcterms:W3CDTF">2015-05-05T08:02:00Z</dcterms:created>
  <dcterms:modified xsi:type="dcterms:W3CDTF">2017-06-06T03:18:14Z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