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5"/>
  </p:notesMasterIdLst>
  <p:sldIdLst>
    <p:sldId id="256" r:id="rId4"/>
    <p:sldId id="299" r:id="rId6"/>
    <p:sldId id="259" r:id="rId7"/>
    <p:sldId id="273" r:id="rId8"/>
    <p:sldId id="267" r:id="rId9"/>
    <p:sldId id="266" r:id="rId10"/>
    <p:sldId id="268" r:id="rId11"/>
    <p:sldId id="289" r:id="rId12"/>
    <p:sldId id="300" r:id="rId13"/>
    <p:sldId id="269" r:id="rId14"/>
    <p:sldId id="270" r:id="rId15"/>
    <p:sldId id="271" r:id="rId16"/>
    <p:sldId id="286" r:id="rId17"/>
    <p:sldId id="301" r:id="rId18"/>
    <p:sldId id="274" r:id="rId19"/>
    <p:sldId id="272" r:id="rId20"/>
    <p:sldId id="276" r:id="rId21"/>
    <p:sldId id="278" r:id="rId22"/>
    <p:sldId id="302" r:id="rId23"/>
    <p:sldId id="279" r:id="rId24"/>
    <p:sldId id="281" r:id="rId25"/>
    <p:sldId id="283" r:id="rId26"/>
    <p:sldId id="284" r:id="rId27"/>
    <p:sldId id="285" r:id="rId28"/>
    <p:sldId id="303" r:id="rId29"/>
    <p:sldId id="290" r:id="rId30"/>
    <p:sldId id="292" r:id="rId31"/>
    <p:sldId id="291" r:id="rId32"/>
    <p:sldId id="293" r:id="rId33"/>
    <p:sldId id="304" r:id="rId34"/>
    <p:sldId id="295" r:id="rId35"/>
    <p:sldId id="294" r:id="rId36"/>
    <p:sldId id="296" r:id="rId37"/>
    <p:sldId id="297" r:id="rId38"/>
    <p:sldId id="298" r:id="rId39"/>
    <p:sldId id="305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342"/>
    <a:srgbClr val="576542"/>
    <a:srgbClr val="F6923E"/>
    <a:srgbClr val="DC690A"/>
    <a:srgbClr val="F2F1EC"/>
    <a:srgbClr val="C55139"/>
    <a:srgbClr val="D98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6200795940549"/>
          <c:y val="0.0405586835286243"/>
          <c:w val="0.876080928331013"/>
          <c:h val="0.90387857382636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32</c:v>
                </c:pt>
                <c:pt idx="3">
                  <c:v>48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81966688"/>
        <c:axId val="-281965600"/>
      </c:areaChart>
      <c:dateAx>
        <c:axId val="-2819666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281965600"/>
        <c:crossesAt val="0"/>
        <c:auto val="1"/>
        <c:lblOffset val="100"/>
        <c:baseTimeUnit val="days"/>
      </c:dateAx>
      <c:valAx>
        <c:axId val="-281965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81966688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6200795940549"/>
          <c:y val="0.0405586835286243"/>
          <c:w val="0.876080928331013"/>
          <c:h val="0.90387857382636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48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79413584"/>
        <c:axId val="-279411408"/>
      </c:areaChart>
      <c:dateAx>
        <c:axId val="-279413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279411408"/>
        <c:crossesAt val="0"/>
        <c:auto val="1"/>
        <c:lblOffset val="100"/>
        <c:baseTimeUnit val="days"/>
      </c:dateAx>
      <c:valAx>
        <c:axId val="-27941140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794135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695317"/>
          <c:y val="0.0875059"/>
          <c:w val="0.930468"/>
          <c:h val="0.775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-288361760"/>
        <c:axId val="-288363936"/>
      </c:barChart>
      <c:catAx>
        <c:axId val="-28836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-288363936"/>
        <c:crosses val="autoZero"/>
        <c:auto val="1"/>
        <c:lblAlgn val="ctr"/>
        <c:lblOffset val="100"/>
        <c:noMultiLvlLbl val="1"/>
      </c:catAx>
      <c:valAx>
        <c:axId val="-2883639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CE2C5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-288361760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3B22-F5A2-4703-9955-B988AB0501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6C0F-5320-44C6-9E42-40C8EAB7F0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76695" y="165691"/>
            <a:ext cx="11838610" cy="6533284"/>
          </a:xfrm>
          <a:prstGeom prst="rect">
            <a:avLst/>
          </a:prstGeom>
          <a:solidFill>
            <a:srgbClr val="F2F1EC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238" y="284959"/>
            <a:ext cx="10515600" cy="56426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7654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2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jpeg"/><Relationship Id="rId3" Type="http://schemas.openxmlformats.org/officeDocument/2006/relationships/image" Target="../media/image7.emf"/><Relationship Id="rId2" Type="http://schemas.microsoft.com/office/2007/relationships/hdphoto" Target="../media/hdphoto1.wdp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emf"/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Jones - Nakanaid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39200" y="-1592179"/>
            <a:ext cx="609600" cy="6096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016526" y="3332278"/>
            <a:ext cx="6355080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小清新</a:t>
            </a:r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it-IT" altLang="zh-CN" sz="2400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957541" y="4628169"/>
            <a:ext cx="2214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516340" y="4626015"/>
            <a:ext cx="2468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3" grpId="0" bldLvl="0" animBg="1"/>
      <p:bldP spid="24" grpId="0"/>
      <p:bldP spid="25" grpId="0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954588" y="1942497"/>
            <a:ext cx="3920570" cy="3921077"/>
          </a:xfrm>
          <a:prstGeom prst="ellipse">
            <a:avLst/>
          </a:prstGeom>
          <a:noFill/>
          <a:ln w="2540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5827054" y="1829676"/>
            <a:ext cx="4167175" cy="4170000"/>
          </a:xfrm>
          <a:prstGeom prst="ellipse">
            <a:avLst/>
          </a:prstGeom>
          <a:noFill/>
          <a:ln w="19050" cmpd="sng">
            <a:solidFill>
              <a:srgbClr val="41445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6166527" y="2141760"/>
            <a:ext cx="3507277" cy="3507733"/>
          </a:xfrm>
          <a:prstGeom prst="ellipse">
            <a:avLst/>
          </a:prstGeom>
          <a:noFill/>
          <a:ln w="19050" cmpd="sng">
            <a:solidFill>
              <a:srgbClr val="414455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grpSp>
        <p:nvGrpSpPr>
          <p:cNvPr id="56" name="中国 52"/>
          <p:cNvGrpSpPr/>
          <p:nvPr/>
        </p:nvGrpSpPr>
        <p:grpSpPr bwMode="auto">
          <a:xfrm>
            <a:off x="6579982" y="2768854"/>
            <a:ext cx="2502589" cy="2276829"/>
            <a:chOff x="0" y="0"/>
            <a:chExt cx="5832647" cy="4819363"/>
          </a:xfrm>
          <a:solidFill>
            <a:schemeClr val="accent4"/>
          </a:solidFill>
        </p:grpSpPr>
        <p:sp>
          <p:nvSpPr>
            <p:cNvPr id="57" name="Freeform 9"/>
            <p:cNvSpPr/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8 h 1218"/>
                <a:gd name="T12" fmla="*/ 1114 w 1428"/>
                <a:gd name="T13" fmla="*/ 192 h 1218"/>
                <a:gd name="T14" fmla="*/ 1088 w 1428"/>
                <a:gd name="T15" fmla="*/ 262 h 1218"/>
                <a:gd name="T16" fmla="*/ 982 w 1428"/>
                <a:gd name="T17" fmla="*/ 276 h 1218"/>
                <a:gd name="T18" fmla="*/ 994 w 1428"/>
                <a:gd name="T19" fmla="*/ 420 h 1218"/>
                <a:gd name="T20" fmla="*/ 1136 w 1428"/>
                <a:gd name="T21" fmla="*/ 428 h 1218"/>
                <a:gd name="T22" fmla="*/ 1174 w 1428"/>
                <a:gd name="T23" fmla="*/ 498 h 1218"/>
                <a:gd name="T24" fmla="*/ 1018 w 1428"/>
                <a:gd name="T25" fmla="*/ 540 h 1218"/>
                <a:gd name="T26" fmla="*/ 946 w 1428"/>
                <a:gd name="T27" fmla="*/ 626 h 1218"/>
                <a:gd name="T28" fmla="*/ 820 w 1428"/>
                <a:gd name="T29" fmla="*/ 664 h 1218"/>
                <a:gd name="T30" fmla="*/ 778 w 1428"/>
                <a:gd name="T31" fmla="*/ 722 h 1218"/>
                <a:gd name="T32" fmla="*/ 776 w 1428"/>
                <a:gd name="T33" fmla="*/ 774 h 1218"/>
                <a:gd name="T34" fmla="*/ 688 w 1428"/>
                <a:gd name="T35" fmla="*/ 860 h 1218"/>
                <a:gd name="T36" fmla="*/ 510 w 1428"/>
                <a:gd name="T37" fmla="*/ 882 h 1218"/>
                <a:gd name="T38" fmla="*/ 398 w 1428"/>
                <a:gd name="T39" fmla="*/ 934 h 1218"/>
                <a:gd name="T40" fmla="*/ 246 w 1428"/>
                <a:gd name="T41" fmla="*/ 872 h 1218"/>
                <a:gd name="T42" fmla="*/ 68 w 1428"/>
                <a:gd name="T43" fmla="*/ 854 h 1218"/>
                <a:gd name="T44" fmla="*/ 24 w 1428"/>
                <a:gd name="T45" fmla="*/ 906 h 1218"/>
                <a:gd name="T46" fmla="*/ 46 w 1428"/>
                <a:gd name="T47" fmla="*/ 980 h 1218"/>
                <a:gd name="T48" fmla="*/ 138 w 1428"/>
                <a:gd name="T49" fmla="*/ 966 h 1218"/>
                <a:gd name="T50" fmla="*/ 156 w 1428"/>
                <a:gd name="T51" fmla="*/ 1060 h 1218"/>
                <a:gd name="T52" fmla="*/ 196 w 1428"/>
                <a:gd name="T53" fmla="*/ 1112 h 1218"/>
                <a:gd name="T54" fmla="*/ 240 w 1428"/>
                <a:gd name="T55" fmla="*/ 1114 h 1218"/>
                <a:gd name="T56" fmla="*/ 342 w 1428"/>
                <a:gd name="T57" fmla="*/ 1074 h 1218"/>
                <a:gd name="T58" fmla="*/ 386 w 1428"/>
                <a:gd name="T59" fmla="*/ 1108 h 1218"/>
                <a:gd name="T60" fmla="*/ 340 w 1428"/>
                <a:gd name="T61" fmla="*/ 1208 h 1218"/>
                <a:gd name="T62" fmla="*/ 450 w 1428"/>
                <a:gd name="T63" fmla="*/ 1204 h 1218"/>
                <a:gd name="T64" fmla="*/ 522 w 1428"/>
                <a:gd name="T65" fmla="*/ 1092 h 1218"/>
                <a:gd name="T66" fmla="*/ 538 w 1428"/>
                <a:gd name="T67" fmla="*/ 1180 h 1218"/>
                <a:gd name="T68" fmla="*/ 614 w 1428"/>
                <a:gd name="T69" fmla="*/ 1216 h 1218"/>
                <a:gd name="T70" fmla="*/ 690 w 1428"/>
                <a:gd name="T71" fmla="*/ 1108 h 1218"/>
                <a:gd name="T72" fmla="*/ 752 w 1428"/>
                <a:gd name="T73" fmla="*/ 1064 h 1218"/>
                <a:gd name="T74" fmla="*/ 806 w 1428"/>
                <a:gd name="T75" fmla="*/ 1052 h 1218"/>
                <a:gd name="T76" fmla="*/ 860 w 1428"/>
                <a:gd name="T77" fmla="*/ 992 h 1218"/>
                <a:gd name="T78" fmla="*/ 914 w 1428"/>
                <a:gd name="T79" fmla="*/ 940 h 1218"/>
                <a:gd name="T80" fmla="*/ 958 w 1428"/>
                <a:gd name="T81" fmla="*/ 840 h 1218"/>
                <a:gd name="T82" fmla="*/ 992 w 1428"/>
                <a:gd name="T83" fmla="*/ 896 h 1218"/>
                <a:gd name="T84" fmla="*/ 1068 w 1428"/>
                <a:gd name="T85" fmla="*/ 848 h 1218"/>
                <a:gd name="T86" fmla="*/ 1122 w 1428"/>
                <a:gd name="T87" fmla="*/ 796 h 1218"/>
                <a:gd name="T88" fmla="*/ 1158 w 1428"/>
                <a:gd name="T89" fmla="*/ 828 h 1218"/>
                <a:gd name="T90" fmla="*/ 1206 w 1428"/>
                <a:gd name="T91" fmla="*/ 890 h 1218"/>
                <a:gd name="T92" fmla="*/ 1266 w 1428"/>
                <a:gd name="T93" fmla="*/ 832 h 1218"/>
                <a:gd name="T94" fmla="*/ 1356 w 1428"/>
                <a:gd name="T95" fmla="*/ 756 h 1218"/>
                <a:gd name="T96" fmla="*/ 1412 w 1428"/>
                <a:gd name="T97" fmla="*/ 712 h 1218"/>
                <a:gd name="T98" fmla="*/ 1386 w 1428"/>
                <a:gd name="T99" fmla="*/ 642 h 1218"/>
                <a:gd name="T100" fmla="*/ 1328 w 1428"/>
                <a:gd name="T101" fmla="*/ 630 h 1218"/>
                <a:gd name="T102" fmla="*/ 1276 w 1428"/>
                <a:gd name="T103" fmla="*/ 524 h 1218"/>
                <a:gd name="T104" fmla="*/ 1338 w 1428"/>
                <a:gd name="T105" fmla="*/ 512 h 1218"/>
                <a:gd name="T106" fmla="*/ 1298 w 1428"/>
                <a:gd name="T107" fmla="*/ 406 h 1218"/>
                <a:gd name="T108" fmla="*/ 1334 w 1428"/>
                <a:gd name="T109" fmla="*/ 368 h 1218"/>
                <a:gd name="T110" fmla="*/ 1386 w 1428"/>
                <a:gd name="T111" fmla="*/ 284 h 1218"/>
                <a:gd name="T112" fmla="*/ 1398 w 1428"/>
                <a:gd name="T113" fmla="*/ 18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536 w 912"/>
                <a:gd name="T1" fmla="*/ 310 h 772"/>
                <a:gd name="T2" fmla="*/ 494 w 912"/>
                <a:gd name="T3" fmla="*/ 314 h 772"/>
                <a:gd name="T4" fmla="*/ 446 w 912"/>
                <a:gd name="T5" fmla="*/ 258 h 772"/>
                <a:gd name="T6" fmla="*/ 406 w 912"/>
                <a:gd name="T7" fmla="*/ 228 h 772"/>
                <a:gd name="T8" fmla="*/ 416 w 912"/>
                <a:gd name="T9" fmla="*/ 162 h 772"/>
                <a:gd name="T10" fmla="*/ 348 w 912"/>
                <a:gd name="T11" fmla="*/ 164 h 772"/>
                <a:gd name="T12" fmla="*/ 324 w 912"/>
                <a:gd name="T13" fmla="*/ 176 h 772"/>
                <a:gd name="T14" fmla="*/ 288 w 912"/>
                <a:gd name="T15" fmla="*/ 108 h 772"/>
                <a:gd name="T16" fmla="*/ 268 w 912"/>
                <a:gd name="T17" fmla="*/ 32 h 772"/>
                <a:gd name="T18" fmla="*/ 216 w 912"/>
                <a:gd name="T19" fmla="*/ 4 h 772"/>
                <a:gd name="T20" fmla="*/ 178 w 912"/>
                <a:gd name="T21" fmla="*/ 64 h 772"/>
                <a:gd name="T22" fmla="*/ 108 w 912"/>
                <a:gd name="T23" fmla="*/ 86 h 772"/>
                <a:gd name="T24" fmla="*/ 60 w 912"/>
                <a:gd name="T25" fmla="*/ 132 h 772"/>
                <a:gd name="T26" fmla="*/ 8 w 912"/>
                <a:gd name="T27" fmla="*/ 158 h 772"/>
                <a:gd name="T28" fmla="*/ 10 w 912"/>
                <a:gd name="T29" fmla="*/ 232 h 772"/>
                <a:gd name="T30" fmla="*/ 80 w 912"/>
                <a:gd name="T31" fmla="*/ 236 h 772"/>
                <a:gd name="T32" fmla="*/ 154 w 912"/>
                <a:gd name="T33" fmla="*/ 272 h 772"/>
                <a:gd name="T34" fmla="*/ 222 w 912"/>
                <a:gd name="T35" fmla="*/ 274 h 772"/>
                <a:gd name="T36" fmla="*/ 302 w 912"/>
                <a:gd name="T37" fmla="*/ 284 h 772"/>
                <a:gd name="T38" fmla="*/ 352 w 912"/>
                <a:gd name="T39" fmla="*/ 296 h 772"/>
                <a:gd name="T40" fmla="*/ 404 w 912"/>
                <a:gd name="T41" fmla="*/ 338 h 772"/>
                <a:gd name="T42" fmla="*/ 492 w 912"/>
                <a:gd name="T43" fmla="*/ 392 h 772"/>
                <a:gd name="T44" fmla="*/ 548 w 912"/>
                <a:gd name="T45" fmla="*/ 440 h 772"/>
                <a:gd name="T46" fmla="*/ 544 w 912"/>
                <a:gd name="T47" fmla="*/ 576 h 772"/>
                <a:gd name="T48" fmla="*/ 500 w 912"/>
                <a:gd name="T49" fmla="*/ 622 h 772"/>
                <a:gd name="T50" fmla="*/ 492 w 912"/>
                <a:gd name="T51" fmla="*/ 656 h 772"/>
                <a:gd name="T52" fmla="*/ 452 w 912"/>
                <a:gd name="T53" fmla="*/ 696 h 772"/>
                <a:gd name="T54" fmla="*/ 500 w 912"/>
                <a:gd name="T55" fmla="*/ 706 h 772"/>
                <a:gd name="T56" fmla="*/ 520 w 912"/>
                <a:gd name="T57" fmla="*/ 678 h 772"/>
                <a:gd name="T58" fmla="*/ 552 w 912"/>
                <a:gd name="T59" fmla="*/ 644 h 772"/>
                <a:gd name="T60" fmla="*/ 576 w 912"/>
                <a:gd name="T61" fmla="*/ 664 h 772"/>
                <a:gd name="T62" fmla="*/ 644 w 912"/>
                <a:gd name="T63" fmla="*/ 690 h 772"/>
                <a:gd name="T64" fmla="*/ 668 w 912"/>
                <a:gd name="T65" fmla="*/ 726 h 772"/>
                <a:gd name="T66" fmla="*/ 684 w 912"/>
                <a:gd name="T67" fmla="*/ 762 h 772"/>
                <a:gd name="T68" fmla="*/ 732 w 912"/>
                <a:gd name="T69" fmla="*/ 742 h 772"/>
                <a:gd name="T70" fmla="*/ 736 w 912"/>
                <a:gd name="T71" fmla="*/ 700 h 772"/>
                <a:gd name="T72" fmla="*/ 776 w 912"/>
                <a:gd name="T73" fmla="*/ 664 h 772"/>
                <a:gd name="T74" fmla="*/ 792 w 912"/>
                <a:gd name="T75" fmla="*/ 582 h 772"/>
                <a:gd name="T76" fmla="*/ 840 w 912"/>
                <a:gd name="T77" fmla="*/ 596 h 772"/>
                <a:gd name="T78" fmla="*/ 860 w 912"/>
                <a:gd name="T79" fmla="*/ 562 h 772"/>
                <a:gd name="T80" fmla="*/ 904 w 912"/>
                <a:gd name="T81" fmla="*/ 536 h 772"/>
                <a:gd name="T82" fmla="*/ 906 w 912"/>
                <a:gd name="T83" fmla="*/ 488 h 772"/>
                <a:gd name="T84" fmla="*/ 840 w 912"/>
                <a:gd name="T85" fmla="*/ 454 h 772"/>
                <a:gd name="T86" fmla="*/ 788 w 912"/>
                <a:gd name="T87" fmla="*/ 476 h 772"/>
                <a:gd name="T88" fmla="*/ 816 w 912"/>
                <a:gd name="T89" fmla="*/ 510 h 772"/>
                <a:gd name="T90" fmla="*/ 798 w 912"/>
                <a:gd name="T91" fmla="*/ 548 h 772"/>
                <a:gd name="T92" fmla="*/ 780 w 912"/>
                <a:gd name="T93" fmla="*/ 552 h 772"/>
                <a:gd name="T94" fmla="*/ 758 w 912"/>
                <a:gd name="T95" fmla="*/ 576 h 772"/>
                <a:gd name="T96" fmla="*/ 728 w 912"/>
                <a:gd name="T97" fmla="*/ 546 h 772"/>
                <a:gd name="T98" fmla="*/ 712 w 912"/>
                <a:gd name="T99" fmla="*/ 512 h 772"/>
                <a:gd name="T100" fmla="*/ 698 w 912"/>
                <a:gd name="T101" fmla="*/ 444 h 772"/>
                <a:gd name="T102" fmla="*/ 644 w 912"/>
                <a:gd name="T103" fmla="*/ 410 h 772"/>
                <a:gd name="T104" fmla="*/ 604 w 912"/>
                <a:gd name="T105" fmla="*/ 384 h 772"/>
                <a:gd name="T106" fmla="*/ 606 w 912"/>
                <a:gd name="T107" fmla="*/ 324 h 772"/>
                <a:gd name="T108" fmla="*/ 640 w 912"/>
                <a:gd name="T109" fmla="*/ 254 h 772"/>
                <a:gd name="T110" fmla="*/ 590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2 w 184"/>
                <a:gd name="T7" fmla="*/ 116 h 304"/>
                <a:gd name="T8" fmla="*/ 76 w 184"/>
                <a:gd name="T9" fmla="*/ 122 h 304"/>
                <a:gd name="T10" fmla="*/ 74 w 184"/>
                <a:gd name="T11" fmla="*/ 124 h 304"/>
                <a:gd name="T12" fmla="*/ 54 w 184"/>
                <a:gd name="T13" fmla="*/ 120 h 304"/>
                <a:gd name="T14" fmla="*/ 12 w 184"/>
                <a:gd name="T15" fmla="*/ 134 h 304"/>
                <a:gd name="T16" fmla="*/ 8 w 184"/>
                <a:gd name="T17" fmla="*/ 140 h 304"/>
                <a:gd name="T18" fmla="*/ 38 w 184"/>
                <a:gd name="T19" fmla="*/ 144 h 304"/>
                <a:gd name="T20" fmla="*/ 48 w 184"/>
                <a:gd name="T21" fmla="*/ 162 h 304"/>
                <a:gd name="T22" fmla="*/ 60 w 184"/>
                <a:gd name="T23" fmla="*/ 174 h 304"/>
                <a:gd name="T24" fmla="*/ 60 w 184"/>
                <a:gd name="T25" fmla="*/ 206 h 304"/>
                <a:gd name="T26" fmla="*/ 72 w 184"/>
                <a:gd name="T27" fmla="*/ 216 h 304"/>
                <a:gd name="T28" fmla="*/ 76 w 184"/>
                <a:gd name="T29" fmla="*/ 240 h 304"/>
                <a:gd name="T30" fmla="*/ 70 w 184"/>
                <a:gd name="T31" fmla="*/ 256 h 304"/>
                <a:gd name="T32" fmla="*/ 82 w 184"/>
                <a:gd name="T33" fmla="*/ 270 h 304"/>
                <a:gd name="T34" fmla="*/ 100 w 184"/>
                <a:gd name="T35" fmla="*/ 280 h 304"/>
                <a:gd name="T36" fmla="*/ 114 w 184"/>
                <a:gd name="T37" fmla="*/ 298 h 304"/>
                <a:gd name="T38" fmla="*/ 124 w 184"/>
                <a:gd name="T39" fmla="*/ 304 h 304"/>
                <a:gd name="T40" fmla="*/ 122 w 184"/>
                <a:gd name="T41" fmla="*/ 282 h 304"/>
                <a:gd name="T42" fmla="*/ 126 w 184"/>
                <a:gd name="T43" fmla="*/ 274 h 304"/>
                <a:gd name="T44" fmla="*/ 140 w 184"/>
                <a:gd name="T45" fmla="*/ 268 h 304"/>
                <a:gd name="T46" fmla="*/ 144 w 184"/>
                <a:gd name="T47" fmla="*/ 268 h 304"/>
                <a:gd name="T48" fmla="*/ 156 w 184"/>
                <a:gd name="T49" fmla="*/ 266 h 304"/>
                <a:gd name="T50" fmla="*/ 158 w 184"/>
                <a:gd name="T51" fmla="*/ 244 h 304"/>
                <a:gd name="T52" fmla="*/ 148 w 184"/>
                <a:gd name="T53" fmla="*/ 232 h 304"/>
                <a:gd name="T54" fmla="*/ 138 w 184"/>
                <a:gd name="T55" fmla="*/ 232 h 304"/>
                <a:gd name="T56" fmla="*/ 132 w 184"/>
                <a:gd name="T57" fmla="*/ 210 h 304"/>
                <a:gd name="T58" fmla="*/ 136 w 184"/>
                <a:gd name="T59" fmla="*/ 168 h 304"/>
                <a:gd name="T60" fmla="*/ 164 w 184"/>
                <a:gd name="T61" fmla="*/ 160 h 304"/>
                <a:gd name="T62" fmla="*/ 184 w 184"/>
                <a:gd name="T63" fmla="*/ 108 h 304"/>
                <a:gd name="T64" fmla="*/ 174 w 184"/>
                <a:gd name="T65" fmla="*/ 96 h 304"/>
                <a:gd name="T66" fmla="*/ 166 w 184"/>
                <a:gd name="T67" fmla="*/ 96 h 304"/>
                <a:gd name="T68" fmla="*/ 152 w 184"/>
                <a:gd name="T69" fmla="*/ 96 h 304"/>
                <a:gd name="T70" fmla="*/ 142 w 184"/>
                <a:gd name="T71" fmla="*/ 84 h 304"/>
                <a:gd name="T72" fmla="*/ 146 w 184"/>
                <a:gd name="T73" fmla="*/ 52 h 304"/>
                <a:gd name="T74" fmla="*/ 150 w 184"/>
                <a:gd name="T75" fmla="*/ 42 h 304"/>
                <a:gd name="T76" fmla="*/ 156 w 184"/>
                <a:gd name="T77" fmla="*/ 32 h 304"/>
                <a:gd name="T78" fmla="*/ 144 w 184"/>
                <a:gd name="T79" fmla="*/ 8 h 304"/>
                <a:gd name="T80" fmla="*/ 108 w 184"/>
                <a:gd name="T81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1262 w 1304"/>
                <a:gd name="T1" fmla="*/ 444 h 986"/>
                <a:gd name="T2" fmla="*/ 1222 w 1304"/>
                <a:gd name="T3" fmla="*/ 408 h 986"/>
                <a:gd name="T4" fmla="*/ 1202 w 1304"/>
                <a:gd name="T5" fmla="*/ 378 h 986"/>
                <a:gd name="T6" fmla="*/ 1140 w 1304"/>
                <a:gd name="T7" fmla="*/ 340 h 986"/>
                <a:gd name="T8" fmla="*/ 1032 w 1304"/>
                <a:gd name="T9" fmla="*/ 320 h 986"/>
                <a:gd name="T10" fmla="*/ 1044 w 1304"/>
                <a:gd name="T11" fmla="*/ 246 h 986"/>
                <a:gd name="T12" fmla="*/ 1024 w 1304"/>
                <a:gd name="T13" fmla="*/ 112 h 986"/>
                <a:gd name="T14" fmla="*/ 976 w 1304"/>
                <a:gd name="T15" fmla="*/ 90 h 986"/>
                <a:gd name="T16" fmla="*/ 954 w 1304"/>
                <a:gd name="T17" fmla="*/ 60 h 986"/>
                <a:gd name="T18" fmla="*/ 928 w 1304"/>
                <a:gd name="T19" fmla="*/ 0 h 986"/>
                <a:gd name="T20" fmla="*/ 876 w 1304"/>
                <a:gd name="T21" fmla="*/ 36 h 986"/>
                <a:gd name="T22" fmla="*/ 816 w 1304"/>
                <a:gd name="T23" fmla="*/ 66 h 986"/>
                <a:gd name="T24" fmla="*/ 798 w 1304"/>
                <a:gd name="T25" fmla="*/ 130 h 986"/>
                <a:gd name="T26" fmla="*/ 760 w 1304"/>
                <a:gd name="T27" fmla="*/ 146 h 986"/>
                <a:gd name="T28" fmla="*/ 674 w 1304"/>
                <a:gd name="T29" fmla="*/ 104 h 986"/>
                <a:gd name="T30" fmla="*/ 610 w 1304"/>
                <a:gd name="T31" fmla="*/ 232 h 986"/>
                <a:gd name="T32" fmla="*/ 576 w 1304"/>
                <a:gd name="T33" fmla="*/ 226 h 986"/>
                <a:gd name="T34" fmla="*/ 494 w 1304"/>
                <a:gd name="T35" fmla="*/ 216 h 986"/>
                <a:gd name="T36" fmla="*/ 494 w 1304"/>
                <a:gd name="T37" fmla="*/ 256 h 986"/>
                <a:gd name="T38" fmla="*/ 472 w 1304"/>
                <a:gd name="T39" fmla="*/ 388 h 986"/>
                <a:gd name="T40" fmla="*/ 464 w 1304"/>
                <a:gd name="T41" fmla="*/ 390 h 986"/>
                <a:gd name="T42" fmla="*/ 452 w 1304"/>
                <a:gd name="T43" fmla="*/ 392 h 986"/>
                <a:gd name="T44" fmla="*/ 412 w 1304"/>
                <a:gd name="T45" fmla="*/ 444 h 986"/>
                <a:gd name="T46" fmla="*/ 330 w 1304"/>
                <a:gd name="T47" fmla="*/ 468 h 986"/>
                <a:gd name="T48" fmla="*/ 248 w 1304"/>
                <a:gd name="T49" fmla="*/ 470 h 986"/>
                <a:gd name="T50" fmla="*/ 184 w 1304"/>
                <a:gd name="T51" fmla="*/ 506 h 986"/>
                <a:gd name="T52" fmla="*/ 106 w 1304"/>
                <a:gd name="T53" fmla="*/ 494 h 986"/>
                <a:gd name="T54" fmla="*/ 60 w 1304"/>
                <a:gd name="T55" fmla="*/ 482 h 986"/>
                <a:gd name="T56" fmla="*/ 10 w 1304"/>
                <a:gd name="T57" fmla="*/ 528 h 986"/>
                <a:gd name="T58" fmla="*/ 14 w 1304"/>
                <a:gd name="T59" fmla="*/ 562 h 986"/>
                <a:gd name="T60" fmla="*/ 14 w 1304"/>
                <a:gd name="T61" fmla="*/ 598 h 986"/>
                <a:gd name="T62" fmla="*/ 58 w 1304"/>
                <a:gd name="T63" fmla="*/ 652 h 986"/>
                <a:gd name="T64" fmla="*/ 6 w 1304"/>
                <a:gd name="T65" fmla="*/ 716 h 986"/>
                <a:gd name="T66" fmla="*/ 42 w 1304"/>
                <a:gd name="T67" fmla="*/ 734 h 986"/>
                <a:gd name="T68" fmla="*/ 74 w 1304"/>
                <a:gd name="T69" fmla="*/ 792 h 986"/>
                <a:gd name="T70" fmla="*/ 100 w 1304"/>
                <a:gd name="T71" fmla="*/ 852 h 986"/>
                <a:gd name="T72" fmla="*/ 174 w 1304"/>
                <a:gd name="T73" fmla="*/ 888 h 986"/>
                <a:gd name="T74" fmla="*/ 206 w 1304"/>
                <a:gd name="T75" fmla="*/ 982 h 986"/>
                <a:gd name="T76" fmla="*/ 260 w 1304"/>
                <a:gd name="T77" fmla="*/ 984 h 986"/>
                <a:gd name="T78" fmla="*/ 274 w 1304"/>
                <a:gd name="T79" fmla="*/ 952 h 986"/>
                <a:gd name="T80" fmla="*/ 298 w 1304"/>
                <a:gd name="T81" fmla="*/ 926 h 986"/>
                <a:gd name="T82" fmla="*/ 382 w 1304"/>
                <a:gd name="T83" fmla="*/ 946 h 986"/>
                <a:gd name="T84" fmla="*/ 452 w 1304"/>
                <a:gd name="T85" fmla="*/ 924 h 986"/>
                <a:gd name="T86" fmla="*/ 488 w 1304"/>
                <a:gd name="T87" fmla="*/ 960 h 986"/>
                <a:gd name="T88" fmla="*/ 552 w 1304"/>
                <a:gd name="T89" fmla="*/ 964 h 986"/>
                <a:gd name="T90" fmla="*/ 666 w 1304"/>
                <a:gd name="T91" fmla="*/ 944 h 986"/>
                <a:gd name="T92" fmla="*/ 754 w 1304"/>
                <a:gd name="T93" fmla="*/ 928 h 986"/>
                <a:gd name="T94" fmla="*/ 832 w 1304"/>
                <a:gd name="T95" fmla="*/ 948 h 986"/>
                <a:gd name="T96" fmla="*/ 908 w 1304"/>
                <a:gd name="T97" fmla="*/ 976 h 986"/>
                <a:gd name="T98" fmla="*/ 940 w 1304"/>
                <a:gd name="T99" fmla="*/ 940 h 986"/>
                <a:gd name="T100" fmla="*/ 954 w 1304"/>
                <a:gd name="T101" fmla="*/ 920 h 986"/>
                <a:gd name="T102" fmla="*/ 950 w 1304"/>
                <a:gd name="T103" fmla="*/ 884 h 986"/>
                <a:gd name="T104" fmla="*/ 922 w 1304"/>
                <a:gd name="T105" fmla="*/ 856 h 986"/>
                <a:gd name="T106" fmla="*/ 934 w 1304"/>
                <a:gd name="T107" fmla="*/ 804 h 986"/>
                <a:gd name="T108" fmla="*/ 1004 w 1304"/>
                <a:gd name="T109" fmla="*/ 794 h 986"/>
                <a:gd name="T110" fmla="*/ 1090 w 1304"/>
                <a:gd name="T111" fmla="*/ 772 h 986"/>
                <a:gd name="T112" fmla="*/ 1086 w 1304"/>
                <a:gd name="T113" fmla="*/ 748 h 986"/>
                <a:gd name="T114" fmla="*/ 1086 w 1304"/>
                <a:gd name="T115" fmla="*/ 702 h 986"/>
                <a:gd name="T116" fmla="*/ 1126 w 1304"/>
                <a:gd name="T117" fmla="*/ 676 h 986"/>
                <a:gd name="T118" fmla="*/ 1186 w 1304"/>
                <a:gd name="T119" fmla="*/ 614 h 986"/>
                <a:gd name="T120" fmla="*/ 1214 w 1304"/>
                <a:gd name="T121" fmla="*/ 596 h 986"/>
                <a:gd name="T122" fmla="*/ 1296 w 1304"/>
                <a:gd name="T123" fmla="*/ 580 h 986"/>
                <a:gd name="T124" fmla="*/ 1302 w 1304"/>
                <a:gd name="T12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480 w 812"/>
                <a:gd name="T1" fmla="*/ 58 h 582"/>
                <a:gd name="T2" fmla="*/ 460 w 812"/>
                <a:gd name="T3" fmla="*/ 82 h 582"/>
                <a:gd name="T4" fmla="*/ 396 w 812"/>
                <a:gd name="T5" fmla="*/ 38 h 582"/>
                <a:gd name="T6" fmla="*/ 344 w 812"/>
                <a:gd name="T7" fmla="*/ 10 h 582"/>
                <a:gd name="T8" fmla="*/ 288 w 812"/>
                <a:gd name="T9" fmla="*/ 4 h 582"/>
                <a:gd name="T10" fmla="*/ 248 w 812"/>
                <a:gd name="T11" fmla="*/ 6 h 582"/>
                <a:gd name="T12" fmla="*/ 198 w 812"/>
                <a:gd name="T13" fmla="*/ 18 h 582"/>
                <a:gd name="T14" fmla="*/ 158 w 812"/>
                <a:gd name="T15" fmla="*/ 28 h 582"/>
                <a:gd name="T16" fmla="*/ 92 w 812"/>
                <a:gd name="T17" fmla="*/ 38 h 582"/>
                <a:gd name="T18" fmla="*/ 84 w 812"/>
                <a:gd name="T19" fmla="*/ 78 h 582"/>
                <a:gd name="T20" fmla="*/ 120 w 812"/>
                <a:gd name="T21" fmla="*/ 114 h 582"/>
                <a:gd name="T22" fmla="*/ 128 w 812"/>
                <a:gd name="T23" fmla="*/ 142 h 582"/>
                <a:gd name="T24" fmla="*/ 112 w 812"/>
                <a:gd name="T25" fmla="*/ 196 h 582"/>
                <a:gd name="T26" fmla="*/ 106 w 812"/>
                <a:gd name="T27" fmla="*/ 214 h 582"/>
                <a:gd name="T28" fmla="*/ 60 w 812"/>
                <a:gd name="T29" fmla="*/ 210 h 582"/>
                <a:gd name="T30" fmla="*/ 22 w 812"/>
                <a:gd name="T31" fmla="*/ 202 h 582"/>
                <a:gd name="T32" fmla="*/ 8 w 812"/>
                <a:gd name="T33" fmla="*/ 250 h 582"/>
                <a:gd name="T34" fmla="*/ 4 w 812"/>
                <a:gd name="T35" fmla="*/ 272 h 582"/>
                <a:gd name="T36" fmla="*/ 18 w 812"/>
                <a:gd name="T37" fmla="*/ 310 h 582"/>
                <a:gd name="T38" fmla="*/ 0 w 812"/>
                <a:gd name="T39" fmla="*/ 362 h 582"/>
                <a:gd name="T40" fmla="*/ 26 w 812"/>
                <a:gd name="T41" fmla="*/ 406 h 582"/>
                <a:gd name="T42" fmla="*/ 68 w 812"/>
                <a:gd name="T43" fmla="*/ 422 h 582"/>
                <a:gd name="T44" fmla="*/ 92 w 812"/>
                <a:gd name="T45" fmla="*/ 424 h 582"/>
                <a:gd name="T46" fmla="*/ 108 w 812"/>
                <a:gd name="T47" fmla="*/ 448 h 582"/>
                <a:gd name="T48" fmla="*/ 132 w 812"/>
                <a:gd name="T49" fmla="*/ 460 h 582"/>
                <a:gd name="T50" fmla="*/ 162 w 812"/>
                <a:gd name="T51" fmla="*/ 474 h 582"/>
                <a:gd name="T52" fmla="*/ 232 w 812"/>
                <a:gd name="T53" fmla="*/ 498 h 582"/>
                <a:gd name="T54" fmla="*/ 304 w 812"/>
                <a:gd name="T55" fmla="*/ 494 h 582"/>
                <a:gd name="T56" fmla="*/ 332 w 812"/>
                <a:gd name="T57" fmla="*/ 532 h 582"/>
                <a:gd name="T58" fmla="*/ 348 w 812"/>
                <a:gd name="T59" fmla="*/ 554 h 582"/>
                <a:gd name="T60" fmla="*/ 364 w 812"/>
                <a:gd name="T61" fmla="*/ 578 h 582"/>
                <a:gd name="T62" fmla="*/ 390 w 812"/>
                <a:gd name="T63" fmla="*/ 568 h 582"/>
                <a:gd name="T64" fmla="*/ 428 w 812"/>
                <a:gd name="T65" fmla="*/ 574 h 582"/>
                <a:gd name="T66" fmla="*/ 456 w 812"/>
                <a:gd name="T67" fmla="*/ 546 h 582"/>
                <a:gd name="T68" fmla="*/ 476 w 812"/>
                <a:gd name="T69" fmla="*/ 492 h 582"/>
                <a:gd name="T70" fmla="*/ 476 w 812"/>
                <a:gd name="T71" fmla="*/ 438 h 582"/>
                <a:gd name="T72" fmla="*/ 480 w 812"/>
                <a:gd name="T73" fmla="*/ 418 h 582"/>
                <a:gd name="T74" fmla="*/ 514 w 812"/>
                <a:gd name="T75" fmla="*/ 410 h 582"/>
                <a:gd name="T76" fmla="*/ 556 w 812"/>
                <a:gd name="T77" fmla="*/ 428 h 582"/>
                <a:gd name="T78" fmla="*/ 568 w 812"/>
                <a:gd name="T79" fmla="*/ 462 h 582"/>
                <a:gd name="T80" fmla="*/ 584 w 812"/>
                <a:gd name="T81" fmla="*/ 478 h 582"/>
                <a:gd name="T82" fmla="*/ 610 w 812"/>
                <a:gd name="T83" fmla="*/ 506 h 582"/>
                <a:gd name="T84" fmla="*/ 652 w 812"/>
                <a:gd name="T85" fmla="*/ 518 h 582"/>
                <a:gd name="T86" fmla="*/ 664 w 812"/>
                <a:gd name="T87" fmla="*/ 518 h 582"/>
                <a:gd name="T88" fmla="*/ 700 w 812"/>
                <a:gd name="T89" fmla="*/ 508 h 582"/>
                <a:gd name="T90" fmla="*/ 698 w 812"/>
                <a:gd name="T91" fmla="*/ 480 h 582"/>
                <a:gd name="T92" fmla="*/ 722 w 812"/>
                <a:gd name="T93" fmla="*/ 472 h 582"/>
                <a:gd name="T94" fmla="*/ 688 w 812"/>
                <a:gd name="T95" fmla="*/ 426 h 582"/>
                <a:gd name="T96" fmla="*/ 744 w 812"/>
                <a:gd name="T97" fmla="*/ 396 h 582"/>
                <a:gd name="T98" fmla="*/ 730 w 812"/>
                <a:gd name="T99" fmla="*/ 378 h 582"/>
                <a:gd name="T100" fmla="*/ 752 w 812"/>
                <a:gd name="T101" fmla="*/ 350 h 582"/>
                <a:gd name="T102" fmla="*/ 796 w 812"/>
                <a:gd name="T103" fmla="*/ 310 h 582"/>
                <a:gd name="T104" fmla="*/ 800 w 812"/>
                <a:gd name="T105" fmla="*/ 254 h 582"/>
                <a:gd name="T106" fmla="*/ 778 w 812"/>
                <a:gd name="T107" fmla="*/ 182 h 582"/>
                <a:gd name="T108" fmla="*/ 736 w 812"/>
                <a:gd name="T109" fmla="*/ 158 h 582"/>
                <a:gd name="T110" fmla="*/ 672 w 812"/>
                <a:gd name="T111" fmla="*/ 100 h 582"/>
                <a:gd name="T112" fmla="*/ 658 w 812"/>
                <a:gd name="T113" fmla="*/ 106 h 582"/>
                <a:gd name="T114" fmla="*/ 616 w 812"/>
                <a:gd name="T115" fmla="*/ 78 h 582"/>
                <a:gd name="T116" fmla="*/ 584 w 812"/>
                <a:gd name="T117" fmla="*/ 52 h 582"/>
                <a:gd name="T118" fmla="*/ 552 w 812"/>
                <a:gd name="T119" fmla="*/ 50 h 582"/>
                <a:gd name="T120" fmla="*/ 484 w 812"/>
                <a:gd name="T121" fmla="*/ 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0 w 702"/>
                <a:gd name="T1" fmla="*/ 28 h 616"/>
                <a:gd name="T2" fmla="*/ 22 w 702"/>
                <a:gd name="T3" fmla="*/ 90 h 616"/>
                <a:gd name="T4" fmla="*/ 38 w 702"/>
                <a:gd name="T5" fmla="*/ 136 h 616"/>
                <a:gd name="T6" fmla="*/ 70 w 702"/>
                <a:gd name="T7" fmla="*/ 194 h 616"/>
                <a:gd name="T8" fmla="*/ 74 w 702"/>
                <a:gd name="T9" fmla="*/ 244 h 616"/>
                <a:gd name="T10" fmla="*/ 92 w 702"/>
                <a:gd name="T11" fmla="*/ 302 h 616"/>
                <a:gd name="T12" fmla="*/ 98 w 702"/>
                <a:gd name="T13" fmla="*/ 346 h 616"/>
                <a:gd name="T14" fmla="*/ 90 w 702"/>
                <a:gd name="T15" fmla="*/ 386 h 616"/>
                <a:gd name="T16" fmla="*/ 90 w 702"/>
                <a:gd name="T17" fmla="*/ 434 h 616"/>
                <a:gd name="T18" fmla="*/ 106 w 702"/>
                <a:gd name="T19" fmla="*/ 462 h 616"/>
                <a:gd name="T20" fmla="*/ 118 w 702"/>
                <a:gd name="T21" fmla="*/ 450 h 616"/>
                <a:gd name="T22" fmla="*/ 124 w 702"/>
                <a:gd name="T23" fmla="*/ 426 h 616"/>
                <a:gd name="T24" fmla="*/ 146 w 702"/>
                <a:gd name="T25" fmla="*/ 420 h 616"/>
                <a:gd name="T26" fmla="*/ 170 w 702"/>
                <a:gd name="T27" fmla="*/ 474 h 616"/>
                <a:gd name="T28" fmla="*/ 200 w 702"/>
                <a:gd name="T29" fmla="*/ 470 h 616"/>
                <a:gd name="T30" fmla="*/ 238 w 702"/>
                <a:gd name="T31" fmla="*/ 556 h 616"/>
                <a:gd name="T32" fmla="*/ 254 w 702"/>
                <a:gd name="T33" fmla="*/ 588 h 616"/>
                <a:gd name="T34" fmla="*/ 262 w 702"/>
                <a:gd name="T35" fmla="*/ 598 h 616"/>
                <a:gd name="T36" fmla="*/ 278 w 702"/>
                <a:gd name="T37" fmla="*/ 602 h 616"/>
                <a:gd name="T38" fmla="*/ 328 w 702"/>
                <a:gd name="T39" fmla="*/ 588 h 616"/>
                <a:gd name="T40" fmla="*/ 328 w 702"/>
                <a:gd name="T41" fmla="*/ 536 h 616"/>
                <a:gd name="T42" fmla="*/ 348 w 702"/>
                <a:gd name="T43" fmla="*/ 510 h 616"/>
                <a:gd name="T44" fmla="*/ 390 w 702"/>
                <a:gd name="T45" fmla="*/ 450 h 616"/>
                <a:gd name="T46" fmla="*/ 428 w 702"/>
                <a:gd name="T47" fmla="*/ 420 h 616"/>
                <a:gd name="T48" fmla="*/ 448 w 702"/>
                <a:gd name="T49" fmla="*/ 480 h 616"/>
                <a:gd name="T50" fmla="*/ 478 w 702"/>
                <a:gd name="T51" fmla="*/ 466 h 616"/>
                <a:gd name="T52" fmla="*/ 498 w 702"/>
                <a:gd name="T53" fmla="*/ 494 h 616"/>
                <a:gd name="T54" fmla="*/ 554 w 702"/>
                <a:gd name="T55" fmla="*/ 482 h 616"/>
                <a:gd name="T56" fmla="*/ 504 w 702"/>
                <a:gd name="T57" fmla="*/ 434 h 616"/>
                <a:gd name="T58" fmla="*/ 534 w 702"/>
                <a:gd name="T59" fmla="*/ 416 h 616"/>
                <a:gd name="T60" fmla="*/ 532 w 702"/>
                <a:gd name="T61" fmla="*/ 396 h 616"/>
                <a:gd name="T62" fmla="*/ 522 w 702"/>
                <a:gd name="T63" fmla="*/ 314 h 616"/>
                <a:gd name="T64" fmla="*/ 608 w 702"/>
                <a:gd name="T65" fmla="*/ 286 h 616"/>
                <a:gd name="T66" fmla="*/ 664 w 702"/>
                <a:gd name="T67" fmla="*/ 224 h 616"/>
                <a:gd name="T68" fmla="*/ 686 w 702"/>
                <a:gd name="T69" fmla="*/ 174 h 616"/>
                <a:gd name="T70" fmla="*/ 684 w 702"/>
                <a:gd name="T71" fmla="*/ 156 h 616"/>
                <a:gd name="T72" fmla="*/ 630 w 702"/>
                <a:gd name="T73" fmla="*/ 138 h 616"/>
                <a:gd name="T74" fmla="*/ 612 w 702"/>
                <a:gd name="T75" fmla="*/ 146 h 616"/>
                <a:gd name="T76" fmla="*/ 598 w 702"/>
                <a:gd name="T77" fmla="*/ 126 h 616"/>
                <a:gd name="T78" fmla="*/ 576 w 702"/>
                <a:gd name="T79" fmla="*/ 124 h 616"/>
                <a:gd name="T80" fmla="*/ 524 w 702"/>
                <a:gd name="T81" fmla="*/ 114 h 616"/>
                <a:gd name="T82" fmla="*/ 488 w 702"/>
                <a:gd name="T83" fmla="*/ 132 h 616"/>
                <a:gd name="T84" fmla="*/ 438 w 702"/>
                <a:gd name="T85" fmla="*/ 110 h 616"/>
                <a:gd name="T86" fmla="*/ 416 w 702"/>
                <a:gd name="T87" fmla="*/ 58 h 616"/>
                <a:gd name="T88" fmla="*/ 350 w 702"/>
                <a:gd name="T89" fmla="*/ 18 h 616"/>
                <a:gd name="T90" fmla="*/ 310 w 702"/>
                <a:gd name="T91" fmla="*/ 30 h 616"/>
                <a:gd name="T92" fmla="*/ 318 w 702"/>
                <a:gd name="T93" fmla="*/ 62 h 616"/>
                <a:gd name="T94" fmla="*/ 280 w 702"/>
                <a:gd name="T95" fmla="*/ 66 h 616"/>
                <a:gd name="T96" fmla="*/ 262 w 702"/>
                <a:gd name="T97" fmla="*/ 86 h 616"/>
                <a:gd name="T98" fmla="*/ 246 w 702"/>
                <a:gd name="T99" fmla="*/ 104 h 616"/>
                <a:gd name="T100" fmla="*/ 208 w 702"/>
                <a:gd name="T101" fmla="*/ 118 h 616"/>
                <a:gd name="T102" fmla="*/ 160 w 702"/>
                <a:gd name="T103" fmla="*/ 110 h 616"/>
                <a:gd name="T104" fmla="*/ 132 w 702"/>
                <a:gd name="T105" fmla="*/ 108 h 616"/>
                <a:gd name="T106" fmla="*/ 106 w 702"/>
                <a:gd name="T107" fmla="*/ 66 h 616"/>
                <a:gd name="T108" fmla="*/ 86 w 702"/>
                <a:gd name="T109" fmla="*/ 46 h 616"/>
                <a:gd name="T110" fmla="*/ 66 w 702"/>
                <a:gd name="T111" fmla="*/ 1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132 w 1256"/>
                <a:gd name="T1" fmla="*/ 26 h 764"/>
                <a:gd name="T2" fmla="*/ 122 w 1256"/>
                <a:gd name="T3" fmla="*/ 60 h 764"/>
                <a:gd name="T4" fmla="*/ 62 w 1256"/>
                <a:gd name="T5" fmla="*/ 70 h 764"/>
                <a:gd name="T6" fmla="*/ 44 w 1256"/>
                <a:gd name="T7" fmla="*/ 122 h 764"/>
                <a:gd name="T8" fmla="*/ 60 w 1256"/>
                <a:gd name="T9" fmla="*/ 188 h 764"/>
                <a:gd name="T10" fmla="*/ 6 w 1256"/>
                <a:gd name="T11" fmla="*/ 216 h 764"/>
                <a:gd name="T12" fmla="*/ 2 w 1256"/>
                <a:gd name="T13" fmla="*/ 262 h 764"/>
                <a:gd name="T14" fmla="*/ 28 w 1256"/>
                <a:gd name="T15" fmla="*/ 300 h 764"/>
                <a:gd name="T16" fmla="*/ 62 w 1256"/>
                <a:gd name="T17" fmla="*/ 338 h 764"/>
                <a:gd name="T18" fmla="*/ 150 w 1256"/>
                <a:gd name="T19" fmla="*/ 386 h 764"/>
                <a:gd name="T20" fmla="*/ 222 w 1256"/>
                <a:gd name="T21" fmla="*/ 454 h 764"/>
                <a:gd name="T22" fmla="*/ 290 w 1256"/>
                <a:gd name="T23" fmla="*/ 500 h 764"/>
                <a:gd name="T24" fmla="*/ 334 w 1256"/>
                <a:gd name="T25" fmla="*/ 556 h 764"/>
                <a:gd name="T26" fmla="*/ 404 w 1256"/>
                <a:gd name="T27" fmla="*/ 602 h 764"/>
                <a:gd name="T28" fmla="*/ 470 w 1256"/>
                <a:gd name="T29" fmla="*/ 628 h 764"/>
                <a:gd name="T30" fmla="*/ 580 w 1256"/>
                <a:gd name="T31" fmla="*/ 642 h 764"/>
                <a:gd name="T32" fmla="*/ 594 w 1256"/>
                <a:gd name="T33" fmla="*/ 664 h 764"/>
                <a:gd name="T34" fmla="*/ 586 w 1256"/>
                <a:gd name="T35" fmla="*/ 692 h 764"/>
                <a:gd name="T36" fmla="*/ 616 w 1256"/>
                <a:gd name="T37" fmla="*/ 676 h 764"/>
                <a:gd name="T38" fmla="*/ 660 w 1256"/>
                <a:gd name="T39" fmla="*/ 638 h 764"/>
                <a:gd name="T40" fmla="*/ 772 w 1256"/>
                <a:gd name="T41" fmla="*/ 680 h 764"/>
                <a:gd name="T42" fmla="*/ 802 w 1256"/>
                <a:gd name="T43" fmla="*/ 754 h 764"/>
                <a:gd name="T44" fmla="*/ 904 w 1256"/>
                <a:gd name="T45" fmla="*/ 748 h 764"/>
                <a:gd name="T46" fmla="*/ 1024 w 1256"/>
                <a:gd name="T47" fmla="*/ 680 h 764"/>
                <a:gd name="T48" fmla="*/ 1122 w 1256"/>
                <a:gd name="T49" fmla="*/ 712 h 764"/>
                <a:gd name="T50" fmla="*/ 1138 w 1256"/>
                <a:gd name="T51" fmla="*/ 716 h 764"/>
                <a:gd name="T52" fmla="*/ 1156 w 1256"/>
                <a:gd name="T53" fmla="*/ 666 h 764"/>
                <a:gd name="T54" fmla="*/ 1192 w 1256"/>
                <a:gd name="T55" fmla="*/ 696 h 764"/>
                <a:gd name="T56" fmla="*/ 1214 w 1256"/>
                <a:gd name="T57" fmla="*/ 664 h 764"/>
                <a:gd name="T58" fmla="*/ 1228 w 1256"/>
                <a:gd name="T59" fmla="*/ 644 h 764"/>
                <a:gd name="T60" fmla="*/ 1246 w 1256"/>
                <a:gd name="T61" fmla="*/ 568 h 764"/>
                <a:gd name="T62" fmla="*/ 1240 w 1256"/>
                <a:gd name="T63" fmla="*/ 510 h 764"/>
                <a:gd name="T64" fmla="*/ 1228 w 1256"/>
                <a:gd name="T65" fmla="*/ 448 h 764"/>
                <a:gd name="T66" fmla="*/ 1200 w 1256"/>
                <a:gd name="T67" fmla="*/ 412 h 764"/>
                <a:gd name="T68" fmla="*/ 1162 w 1256"/>
                <a:gd name="T69" fmla="*/ 366 h 764"/>
                <a:gd name="T70" fmla="*/ 1152 w 1256"/>
                <a:gd name="T71" fmla="*/ 418 h 764"/>
                <a:gd name="T72" fmla="*/ 1094 w 1256"/>
                <a:gd name="T73" fmla="*/ 430 h 764"/>
                <a:gd name="T74" fmla="*/ 1036 w 1256"/>
                <a:gd name="T75" fmla="*/ 386 h 764"/>
                <a:gd name="T76" fmla="*/ 1000 w 1256"/>
                <a:gd name="T77" fmla="*/ 344 h 764"/>
                <a:gd name="T78" fmla="*/ 900 w 1256"/>
                <a:gd name="T79" fmla="*/ 342 h 764"/>
                <a:gd name="T80" fmla="*/ 828 w 1256"/>
                <a:gd name="T81" fmla="*/ 312 h 764"/>
                <a:gd name="T82" fmla="*/ 796 w 1256"/>
                <a:gd name="T83" fmla="*/ 290 h 764"/>
                <a:gd name="T84" fmla="*/ 768 w 1256"/>
                <a:gd name="T85" fmla="*/ 274 h 764"/>
                <a:gd name="T86" fmla="*/ 746 w 1256"/>
                <a:gd name="T87" fmla="*/ 280 h 764"/>
                <a:gd name="T88" fmla="*/ 708 w 1256"/>
                <a:gd name="T89" fmla="*/ 238 h 764"/>
                <a:gd name="T90" fmla="*/ 692 w 1256"/>
                <a:gd name="T91" fmla="*/ 196 h 764"/>
                <a:gd name="T92" fmla="*/ 694 w 1256"/>
                <a:gd name="T93" fmla="*/ 118 h 764"/>
                <a:gd name="T94" fmla="*/ 708 w 1256"/>
                <a:gd name="T95" fmla="*/ 84 h 764"/>
                <a:gd name="T96" fmla="*/ 712 w 1256"/>
                <a:gd name="T97" fmla="*/ 44 h 764"/>
                <a:gd name="T98" fmla="*/ 680 w 1256"/>
                <a:gd name="T99" fmla="*/ 20 h 764"/>
                <a:gd name="T100" fmla="*/ 596 w 1256"/>
                <a:gd name="T101" fmla="*/ 10 h 764"/>
                <a:gd name="T102" fmla="*/ 518 w 1256"/>
                <a:gd name="T103" fmla="*/ 24 h 764"/>
                <a:gd name="T104" fmla="*/ 440 w 1256"/>
                <a:gd name="T105" fmla="*/ 36 h 764"/>
                <a:gd name="T106" fmla="*/ 372 w 1256"/>
                <a:gd name="T107" fmla="*/ 44 h 764"/>
                <a:gd name="T108" fmla="*/ 318 w 1256"/>
                <a:gd name="T109" fmla="*/ 20 h 764"/>
                <a:gd name="T110" fmla="*/ 296 w 1256"/>
                <a:gd name="T111" fmla="*/ 8 h 764"/>
                <a:gd name="T112" fmla="*/ 210 w 1256"/>
                <a:gd name="T113" fmla="*/ 1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88 w 384"/>
                <a:gd name="T1" fmla="*/ 8 h 332"/>
                <a:gd name="T2" fmla="*/ 276 w 384"/>
                <a:gd name="T3" fmla="*/ 24 h 332"/>
                <a:gd name="T4" fmla="*/ 264 w 384"/>
                <a:gd name="T5" fmla="*/ 20 h 332"/>
                <a:gd name="T6" fmla="*/ 260 w 384"/>
                <a:gd name="T7" fmla="*/ 10 h 332"/>
                <a:gd name="T8" fmla="*/ 252 w 384"/>
                <a:gd name="T9" fmla="*/ 0 h 332"/>
                <a:gd name="T10" fmla="*/ 248 w 384"/>
                <a:gd name="T11" fmla="*/ 20 h 332"/>
                <a:gd name="T12" fmla="*/ 236 w 384"/>
                <a:gd name="T13" fmla="*/ 36 h 332"/>
                <a:gd name="T14" fmla="*/ 208 w 384"/>
                <a:gd name="T15" fmla="*/ 44 h 332"/>
                <a:gd name="T16" fmla="*/ 188 w 384"/>
                <a:gd name="T17" fmla="*/ 58 h 332"/>
                <a:gd name="T18" fmla="*/ 184 w 384"/>
                <a:gd name="T19" fmla="*/ 52 h 332"/>
                <a:gd name="T20" fmla="*/ 168 w 384"/>
                <a:gd name="T21" fmla="*/ 60 h 332"/>
                <a:gd name="T22" fmla="*/ 160 w 384"/>
                <a:gd name="T23" fmla="*/ 50 h 332"/>
                <a:gd name="T24" fmla="*/ 132 w 384"/>
                <a:gd name="T25" fmla="*/ 56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14 w 384"/>
                <a:gd name="T33" fmla="*/ 126 h 332"/>
                <a:gd name="T34" fmla="*/ 94 w 384"/>
                <a:gd name="T35" fmla="*/ 142 h 332"/>
                <a:gd name="T36" fmla="*/ 60 w 384"/>
                <a:gd name="T37" fmla="*/ 142 h 332"/>
                <a:gd name="T38" fmla="*/ 16 w 384"/>
                <a:gd name="T39" fmla="*/ 148 h 332"/>
                <a:gd name="T40" fmla="*/ 0 w 384"/>
                <a:gd name="T41" fmla="*/ 172 h 332"/>
                <a:gd name="T42" fmla="*/ 22 w 384"/>
                <a:gd name="T43" fmla="*/ 200 h 332"/>
                <a:gd name="T44" fmla="*/ 30 w 384"/>
                <a:gd name="T45" fmla="*/ 190 h 332"/>
                <a:gd name="T46" fmla="*/ 56 w 384"/>
                <a:gd name="T47" fmla="*/ 192 h 332"/>
                <a:gd name="T48" fmla="*/ 62 w 384"/>
                <a:gd name="T49" fmla="*/ 236 h 332"/>
                <a:gd name="T50" fmla="*/ 52 w 384"/>
                <a:gd name="T51" fmla="*/ 260 h 332"/>
                <a:gd name="T52" fmla="*/ 76 w 384"/>
                <a:gd name="T53" fmla="*/ 296 h 332"/>
                <a:gd name="T54" fmla="*/ 68 w 384"/>
                <a:gd name="T55" fmla="*/ 320 h 332"/>
                <a:gd name="T56" fmla="*/ 70 w 384"/>
                <a:gd name="T57" fmla="*/ 330 h 332"/>
                <a:gd name="T58" fmla="*/ 108 w 384"/>
                <a:gd name="T59" fmla="*/ 320 h 332"/>
                <a:gd name="T60" fmla="*/ 160 w 384"/>
                <a:gd name="T61" fmla="*/ 330 h 332"/>
                <a:gd name="T62" fmla="*/ 196 w 384"/>
                <a:gd name="T63" fmla="*/ 302 h 332"/>
                <a:gd name="T64" fmla="*/ 216 w 384"/>
                <a:gd name="T65" fmla="*/ 290 h 332"/>
                <a:gd name="T66" fmla="*/ 248 w 384"/>
                <a:gd name="T67" fmla="*/ 280 h 332"/>
                <a:gd name="T68" fmla="*/ 256 w 384"/>
                <a:gd name="T69" fmla="*/ 292 h 332"/>
                <a:gd name="T70" fmla="*/ 274 w 384"/>
                <a:gd name="T71" fmla="*/ 292 h 332"/>
                <a:gd name="T72" fmla="*/ 288 w 384"/>
                <a:gd name="T73" fmla="*/ 298 h 332"/>
                <a:gd name="T74" fmla="*/ 296 w 384"/>
                <a:gd name="T75" fmla="*/ 290 h 332"/>
                <a:gd name="T76" fmla="*/ 312 w 384"/>
                <a:gd name="T77" fmla="*/ 276 h 332"/>
                <a:gd name="T78" fmla="*/ 324 w 384"/>
                <a:gd name="T79" fmla="*/ 268 h 332"/>
                <a:gd name="T80" fmla="*/ 342 w 384"/>
                <a:gd name="T81" fmla="*/ 256 h 332"/>
                <a:gd name="T82" fmla="*/ 352 w 384"/>
                <a:gd name="T83" fmla="*/ 248 h 332"/>
                <a:gd name="T84" fmla="*/ 366 w 384"/>
                <a:gd name="T85" fmla="*/ 244 h 332"/>
                <a:gd name="T86" fmla="*/ 380 w 384"/>
                <a:gd name="T87" fmla="*/ 236 h 332"/>
                <a:gd name="T88" fmla="*/ 376 w 384"/>
                <a:gd name="T89" fmla="*/ 218 h 332"/>
                <a:gd name="T90" fmla="*/ 376 w 384"/>
                <a:gd name="T91" fmla="*/ 188 h 332"/>
                <a:gd name="T92" fmla="*/ 380 w 384"/>
                <a:gd name="T93" fmla="*/ 160 h 332"/>
                <a:gd name="T94" fmla="*/ 348 w 384"/>
                <a:gd name="T95" fmla="*/ 166 h 332"/>
                <a:gd name="T96" fmla="*/ 356 w 384"/>
                <a:gd name="T97" fmla="*/ 132 h 332"/>
                <a:gd name="T98" fmla="*/ 366 w 384"/>
                <a:gd name="T99" fmla="*/ 84 h 332"/>
                <a:gd name="T100" fmla="*/ 372 w 384"/>
                <a:gd name="T101" fmla="*/ 68 h 332"/>
                <a:gd name="T102" fmla="*/ 360 w 384"/>
                <a:gd name="T103" fmla="*/ 64 h 332"/>
                <a:gd name="T104" fmla="*/ 348 w 384"/>
                <a:gd name="T105" fmla="*/ 82 h 332"/>
                <a:gd name="T106" fmla="*/ 336 w 384"/>
                <a:gd name="T107" fmla="*/ 76 h 332"/>
                <a:gd name="T108" fmla="*/ 332 w 384"/>
                <a:gd name="T109" fmla="*/ 60 h 332"/>
                <a:gd name="T110" fmla="*/ 316 w 384"/>
                <a:gd name="T111" fmla="*/ 60 h 332"/>
                <a:gd name="T112" fmla="*/ 304 w 384"/>
                <a:gd name="T113" fmla="*/ 2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404 w 502"/>
                <a:gd name="T1" fmla="*/ 12 h 382"/>
                <a:gd name="T2" fmla="*/ 378 w 502"/>
                <a:gd name="T3" fmla="*/ 36 h 382"/>
                <a:gd name="T4" fmla="*/ 360 w 502"/>
                <a:gd name="T5" fmla="*/ 32 h 382"/>
                <a:gd name="T6" fmla="*/ 336 w 502"/>
                <a:gd name="T7" fmla="*/ 42 h 382"/>
                <a:gd name="T8" fmla="*/ 316 w 502"/>
                <a:gd name="T9" fmla="*/ 48 h 382"/>
                <a:gd name="T10" fmla="*/ 282 w 502"/>
                <a:gd name="T11" fmla="*/ 60 h 382"/>
                <a:gd name="T12" fmla="*/ 270 w 502"/>
                <a:gd name="T13" fmla="*/ 70 h 382"/>
                <a:gd name="T14" fmla="*/ 276 w 502"/>
                <a:gd name="T15" fmla="*/ 82 h 382"/>
                <a:gd name="T16" fmla="*/ 240 w 502"/>
                <a:gd name="T17" fmla="*/ 94 h 382"/>
                <a:gd name="T18" fmla="*/ 224 w 502"/>
                <a:gd name="T19" fmla="*/ 102 h 382"/>
                <a:gd name="T20" fmla="*/ 194 w 502"/>
                <a:gd name="T21" fmla="*/ 98 h 382"/>
                <a:gd name="T22" fmla="*/ 178 w 502"/>
                <a:gd name="T23" fmla="*/ 84 h 382"/>
                <a:gd name="T24" fmla="*/ 160 w 502"/>
                <a:gd name="T25" fmla="*/ 92 h 382"/>
                <a:gd name="T26" fmla="*/ 148 w 502"/>
                <a:gd name="T27" fmla="*/ 102 h 382"/>
                <a:gd name="T28" fmla="*/ 126 w 502"/>
                <a:gd name="T29" fmla="*/ 116 h 382"/>
                <a:gd name="T30" fmla="*/ 70 w 502"/>
                <a:gd name="T31" fmla="*/ 134 h 382"/>
                <a:gd name="T32" fmla="*/ 20 w 502"/>
                <a:gd name="T33" fmla="*/ 130 h 382"/>
                <a:gd name="T34" fmla="*/ 2 w 502"/>
                <a:gd name="T35" fmla="*/ 138 h 382"/>
                <a:gd name="T36" fmla="*/ 4 w 502"/>
                <a:gd name="T37" fmla="*/ 158 h 382"/>
                <a:gd name="T38" fmla="*/ 40 w 502"/>
                <a:gd name="T39" fmla="*/ 158 h 382"/>
                <a:gd name="T40" fmla="*/ 42 w 502"/>
                <a:gd name="T41" fmla="*/ 186 h 382"/>
                <a:gd name="T42" fmla="*/ 74 w 502"/>
                <a:gd name="T43" fmla="*/ 184 h 382"/>
                <a:gd name="T44" fmla="*/ 94 w 502"/>
                <a:gd name="T45" fmla="*/ 176 h 382"/>
                <a:gd name="T46" fmla="*/ 104 w 502"/>
                <a:gd name="T47" fmla="*/ 188 h 382"/>
                <a:gd name="T48" fmla="*/ 92 w 502"/>
                <a:gd name="T49" fmla="*/ 232 h 382"/>
                <a:gd name="T50" fmla="*/ 70 w 502"/>
                <a:gd name="T51" fmla="*/ 248 h 382"/>
                <a:gd name="T52" fmla="*/ 108 w 502"/>
                <a:gd name="T53" fmla="*/ 258 h 382"/>
                <a:gd name="T54" fmla="*/ 152 w 502"/>
                <a:gd name="T55" fmla="*/ 268 h 382"/>
                <a:gd name="T56" fmla="*/ 140 w 502"/>
                <a:gd name="T57" fmla="*/ 300 h 382"/>
                <a:gd name="T58" fmla="*/ 144 w 502"/>
                <a:gd name="T59" fmla="*/ 326 h 382"/>
                <a:gd name="T60" fmla="*/ 194 w 502"/>
                <a:gd name="T61" fmla="*/ 356 h 382"/>
                <a:gd name="T62" fmla="*/ 216 w 502"/>
                <a:gd name="T63" fmla="*/ 348 h 382"/>
                <a:gd name="T64" fmla="*/ 252 w 502"/>
                <a:gd name="T65" fmla="*/ 360 h 382"/>
                <a:gd name="T66" fmla="*/ 256 w 502"/>
                <a:gd name="T67" fmla="*/ 358 h 382"/>
                <a:gd name="T68" fmla="*/ 294 w 502"/>
                <a:gd name="T69" fmla="*/ 368 h 382"/>
                <a:gd name="T70" fmla="*/ 314 w 502"/>
                <a:gd name="T71" fmla="*/ 370 h 382"/>
                <a:gd name="T72" fmla="*/ 320 w 502"/>
                <a:gd name="T73" fmla="*/ 380 h 382"/>
                <a:gd name="T74" fmla="*/ 358 w 502"/>
                <a:gd name="T75" fmla="*/ 356 h 382"/>
                <a:gd name="T76" fmla="*/ 392 w 502"/>
                <a:gd name="T77" fmla="*/ 328 h 382"/>
                <a:gd name="T78" fmla="*/ 400 w 502"/>
                <a:gd name="T79" fmla="*/ 306 h 382"/>
                <a:gd name="T80" fmla="*/ 410 w 502"/>
                <a:gd name="T81" fmla="*/ 288 h 382"/>
                <a:gd name="T82" fmla="*/ 414 w 502"/>
                <a:gd name="T83" fmla="*/ 274 h 382"/>
                <a:gd name="T84" fmla="*/ 456 w 502"/>
                <a:gd name="T85" fmla="*/ 230 h 382"/>
                <a:gd name="T86" fmla="*/ 466 w 502"/>
                <a:gd name="T87" fmla="*/ 210 h 382"/>
                <a:gd name="T88" fmla="*/ 496 w 502"/>
                <a:gd name="T89" fmla="*/ 156 h 382"/>
                <a:gd name="T90" fmla="*/ 496 w 502"/>
                <a:gd name="T91" fmla="*/ 132 h 382"/>
                <a:gd name="T92" fmla="*/ 478 w 502"/>
                <a:gd name="T93" fmla="*/ 126 h 382"/>
                <a:gd name="T94" fmla="*/ 460 w 502"/>
                <a:gd name="T95" fmla="*/ 126 h 382"/>
                <a:gd name="T96" fmla="*/ 450 w 502"/>
                <a:gd name="T97" fmla="*/ 114 h 382"/>
                <a:gd name="T98" fmla="*/ 442 w 502"/>
                <a:gd name="T99" fmla="*/ 102 h 382"/>
                <a:gd name="T100" fmla="*/ 424 w 502"/>
                <a:gd name="T101" fmla="*/ 114 h 382"/>
                <a:gd name="T102" fmla="*/ 422 w 502"/>
                <a:gd name="T103" fmla="*/ 92 h 382"/>
                <a:gd name="T104" fmla="*/ 428 w 502"/>
                <a:gd name="T105" fmla="*/ 86 h 382"/>
                <a:gd name="T106" fmla="*/ 450 w 502"/>
                <a:gd name="T107" fmla="*/ 36 h 382"/>
                <a:gd name="T108" fmla="*/ 440 w 502"/>
                <a:gd name="T109" fmla="*/ 12 h 382"/>
                <a:gd name="T110" fmla="*/ 434 w 502"/>
                <a:gd name="T111" fmla="*/ 0 h 382"/>
                <a:gd name="T112" fmla="*/ 426 w 502"/>
                <a:gd name="T113" fmla="*/ 8 h 382"/>
                <a:gd name="T114" fmla="*/ 410 w 502"/>
                <a:gd name="T115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78 w 284"/>
                <a:gd name="T1" fmla="*/ 44 h 288"/>
                <a:gd name="T2" fmla="*/ 260 w 284"/>
                <a:gd name="T3" fmla="*/ 30 h 288"/>
                <a:gd name="T4" fmla="*/ 258 w 284"/>
                <a:gd name="T5" fmla="*/ 28 h 288"/>
                <a:gd name="T6" fmla="*/ 248 w 284"/>
                <a:gd name="T7" fmla="*/ 24 h 288"/>
                <a:gd name="T8" fmla="*/ 234 w 284"/>
                <a:gd name="T9" fmla="*/ 28 h 288"/>
                <a:gd name="T10" fmla="*/ 222 w 284"/>
                <a:gd name="T11" fmla="*/ 22 h 288"/>
                <a:gd name="T12" fmla="*/ 220 w 284"/>
                <a:gd name="T13" fmla="*/ 20 h 288"/>
                <a:gd name="T14" fmla="*/ 204 w 284"/>
                <a:gd name="T15" fmla="*/ 4 h 288"/>
                <a:gd name="T16" fmla="*/ 188 w 284"/>
                <a:gd name="T17" fmla="*/ 8 h 288"/>
                <a:gd name="T18" fmla="*/ 172 w 284"/>
                <a:gd name="T19" fmla="*/ 40 h 288"/>
                <a:gd name="T20" fmla="*/ 162 w 284"/>
                <a:gd name="T21" fmla="*/ 60 h 288"/>
                <a:gd name="T22" fmla="*/ 144 w 284"/>
                <a:gd name="T23" fmla="*/ 86 h 288"/>
                <a:gd name="T24" fmla="*/ 124 w 284"/>
                <a:gd name="T25" fmla="*/ 104 h 288"/>
                <a:gd name="T26" fmla="*/ 114 w 284"/>
                <a:gd name="T27" fmla="*/ 120 h 288"/>
                <a:gd name="T28" fmla="*/ 96 w 284"/>
                <a:gd name="T29" fmla="*/ 132 h 288"/>
                <a:gd name="T30" fmla="*/ 74 w 284"/>
                <a:gd name="T31" fmla="*/ 164 h 288"/>
                <a:gd name="T32" fmla="*/ 8 w 284"/>
                <a:gd name="T33" fmla="*/ 160 h 288"/>
                <a:gd name="T34" fmla="*/ 0 w 284"/>
                <a:gd name="T35" fmla="*/ 180 h 288"/>
                <a:gd name="T36" fmla="*/ 20 w 284"/>
                <a:gd name="T37" fmla="*/ 226 h 288"/>
                <a:gd name="T38" fmla="*/ 32 w 284"/>
                <a:gd name="T39" fmla="*/ 234 h 288"/>
                <a:gd name="T40" fmla="*/ 42 w 284"/>
                <a:gd name="T41" fmla="*/ 252 h 288"/>
                <a:gd name="T42" fmla="*/ 38 w 284"/>
                <a:gd name="T43" fmla="*/ 266 h 288"/>
                <a:gd name="T44" fmla="*/ 44 w 284"/>
                <a:gd name="T45" fmla="*/ 268 h 288"/>
                <a:gd name="T46" fmla="*/ 50 w 284"/>
                <a:gd name="T47" fmla="*/ 258 h 288"/>
                <a:gd name="T48" fmla="*/ 64 w 284"/>
                <a:gd name="T49" fmla="*/ 266 h 288"/>
                <a:gd name="T50" fmla="*/ 68 w 284"/>
                <a:gd name="T51" fmla="*/ 260 h 288"/>
                <a:gd name="T52" fmla="*/ 78 w 284"/>
                <a:gd name="T53" fmla="*/ 244 h 288"/>
                <a:gd name="T54" fmla="*/ 88 w 284"/>
                <a:gd name="T55" fmla="*/ 242 h 288"/>
                <a:gd name="T56" fmla="*/ 110 w 284"/>
                <a:gd name="T57" fmla="*/ 232 h 288"/>
                <a:gd name="T58" fmla="*/ 112 w 284"/>
                <a:gd name="T59" fmla="*/ 212 h 288"/>
                <a:gd name="T60" fmla="*/ 120 w 284"/>
                <a:gd name="T61" fmla="*/ 206 h 288"/>
                <a:gd name="T62" fmla="*/ 134 w 284"/>
                <a:gd name="T63" fmla="*/ 208 h 288"/>
                <a:gd name="T64" fmla="*/ 136 w 284"/>
                <a:gd name="T65" fmla="*/ 220 h 288"/>
                <a:gd name="T66" fmla="*/ 138 w 284"/>
                <a:gd name="T67" fmla="*/ 232 h 288"/>
                <a:gd name="T68" fmla="*/ 144 w 284"/>
                <a:gd name="T69" fmla="*/ 226 h 288"/>
                <a:gd name="T70" fmla="*/ 160 w 284"/>
                <a:gd name="T71" fmla="*/ 212 h 288"/>
                <a:gd name="T72" fmla="*/ 162 w 284"/>
                <a:gd name="T73" fmla="*/ 210 h 288"/>
                <a:gd name="T74" fmla="*/ 174 w 284"/>
                <a:gd name="T75" fmla="*/ 214 h 288"/>
                <a:gd name="T76" fmla="*/ 180 w 284"/>
                <a:gd name="T77" fmla="*/ 226 h 288"/>
                <a:gd name="T78" fmla="*/ 188 w 284"/>
                <a:gd name="T79" fmla="*/ 252 h 288"/>
                <a:gd name="T80" fmla="*/ 188 w 284"/>
                <a:gd name="T81" fmla="*/ 264 h 288"/>
                <a:gd name="T82" fmla="*/ 194 w 284"/>
                <a:gd name="T83" fmla="*/ 270 h 288"/>
                <a:gd name="T84" fmla="*/ 198 w 284"/>
                <a:gd name="T85" fmla="*/ 264 h 288"/>
                <a:gd name="T86" fmla="*/ 208 w 284"/>
                <a:gd name="T87" fmla="*/ 272 h 288"/>
                <a:gd name="T88" fmla="*/ 216 w 284"/>
                <a:gd name="T89" fmla="*/ 288 h 288"/>
                <a:gd name="T90" fmla="*/ 220 w 284"/>
                <a:gd name="T91" fmla="*/ 276 h 288"/>
                <a:gd name="T92" fmla="*/ 224 w 284"/>
                <a:gd name="T93" fmla="*/ 274 h 288"/>
                <a:gd name="T94" fmla="*/ 230 w 284"/>
                <a:gd name="T95" fmla="*/ 270 h 288"/>
                <a:gd name="T96" fmla="*/ 236 w 284"/>
                <a:gd name="T97" fmla="*/ 266 h 288"/>
                <a:gd name="T98" fmla="*/ 232 w 284"/>
                <a:gd name="T99" fmla="*/ 226 h 288"/>
                <a:gd name="T100" fmla="*/ 188 w 284"/>
                <a:gd name="T101" fmla="*/ 168 h 288"/>
                <a:gd name="T102" fmla="*/ 184 w 284"/>
                <a:gd name="T103" fmla="*/ 146 h 288"/>
                <a:gd name="T104" fmla="*/ 174 w 284"/>
                <a:gd name="T105" fmla="*/ 128 h 288"/>
                <a:gd name="T106" fmla="*/ 180 w 284"/>
                <a:gd name="T107" fmla="*/ 104 h 288"/>
                <a:gd name="T108" fmla="*/ 184 w 284"/>
                <a:gd name="T109" fmla="*/ 104 h 288"/>
                <a:gd name="T110" fmla="*/ 260 w 284"/>
                <a:gd name="T111" fmla="*/ 88 h 288"/>
                <a:gd name="T112" fmla="*/ 274 w 284"/>
                <a:gd name="T113" fmla="*/ 82 h 288"/>
                <a:gd name="T114" fmla="*/ 280 w 284"/>
                <a:gd name="T115" fmla="*/ 76 h 288"/>
                <a:gd name="T116" fmla="*/ 284 w 284"/>
                <a:gd name="T117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96 w 324"/>
                <a:gd name="T1" fmla="*/ 180 h 578"/>
                <a:gd name="T2" fmla="*/ 124 w 324"/>
                <a:gd name="T3" fmla="*/ 202 h 578"/>
                <a:gd name="T4" fmla="*/ 176 w 324"/>
                <a:gd name="T5" fmla="*/ 228 h 578"/>
                <a:gd name="T6" fmla="*/ 188 w 324"/>
                <a:gd name="T7" fmla="*/ 244 h 578"/>
                <a:gd name="T8" fmla="*/ 178 w 324"/>
                <a:gd name="T9" fmla="*/ 264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12 w 324"/>
                <a:gd name="T17" fmla="*/ 332 h 578"/>
                <a:gd name="T18" fmla="*/ 124 w 324"/>
                <a:gd name="T19" fmla="*/ 350 h 578"/>
                <a:gd name="T20" fmla="*/ 88 w 324"/>
                <a:gd name="T21" fmla="*/ 348 h 578"/>
                <a:gd name="T22" fmla="*/ 44 w 324"/>
                <a:gd name="T23" fmla="*/ 366 h 578"/>
                <a:gd name="T24" fmla="*/ 48 w 324"/>
                <a:gd name="T25" fmla="*/ 406 h 578"/>
                <a:gd name="T26" fmla="*/ 52 w 324"/>
                <a:gd name="T27" fmla="*/ 422 h 578"/>
                <a:gd name="T28" fmla="*/ 54 w 324"/>
                <a:gd name="T29" fmla="*/ 444 h 578"/>
                <a:gd name="T30" fmla="*/ 6 w 324"/>
                <a:gd name="T31" fmla="*/ 454 h 578"/>
                <a:gd name="T32" fmla="*/ 6 w 324"/>
                <a:gd name="T33" fmla="*/ 486 h 578"/>
                <a:gd name="T34" fmla="*/ 12 w 324"/>
                <a:gd name="T35" fmla="*/ 508 h 578"/>
                <a:gd name="T36" fmla="*/ 66 w 324"/>
                <a:gd name="T37" fmla="*/ 504 h 578"/>
                <a:gd name="T38" fmla="*/ 86 w 324"/>
                <a:gd name="T39" fmla="*/ 520 h 578"/>
                <a:gd name="T40" fmla="*/ 100 w 324"/>
                <a:gd name="T41" fmla="*/ 532 h 578"/>
                <a:gd name="T42" fmla="*/ 104 w 324"/>
                <a:gd name="T43" fmla="*/ 530 h 578"/>
                <a:gd name="T44" fmla="*/ 136 w 324"/>
                <a:gd name="T45" fmla="*/ 546 h 578"/>
                <a:gd name="T46" fmla="*/ 168 w 324"/>
                <a:gd name="T47" fmla="*/ 544 h 578"/>
                <a:gd name="T48" fmla="*/ 208 w 324"/>
                <a:gd name="T49" fmla="*/ 556 h 578"/>
                <a:gd name="T50" fmla="*/ 226 w 324"/>
                <a:gd name="T51" fmla="*/ 574 h 578"/>
                <a:gd name="T52" fmla="*/ 248 w 324"/>
                <a:gd name="T53" fmla="*/ 560 h 578"/>
                <a:gd name="T54" fmla="*/ 246 w 324"/>
                <a:gd name="T55" fmla="*/ 516 h 578"/>
                <a:gd name="T56" fmla="*/ 268 w 324"/>
                <a:gd name="T57" fmla="*/ 512 h 578"/>
                <a:gd name="T58" fmla="*/ 242 w 324"/>
                <a:gd name="T59" fmla="*/ 484 h 578"/>
                <a:gd name="T60" fmla="*/ 236 w 324"/>
                <a:gd name="T61" fmla="*/ 472 h 578"/>
                <a:gd name="T62" fmla="*/ 260 w 324"/>
                <a:gd name="T63" fmla="*/ 466 h 578"/>
                <a:gd name="T64" fmla="*/ 304 w 324"/>
                <a:gd name="T65" fmla="*/ 466 h 578"/>
                <a:gd name="T66" fmla="*/ 320 w 324"/>
                <a:gd name="T67" fmla="*/ 438 h 578"/>
                <a:gd name="T68" fmla="*/ 296 w 324"/>
                <a:gd name="T69" fmla="*/ 420 h 578"/>
                <a:gd name="T70" fmla="*/ 290 w 324"/>
                <a:gd name="T71" fmla="*/ 374 h 578"/>
                <a:gd name="T72" fmla="*/ 274 w 324"/>
                <a:gd name="T73" fmla="*/ 366 h 578"/>
                <a:gd name="T74" fmla="*/ 288 w 324"/>
                <a:gd name="T75" fmla="*/ 262 h 578"/>
                <a:gd name="T76" fmla="*/ 276 w 324"/>
                <a:gd name="T77" fmla="*/ 190 h 578"/>
                <a:gd name="T78" fmla="*/ 280 w 324"/>
                <a:gd name="T79" fmla="*/ 160 h 578"/>
                <a:gd name="T80" fmla="*/ 294 w 324"/>
                <a:gd name="T81" fmla="*/ 130 h 578"/>
                <a:gd name="T82" fmla="*/ 278 w 324"/>
                <a:gd name="T83" fmla="*/ 110 h 578"/>
                <a:gd name="T84" fmla="*/ 276 w 324"/>
                <a:gd name="T85" fmla="*/ 86 h 578"/>
                <a:gd name="T86" fmla="*/ 292 w 324"/>
                <a:gd name="T87" fmla="*/ 36 h 578"/>
                <a:gd name="T88" fmla="*/ 302 w 324"/>
                <a:gd name="T89" fmla="*/ 20 h 578"/>
                <a:gd name="T90" fmla="*/ 306 w 324"/>
                <a:gd name="T91" fmla="*/ 0 h 578"/>
                <a:gd name="T92" fmla="*/ 290 w 324"/>
                <a:gd name="T93" fmla="*/ 18 h 578"/>
                <a:gd name="T94" fmla="*/ 260 w 324"/>
                <a:gd name="T95" fmla="*/ 28 h 578"/>
                <a:gd name="T96" fmla="*/ 210 w 324"/>
                <a:gd name="T97" fmla="*/ 56 h 578"/>
                <a:gd name="T98" fmla="*/ 196 w 324"/>
                <a:gd name="T99" fmla="*/ 70 h 578"/>
                <a:gd name="T100" fmla="*/ 186 w 324"/>
                <a:gd name="T101" fmla="*/ 118 h 578"/>
                <a:gd name="T102" fmla="*/ 182 w 324"/>
                <a:gd name="T103" fmla="*/ 132 h 578"/>
                <a:gd name="T104" fmla="*/ 172 w 324"/>
                <a:gd name="T105" fmla="*/ 146 h 578"/>
                <a:gd name="T106" fmla="*/ 108 w 324"/>
                <a:gd name="T107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04 w 216"/>
                <a:gd name="T1" fmla="*/ 20 h 474"/>
                <a:gd name="T2" fmla="*/ 194 w 216"/>
                <a:gd name="T3" fmla="*/ 0 h 474"/>
                <a:gd name="T4" fmla="*/ 176 w 216"/>
                <a:gd name="T5" fmla="*/ 24 h 474"/>
                <a:gd name="T6" fmla="*/ 156 w 216"/>
                <a:gd name="T7" fmla="*/ 30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4 w 216"/>
                <a:gd name="T15" fmla="*/ 46 h 474"/>
                <a:gd name="T16" fmla="*/ 92 w 216"/>
                <a:gd name="T17" fmla="*/ 64 h 474"/>
                <a:gd name="T18" fmla="*/ 82 w 216"/>
                <a:gd name="T19" fmla="*/ 76 h 474"/>
                <a:gd name="T20" fmla="*/ 66 w 216"/>
                <a:gd name="T21" fmla="*/ 92 h 474"/>
                <a:gd name="T22" fmla="*/ 40 w 216"/>
                <a:gd name="T23" fmla="*/ 106 h 474"/>
                <a:gd name="T24" fmla="*/ 42 w 216"/>
                <a:gd name="T25" fmla="*/ 124 h 474"/>
                <a:gd name="T26" fmla="*/ 28 w 216"/>
                <a:gd name="T27" fmla="*/ 136 h 474"/>
                <a:gd name="T28" fmla="*/ 26 w 216"/>
                <a:gd name="T29" fmla="*/ 154 h 474"/>
                <a:gd name="T30" fmla="*/ 26 w 216"/>
                <a:gd name="T31" fmla="*/ 170 h 474"/>
                <a:gd name="T32" fmla="*/ 16 w 216"/>
                <a:gd name="T33" fmla="*/ 184 h 474"/>
                <a:gd name="T34" fmla="*/ 6 w 216"/>
                <a:gd name="T35" fmla="*/ 214 h 474"/>
                <a:gd name="T36" fmla="*/ 22 w 216"/>
                <a:gd name="T37" fmla="*/ 236 h 474"/>
                <a:gd name="T38" fmla="*/ 24 w 216"/>
                <a:gd name="T39" fmla="*/ 262 h 474"/>
                <a:gd name="T40" fmla="*/ 6 w 216"/>
                <a:gd name="T41" fmla="*/ 276 h 474"/>
                <a:gd name="T42" fmla="*/ 6 w 216"/>
                <a:gd name="T43" fmla="*/ 324 h 474"/>
                <a:gd name="T44" fmla="*/ 18 w 216"/>
                <a:gd name="T45" fmla="*/ 368 h 474"/>
                <a:gd name="T46" fmla="*/ 18 w 216"/>
                <a:gd name="T47" fmla="*/ 372 h 474"/>
                <a:gd name="T48" fmla="*/ 2 w 216"/>
                <a:gd name="T49" fmla="*/ 468 h 474"/>
                <a:gd name="T50" fmla="*/ 32 w 216"/>
                <a:gd name="T51" fmla="*/ 456 h 474"/>
                <a:gd name="T52" fmla="*/ 96 w 216"/>
                <a:gd name="T53" fmla="*/ 432 h 474"/>
                <a:gd name="T54" fmla="*/ 114 w 216"/>
                <a:gd name="T55" fmla="*/ 416 h 474"/>
                <a:gd name="T56" fmla="*/ 150 w 216"/>
                <a:gd name="T57" fmla="*/ 420 h 474"/>
                <a:gd name="T58" fmla="*/ 180 w 216"/>
                <a:gd name="T59" fmla="*/ 408 h 474"/>
                <a:gd name="T60" fmla="*/ 182 w 216"/>
                <a:gd name="T61" fmla="*/ 392 h 474"/>
                <a:gd name="T62" fmla="*/ 190 w 216"/>
                <a:gd name="T63" fmla="*/ 372 h 474"/>
                <a:gd name="T64" fmla="*/ 190 w 216"/>
                <a:gd name="T65" fmla="*/ 368 h 474"/>
                <a:gd name="T66" fmla="*/ 192 w 216"/>
                <a:gd name="T67" fmla="*/ 360 h 474"/>
                <a:gd name="T68" fmla="*/ 190 w 216"/>
                <a:gd name="T69" fmla="*/ 352 h 474"/>
                <a:gd name="T70" fmla="*/ 198 w 216"/>
                <a:gd name="T71" fmla="*/ 336 h 474"/>
                <a:gd name="T72" fmla="*/ 184 w 216"/>
                <a:gd name="T73" fmla="*/ 310 h 474"/>
                <a:gd name="T74" fmla="*/ 180 w 216"/>
                <a:gd name="T75" fmla="*/ 302 h 474"/>
                <a:gd name="T76" fmla="*/ 182 w 216"/>
                <a:gd name="T77" fmla="*/ 294 h 474"/>
                <a:gd name="T78" fmla="*/ 190 w 216"/>
                <a:gd name="T79" fmla="*/ 280 h 474"/>
                <a:gd name="T80" fmla="*/ 202 w 216"/>
                <a:gd name="T81" fmla="*/ 248 h 474"/>
                <a:gd name="T82" fmla="*/ 216 w 216"/>
                <a:gd name="T83" fmla="*/ 216 h 474"/>
                <a:gd name="T84" fmla="*/ 184 w 216"/>
                <a:gd name="T85" fmla="*/ 184 h 474"/>
                <a:gd name="T86" fmla="*/ 176 w 216"/>
                <a:gd name="T87" fmla="*/ 170 h 474"/>
                <a:gd name="T88" fmla="*/ 180 w 216"/>
                <a:gd name="T89" fmla="*/ 146 h 474"/>
                <a:gd name="T90" fmla="*/ 184 w 216"/>
                <a:gd name="T91" fmla="*/ 122 h 474"/>
                <a:gd name="T92" fmla="*/ 190 w 216"/>
                <a:gd name="T93" fmla="*/ 114 h 474"/>
                <a:gd name="T94" fmla="*/ 208 w 216"/>
                <a:gd name="T95" fmla="*/ 112 h 474"/>
                <a:gd name="T96" fmla="*/ 216 w 216"/>
                <a:gd name="T97" fmla="*/ 76 h 474"/>
                <a:gd name="T98" fmla="*/ 200 w 216"/>
                <a:gd name="T99" fmla="*/ 64 h 474"/>
                <a:gd name="T100" fmla="*/ 182 w 216"/>
                <a:gd name="T101" fmla="*/ 54 h 474"/>
                <a:gd name="T102" fmla="*/ 180 w 216"/>
                <a:gd name="T103" fmla="*/ 32 h 474"/>
                <a:gd name="T104" fmla="*/ 202 w 216"/>
                <a:gd name="T105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2 w 344"/>
                <a:gd name="T9" fmla="*/ 22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100 w 344"/>
                <a:gd name="T21" fmla="*/ 0 h 400"/>
                <a:gd name="T22" fmla="*/ 96 w 344"/>
                <a:gd name="T23" fmla="*/ 30 h 400"/>
                <a:gd name="T24" fmla="*/ 68 w 344"/>
                <a:gd name="T25" fmla="*/ 32 h 400"/>
                <a:gd name="T26" fmla="*/ 28 w 344"/>
                <a:gd name="T27" fmla="*/ 52 h 400"/>
                <a:gd name="T28" fmla="*/ 26 w 344"/>
                <a:gd name="T29" fmla="*/ 144 h 400"/>
                <a:gd name="T30" fmla="*/ 20 w 344"/>
                <a:gd name="T31" fmla="*/ 152 h 400"/>
                <a:gd name="T32" fmla="*/ 26 w 344"/>
                <a:gd name="T33" fmla="*/ 198 h 400"/>
                <a:gd name="T34" fmla="*/ 4 w 344"/>
                <a:gd name="T35" fmla="*/ 214 h 400"/>
                <a:gd name="T36" fmla="*/ 14 w 344"/>
                <a:gd name="T37" fmla="*/ 224 h 400"/>
                <a:gd name="T38" fmla="*/ 22 w 344"/>
                <a:gd name="T39" fmla="*/ 224 h 400"/>
                <a:gd name="T40" fmla="*/ 32 w 344"/>
                <a:gd name="T41" fmla="*/ 234 h 400"/>
                <a:gd name="T42" fmla="*/ 32 w 344"/>
                <a:gd name="T43" fmla="*/ 256 h 400"/>
                <a:gd name="T44" fmla="*/ 24 w 344"/>
                <a:gd name="T45" fmla="*/ 282 h 400"/>
                <a:gd name="T46" fmla="*/ 48 w 344"/>
                <a:gd name="T47" fmla="*/ 316 h 400"/>
                <a:gd name="T48" fmla="*/ 76 w 344"/>
                <a:gd name="T49" fmla="*/ 304 h 400"/>
                <a:gd name="T50" fmla="*/ 92 w 344"/>
                <a:gd name="T51" fmla="*/ 302 h 400"/>
                <a:gd name="T52" fmla="*/ 100 w 344"/>
                <a:gd name="T53" fmla="*/ 282 h 400"/>
                <a:gd name="T54" fmla="*/ 128 w 344"/>
                <a:gd name="T55" fmla="*/ 280 h 400"/>
                <a:gd name="T56" fmla="*/ 136 w 344"/>
                <a:gd name="T57" fmla="*/ 270 h 400"/>
                <a:gd name="T58" fmla="*/ 152 w 344"/>
                <a:gd name="T59" fmla="*/ 280 h 400"/>
                <a:gd name="T60" fmla="*/ 154 w 344"/>
                <a:gd name="T61" fmla="*/ 302 h 400"/>
                <a:gd name="T62" fmla="*/ 164 w 344"/>
                <a:gd name="T63" fmla="*/ 316 h 400"/>
                <a:gd name="T64" fmla="*/ 154 w 344"/>
                <a:gd name="T65" fmla="*/ 344 h 400"/>
                <a:gd name="T66" fmla="*/ 164 w 344"/>
                <a:gd name="T67" fmla="*/ 372 h 400"/>
                <a:gd name="T68" fmla="*/ 164 w 344"/>
                <a:gd name="T69" fmla="*/ 388 h 400"/>
                <a:gd name="T70" fmla="*/ 176 w 344"/>
                <a:gd name="T71" fmla="*/ 400 h 400"/>
                <a:gd name="T72" fmla="*/ 194 w 344"/>
                <a:gd name="T73" fmla="*/ 392 h 400"/>
                <a:gd name="T74" fmla="*/ 216 w 344"/>
                <a:gd name="T75" fmla="*/ 366 h 400"/>
                <a:gd name="T76" fmla="*/ 220 w 344"/>
                <a:gd name="T77" fmla="*/ 354 h 400"/>
                <a:gd name="T78" fmla="*/ 236 w 344"/>
                <a:gd name="T79" fmla="*/ 360 h 400"/>
                <a:gd name="T80" fmla="*/ 270 w 344"/>
                <a:gd name="T81" fmla="*/ 378 h 400"/>
                <a:gd name="T82" fmla="*/ 266 w 344"/>
                <a:gd name="T83" fmla="*/ 360 h 400"/>
                <a:gd name="T84" fmla="*/ 256 w 344"/>
                <a:gd name="T85" fmla="*/ 340 h 400"/>
                <a:gd name="T86" fmla="*/ 282 w 344"/>
                <a:gd name="T87" fmla="*/ 324 h 400"/>
                <a:gd name="T88" fmla="*/ 332 w 344"/>
                <a:gd name="T89" fmla="*/ 332 h 400"/>
                <a:gd name="T90" fmla="*/ 332 w 344"/>
                <a:gd name="T91" fmla="*/ 328 h 400"/>
                <a:gd name="T92" fmla="*/ 344 w 344"/>
                <a:gd name="T93" fmla="*/ 304 h 400"/>
                <a:gd name="T94" fmla="*/ 338 w 344"/>
                <a:gd name="T95" fmla="*/ 286 h 400"/>
                <a:gd name="T96" fmla="*/ 330 w 344"/>
                <a:gd name="T97" fmla="*/ 276 h 400"/>
                <a:gd name="T98" fmla="*/ 340 w 344"/>
                <a:gd name="T99" fmla="*/ 268 h 400"/>
                <a:gd name="T100" fmla="*/ 326 w 344"/>
                <a:gd name="T101" fmla="*/ 250 h 400"/>
                <a:gd name="T102" fmla="*/ 316 w 344"/>
                <a:gd name="T103" fmla="*/ 196 h 400"/>
                <a:gd name="T104" fmla="*/ 302 w 344"/>
                <a:gd name="T105" fmla="*/ 204 h 400"/>
                <a:gd name="T106" fmla="*/ 322 w 344"/>
                <a:gd name="T107" fmla="*/ 138 h 400"/>
                <a:gd name="T108" fmla="*/ 322 w 344"/>
                <a:gd name="T10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64 w 488"/>
                <a:gd name="T1" fmla="*/ 10 h 306"/>
                <a:gd name="T2" fmla="*/ 98 w 488"/>
                <a:gd name="T3" fmla="*/ 40 h 306"/>
                <a:gd name="T4" fmla="*/ 88 w 488"/>
                <a:gd name="T5" fmla="*/ 52 h 306"/>
                <a:gd name="T6" fmla="*/ 60 w 488"/>
                <a:gd name="T7" fmla="*/ 58 h 306"/>
                <a:gd name="T8" fmla="*/ 72 w 488"/>
                <a:gd name="T9" fmla="*/ 86 h 306"/>
                <a:gd name="T10" fmla="*/ 88 w 488"/>
                <a:gd name="T11" fmla="*/ 114 h 306"/>
                <a:gd name="T12" fmla="*/ 102 w 488"/>
                <a:gd name="T13" fmla="*/ 130 h 306"/>
                <a:gd name="T14" fmla="*/ 106 w 488"/>
                <a:gd name="T15" fmla="*/ 164 h 306"/>
                <a:gd name="T16" fmla="*/ 80 w 488"/>
                <a:gd name="T17" fmla="*/ 184 h 306"/>
                <a:gd name="T18" fmla="*/ 4 w 488"/>
                <a:gd name="T19" fmla="*/ 204 h 306"/>
                <a:gd name="T20" fmla="*/ 8 w 488"/>
                <a:gd name="T21" fmla="*/ 234 h 306"/>
                <a:gd name="T22" fmla="*/ 40 w 488"/>
                <a:gd name="T23" fmla="*/ 286 h 306"/>
                <a:gd name="T24" fmla="*/ 60 w 488"/>
                <a:gd name="T25" fmla="*/ 278 h 306"/>
                <a:gd name="T26" fmla="*/ 78 w 488"/>
                <a:gd name="T27" fmla="*/ 254 h 306"/>
                <a:gd name="T28" fmla="*/ 112 w 488"/>
                <a:gd name="T29" fmla="*/ 254 h 306"/>
                <a:gd name="T30" fmla="*/ 126 w 488"/>
                <a:gd name="T31" fmla="*/ 222 h 306"/>
                <a:gd name="T32" fmla="*/ 160 w 488"/>
                <a:gd name="T33" fmla="*/ 222 h 306"/>
                <a:gd name="T34" fmla="*/ 220 w 488"/>
                <a:gd name="T35" fmla="*/ 242 h 306"/>
                <a:gd name="T36" fmla="*/ 250 w 488"/>
                <a:gd name="T37" fmla="*/ 262 h 306"/>
                <a:gd name="T38" fmla="*/ 264 w 488"/>
                <a:gd name="T39" fmla="*/ 254 h 306"/>
                <a:gd name="T40" fmla="*/ 296 w 488"/>
                <a:gd name="T41" fmla="*/ 238 h 306"/>
                <a:gd name="T42" fmla="*/ 300 w 488"/>
                <a:gd name="T43" fmla="*/ 252 h 306"/>
                <a:gd name="T44" fmla="*/ 308 w 488"/>
                <a:gd name="T45" fmla="*/ 256 h 306"/>
                <a:gd name="T46" fmla="*/ 330 w 488"/>
                <a:gd name="T47" fmla="*/ 246 h 306"/>
                <a:gd name="T48" fmla="*/ 342 w 488"/>
                <a:gd name="T49" fmla="*/ 260 h 306"/>
                <a:gd name="T50" fmla="*/ 346 w 488"/>
                <a:gd name="T51" fmla="*/ 290 h 306"/>
                <a:gd name="T52" fmla="*/ 372 w 488"/>
                <a:gd name="T53" fmla="*/ 268 h 306"/>
                <a:gd name="T54" fmla="*/ 408 w 488"/>
                <a:gd name="T55" fmla="*/ 260 h 306"/>
                <a:gd name="T56" fmla="*/ 432 w 488"/>
                <a:gd name="T57" fmla="*/ 242 h 306"/>
                <a:gd name="T58" fmla="*/ 488 w 488"/>
                <a:gd name="T59" fmla="*/ 228 h 306"/>
                <a:gd name="T60" fmla="*/ 488 w 488"/>
                <a:gd name="T61" fmla="*/ 216 h 306"/>
                <a:gd name="T62" fmla="*/ 458 w 488"/>
                <a:gd name="T63" fmla="*/ 150 h 306"/>
                <a:gd name="T64" fmla="*/ 446 w 488"/>
                <a:gd name="T65" fmla="*/ 126 h 306"/>
                <a:gd name="T66" fmla="*/ 430 w 488"/>
                <a:gd name="T67" fmla="*/ 110 h 306"/>
                <a:gd name="T68" fmla="*/ 416 w 488"/>
                <a:gd name="T69" fmla="*/ 100 h 306"/>
                <a:gd name="T70" fmla="*/ 394 w 488"/>
                <a:gd name="T71" fmla="*/ 114 h 306"/>
                <a:gd name="T72" fmla="*/ 372 w 488"/>
                <a:gd name="T73" fmla="*/ 94 h 306"/>
                <a:gd name="T74" fmla="*/ 352 w 488"/>
                <a:gd name="T75" fmla="*/ 90 h 306"/>
                <a:gd name="T76" fmla="*/ 324 w 488"/>
                <a:gd name="T77" fmla="*/ 94 h 306"/>
                <a:gd name="T78" fmla="*/ 320 w 488"/>
                <a:gd name="T79" fmla="*/ 70 h 306"/>
                <a:gd name="T80" fmla="*/ 216 w 488"/>
                <a:gd name="T81" fmla="*/ 50 h 306"/>
                <a:gd name="T82" fmla="*/ 178 w 488"/>
                <a:gd name="T83" fmla="*/ 34 h 306"/>
                <a:gd name="T84" fmla="*/ 144 w 488"/>
                <a:gd name="T85" fmla="*/ 0 h 306"/>
                <a:gd name="T86" fmla="*/ 74 w 488"/>
                <a:gd name="T87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484 w 508"/>
                <a:gd name="T1" fmla="*/ 134 h 402"/>
                <a:gd name="T2" fmla="*/ 490 w 508"/>
                <a:gd name="T3" fmla="*/ 126 h 402"/>
                <a:gd name="T4" fmla="*/ 508 w 508"/>
                <a:gd name="T5" fmla="*/ 116 h 402"/>
                <a:gd name="T6" fmla="*/ 472 w 508"/>
                <a:gd name="T7" fmla="*/ 88 h 402"/>
                <a:gd name="T8" fmla="*/ 424 w 508"/>
                <a:gd name="T9" fmla="*/ 42 h 402"/>
                <a:gd name="T10" fmla="*/ 404 w 508"/>
                <a:gd name="T11" fmla="*/ 54 h 402"/>
                <a:gd name="T12" fmla="*/ 400 w 508"/>
                <a:gd name="T13" fmla="*/ 58 h 402"/>
                <a:gd name="T14" fmla="*/ 372 w 508"/>
                <a:gd name="T15" fmla="*/ 50 h 402"/>
                <a:gd name="T16" fmla="*/ 332 w 508"/>
                <a:gd name="T17" fmla="*/ 64 h 402"/>
                <a:gd name="T18" fmla="*/ 310 w 508"/>
                <a:gd name="T19" fmla="*/ 70 h 402"/>
                <a:gd name="T20" fmla="*/ 298 w 508"/>
                <a:gd name="T21" fmla="*/ 76 h 402"/>
                <a:gd name="T22" fmla="*/ 286 w 508"/>
                <a:gd name="T23" fmla="*/ 58 h 402"/>
                <a:gd name="T24" fmla="*/ 314 w 508"/>
                <a:gd name="T25" fmla="*/ 22 h 402"/>
                <a:gd name="T26" fmla="*/ 312 w 508"/>
                <a:gd name="T27" fmla="*/ 12 h 402"/>
                <a:gd name="T28" fmla="*/ 288 w 508"/>
                <a:gd name="T29" fmla="*/ 26 h 402"/>
                <a:gd name="T30" fmla="*/ 278 w 508"/>
                <a:gd name="T31" fmla="*/ 20 h 402"/>
                <a:gd name="T32" fmla="*/ 254 w 508"/>
                <a:gd name="T33" fmla="*/ 16 h 402"/>
                <a:gd name="T34" fmla="*/ 236 w 508"/>
                <a:gd name="T35" fmla="*/ 8 h 402"/>
                <a:gd name="T36" fmla="*/ 208 w 508"/>
                <a:gd name="T37" fmla="*/ 2 h 402"/>
                <a:gd name="T38" fmla="*/ 204 w 508"/>
                <a:gd name="T39" fmla="*/ 24 h 402"/>
                <a:gd name="T40" fmla="*/ 210 w 508"/>
                <a:gd name="T41" fmla="*/ 48 h 402"/>
                <a:gd name="T42" fmla="*/ 200 w 508"/>
                <a:gd name="T43" fmla="*/ 54 h 402"/>
                <a:gd name="T44" fmla="*/ 182 w 508"/>
                <a:gd name="T45" fmla="*/ 46 h 402"/>
                <a:gd name="T46" fmla="*/ 156 w 508"/>
                <a:gd name="T47" fmla="*/ 34 h 402"/>
                <a:gd name="T48" fmla="*/ 144 w 508"/>
                <a:gd name="T49" fmla="*/ 80 h 402"/>
                <a:gd name="T50" fmla="*/ 140 w 508"/>
                <a:gd name="T51" fmla="*/ 108 h 402"/>
                <a:gd name="T52" fmla="*/ 124 w 508"/>
                <a:gd name="T53" fmla="*/ 134 h 402"/>
                <a:gd name="T54" fmla="*/ 60 w 508"/>
                <a:gd name="T55" fmla="*/ 230 h 402"/>
                <a:gd name="T56" fmla="*/ 60 w 508"/>
                <a:gd name="T57" fmla="*/ 266 h 402"/>
                <a:gd name="T58" fmla="*/ 16 w 508"/>
                <a:gd name="T59" fmla="*/ 284 h 402"/>
                <a:gd name="T60" fmla="*/ 0 w 508"/>
                <a:gd name="T61" fmla="*/ 356 h 402"/>
                <a:gd name="T62" fmla="*/ 6 w 508"/>
                <a:gd name="T63" fmla="*/ 380 h 402"/>
                <a:gd name="T64" fmla="*/ 42 w 508"/>
                <a:gd name="T65" fmla="*/ 400 h 402"/>
                <a:gd name="T66" fmla="*/ 52 w 508"/>
                <a:gd name="T67" fmla="*/ 388 h 402"/>
                <a:gd name="T68" fmla="*/ 24 w 508"/>
                <a:gd name="T69" fmla="*/ 364 h 402"/>
                <a:gd name="T70" fmla="*/ 36 w 508"/>
                <a:gd name="T71" fmla="*/ 346 h 402"/>
                <a:gd name="T72" fmla="*/ 64 w 508"/>
                <a:gd name="T73" fmla="*/ 324 h 402"/>
                <a:gd name="T74" fmla="*/ 128 w 508"/>
                <a:gd name="T75" fmla="*/ 282 h 402"/>
                <a:gd name="T76" fmla="*/ 146 w 508"/>
                <a:gd name="T77" fmla="*/ 296 h 402"/>
                <a:gd name="T78" fmla="*/ 168 w 508"/>
                <a:gd name="T79" fmla="*/ 282 h 402"/>
                <a:gd name="T80" fmla="*/ 194 w 508"/>
                <a:gd name="T81" fmla="*/ 272 h 402"/>
                <a:gd name="T82" fmla="*/ 218 w 508"/>
                <a:gd name="T83" fmla="*/ 238 h 402"/>
                <a:gd name="T84" fmla="*/ 250 w 508"/>
                <a:gd name="T85" fmla="*/ 252 h 402"/>
                <a:gd name="T86" fmla="*/ 248 w 508"/>
                <a:gd name="T87" fmla="*/ 186 h 402"/>
                <a:gd name="T88" fmla="*/ 264 w 508"/>
                <a:gd name="T89" fmla="*/ 190 h 402"/>
                <a:gd name="T90" fmla="*/ 318 w 508"/>
                <a:gd name="T91" fmla="*/ 224 h 402"/>
                <a:gd name="T92" fmla="*/ 312 w 508"/>
                <a:gd name="T93" fmla="*/ 206 h 402"/>
                <a:gd name="T94" fmla="*/ 340 w 508"/>
                <a:gd name="T95" fmla="*/ 206 h 402"/>
                <a:gd name="T96" fmla="*/ 350 w 508"/>
                <a:gd name="T97" fmla="*/ 190 h 402"/>
                <a:gd name="T98" fmla="*/ 376 w 508"/>
                <a:gd name="T99" fmla="*/ 194 h 402"/>
                <a:gd name="T100" fmla="*/ 388 w 508"/>
                <a:gd name="T101" fmla="*/ 206 h 402"/>
                <a:gd name="T102" fmla="*/ 400 w 508"/>
                <a:gd name="T103" fmla="*/ 182 h 402"/>
                <a:gd name="T104" fmla="*/ 414 w 508"/>
                <a:gd name="T105" fmla="*/ 186 h 402"/>
                <a:gd name="T106" fmla="*/ 432 w 508"/>
                <a:gd name="T107" fmla="*/ 180 h 402"/>
                <a:gd name="T108" fmla="*/ 464 w 508"/>
                <a:gd name="T109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20 w 304"/>
                <a:gd name="T1" fmla="*/ 0 h 414"/>
                <a:gd name="T2" fmla="*/ 200 w 304"/>
                <a:gd name="T3" fmla="*/ 24 h 414"/>
                <a:gd name="T4" fmla="*/ 180 w 304"/>
                <a:gd name="T5" fmla="*/ 34 h 414"/>
                <a:gd name="T6" fmla="*/ 174 w 304"/>
                <a:gd name="T7" fmla="*/ 22 h 414"/>
                <a:gd name="T8" fmla="*/ 152 w 304"/>
                <a:gd name="T9" fmla="*/ 24 h 414"/>
                <a:gd name="T10" fmla="*/ 108 w 304"/>
                <a:gd name="T11" fmla="*/ 36 h 414"/>
                <a:gd name="T12" fmla="*/ 68 w 304"/>
                <a:gd name="T13" fmla="*/ 54 h 414"/>
                <a:gd name="T14" fmla="*/ 34 w 304"/>
                <a:gd name="T15" fmla="*/ 56 h 414"/>
                <a:gd name="T16" fmla="*/ 16 w 304"/>
                <a:gd name="T17" fmla="*/ 84 h 414"/>
                <a:gd name="T18" fmla="*/ 22 w 304"/>
                <a:gd name="T19" fmla="*/ 92 h 414"/>
                <a:gd name="T20" fmla="*/ 34 w 304"/>
                <a:gd name="T21" fmla="*/ 144 h 414"/>
                <a:gd name="T22" fmla="*/ 0 w 304"/>
                <a:gd name="T23" fmla="*/ 200 h 414"/>
                <a:gd name="T24" fmla="*/ 16 w 304"/>
                <a:gd name="T25" fmla="*/ 198 h 414"/>
                <a:gd name="T26" fmla="*/ 16 w 304"/>
                <a:gd name="T27" fmla="*/ 226 h 414"/>
                <a:gd name="T28" fmla="*/ 24 w 304"/>
                <a:gd name="T29" fmla="*/ 262 h 414"/>
                <a:gd name="T30" fmla="*/ 40 w 304"/>
                <a:gd name="T31" fmla="*/ 286 h 414"/>
                <a:gd name="T32" fmla="*/ 44 w 304"/>
                <a:gd name="T33" fmla="*/ 310 h 414"/>
                <a:gd name="T34" fmla="*/ 34 w 304"/>
                <a:gd name="T35" fmla="*/ 344 h 414"/>
                <a:gd name="T36" fmla="*/ 52 w 304"/>
                <a:gd name="T37" fmla="*/ 362 h 414"/>
                <a:gd name="T38" fmla="*/ 72 w 304"/>
                <a:gd name="T39" fmla="*/ 352 h 414"/>
                <a:gd name="T40" fmla="*/ 86 w 304"/>
                <a:gd name="T41" fmla="*/ 362 h 414"/>
                <a:gd name="T42" fmla="*/ 66 w 304"/>
                <a:gd name="T43" fmla="*/ 392 h 414"/>
                <a:gd name="T44" fmla="*/ 72 w 304"/>
                <a:gd name="T45" fmla="*/ 408 h 414"/>
                <a:gd name="T46" fmla="*/ 94 w 304"/>
                <a:gd name="T47" fmla="*/ 402 h 414"/>
                <a:gd name="T48" fmla="*/ 134 w 304"/>
                <a:gd name="T49" fmla="*/ 390 h 414"/>
                <a:gd name="T50" fmla="*/ 154 w 304"/>
                <a:gd name="T51" fmla="*/ 400 h 414"/>
                <a:gd name="T52" fmla="*/ 152 w 304"/>
                <a:gd name="T53" fmla="*/ 384 h 414"/>
                <a:gd name="T54" fmla="*/ 150 w 304"/>
                <a:gd name="T55" fmla="*/ 362 h 414"/>
                <a:gd name="T56" fmla="*/ 166 w 304"/>
                <a:gd name="T57" fmla="*/ 346 h 414"/>
                <a:gd name="T58" fmla="*/ 166 w 304"/>
                <a:gd name="T59" fmla="*/ 328 h 414"/>
                <a:gd name="T60" fmla="*/ 164 w 304"/>
                <a:gd name="T61" fmla="*/ 316 h 414"/>
                <a:gd name="T62" fmla="*/ 178 w 304"/>
                <a:gd name="T63" fmla="*/ 298 h 414"/>
                <a:gd name="T64" fmla="*/ 186 w 304"/>
                <a:gd name="T65" fmla="*/ 278 h 414"/>
                <a:gd name="T66" fmla="*/ 194 w 304"/>
                <a:gd name="T67" fmla="*/ 266 h 414"/>
                <a:gd name="T68" fmla="*/ 194 w 304"/>
                <a:gd name="T69" fmla="*/ 242 h 414"/>
                <a:gd name="T70" fmla="*/ 194 w 304"/>
                <a:gd name="T71" fmla="*/ 228 h 414"/>
                <a:gd name="T72" fmla="*/ 224 w 304"/>
                <a:gd name="T73" fmla="*/ 200 h 414"/>
                <a:gd name="T74" fmla="*/ 220 w 304"/>
                <a:gd name="T75" fmla="*/ 186 h 414"/>
                <a:gd name="T76" fmla="*/ 224 w 304"/>
                <a:gd name="T77" fmla="*/ 156 h 414"/>
                <a:gd name="T78" fmla="*/ 250 w 304"/>
                <a:gd name="T79" fmla="*/ 136 h 414"/>
                <a:gd name="T80" fmla="*/ 272 w 304"/>
                <a:gd name="T81" fmla="*/ 140 h 414"/>
                <a:gd name="T82" fmla="*/ 296 w 304"/>
                <a:gd name="T83" fmla="*/ 108 h 414"/>
                <a:gd name="T84" fmla="*/ 300 w 304"/>
                <a:gd name="T85" fmla="*/ 102 h 414"/>
                <a:gd name="T86" fmla="*/ 296 w 304"/>
                <a:gd name="T87" fmla="*/ 84 h 414"/>
                <a:gd name="T88" fmla="*/ 274 w 304"/>
                <a:gd name="T89" fmla="*/ 46 h 414"/>
                <a:gd name="T90" fmla="*/ 280 w 304"/>
                <a:gd name="T91" fmla="*/ 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84 w 282"/>
                <a:gd name="T5" fmla="*/ 38 h 344"/>
                <a:gd name="T6" fmla="*/ 70 w 282"/>
                <a:gd name="T7" fmla="*/ 60 h 344"/>
                <a:gd name="T8" fmla="*/ 74 w 282"/>
                <a:gd name="T9" fmla="*/ 92 h 344"/>
                <a:gd name="T10" fmla="*/ 42 w 282"/>
                <a:gd name="T11" fmla="*/ 124 h 344"/>
                <a:gd name="T12" fmla="*/ 54 w 282"/>
                <a:gd name="T13" fmla="*/ 140 h 344"/>
                <a:gd name="T14" fmla="*/ 56 w 282"/>
                <a:gd name="T15" fmla="*/ 148 h 344"/>
                <a:gd name="T16" fmla="*/ 38 w 282"/>
                <a:gd name="T17" fmla="*/ 174 h 344"/>
                <a:gd name="T18" fmla="*/ 30 w 282"/>
                <a:gd name="T19" fmla="*/ 190 h 344"/>
                <a:gd name="T20" fmla="*/ 14 w 282"/>
                <a:gd name="T21" fmla="*/ 208 h 344"/>
                <a:gd name="T22" fmla="*/ 14 w 282"/>
                <a:gd name="T23" fmla="*/ 226 h 344"/>
                <a:gd name="T24" fmla="*/ 14 w 282"/>
                <a:gd name="T25" fmla="*/ 242 h 344"/>
                <a:gd name="T26" fmla="*/ 0 w 282"/>
                <a:gd name="T27" fmla="*/ 252 h 344"/>
                <a:gd name="T28" fmla="*/ 28 w 282"/>
                <a:gd name="T29" fmla="*/ 272 h 344"/>
                <a:gd name="T30" fmla="*/ 52 w 282"/>
                <a:gd name="T31" fmla="*/ 274 h 344"/>
                <a:gd name="T32" fmla="*/ 82 w 282"/>
                <a:gd name="T33" fmla="*/ 322 h 344"/>
                <a:gd name="T34" fmla="*/ 112 w 282"/>
                <a:gd name="T35" fmla="*/ 320 h 344"/>
                <a:gd name="T36" fmla="*/ 150 w 282"/>
                <a:gd name="T37" fmla="*/ 306 h 344"/>
                <a:gd name="T38" fmla="*/ 156 w 282"/>
                <a:gd name="T39" fmla="*/ 290 h 344"/>
                <a:gd name="T40" fmla="*/ 170 w 282"/>
                <a:gd name="T41" fmla="*/ 278 h 344"/>
                <a:gd name="T42" fmla="*/ 194 w 282"/>
                <a:gd name="T43" fmla="*/ 276 h 344"/>
                <a:gd name="T44" fmla="*/ 208 w 282"/>
                <a:gd name="T45" fmla="*/ 256 h 344"/>
                <a:gd name="T46" fmla="*/ 222 w 282"/>
                <a:gd name="T47" fmla="*/ 226 h 344"/>
                <a:gd name="T48" fmla="*/ 218 w 282"/>
                <a:gd name="T49" fmla="*/ 208 h 344"/>
                <a:gd name="T50" fmla="*/ 236 w 282"/>
                <a:gd name="T51" fmla="*/ 194 h 344"/>
                <a:gd name="T52" fmla="*/ 238 w 282"/>
                <a:gd name="T53" fmla="*/ 182 h 344"/>
                <a:gd name="T54" fmla="*/ 244 w 282"/>
                <a:gd name="T55" fmla="*/ 172 h 344"/>
                <a:gd name="T56" fmla="*/ 238 w 282"/>
                <a:gd name="T57" fmla="*/ 154 h 344"/>
                <a:gd name="T58" fmla="*/ 240 w 282"/>
                <a:gd name="T59" fmla="*/ 120 h 344"/>
                <a:gd name="T60" fmla="*/ 236 w 282"/>
                <a:gd name="T61" fmla="*/ 108 h 344"/>
                <a:gd name="T62" fmla="*/ 266 w 282"/>
                <a:gd name="T63" fmla="*/ 98 h 344"/>
                <a:gd name="T64" fmla="*/ 282 w 282"/>
                <a:gd name="T65" fmla="*/ 74 h 344"/>
                <a:gd name="T66" fmla="*/ 270 w 282"/>
                <a:gd name="T67" fmla="*/ 64 h 344"/>
                <a:gd name="T68" fmla="*/ 268 w 282"/>
                <a:gd name="T69" fmla="*/ 58 h 344"/>
                <a:gd name="T70" fmla="*/ 256 w 282"/>
                <a:gd name="T71" fmla="*/ 64 h 344"/>
                <a:gd name="T72" fmla="*/ 234 w 282"/>
                <a:gd name="T73" fmla="*/ 54 h 344"/>
                <a:gd name="T74" fmla="*/ 222 w 282"/>
                <a:gd name="T75" fmla="*/ 50 h 344"/>
                <a:gd name="T76" fmla="*/ 200 w 282"/>
                <a:gd name="T77" fmla="*/ 62 h 344"/>
                <a:gd name="T78" fmla="*/ 182 w 282"/>
                <a:gd name="T79" fmla="*/ 58 h 344"/>
                <a:gd name="T80" fmla="*/ 170 w 282"/>
                <a:gd name="T81" fmla="*/ 30 h 344"/>
                <a:gd name="T82" fmla="*/ 160 w 282"/>
                <a:gd name="T83" fmla="*/ 2 h 344"/>
                <a:gd name="T84" fmla="*/ 148 w 282"/>
                <a:gd name="T85" fmla="*/ 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148 w 242"/>
                <a:gd name="T1" fmla="*/ 4 h 280"/>
                <a:gd name="T2" fmla="*/ 126 w 242"/>
                <a:gd name="T3" fmla="*/ 12 h 280"/>
                <a:gd name="T4" fmla="*/ 102 w 242"/>
                <a:gd name="T5" fmla="*/ 6 h 280"/>
                <a:gd name="T6" fmla="*/ 78 w 242"/>
                <a:gd name="T7" fmla="*/ 6 h 280"/>
                <a:gd name="T8" fmla="*/ 62 w 242"/>
                <a:gd name="T9" fmla="*/ 28 h 280"/>
                <a:gd name="T10" fmla="*/ 54 w 242"/>
                <a:gd name="T11" fmla="*/ 64 h 280"/>
                <a:gd name="T12" fmla="*/ 44 w 242"/>
                <a:gd name="T13" fmla="*/ 74 h 280"/>
                <a:gd name="T14" fmla="*/ 44 w 242"/>
                <a:gd name="T15" fmla="*/ 82 h 280"/>
                <a:gd name="T16" fmla="*/ 36 w 242"/>
                <a:gd name="T17" fmla="*/ 100 h 280"/>
                <a:gd name="T18" fmla="*/ 4 w 242"/>
                <a:gd name="T19" fmla="*/ 132 h 280"/>
                <a:gd name="T20" fmla="*/ 6 w 242"/>
                <a:gd name="T21" fmla="*/ 140 h 280"/>
                <a:gd name="T22" fmla="*/ 0 w 242"/>
                <a:gd name="T23" fmla="*/ 148 h 280"/>
                <a:gd name="T24" fmla="*/ 0 w 242"/>
                <a:gd name="T25" fmla="*/ 156 h 280"/>
                <a:gd name="T26" fmla="*/ 30 w 242"/>
                <a:gd name="T27" fmla="*/ 202 h 280"/>
                <a:gd name="T28" fmla="*/ 30 w 242"/>
                <a:gd name="T29" fmla="*/ 206 h 280"/>
                <a:gd name="T30" fmla="*/ 28 w 242"/>
                <a:gd name="T31" fmla="*/ 210 h 280"/>
                <a:gd name="T32" fmla="*/ 40 w 242"/>
                <a:gd name="T33" fmla="*/ 214 h 280"/>
                <a:gd name="T34" fmla="*/ 48 w 242"/>
                <a:gd name="T35" fmla="*/ 224 h 280"/>
                <a:gd name="T36" fmla="*/ 52 w 242"/>
                <a:gd name="T37" fmla="*/ 246 h 280"/>
                <a:gd name="T38" fmla="*/ 58 w 242"/>
                <a:gd name="T39" fmla="*/ 266 h 280"/>
                <a:gd name="T40" fmla="*/ 68 w 242"/>
                <a:gd name="T41" fmla="*/ 272 h 280"/>
                <a:gd name="T42" fmla="*/ 80 w 242"/>
                <a:gd name="T43" fmla="*/ 270 h 280"/>
                <a:gd name="T44" fmla="*/ 90 w 242"/>
                <a:gd name="T45" fmla="*/ 264 h 280"/>
                <a:gd name="T46" fmla="*/ 90 w 242"/>
                <a:gd name="T47" fmla="*/ 258 h 280"/>
                <a:gd name="T48" fmla="*/ 104 w 242"/>
                <a:gd name="T49" fmla="*/ 250 h 280"/>
                <a:gd name="T50" fmla="*/ 122 w 242"/>
                <a:gd name="T51" fmla="*/ 270 h 280"/>
                <a:gd name="T52" fmla="*/ 134 w 242"/>
                <a:gd name="T53" fmla="*/ 272 h 280"/>
                <a:gd name="T54" fmla="*/ 146 w 242"/>
                <a:gd name="T55" fmla="*/ 268 h 280"/>
                <a:gd name="T56" fmla="*/ 152 w 242"/>
                <a:gd name="T57" fmla="*/ 270 h 280"/>
                <a:gd name="T58" fmla="*/ 170 w 242"/>
                <a:gd name="T59" fmla="*/ 274 h 280"/>
                <a:gd name="T60" fmla="*/ 170 w 242"/>
                <a:gd name="T61" fmla="*/ 246 h 280"/>
                <a:gd name="T62" fmla="*/ 180 w 242"/>
                <a:gd name="T63" fmla="*/ 232 h 280"/>
                <a:gd name="T64" fmla="*/ 172 w 242"/>
                <a:gd name="T65" fmla="*/ 224 h 280"/>
                <a:gd name="T66" fmla="*/ 176 w 242"/>
                <a:gd name="T67" fmla="*/ 220 h 280"/>
                <a:gd name="T68" fmla="*/ 198 w 242"/>
                <a:gd name="T69" fmla="*/ 186 h 280"/>
                <a:gd name="T70" fmla="*/ 204 w 242"/>
                <a:gd name="T71" fmla="*/ 188 h 280"/>
                <a:gd name="T72" fmla="*/ 204 w 242"/>
                <a:gd name="T73" fmla="*/ 204 h 280"/>
                <a:gd name="T74" fmla="*/ 226 w 242"/>
                <a:gd name="T75" fmla="*/ 172 h 280"/>
                <a:gd name="T76" fmla="*/ 214 w 242"/>
                <a:gd name="T77" fmla="*/ 174 h 280"/>
                <a:gd name="T78" fmla="*/ 216 w 242"/>
                <a:gd name="T79" fmla="*/ 136 h 280"/>
                <a:gd name="T80" fmla="*/ 214 w 242"/>
                <a:gd name="T81" fmla="*/ 134 h 280"/>
                <a:gd name="T82" fmla="*/ 208 w 242"/>
                <a:gd name="T83" fmla="*/ 122 h 280"/>
                <a:gd name="T84" fmla="*/ 230 w 242"/>
                <a:gd name="T85" fmla="*/ 116 h 280"/>
                <a:gd name="T86" fmla="*/ 240 w 242"/>
                <a:gd name="T87" fmla="*/ 106 h 280"/>
                <a:gd name="T88" fmla="*/ 216 w 242"/>
                <a:gd name="T89" fmla="*/ 86 h 280"/>
                <a:gd name="T90" fmla="*/ 232 w 242"/>
                <a:gd name="T91" fmla="*/ 66 h 280"/>
                <a:gd name="T92" fmla="*/ 220 w 242"/>
                <a:gd name="T93" fmla="*/ 68 h 280"/>
                <a:gd name="T94" fmla="*/ 220 w 242"/>
                <a:gd name="T95" fmla="*/ 64 h 280"/>
                <a:gd name="T96" fmla="*/ 214 w 242"/>
                <a:gd name="T97" fmla="*/ 54 h 280"/>
                <a:gd name="T98" fmla="*/ 204 w 242"/>
                <a:gd name="T99" fmla="*/ 48 h 280"/>
                <a:gd name="T100" fmla="*/ 160 w 242"/>
                <a:gd name="T101" fmla="*/ 64 h 280"/>
                <a:gd name="T102" fmla="*/ 104 w 242"/>
                <a:gd name="T103" fmla="*/ 48 h 280"/>
                <a:gd name="T104" fmla="*/ 158 w 242"/>
                <a:gd name="T105" fmla="*/ 34 h 280"/>
                <a:gd name="T106" fmla="*/ 178 w 242"/>
                <a:gd name="T107" fmla="*/ 12 h 280"/>
                <a:gd name="T108" fmla="*/ 148 w 242"/>
                <a:gd name="T109" fmla="*/ 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186 w 306"/>
                <a:gd name="T1" fmla="*/ 86 h 374"/>
                <a:gd name="T2" fmla="*/ 170 w 306"/>
                <a:gd name="T3" fmla="*/ 56 h 374"/>
                <a:gd name="T4" fmla="*/ 110 w 306"/>
                <a:gd name="T5" fmla="*/ 34 h 374"/>
                <a:gd name="T6" fmla="*/ 80 w 306"/>
                <a:gd name="T7" fmla="*/ 0 h 374"/>
                <a:gd name="T8" fmla="*/ 82 w 306"/>
                <a:gd name="T9" fmla="*/ 14 h 374"/>
                <a:gd name="T10" fmla="*/ 98 w 306"/>
                <a:gd name="T11" fmla="*/ 38 h 374"/>
                <a:gd name="T12" fmla="*/ 74 w 306"/>
                <a:gd name="T13" fmla="*/ 72 h 374"/>
                <a:gd name="T14" fmla="*/ 52 w 306"/>
                <a:gd name="T15" fmla="*/ 50 h 374"/>
                <a:gd name="T16" fmla="*/ 46 w 306"/>
                <a:gd name="T17" fmla="*/ 70 h 374"/>
                <a:gd name="T18" fmla="*/ 44 w 306"/>
                <a:gd name="T19" fmla="*/ 82 h 374"/>
                <a:gd name="T20" fmla="*/ 22 w 306"/>
                <a:gd name="T21" fmla="*/ 94 h 374"/>
                <a:gd name="T22" fmla="*/ 20 w 306"/>
                <a:gd name="T23" fmla="*/ 124 h 374"/>
                <a:gd name="T24" fmla="*/ 0 w 306"/>
                <a:gd name="T25" fmla="*/ 122 h 374"/>
                <a:gd name="T26" fmla="*/ 18 w 306"/>
                <a:gd name="T27" fmla="*/ 144 h 374"/>
                <a:gd name="T28" fmla="*/ 36 w 306"/>
                <a:gd name="T29" fmla="*/ 162 h 374"/>
                <a:gd name="T30" fmla="*/ 54 w 306"/>
                <a:gd name="T31" fmla="*/ 164 h 374"/>
                <a:gd name="T32" fmla="*/ 68 w 306"/>
                <a:gd name="T33" fmla="*/ 200 h 374"/>
                <a:gd name="T34" fmla="*/ 68 w 306"/>
                <a:gd name="T35" fmla="*/ 214 h 374"/>
                <a:gd name="T36" fmla="*/ 54 w 306"/>
                <a:gd name="T37" fmla="*/ 220 h 374"/>
                <a:gd name="T38" fmla="*/ 44 w 306"/>
                <a:gd name="T39" fmla="*/ 244 h 374"/>
                <a:gd name="T40" fmla="*/ 76 w 306"/>
                <a:gd name="T41" fmla="*/ 258 h 374"/>
                <a:gd name="T42" fmla="*/ 102 w 306"/>
                <a:gd name="T43" fmla="*/ 352 h 374"/>
                <a:gd name="T44" fmla="*/ 100 w 306"/>
                <a:gd name="T45" fmla="*/ 364 h 374"/>
                <a:gd name="T46" fmla="*/ 138 w 306"/>
                <a:gd name="T47" fmla="*/ 362 h 374"/>
                <a:gd name="T48" fmla="*/ 146 w 306"/>
                <a:gd name="T49" fmla="*/ 366 h 374"/>
                <a:gd name="T50" fmla="*/ 158 w 306"/>
                <a:gd name="T51" fmla="*/ 350 h 374"/>
                <a:gd name="T52" fmla="*/ 196 w 306"/>
                <a:gd name="T53" fmla="*/ 358 h 374"/>
                <a:gd name="T54" fmla="*/ 260 w 306"/>
                <a:gd name="T55" fmla="*/ 342 h 374"/>
                <a:gd name="T56" fmla="*/ 272 w 306"/>
                <a:gd name="T57" fmla="*/ 320 h 374"/>
                <a:gd name="T58" fmla="*/ 254 w 306"/>
                <a:gd name="T59" fmla="*/ 286 h 374"/>
                <a:gd name="T60" fmla="*/ 288 w 306"/>
                <a:gd name="T61" fmla="*/ 270 h 374"/>
                <a:gd name="T62" fmla="*/ 298 w 306"/>
                <a:gd name="T63" fmla="*/ 234 h 374"/>
                <a:gd name="T64" fmla="*/ 282 w 306"/>
                <a:gd name="T65" fmla="*/ 222 h 374"/>
                <a:gd name="T66" fmla="*/ 270 w 306"/>
                <a:gd name="T67" fmla="*/ 230 h 374"/>
                <a:gd name="T68" fmla="*/ 244 w 306"/>
                <a:gd name="T69" fmla="*/ 210 h 374"/>
                <a:gd name="T70" fmla="*/ 218 w 306"/>
                <a:gd name="T71" fmla="*/ 192 h 374"/>
                <a:gd name="T72" fmla="*/ 214 w 306"/>
                <a:gd name="T73" fmla="*/ 184 h 374"/>
                <a:gd name="T74" fmla="*/ 230 w 306"/>
                <a:gd name="T75" fmla="*/ 152 h 374"/>
                <a:gd name="T76" fmla="*/ 234 w 306"/>
                <a:gd name="T77" fmla="*/ 128 h 374"/>
                <a:gd name="T78" fmla="*/ 260 w 306"/>
                <a:gd name="T79" fmla="*/ 122 h 374"/>
                <a:gd name="T80" fmla="*/ 242 w 306"/>
                <a:gd name="T81" fmla="*/ 116 h 374"/>
                <a:gd name="T82" fmla="*/ 214 w 306"/>
                <a:gd name="T83" fmla="*/ 120 h 374"/>
                <a:gd name="T84" fmla="*/ 194 w 306"/>
                <a:gd name="T8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0 w 80"/>
                <a:gd name="T5" fmla="*/ 2 h 116"/>
                <a:gd name="T6" fmla="*/ 38 w 80"/>
                <a:gd name="T7" fmla="*/ 4 h 116"/>
                <a:gd name="T8" fmla="*/ 32 w 80"/>
                <a:gd name="T9" fmla="*/ 14 h 116"/>
                <a:gd name="T10" fmla="*/ 28 w 80"/>
                <a:gd name="T11" fmla="*/ 12 h 116"/>
                <a:gd name="T12" fmla="*/ 28 w 80"/>
                <a:gd name="T13" fmla="*/ 14 h 116"/>
                <a:gd name="T14" fmla="*/ 22 w 80"/>
                <a:gd name="T15" fmla="*/ 20 h 116"/>
                <a:gd name="T16" fmla="*/ 18 w 80"/>
                <a:gd name="T17" fmla="*/ 22 h 116"/>
                <a:gd name="T18" fmla="*/ 10 w 80"/>
                <a:gd name="T19" fmla="*/ 26 h 116"/>
                <a:gd name="T20" fmla="*/ 8 w 80"/>
                <a:gd name="T21" fmla="*/ 32 h 116"/>
                <a:gd name="T22" fmla="*/ 8 w 80"/>
                <a:gd name="T23" fmla="*/ 44 h 116"/>
                <a:gd name="T24" fmla="*/ 6 w 80"/>
                <a:gd name="T25" fmla="*/ 48 h 116"/>
                <a:gd name="T26" fmla="*/ 4 w 80"/>
                <a:gd name="T27" fmla="*/ 50 h 116"/>
                <a:gd name="T28" fmla="*/ 0 w 80"/>
                <a:gd name="T29" fmla="*/ 60 h 116"/>
                <a:gd name="T30" fmla="*/ 0 w 80"/>
                <a:gd name="T31" fmla="*/ 66 h 116"/>
                <a:gd name="T32" fmla="*/ 0 w 80"/>
                <a:gd name="T33" fmla="*/ 78 h 116"/>
                <a:gd name="T34" fmla="*/ 4 w 80"/>
                <a:gd name="T35" fmla="*/ 102 h 116"/>
                <a:gd name="T36" fmla="*/ 8 w 80"/>
                <a:gd name="T37" fmla="*/ 106 h 116"/>
                <a:gd name="T38" fmla="*/ 18 w 80"/>
                <a:gd name="T39" fmla="*/ 112 h 116"/>
                <a:gd name="T40" fmla="*/ 36 w 80"/>
                <a:gd name="T41" fmla="*/ 116 h 116"/>
                <a:gd name="T42" fmla="*/ 44 w 80"/>
                <a:gd name="T43" fmla="*/ 114 h 116"/>
                <a:gd name="T44" fmla="*/ 54 w 80"/>
                <a:gd name="T45" fmla="*/ 110 h 116"/>
                <a:gd name="T46" fmla="*/ 50 w 80"/>
                <a:gd name="T47" fmla="*/ 100 h 116"/>
                <a:gd name="T48" fmla="*/ 50 w 80"/>
                <a:gd name="T49" fmla="*/ 98 h 116"/>
                <a:gd name="T50" fmla="*/ 52 w 80"/>
                <a:gd name="T51" fmla="*/ 90 h 116"/>
                <a:gd name="T52" fmla="*/ 60 w 80"/>
                <a:gd name="T53" fmla="*/ 74 h 116"/>
                <a:gd name="T54" fmla="*/ 76 w 80"/>
                <a:gd name="T55" fmla="*/ 74 h 116"/>
                <a:gd name="T56" fmla="*/ 80 w 80"/>
                <a:gd name="T57" fmla="*/ 74 h 116"/>
                <a:gd name="T58" fmla="*/ 74 w 80"/>
                <a:gd name="T59" fmla="*/ 64 h 116"/>
                <a:gd name="T60" fmla="*/ 64 w 80"/>
                <a:gd name="T61" fmla="*/ 48 h 116"/>
                <a:gd name="T62" fmla="*/ 58 w 80"/>
                <a:gd name="T63" fmla="*/ 40 h 116"/>
                <a:gd name="T64" fmla="*/ 54 w 80"/>
                <a:gd name="T65" fmla="*/ 30 h 116"/>
                <a:gd name="T66" fmla="*/ 52 w 80"/>
                <a:gd name="T67" fmla="*/ 18 h 116"/>
                <a:gd name="T68" fmla="*/ 48 w 80"/>
                <a:gd name="T69" fmla="*/ 8 h 116"/>
                <a:gd name="T70" fmla="*/ 46 w 80"/>
                <a:gd name="T7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52 w 106"/>
                <a:gd name="T1" fmla="*/ 24 h 114"/>
                <a:gd name="T2" fmla="*/ 52 w 106"/>
                <a:gd name="T3" fmla="*/ 26 h 114"/>
                <a:gd name="T4" fmla="*/ 48 w 106"/>
                <a:gd name="T5" fmla="*/ 26 h 114"/>
                <a:gd name="T6" fmla="*/ 38 w 106"/>
                <a:gd name="T7" fmla="*/ 24 h 114"/>
                <a:gd name="T8" fmla="*/ 38 w 106"/>
                <a:gd name="T9" fmla="*/ 28 h 114"/>
                <a:gd name="T10" fmla="*/ 38 w 106"/>
                <a:gd name="T11" fmla="*/ 30 h 114"/>
                <a:gd name="T12" fmla="*/ 36 w 106"/>
                <a:gd name="T13" fmla="*/ 30 h 114"/>
                <a:gd name="T14" fmla="*/ 18 w 106"/>
                <a:gd name="T15" fmla="*/ 38 h 114"/>
                <a:gd name="T16" fmla="*/ 18 w 106"/>
                <a:gd name="T17" fmla="*/ 40 h 114"/>
                <a:gd name="T18" fmla="*/ 16 w 106"/>
                <a:gd name="T19" fmla="*/ 44 h 114"/>
                <a:gd name="T20" fmla="*/ 18 w 106"/>
                <a:gd name="T21" fmla="*/ 48 h 114"/>
                <a:gd name="T22" fmla="*/ 24 w 106"/>
                <a:gd name="T23" fmla="*/ 56 h 114"/>
                <a:gd name="T24" fmla="*/ 24 w 106"/>
                <a:gd name="T25" fmla="*/ 58 h 114"/>
                <a:gd name="T26" fmla="*/ 24 w 106"/>
                <a:gd name="T27" fmla="*/ 60 h 114"/>
                <a:gd name="T28" fmla="*/ 14 w 106"/>
                <a:gd name="T29" fmla="*/ 72 h 114"/>
                <a:gd name="T30" fmla="*/ 4 w 106"/>
                <a:gd name="T31" fmla="*/ 82 h 114"/>
                <a:gd name="T32" fmla="*/ 0 w 106"/>
                <a:gd name="T33" fmla="*/ 86 h 114"/>
                <a:gd name="T34" fmla="*/ 0 w 106"/>
                <a:gd name="T35" fmla="*/ 90 h 114"/>
                <a:gd name="T36" fmla="*/ 4 w 106"/>
                <a:gd name="T37" fmla="*/ 96 h 114"/>
                <a:gd name="T38" fmla="*/ 14 w 106"/>
                <a:gd name="T39" fmla="*/ 100 h 114"/>
                <a:gd name="T40" fmla="*/ 20 w 106"/>
                <a:gd name="T41" fmla="*/ 100 h 114"/>
                <a:gd name="T42" fmla="*/ 32 w 106"/>
                <a:gd name="T43" fmla="*/ 102 h 114"/>
                <a:gd name="T44" fmla="*/ 36 w 106"/>
                <a:gd name="T45" fmla="*/ 102 h 114"/>
                <a:gd name="T46" fmla="*/ 40 w 106"/>
                <a:gd name="T47" fmla="*/ 106 h 114"/>
                <a:gd name="T48" fmla="*/ 48 w 106"/>
                <a:gd name="T49" fmla="*/ 110 h 114"/>
                <a:gd name="T50" fmla="*/ 56 w 106"/>
                <a:gd name="T51" fmla="*/ 114 h 114"/>
                <a:gd name="T52" fmla="*/ 62 w 106"/>
                <a:gd name="T53" fmla="*/ 114 h 114"/>
                <a:gd name="T54" fmla="*/ 66 w 106"/>
                <a:gd name="T55" fmla="*/ 112 h 114"/>
                <a:gd name="T56" fmla="*/ 72 w 106"/>
                <a:gd name="T57" fmla="*/ 106 h 114"/>
                <a:gd name="T58" fmla="*/ 78 w 106"/>
                <a:gd name="T59" fmla="*/ 98 h 114"/>
                <a:gd name="T60" fmla="*/ 84 w 106"/>
                <a:gd name="T61" fmla="*/ 84 h 114"/>
                <a:gd name="T62" fmla="*/ 80 w 106"/>
                <a:gd name="T63" fmla="*/ 66 h 114"/>
                <a:gd name="T64" fmla="*/ 86 w 106"/>
                <a:gd name="T65" fmla="*/ 68 h 114"/>
                <a:gd name="T66" fmla="*/ 96 w 106"/>
                <a:gd name="T67" fmla="*/ 68 h 114"/>
                <a:gd name="T68" fmla="*/ 100 w 106"/>
                <a:gd name="T69" fmla="*/ 66 h 114"/>
                <a:gd name="T70" fmla="*/ 102 w 106"/>
                <a:gd name="T71" fmla="*/ 62 h 114"/>
                <a:gd name="T72" fmla="*/ 94 w 106"/>
                <a:gd name="T73" fmla="*/ 38 h 114"/>
                <a:gd name="T74" fmla="*/ 96 w 106"/>
                <a:gd name="T75" fmla="*/ 30 h 114"/>
                <a:gd name="T76" fmla="*/ 102 w 106"/>
                <a:gd name="T77" fmla="*/ 26 h 114"/>
                <a:gd name="T78" fmla="*/ 106 w 106"/>
                <a:gd name="T79" fmla="*/ 22 h 114"/>
                <a:gd name="T80" fmla="*/ 104 w 106"/>
                <a:gd name="T81" fmla="*/ 18 h 114"/>
                <a:gd name="T82" fmla="*/ 86 w 106"/>
                <a:gd name="T83" fmla="*/ 18 h 114"/>
                <a:gd name="T84" fmla="*/ 68 w 106"/>
                <a:gd name="T85" fmla="*/ 6 h 114"/>
                <a:gd name="T86" fmla="*/ 62 w 106"/>
                <a:gd name="T87" fmla="*/ 2 h 114"/>
                <a:gd name="T88" fmla="*/ 58 w 106"/>
                <a:gd name="T89" fmla="*/ 0 h 114"/>
                <a:gd name="T90" fmla="*/ 48 w 106"/>
                <a:gd name="T91" fmla="*/ 2 h 114"/>
                <a:gd name="T92" fmla="*/ 44 w 106"/>
                <a:gd name="T93" fmla="*/ 2 h 114"/>
                <a:gd name="T94" fmla="*/ 44 w 106"/>
                <a:gd name="T95" fmla="*/ 8 h 114"/>
                <a:gd name="T96" fmla="*/ 50 w 106"/>
                <a:gd name="T97" fmla="*/ 10 h 114"/>
                <a:gd name="T98" fmla="*/ 54 w 106"/>
                <a:gd name="T99" fmla="*/ 16 h 114"/>
                <a:gd name="T100" fmla="*/ 54 w 106"/>
                <a:gd name="T101" fmla="*/ 20 h 114"/>
                <a:gd name="T102" fmla="*/ 52 w 106"/>
                <a:gd name="T10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9" name="Freeform 31"/>
            <p:cNvSpPr/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160 w 376"/>
                <a:gd name="T1" fmla="*/ 64 h 358"/>
                <a:gd name="T2" fmla="*/ 142 w 376"/>
                <a:gd name="T3" fmla="*/ 80 h 358"/>
                <a:gd name="T4" fmla="*/ 116 w 376"/>
                <a:gd name="T5" fmla="*/ 92 h 358"/>
                <a:gd name="T6" fmla="*/ 90 w 376"/>
                <a:gd name="T7" fmla="*/ 116 h 358"/>
                <a:gd name="T8" fmla="*/ 68 w 376"/>
                <a:gd name="T9" fmla="*/ 140 h 358"/>
                <a:gd name="T10" fmla="*/ 42 w 376"/>
                <a:gd name="T11" fmla="*/ 138 h 358"/>
                <a:gd name="T12" fmla="*/ 28 w 376"/>
                <a:gd name="T13" fmla="*/ 156 h 358"/>
                <a:gd name="T14" fmla="*/ 4 w 376"/>
                <a:gd name="T15" fmla="*/ 208 h 358"/>
                <a:gd name="T16" fmla="*/ 2 w 376"/>
                <a:gd name="T17" fmla="*/ 232 h 358"/>
                <a:gd name="T18" fmla="*/ 34 w 376"/>
                <a:gd name="T19" fmla="*/ 238 h 358"/>
                <a:gd name="T20" fmla="*/ 46 w 376"/>
                <a:gd name="T21" fmla="*/ 248 h 358"/>
                <a:gd name="T22" fmla="*/ 52 w 376"/>
                <a:gd name="T23" fmla="*/ 258 h 358"/>
                <a:gd name="T24" fmla="*/ 86 w 376"/>
                <a:gd name="T25" fmla="*/ 270 h 358"/>
                <a:gd name="T26" fmla="*/ 122 w 376"/>
                <a:gd name="T27" fmla="*/ 212 h 358"/>
                <a:gd name="T28" fmla="*/ 148 w 376"/>
                <a:gd name="T29" fmla="*/ 202 h 358"/>
                <a:gd name="T30" fmla="*/ 164 w 376"/>
                <a:gd name="T31" fmla="*/ 194 h 358"/>
                <a:gd name="T32" fmla="*/ 174 w 376"/>
                <a:gd name="T33" fmla="*/ 200 h 358"/>
                <a:gd name="T34" fmla="*/ 190 w 376"/>
                <a:gd name="T35" fmla="*/ 238 h 358"/>
                <a:gd name="T36" fmla="*/ 184 w 376"/>
                <a:gd name="T37" fmla="*/ 270 h 358"/>
                <a:gd name="T38" fmla="*/ 170 w 376"/>
                <a:gd name="T39" fmla="*/ 312 h 358"/>
                <a:gd name="T40" fmla="*/ 184 w 376"/>
                <a:gd name="T41" fmla="*/ 304 h 358"/>
                <a:gd name="T42" fmla="*/ 194 w 376"/>
                <a:gd name="T43" fmla="*/ 308 h 358"/>
                <a:gd name="T44" fmla="*/ 186 w 376"/>
                <a:gd name="T45" fmla="*/ 324 h 358"/>
                <a:gd name="T46" fmla="*/ 182 w 376"/>
                <a:gd name="T47" fmla="*/ 336 h 358"/>
                <a:gd name="T48" fmla="*/ 168 w 376"/>
                <a:gd name="T49" fmla="*/ 346 h 358"/>
                <a:gd name="T50" fmla="*/ 158 w 376"/>
                <a:gd name="T51" fmla="*/ 358 h 358"/>
                <a:gd name="T52" fmla="*/ 198 w 376"/>
                <a:gd name="T53" fmla="*/ 328 h 358"/>
                <a:gd name="T54" fmla="*/ 272 w 376"/>
                <a:gd name="T55" fmla="*/ 260 h 358"/>
                <a:gd name="T56" fmla="*/ 304 w 376"/>
                <a:gd name="T57" fmla="*/ 252 h 358"/>
                <a:gd name="T58" fmla="*/ 376 w 376"/>
                <a:gd name="T59" fmla="*/ 156 h 358"/>
                <a:gd name="T60" fmla="*/ 364 w 376"/>
                <a:gd name="T61" fmla="*/ 122 h 358"/>
                <a:gd name="T62" fmla="*/ 356 w 376"/>
                <a:gd name="T63" fmla="*/ 122 h 358"/>
                <a:gd name="T64" fmla="*/ 344 w 376"/>
                <a:gd name="T65" fmla="*/ 110 h 358"/>
                <a:gd name="T66" fmla="*/ 336 w 376"/>
                <a:gd name="T67" fmla="*/ 62 h 358"/>
                <a:gd name="T68" fmla="*/ 308 w 376"/>
                <a:gd name="T69" fmla="*/ 30 h 358"/>
                <a:gd name="T70" fmla="*/ 308 w 376"/>
                <a:gd name="T71" fmla="*/ 12 h 358"/>
                <a:gd name="T72" fmla="*/ 294 w 376"/>
                <a:gd name="T73" fmla="*/ 24 h 358"/>
                <a:gd name="T74" fmla="*/ 274 w 376"/>
                <a:gd name="T75" fmla="*/ 20 h 358"/>
                <a:gd name="T76" fmla="*/ 268 w 376"/>
                <a:gd name="T77" fmla="*/ 8 h 358"/>
                <a:gd name="T78" fmla="*/ 236 w 376"/>
                <a:gd name="T79" fmla="*/ 0 h 358"/>
                <a:gd name="T80" fmla="*/ 234 w 376"/>
                <a:gd name="T81" fmla="*/ 12 h 358"/>
                <a:gd name="T82" fmla="*/ 226 w 376"/>
                <a:gd name="T83" fmla="*/ 30 h 358"/>
                <a:gd name="T84" fmla="*/ 210 w 376"/>
                <a:gd name="T85" fmla="*/ 48 h 358"/>
                <a:gd name="T86" fmla="*/ 172 w 376"/>
                <a:gd name="T87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92 w 536"/>
                <a:gd name="T1" fmla="*/ 6 h 364"/>
                <a:gd name="T2" fmla="*/ 70 w 536"/>
                <a:gd name="T3" fmla="*/ 20 h 364"/>
                <a:gd name="T4" fmla="*/ 58 w 536"/>
                <a:gd name="T5" fmla="*/ 36 h 364"/>
                <a:gd name="T6" fmla="*/ 28 w 536"/>
                <a:gd name="T7" fmla="*/ 40 h 364"/>
                <a:gd name="T8" fmla="*/ 0 w 536"/>
                <a:gd name="T9" fmla="*/ 40 h 364"/>
                <a:gd name="T10" fmla="*/ 34 w 536"/>
                <a:gd name="T11" fmla="*/ 64 h 364"/>
                <a:gd name="T12" fmla="*/ 50 w 536"/>
                <a:gd name="T13" fmla="*/ 140 h 364"/>
                <a:gd name="T14" fmla="*/ 88 w 536"/>
                <a:gd name="T15" fmla="*/ 122 h 364"/>
                <a:gd name="T16" fmla="*/ 126 w 536"/>
                <a:gd name="T17" fmla="*/ 176 h 364"/>
                <a:gd name="T18" fmla="*/ 128 w 536"/>
                <a:gd name="T19" fmla="*/ 220 h 364"/>
                <a:gd name="T20" fmla="*/ 158 w 536"/>
                <a:gd name="T21" fmla="*/ 208 h 364"/>
                <a:gd name="T22" fmla="*/ 188 w 536"/>
                <a:gd name="T23" fmla="*/ 216 h 364"/>
                <a:gd name="T24" fmla="*/ 194 w 536"/>
                <a:gd name="T25" fmla="*/ 228 h 364"/>
                <a:gd name="T26" fmla="*/ 210 w 536"/>
                <a:gd name="T27" fmla="*/ 214 h 364"/>
                <a:gd name="T28" fmla="*/ 230 w 536"/>
                <a:gd name="T29" fmla="*/ 218 h 364"/>
                <a:gd name="T30" fmla="*/ 232 w 536"/>
                <a:gd name="T31" fmla="*/ 242 h 364"/>
                <a:gd name="T32" fmla="*/ 262 w 536"/>
                <a:gd name="T33" fmla="*/ 274 h 364"/>
                <a:gd name="T34" fmla="*/ 268 w 536"/>
                <a:gd name="T35" fmla="*/ 324 h 364"/>
                <a:gd name="T36" fmla="*/ 282 w 536"/>
                <a:gd name="T37" fmla="*/ 330 h 364"/>
                <a:gd name="T38" fmla="*/ 298 w 536"/>
                <a:gd name="T39" fmla="*/ 344 h 364"/>
                <a:gd name="T40" fmla="*/ 326 w 536"/>
                <a:gd name="T41" fmla="*/ 304 h 364"/>
                <a:gd name="T42" fmla="*/ 352 w 536"/>
                <a:gd name="T43" fmla="*/ 294 h 364"/>
                <a:gd name="T44" fmla="*/ 400 w 536"/>
                <a:gd name="T45" fmla="*/ 272 h 364"/>
                <a:gd name="T46" fmla="*/ 404 w 536"/>
                <a:gd name="T47" fmla="*/ 260 h 364"/>
                <a:gd name="T48" fmla="*/ 430 w 536"/>
                <a:gd name="T49" fmla="*/ 256 h 364"/>
                <a:gd name="T50" fmla="*/ 454 w 536"/>
                <a:gd name="T51" fmla="*/ 228 h 364"/>
                <a:gd name="T52" fmla="*/ 476 w 536"/>
                <a:gd name="T53" fmla="*/ 170 h 364"/>
                <a:gd name="T54" fmla="*/ 496 w 536"/>
                <a:gd name="T55" fmla="*/ 168 h 364"/>
                <a:gd name="T56" fmla="*/ 518 w 536"/>
                <a:gd name="T57" fmla="*/ 176 h 364"/>
                <a:gd name="T58" fmla="*/ 536 w 536"/>
                <a:gd name="T59" fmla="*/ 124 h 364"/>
                <a:gd name="T60" fmla="*/ 504 w 536"/>
                <a:gd name="T61" fmla="*/ 118 h 364"/>
                <a:gd name="T62" fmla="*/ 484 w 536"/>
                <a:gd name="T63" fmla="*/ 104 h 364"/>
                <a:gd name="T64" fmla="*/ 470 w 536"/>
                <a:gd name="T65" fmla="*/ 112 h 364"/>
                <a:gd name="T66" fmla="*/ 446 w 536"/>
                <a:gd name="T67" fmla="*/ 110 h 364"/>
                <a:gd name="T68" fmla="*/ 446 w 536"/>
                <a:gd name="T69" fmla="*/ 136 h 364"/>
                <a:gd name="T70" fmla="*/ 428 w 536"/>
                <a:gd name="T71" fmla="*/ 146 h 364"/>
                <a:gd name="T72" fmla="*/ 414 w 536"/>
                <a:gd name="T73" fmla="*/ 140 h 364"/>
                <a:gd name="T74" fmla="*/ 374 w 536"/>
                <a:gd name="T75" fmla="*/ 104 h 364"/>
                <a:gd name="T76" fmla="*/ 366 w 536"/>
                <a:gd name="T77" fmla="*/ 88 h 364"/>
                <a:gd name="T78" fmla="*/ 368 w 536"/>
                <a:gd name="T79" fmla="*/ 100 h 364"/>
                <a:gd name="T80" fmla="*/ 340 w 536"/>
                <a:gd name="T81" fmla="*/ 116 h 364"/>
                <a:gd name="T82" fmla="*/ 336 w 536"/>
                <a:gd name="T83" fmla="*/ 100 h 364"/>
                <a:gd name="T84" fmla="*/ 314 w 536"/>
                <a:gd name="T85" fmla="*/ 84 h 364"/>
                <a:gd name="T86" fmla="*/ 288 w 536"/>
                <a:gd name="T87" fmla="*/ 80 h 364"/>
                <a:gd name="T88" fmla="*/ 284 w 536"/>
                <a:gd name="T89" fmla="*/ 56 h 364"/>
                <a:gd name="T90" fmla="*/ 252 w 536"/>
                <a:gd name="T91" fmla="*/ 70 h 364"/>
                <a:gd name="T92" fmla="*/ 234 w 536"/>
                <a:gd name="T93" fmla="*/ 66 h 364"/>
                <a:gd name="T94" fmla="*/ 212 w 536"/>
                <a:gd name="T95" fmla="*/ 46 h 364"/>
                <a:gd name="T96" fmla="*/ 194 w 536"/>
                <a:gd name="T97" fmla="*/ 46 h 364"/>
                <a:gd name="T98" fmla="*/ 152 w 536"/>
                <a:gd name="T99" fmla="*/ 58 h 364"/>
                <a:gd name="T100" fmla="*/ 120 w 536"/>
                <a:gd name="T101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396 w 434"/>
                <a:gd name="T1" fmla="*/ 8 h 272"/>
                <a:gd name="T2" fmla="*/ 388 w 434"/>
                <a:gd name="T3" fmla="*/ 14 h 272"/>
                <a:gd name="T4" fmla="*/ 330 w 434"/>
                <a:gd name="T5" fmla="*/ 6 h 272"/>
                <a:gd name="T6" fmla="*/ 270 w 434"/>
                <a:gd name="T7" fmla="*/ 42 h 272"/>
                <a:gd name="T8" fmla="*/ 268 w 434"/>
                <a:gd name="T9" fmla="*/ 62 h 272"/>
                <a:gd name="T10" fmla="*/ 228 w 434"/>
                <a:gd name="T11" fmla="*/ 62 h 272"/>
                <a:gd name="T12" fmla="*/ 218 w 434"/>
                <a:gd name="T13" fmla="*/ 60 h 272"/>
                <a:gd name="T14" fmla="*/ 212 w 434"/>
                <a:gd name="T15" fmla="*/ 52 h 272"/>
                <a:gd name="T16" fmla="*/ 168 w 434"/>
                <a:gd name="T17" fmla="*/ 0 h 272"/>
                <a:gd name="T18" fmla="*/ 150 w 434"/>
                <a:gd name="T19" fmla="*/ 20 h 272"/>
                <a:gd name="T20" fmla="*/ 144 w 434"/>
                <a:gd name="T21" fmla="*/ 0 h 272"/>
                <a:gd name="T22" fmla="*/ 120 w 434"/>
                <a:gd name="T23" fmla="*/ 18 h 272"/>
                <a:gd name="T24" fmla="*/ 102 w 434"/>
                <a:gd name="T25" fmla="*/ 24 h 272"/>
                <a:gd name="T26" fmla="*/ 56 w 434"/>
                <a:gd name="T27" fmla="*/ 70 h 272"/>
                <a:gd name="T28" fmla="*/ 22 w 434"/>
                <a:gd name="T29" fmla="*/ 148 h 272"/>
                <a:gd name="T30" fmla="*/ 20 w 434"/>
                <a:gd name="T31" fmla="*/ 152 h 272"/>
                <a:gd name="T32" fmla="*/ 20 w 434"/>
                <a:gd name="T33" fmla="*/ 160 h 272"/>
                <a:gd name="T34" fmla="*/ 32 w 434"/>
                <a:gd name="T35" fmla="*/ 188 h 272"/>
                <a:gd name="T36" fmla="*/ 34 w 434"/>
                <a:gd name="T37" fmla="*/ 206 h 272"/>
                <a:gd name="T38" fmla="*/ 0 w 434"/>
                <a:gd name="T39" fmla="*/ 228 h 272"/>
                <a:gd name="T40" fmla="*/ 16 w 434"/>
                <a:gd name="T41" fmla="*/ 244 h 272"/>
                <a:gd name="T42" fmla="*/ 18 w 434"/>
                <a:gd name="T43" fmla="*/ 252 h 272"/>
                <a:gd name="T44" fmla="*/ 36 w 434"/>
                <a:gd name="T45" fmla="*/ 264 h 272"/>
                <a:gd name="T46" fmla="*/ 74 w 434"/>
                <a:gd name="T47" fmla="*/ 266 h 272"/>
                <a:gd name="T48" fmla="*/ 92 w 434"/>
                <a:gd name="T49" fmla="*/ 230 h 272"/>
                <a:gd name="T50" fmla="*/ 118 w 434"/>
                <a:gd name="T51" fmla="*/ 240 h 272"/>
                <a:gd name="T52" fmla="*/ 118 w 434"/>
                <a:gd name="T53" fmla="*/ 244 h 272"/>
                <a:gd name="T54" fmla="*/ 116 w 434"/>
                <a:gd name="T55" fmla="*/ 256 h 272"/>
                <a:gd name="T56" fmla="*/ 124 w 434"/>
                <a:gd name="T57" fmla="*/ 264 h 272"/>
                <a:gd name="T58" fmla="*/ 160 w 434"/>
                <a:gd name="T59" fmla="*/ 260 h 272"/>
                <a:gd name="T60" fmla="*/ 172 w 434"/>
                <a:gd name="T61" fmla="*/ 252 h 272"/>
                <a:gd name="T62" fmla="*/ 184 w 434"/>
                <a:gd name="T63" fmla="*/ 252 h 272"/>
                <a:gd name="T64" fmla="*/ 202 w 434"/>
                <a:gd name="T65" fmla="*/ 258 h 272"/>
                <a:gd name="T66" fmla="*/ 212 w 434"/>
                <a:gd name="T67" fmla="*/ 250 h 272"/>
                <a:gd name="T68" fmla="*/ 216 w 434"/>
                <a:gd name="T69" fmla="*/ 248 h 272"/>
                <a:gd name="T70" fmla="*/ 224 w 434"/>
                <a:gd name="T71" fmla="*/ 236 h 272"/>
                <a:gd name="T72" fmla="*/ 238 w 434"/>
                <a:gd name="T73" fmla="*/ 220 h 272"/>
                <a:gd name="T74" fmla="*/ 250 w 434"/>
                <a:gd name="T75" fmla="*/ 212 h 272"/>
                <a:gd name="T76" fmla="*/ 252 w 434"/>
                <a:gd name="T77" fmla="*/ 214 h 272"/>
                <a:gd name="T78" fmla="*/ 260 w 434"/>
                <a:gd name="T79" fmla="*/ 216 h 272"/>
                <a:gd name="T80" fmla="*/ 280 w 434"/>
                <a:gd name="T81" fmla="*/ 172 h 272"/>
                <a:gd name="T82" fmla="*/ 296 w 434"/>
                <a:gd name="T83" fmla="*/ 160 h 272"/>
                <a:gd name="T84" fmla="*/ 300 w 434"/>
                <a:gd name="T85" fmla="*/ 150 h 272"/>
                <a:gd name="T86" fmla="*/ 294 w 434"/>
                <a:gd name="T87" fmla="*/ 128 h 272"/>
                <a:gd name="T88" fmla="*/ 298 w 434"/>
                <a:gd name="T89" fmla="*/ 120 h 272"/>
                <a:gd name="T90" fmla="*/ 310 w 434"/>
                <a:gd name="T91" fmla="*/ 120 h 272"/>
                <a:gd name="T92" fmla="*/ 322 w 434"/>
                <a:gd name="T93" fmla="*/ 112 h 272"/>
                <a:gd name="T94" fmla="*/ 322 w 434"/>
                <a:gd name="T95" fmla="*/ 108 h 272"/>
                <a:gd name="T96" fmla="*/ 338 w 434"/>
                <a:gd name="T97" fmla="*/ 96 h 272"/>
                <a:gd name="T98" fmla="*/ 328 w 434"/>
                <a:gd name="T99" fmla="*/ 94 h 272"/>
                <a:gd name="T100" fmla="*/ 328 w 434"/>
                <a:gd name="T101" fmla="*/ 88 h 272"/>
                <a:gd name="T102" fmla="*/ 332 w 434"/>
                <a:gd name="T103" fmla="*/ 86 h 272"/>
                <a:gd name="T104" fmla="*/ 342 w 434"/>
                <a:gd name="T105" fmla="*/ 84 h 272"/>
                <a:gd name="T106" fmla="*/ 404 w 434"/>
                <a:gd name="T107" fmla="*/ 40 h 272"/>
                <a:gd name="T108" fmla="*/ 428 w 434"/>
                <a:gd name="T109" fmla="*/ 48 h 272"/>
                <a:gd name="T110" fmla="*/ 424 w 434"/>
                <a:gd name="T111" fmla="*/ 28 h 272"/>
                <a:gd name="T112" fmla="*/ 432 w 434"/>
                <a:gd name="T113" fmla="*/ 12 h 272"/>
                <a:gd name="T114" fmla="*/ 426 w 434"/>
                <a:gd name="T115" fmla="*/ 14 h 272"/>
                <a:gd name="T116" fmla="*/ 408 w 434"/>
                <a:gd name="T117" fmla="*/ 16 h 272"/>
                <a:gd name="T118" fmla="*/ 404 w 434"/>
                <a:gd name="T119" fmla="*/ 12 h 272"/>
                <a:gd name="T120" fmla="*/ 396 w 434"/>
                <a:gd name="T12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" name="Freeform 35"/>
            <p:cNvSpPr/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48 w 68"/>
                <a:gd name="T5" fmla="*/ 8 h 60"/>
                <a:gd name="T6" fmla="*/ 40 w 68"/>
                <a:gd name="T7" fmla="*/ 4 h 60"/>
                <a:gd name="T8" fmla="*/ 34 w 68"/>
                <a:gd name="T9" fmla="*/ 0 h 60"/>
                <a:gd name="T10" fmla="*/ 28 w 68"/>
                <a:gd name="T11" fmla="*/ 0 h 60"/>
                <a:gd name="T12" fmla="*/ 22 w 68"/>
                <a:gd name="T13" fmla="*/ 0 h 60"/>
                <a:gd name="T14" fmla="*/ 14 w 68"/>
                <a:gd name="T15" fmla="*/ 2 h 60"/>
                <a:gd name="T16" fmla="*/ 14 w 68"/>
                <a:gd name="T17" fmla="*/ 20 h 60"/>
                <a:gd name="T18" fmla="*/ 10 w 68"/>
                <a:gd name="T19" fmla="*/ 28 h 60"/>
                <a:gd name="T20" fmla="*/ 4 w 68"/>
                <a:gd name="T21" fmla="*/ 36 h 60"/>
                <a:gd name="T22" fmla="*/ 0 w 68"/>
                <a:gd name="T23" fmla="*/ 40 h 60"/>
                <a:gd name="T24" fmla="*/ 8 w 68"/>
                <a:gd name="T25" fmla="*/ 48 h 60"/>
                <a:gd name="T26" fmla="*/ 10 w 68"/>
                <a:gd name="T27" fmla="*/ 48 h 60"/>
                <a:gd name="T28" fmla="*/ 12 w 68"/>
                <a:gd name="T29" fmla="*/ 56 h 60"/>
                <a:gd name="T30" fmla="*/ 22 w 68"/>
                <a:gd name="T31" fmla="*/ 60 h 60"/>
                <a:gd name="T32" fmla="*/ 28 w 68"/>
                <a:gd name="T33" fmla="*/ 56 h 60"/>
                <a:gd name="T34" fmla="*/ 34 w 68"/>
                <a:gd name="T35" fmla="*/ 54 h 60"/>
                <a:gd name="T36" fmla="*/ 52 w 68"/>
                <a:gd name="T37" fmla="*/ 58 h 60"/>
                <a:gd name="T38" fmla="*/ 52 w 68"/>
                <a:gd name="T39" fmla="*/ 52 h 60"/>
                <a:gd name="T40" fmla="*/ 54 w 68"/>
                <a:gd name="T41" fmla="*/ 44 h 60"/>
                <a:gd name="T42" fmla="*/ 56 w 68"/>
                <a:gd name="T43" fmla="*/ 38 h 60"/>
                <a:gd name="T44" fmla="*/ 58 w 68"/>
                <a:gd name="T45" fmla="*/ 34 h 60"/>
                <a:gd name="T46" fmla="*/ 62 w 68"/>
                <a:gd name="T4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4" name="Freeform 36"/>
            <p:cNvSpPr/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64 w 378"/>
                <a:gd name="T1" fmla="*/ 86 h 292"/>
                <a:gd name="T2" fmla="*/ 252 w 378"/>
                <a:gd name="T3" fmla="*/ 70 h 292"/>
                <a:gd name="T4" fmla="*/ 226 w 378"/>
                <a:gd name="T5" fmla="*/ 44 h 292"/>
                <a:gd name="T6" fmla="*/ 204 w 378"/>
                <a:gd name="T7" fmla="*/ 38 h 292"/>
                <a:gd name="T8" fmla="*/ 194 w 378"/>
                <a:gd name="T9" fmla="*/ 28 h 292"/>
                <a:gd name="T10" fmla="*/ 170 w 378"/>
                <a:gd name="T11" fmla="*/ 18 h 292"/>
                <a:gd name="T12" fmla="*/ 170 w 378"/>
                <a:gd name="T13" fmla="*/ 2 h 292"/>
                <a:gd name="T14" fmla="*/ 164 w 378"/>
                <a:gd name="T15" fmla="*/ 0 h 292"/>
                <a:gd name="T16" fmla="*/ 148 w 378"/>
                <a:gd name="T17" fmla="*/ 12 h 292"/>
                <a:gd name="T18" fmla="*/ 140 w 378"/>
                <a:gd name="T19" fmla="*/ 26 h 292"/>
                <a:gd name="T20" fmla="*/ 126 w 378"/>
                <a:gd name="T21" fmla="*/ 46 h 292"/>
                <a:gd name="T22" fmla="*/ 120 w 378"/>
                <a:gd name="T23" fmla="*/ 52 h 292"/>
                <a:gd name="T24" fmla="*/ 116 w 378"/>
                <a:gd name="T25" fmla="*/ 48 h 292"/>
                <a:gd name="T26" fmla="*/ 102 w 378"/>
                <a:gd name="T27" fmla="*/ 40 h 292"/>
                <a:gd name="T28" fmla="*/ 88 w 378"/>
                <a:gd name="T29" fmla="*/ 40 h 292"/>
                <a:gd name="T30" fmla="*/ 62 w 378"/>
                <a:gd name="T31" fmla="*/ 50 h 292"/>
                <a:gd name="T32" fmla="*/ 26 w 378"/>
                <a:gd name="T33" fmla="*/ 44 h 292"/>
                <a:gd name="T34" fmla="*/ 20 w 378"/>
                <a:gd name="T35" fmla="*/ 32 h 292"/>
                <a:gd name="T36" fmla="*/ 8 w 378"/>
                <a:gd name="T37" fmla="*/ 18 h 292"/>
                <a:gd name="T38" fmla="*/ 4 w 378"/>
                <a:gd name="T39" fmla="*/ 36 h 292"/>
                <a:gd name="T40" fmla="*/ 0 w 378"/>
                <a:gd name="T41" fmla="*/ 40 h 292"/>
                <a:gd name="T42" fmla="*/ 10 w 378"/>
                <a:gd name="T43" fmla="*/ 42 h 292"/>
                <a:gd name="T44" fmla="*/ 40 w 378"/>
                <a:gd name="T45" fmla="*/ 76 h 292"/>
                <a:gd name="T46" fmla="*/ 98 w 378"/>
                <a:gd name="T47" fmla="*/ 96 h 292"/>
                <a:gd name="T48" fmla="*/ 112 w 378"/>
                <a:gd name="T49" fmla="*/ 112 h 292"/>
                <a:gd name="T50" fmla="*/ 124 w 378"/>
                <a:gd name="T51" fmla="*/ 150 h 292"/>
                <a:gd name="T52" fmla="*/ 146 w 378"/>
                <a:gd name="T53" fmla="*/ 162 h 292"/>
                <a:gd name="T54" fmla="*/ 180 w 378"/>
                <a:gd name="T55" fmla="*/ 144 h 292"/>
                <a:gd name="T56" fmla="*/ 184 w 378"/>
                <a:gd name="T57" fmla="*/ 144 h 292"/>
                <a:gd name="T58" fmla="*/ 200 w 378"/>
                <a:gd name="T59" fmla="*/ 146 h 292"/>
                <a:gd name="T60" fmla="*/ 198 w 378"/>
                <a:gd name="T61" fmla="*/ 152 h 292"/>
                <a:gd name="T62" fmla="*/ 186 w 378"/>
                <a:gd name="T63" fmla="*/ 186 h 292"/>
                <a:gd name="T64" fmla="*/ 166 w 378"/>
                <a:gd name="T65" fmla="*/ 194 h 292"/>
                <a:gd name="T66" fmla="*/ 152 w 378"/>
                <a:gd name="T67" fmla="*/ 222 h 292"/>
                <a:gd name="T68" fmla="*/ 148 w 378"/>
                <a:gd name="T69" fmla="*/ 234 h 292"/>
                <a:gd name="T70" fmla="*/ 172 w 378"/>
                <a:gd name="T71" fmla="*/ 252 h 292"/>
                <a:gd name="T72" fmla="*/ 182 w 378"/>
                <a:gd name="T73" fmla="*/ 254 h 292"/>
                <a:gd name="T74" fmla="*/ 194 w 378"/>
                <a:gd name="T75" fmla="*/ 270 h 292"/>
                <a:gd name="T76" fmla="*/ 204 w 378"/>
                <a:gd name="T77" fmla="*/ 262 h 292"/>
                <a:gd name="T78" fmla="*/ 214 w 378"/>
                <a:gd name="T79" fmla="*/ 264 h 292"/>
                <a:gd name="T80" fmla="*/ 224 w 378"/>
                <a:gd name="T81" fmla="*/ 270 h 292"/>
                <a:gd name="T82" fmla="*/ 236 w 378"/>
                <a:gd name="T83" fmla="*/ 286 h 292"/>
                <a:gd name="T84" fmla="*/ 242 w 378"/>
                <a:gd name="T85" fmla="*/ 284 h 292"/>
                <a:gd name="T86" fmla="*/ 264 w 378"/>
                <a:gd name="T87" fmla="*/ 288 h 292"/>
                <a:gd name="T88" fmla="*/ 304 w 378"/>
                <a:gd name="T89" fmla="*/ 286 h 292"/>
                <a:gd name="T90" fmla="*/ 318 w 378"/>
                <a:gd name="T91" fmla="*/ 278 h 292"/>
                <a:gd name="T92" fmla="*/ 312 w 378"/>
                <a:gd name="T93" fmla="*/ 268 h 292"/>
                <a:gd name="T94" fmla="*/ 322 w 378"/>
                <a:gd name="T95" fmla="*/ 256 h 292"/>
                <a:gd name="T96" fmla="*/ 324 w 378"/>
                <a:gd name="T97" fmla="*/ 238 h 292"/>
                <a:gd name="T98" fmla="*/ 326 w 378"/>
                <a:gd name="T99" fmla="*/ 230 h 292"/>
                <a:gd name="T100" fmla="*/ 340 w 378"/>
                <a:gd name="T101" fmla="*/ 222 h 292"/>
                <a:gd name="T102" fmla="*/ 356 w 378"/>
                <a:gd name="T103" fmla="*/ 226 h 292"/>
                <a:gd name="T104" fmla="*/ 378 w 378"/>
                <a:gd name="T105" fmla="*/ 238 h 292"/>
                <a:gd name="T106" fmla="*/ 364 w 378"/>
                <a:gd name="T107" fmla="*/ 210 h 292"/>
                <a:gd name="T108" fmla="*/ 348 w 378"/>
                <a:gd name="T109" fmla="*/ 194 h 292"/>
                <a:gd name="T110" fmla="*/ 294 w 378"/>
                <a:gd name="T111" fmla="*/ 170 h 292"/>
                <a:gd name="T112" fmla="*/ 292 w 378"/>
                <a:gd name="T113" fmla="*/ 146 h 292"/>
                <a:gd name="T114" fmla="*/ 270 w 378"/>
                <a:gd name="T115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" name="Freeform 37"/>
            <p:cNvSpPr/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312 w 352"/>
                <a:gd name="T1" fmla="*/ 144 h 502"/>
                <a:gd name="T2" fmla="*/ 270 w 352"/>
                <a:gd name="T3" fmla="*/ 122 h 502"/>
                <a:gd name="T4" fmla="*/ 278 w 352"/>
                <a:gd name="T5" fmla="*/ 102 h 502"/>
                <a:gd name="T6" fmla="*/ 246 w 352"/>
                <a:gd name="T7" fmla="*/ 88 h 502"/>
                <a:gd name="T8" fmla="*/ 234 w 352"/>
                <a:gd name="T9" fmla="*/ 48 h 502"/>
                <a:gd name="T10" fmla="*/ 226 w 352"/>
                <a:gd name="T11" fmla="*/ 40 h 502"/>
                <a:gd name="T12" fmla="*/ 210 w 352"/>
                <a:gd name="T13" fmla="*/ 30 h 502"/>
                <a:gd name="T14" fmla="*/ 200 w 352"/>
                <a:gd name="T15" fmla="*/ 0 h 502"/>
                <a:gd name="T16" fmla="*/ 178 w 352"/>
                <a:gd name="T17" fmla="*/ 16 h 502"/>
                <a:gd name="T18" fmla="*/ 146 w 352"/>
                <a:gd name="T19" fmla="*/ 64 h 502"/>
                <a:gd name="T20" fmla="*/ 130 w 352"/>
                <a:gd name="T21" fmla="*/ 68 h 502"/>
                <a:gd name="T22" fmla="*/ 114 w 352"/>
                <a:gd name="T23" fmla="*/ 78 h 502"/>
                <a:gd name="T24" fmla="*/ 80 w 352"/>
                <a:gd name="T25" fmla="*/ 96 h 502"/>
                <a:gd name="T26" fmla="*/ 50 w 352"/>
                <a:gd name="T27" fmla="*/ 94 h 502"/>
                <a:gd name="T28" fmla="*/ 42 w 352"/>
                <a:gd name="T29" fmla="*/ 56 h 502"/>
                <a:gd name="T30" fmla="*/ 16 w 352"/>
                <a:gd name="T31" fmla="*/ 96 h 502"/>
                <a:gd name="T32" fmla="*/ 0 w 352"/>
                <a:gd name="T33" fmla="*/ 122 h 502"/>
                <a:gd name="T34" fmla="*/ 38 w 352"/>
                <a:gd name="T35" fmla="*/ 186 h 502"/>
                <a:gd name="T36" fmla="*/ 12 w 352"/>
                <a:gd name="T37" fmla="*/ 200 h 502"/>
                <a:gd name="T38" fmla="*/ 48 w 352"/>
                <a:gd name="T39" fmla="*/ 240 h 502"/>
                <a:gd name="T40" fmla="*/ 36 w 352"/>
                <a:gd name="T41" fmla="*/ 284 h 502"/>
                <a:gd name="T42" fmla="*/ 8 w 352"/>
                <a:gd name="T43" fmla="*/ 332 h 502"/>
                <a:gd name="T44" fmla="*/ 48 w 352"/>
                <a:gd name="T45" fmla="*/ 376 h 502"/>
                <a:gd name="T46" fmla="*/ 32 w 352"/>
                <a:gd name="T47" fmla="*/ 416 h 502"/>
                <a:gd name="T48" fmla="*/ 14 w 352"/>
                <a:gd name="T49" fmla="*/ 456 h 502"/>
                <a:gd name="T50" fmla="*/ 14 w 352"/>
                <a:gd name="T51" fmla="*/ 468 h 502"/>
                <a:gd name="T52" fmla="*/ 28 w 352"/>
                <a:gd name="T53" fmla="*/ 488 h 502"/>
                <a:gd name="T54" fmla="*/ 80 w 352"/>
                <a:gd name="T55" fmla="*/ 500 h 502"/>
                <a:gd name="T56" fmla="*/ 122 w 352"/>
                <a:gd name="T57" fmla="*/ 486 h 502"/>
                <a:gd name="T58" fmla="*/ 158 w 352"/>
                <a:gd name="T59" fmla="*/ 400 h 502"/>
                <a:gd name="T60" fmla="*/ 240 w 352"/>
                <a:gd name="T61" fmla="*/ 332 h 502"/>
                <a:gd name="T62" fmla="*/ 226 w 352"/>
                <a:gd name="T63" fmla="*/ 302 h 502"/>
                <a:gd name="T64" fmla="*/ 196 w 352"/>
                <a:gd name="T65" fmla="*/ 292 h 502"/>
                <a:gd name="T66" fmla="*/ 176 w 352"/>
                <a:gd name="T67" fmla="*/ 256 h 502"/>
                <a:gd name="T68" fmla="*/ 146 w 352"/>
                <a:gd name="T69" fmla="*/ 240 h 502"/>
                <a:gd name="T70" fmla="*/ 110 w 352"/>
                <a:gd name="T71" fmla="*/ 226 h 502"/>
                <a:gd name="T72" fmla="*/ 96 w 352"/>
                <a:gd name="T73" fmla="*/ 210 h 502"/>
                <a:gd name="T74" fmla="*/ 110 w 352"/>
                <a:gd name="T75" fmla="*/ 192 h 502"/>
                <a:gd name="T76" fmla="*/ 112 w 352"/>
                <a:gd name="T77" fmla="*/ 164 h 502"/>
                <a:gd name="T78" fmla="*/ 120 w 352"/>
                <a:gd name="T79" fmla="*/ 152 h 502"/>
                <a:gd name="T80" fmla="*/ 150 w 352"/>
                <a:gd name="T81" fmla="*/ 140 h 502"/>
                <a:gd name="T82" fmla="*/ 140 w 352"/>
                <a:gd name="T83" fmla="*/ 128 h 502"/>
                <a:gd name="T84" fmla="*/ 160 w 352"/>
                <a:gd name="T85" fmla="*/ 116 h 502"/>
                <a:gd name="T86" fmla="*/ 208 w 352"/>
                <a:gd name="T87" fmla="*/ 134 h 502"/>
                <a:gd name="T88" fmla="*/ 210 w 352"/>
                <a:gd name="T89" fmla="*/ 152 h 502"/>
                <a:gd name="T90" fmla="*/ 210 w 352"/>
                <a:gd name="T91" fmla="*/ 180 h 502"/>
                <a:gd name="T92" fmla="*/ 234 w 352"/>
                <a:gd name="T93" fmla="*/ 172 h 502"/>
                <a:gd name="T94" fmla="*/ 246 w 352"/>
                <a:gd name="T95" fmla="*/ 210 h 502"/>
                <a:gd name="T96" fmla="*/ 300 w 352"/>
                <a:gd name="T97" fmla="*/ 244 h 502"/>
                <a:gd name="T98" fmla="*/ 336 w 352"/>
                <a:gd name="T99" fmla="*/ 188 h 502"/>
                <a:gd name="T100" fmla="*/ 350 w 352"/>
                <a:gd name="T101" fmla="*/ 176 h 502"/>
                <a:gd name="T102" fmla="*/ 326 w 352"/>
                <a:gd name="T103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80 w 370"/>
                <a:gd name="T1" fmla="*/ 120 h 366"/>
                <a:gd name="T2" fmla="*/ 2 w 370"/>
                <a:gd name="T3" fmla="*/ 162 h 366"/>
                <a:gd name="T4" fmla="*/ 2 w 370"/>
                <a:gd name="T5" fmla="*/ 196 h 366"/>
                <a:gd name="T6" fmla="*/ 10 w 370"/>
                <a:gd name="T7" fmla="*/ 210 h 366"/>
                <a:gd name="T8" fmla="*/ 30 w 370"/>
                <a:gd name="T9" fmla="*/ 222 h 366"/>
                <a:gd name="T10" fmla="*/ 54 w 370"/>
                <a:gd name="T11" fmla="*/ 276 h 366"/>
                <a:gd name="T12" fmla="*/ 66 w 370"/>
                <a:gd name="T13" fmla="*/ 286 h 366"/>
                <a:gd name="T14" fmla="*/ 86 w 370"/>
                <a:gd name="T15" fmla="*/ 290 h 366"/>
                <a:gd name="T16" fmla="*/ 104 w 370"/>
                <a:gd name="T17" fmla="*/ 300 h 366"/>
                <a:gd name="T18" fmla="*/ 194 w 370"/>
                <a:gd name="T19" fmla="*/ 304 h 366"/>
                <a:gd name="T20" fmla="*/ 210 w 370"/>
                <a:gd name="T21" fmla="*/ 310 h 366"/>
                <a:gd name="T22" fmla="*/ 214 w 370"/>
                <a:gd name="T23" fmla="*/ 318 h 366"/>
                <a:gd name="T24" fmla="*/ 214 w 370"/>
                <a:gd name="T25" fmla="*/ 342 h 366"/>
                <a:gd name="T26" fmla="*/ 234 w 370"/>
                <a:gd name="T27" fmla="*/ 342 h 366"/>
                <a:gd name="T28" fmla="*/ 250 w 370"/>
                <a:gd name="T29" fmla="*/ 338 h 366"/>
                <a:gd name="T30" fmla="*/ 258 w 370"/>
                <a:gd name="T31" fmla="*/ 342 h 366"/>
                <a:gd name="T32" fmla="*/ 278 w 370"/>
                <a:gd name="T33" fmla="*/ 362 h 366"/>
                <a:gd name="T34" fmla="*/ 282 w 370"/>
                <a:gd name="T35" fmla="*/ 366 h 366"/>
                <a:gd name="T36" fmla="*/ 298 w 370"/>
                <a:gd name="T37" fmla="*/ 350 h 366"/>
                <a:gd name="T38" fmla="*/ 314 w 370"/>
                <a:gd name="T39" fmla="*/ 358 h 366"/>
                <a:gd name="T40" fmla="*/ 326 w 370"/>
                <a:gd name="T41" fmla="*/ 342 h 366"/>
                <a:gd name="T42" fmla="*/ 334 w 370"/>
                <a:gd name="T43" fmla="*/ 334 h 366"/>
                <a:gd name="T44" fmla="*/ 346 w 370"/>
                <a:gd name="T45" fmla="*/ 330 h 366"/>
                <a:gd name="T46" fmla="*/ 342 w 370"/>
                <a:gd name="T47" fmla="*/ 326 h 366"/>
                <a:gd name="T48" fmla="*/ 338 w 370"/>
                <a:gd name="T49" fmla="*/ 300 h 366"/>
                <a:gd name="T50" fmla="*/ 328 w 370"/>
                <a:gd name="T51" fmla="*/ 294 h 366"/>
                <a:gd name="T52" fmla="*/ 310 w 370"/>
                <a:gd name="T53" fmla="*/ 296 h 366"/>
                <a:gd name="T54" fmla="*/ 302 w 370"/>
                <a:gd name="T55" fmla="*/ 294 h 366"/>
                <a:gd name="T56" fmla="*/ 302 w 370"/>
                <a:gd name="T57" fmla="*/ 286 h 366"/>
                <a:gd name="T58" fmla="*/ 282 w 370"/>
                <a:gd name="T59" fmla="*/ 262 h 366"/>
                <a:gd name="T60" fmla="*/ 274 w 370"/>
                <a:gd name="T61" fmla="*/ 250 h 366"/>
                <a:gd name="T62" fmla="*/ 274 w 370"/>
                <a:gd name="T63" fmla="*/ 238 h 366"/>
                <a:gd name="T64" fmla="*/ 298 w 370"/>
                <a:gd name="T65" fmla="*/ 240 h 366"/>
                <a:gd name="T66" fmla="*/ 296 w 370"/>
                <a:gd name="T67" fmla="*/ 216 h 366"/>
                <a:gd name="T68" fmla="*/ 300 w 370"/>
                <a:gd name="T69" fmla="*/ 210 h 366"/>
                <a:gd name="T70" fmla="*/ 310 w 370"/>
                <a:gd name="T71" fmla="*/ 204 h 366"/>
                <a:gd name="T72" fmla="*/ 318 w 370"/>
                <a:gd name="T73" fmla="*/ 196 h 366"/>
                <a:gd name="T74" fmla="*/ 312 w 370"/>
                <a:gd name="T75" fmla="*/ 170 h 366"/>
                <a:gd name="T76" fmla="*/ 318 w 370"/>
                <a:gd name="T77" fmla="*/ 162 h 366"/>
                <a:gd name="T78" fmla="*/ 338 w 370"/>
                <a:gd name="T79" fmla="*/ 166 h 366"/>
                <a:gd name="T80" fmla="*/ 340 w 370"/>
                <a:gd name="T81" fmla="*/ 168 h 366"/>
                <a:gd name="T82" fmla="*/ 370 w 370"/>
                <a:gd name="T83" fmla="*/ 162 h 366"/>
                <a:gd name="T84" fmla="*/ 348 w 370"/>
                <a:gd name="T85" fmla="*/ 128 h 366"/>
                <a:gd name="T86" fmla="*/ 334 w 370"/>
                <a:gd name="T87" fmla="*/ 134 h 366"/>
                <a:gd name="T88" fmla="*/ 292 w 370"/>
                <a:gd name="T89" fmla="*/ 122 h 366"/>
                <a:gd name="T90" fmla="*/ 280 w 370"/>
                <a:gd name="T91" fmla="*/ 110 h 366"/>
                <a:gd name="T92" fmla="*/ 260 w 370"/>
                <a:gd name="T93" fmla="*/ 96 h 366"/>
                <a:gd name="T94" fmla="*/ 294 w 370"/>
                <a:gd name="T95" fmla="*/ 58 h 366"/>
                <a:gd name="T96" fmla="*/ 286 w 370"/>
                <a:gd name="T97" fmla="*/ 30 h 366"/>
                <a:gd name="T98" fmla="*/ 258 w 370"/>
                <a:gd name="T99" fmla="*/ 22 h 366"/>
                <a:gd name="T100" fmla="*/ 226 w 370"/>
                <a:gd name="T101" fmla="*/ 28 h 366"/>
                <a:gd name="T102" fmla="*/ 200 w 370"/>
                <a:gd name="T103" fmla="*/ 14 h 366"/>
                <a:gd name="T104" fmla="*/ 190 w 370"/>
                <a:gd name="T105" fmla="*/ 10 h 366"/>
                <a:gd name="T106" fmla="*/ 186 w 370"/>
                <a:gd name="T107" fmla="*/ 2 h 366"/>
                <a:gd name="T108" fmla="*/ 184 w 370"/>
                <a:gd name="T109" fmla="*/ 22 h 366"/>
                <a:gd name="T110" fmla="*/ 180 w 370"/>
                <a:gd name="T111" fmla="*/ 34 h 366"/>
                <a:gd name="T112" fmla="*/ 184 w 370"/>
                <a:gd name="T113" fmla="*/ 40 h 366"/>
                <a:gd name="T114" fmla="*/ 182 w 370"/>
                <a:gd name="T115" fmla="*/ 50 h 366"/>
                <a:gd name="T116" fmla="*/ 184 w 370"/>
                <a:gd name="T117" fmla="*/ 68 h 366"/>
                <a:gd name="T118" fmla="*/ 182 w 370"/>
                <a:gd name="T119" fmla="*/ 70 h 366"/>
                <a:gd name="T120" fmla="*/ 172 w 370"/>
                <a:gd name="T121" fmla="*/ 96 h 366"/>
                <a:gd name="T122" fmla="*/ 148 w 370"/>
                <a:gd name="T123" fmla="*/ 106 h 366"/>
                <a:gd name="T124" fmla="*/ 98 w 370"/>
                <a:gd name="T125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10 w 106"/>
                <a:gd name="T13" fmla="*/ 98 h 256"/>
                <a:gd name="T14" fmla="*/ 4 w 106"/>
                <a:gd name="T15" fmla="*/ 104 h 256"/>
                <a:gd name="T16" fmla="*/ 0 w 106"/>
                <a:gd name="T17" fmla="*/ 108 h 256"/>
                <a:gd name="T18" fmla="*/ 6 w 106"/>
                <a:gd name="T19" fmla="*/ 152 h 256"/>
                <a:gd name="T20" fmla="*/ 6 w 106"/>
                <a:gd name="T21" fmla="*/ 154 h 256"/>
                <a:gd name="T22" fmla="*/ 2 w 106"/>
                <a:gd name="T23" fmla="*/ 184 h 256"/>
                <a:gd name="T24" fmla="*/ 2 w 106"/>
                <a:gd name="T25" fmla="*/ 196 h 256"/>
                <a:gd name="T26" fmla="*/ 2 w 106"/>
                <a:gd name="T27" fmla="*/ 200 h 256"/>
                <a:gd name="T28" fmla="*/ 4 w 106"/>
                <a:gd name="T29" fmla="*/ 202 h 256"/>
                <a:gd name="T30" fmla="*/ 36 w 106"/>
                <a:gd name="T31" fmla="*/ 224 h 256"/>
                <a:gd name="T32" fmla="*/ 38 w 106"/>
                <a:gd name="T33" fmla="*/ 224 h 256"/>
                <a:gd name="T34" fmla="*/ 38 w 106"/>
                <a:gd name="T35" fmla="*/ 226 h 256"/>
                <a:gd name="T36" fmla="*/ 42 w 106"/>
                <a:gd name="T37" fmla="*/ 236 h 256"/>
                <a:gd name="T38" fmla="*/ 50 w 106"/>
                <a:gd name="T39" fmla="*/ 248 h 256"/>
                <a:gd name="T40" fmla="*/ 56 w 106"/>
                <a:gd name="T41" fmla="*/ 252 h 256"/>
                <a:gd name="T42" fmla="*/ 62 w 106"/>
                <a:gd name="T43" fmla="*/ 256 h 256"/>
                <a:gd name="T44" fmla="*/ 66 w 106"/>
                <a:gd name="T45" fmla="*/ 204 h 256"/>
                <a:gd name="T46" fmla="*/ 66 w 106"/>
                <a:gd name="T47" fmla="*/ 202 h 256"/>
                <a:gd name="T48" fmla="*/ 90 w 106"/>
                <a:gd name="T49" fmla="*/ 146 h 256"/>
                <a:gd name="T50" fmla="*/ 98 w 106"/>
                <a:gd name="T51" fmla="*/ 80 h 256"/>
                <a:gd name="T52" fmla="*/ 98 w 106"/>
                <a:gd name="T53" fmla="*/ 78 h 256"/>
                <a:gd name="T54" fmla="*/ 106 w 106"/>
                <a:gd name="T55" fmla="*/ 60 h 256"/>
                <a:gd name="T56" fmla="*/ 100 w 106"/>
                <a:gd name="T57" fmla="*/ 44 h 256"/>
                <a:gd name="T58" fmla="*/ 98 w 106"/>
                <a:gd name="T59" fmla="*/ 44 h 256"/>
                <a:gd name="T60" fmla="*/ 98 w 106"/>
                <a:gd name="T61" fmla="*/ 24 h 256"/>
                <a:gd name="T62" fmla="*/ 98 w 106"/>
                <a:gd name="T63" fmla="*/ 22 h 256"/>
                <a:gd name="T64" fmla="*/ 102 w 106"/>
                <a:gd name="T65" fmla="*/ 16 h 256"/>
                <a:gd name="T66" fmla="*/ 106 w 106"/>
                <a:gd name="T67" fmla="*/ 12 h 256"/>
                <a:gd name="T68" fmla="*/ 80 w 106"/>
                <a:gd name="T6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68 w 160"/>
                <a:gd name="T5" fmla="*/ 20 h 140"/>
                <a:gd name="T6" fmla="*/ 36 w 160"/>
                <a:gd name="T7" fmla="*/ 28 h 140"/>
                <a:gd name="T8" fmla="*/ 38 w 160"/>
                <a:gd name="T9" fmla="*/ 32 h 140"/>
                <a:gd name="T10" fmla="*/ 48 w 160"/>
                <a:gd name="T11" fmla="*/ 44 h 140"/>
                <a:gd name="T12" fmla="*/ 44 w 160"/>
                <a:gd name="T13" fmla="*/ 46 h 140"/>
                <a:gd name="T14" fmla="*/ 30 w 160"/>
                <a:gd name="T15" fmla="*/ 54 h 140"/>
                <a:gd name="T16" fmla="*/ 6 w 160"/>
                <a:gd name="T17" fmla="*/ 72 h 140"/>
                <a:gd name="T18" fmla="*/ 2 w 160"/>
                <a:gd name="T19" fmla="*/ 80 h 140"/>
                <a:gd name="T20" fmla="*/ 0 w 160"/>
                <a:gd name="T21" fmla="*/ 92 h 140"/>
                <a:gd name="T22" fmla="*/ 4 w 160"/>
                <a:gd name="T23" fmla="*/ 108 h 140"/>
                <a:gd name="T24" fmla="*/ 10 w 160"/>
                <a:gd name="T25" fmla="*/ 126 h 140"/>
                <a:gd name="T26" fmla="*/ 34 w 160"/>
                <a:gd name="T27" fmla="*/ 128 h 140"/>
                <a:gd name="T28" fmla="*/ 36 w 160"/>
                <a:gd name="T29" fmla="*/ 128 h 140"/>
                <a:gd name="T30" fmla="*/ 60 w 160"/>
                <a:gd name="T31" fmla="*/ 140 h 140"/>
                <a:gd name="T32" fmla="*/ 86 w 160"/>
                <a:gd name="T33" fmla="*/ 136 h 140"/>
                <a:gd name="T34" fmla="*/ 94 w 160"/>
                <a:gd name="T35" fmla="*/ 132 h 140"/>
                <a:gd name="T36" fmla="*/ 102 w 160"/>
                <a:gd name="T37" fmla="*/ 126 h 140"/>
                <a:gd name="T38" fmla="*/ 112 w 160"/>
                <a:gd name="T39" fmla="*/ 118 h 140"/>
                <a:gd name="T40" fmla="*/ 122 w 160"/>
                <a:gd name="T41" fmla="*/ 106 h 140"/>
                <a:gd name="T42" fmla="*/ 124 w 160"/>
                <a:gd name="T43" fmla="*/ 106 h 140"/>
                <a:gd name="T44" fmla="*/ 126 w 160"/>
                <a:gd name="T45" fmla="*/ 104 h 140"/>
                <a:gd name="T46" fmla="*/ 136 w 160"/>
                <a:gd name="T47" fmla="*/ 100 h 140"/>
                <a:gd name="T48" fmla="*/ 134 w 160"/>
                <a:gd name="T49" fmla="*/ 66 h 140"/>
                <a:gd name="T50" fmla="*/ 148 w 160"/>
                <a:gd name="T51" fmla="*/ 44 h 140"/>
                <a:gd name="T52" fmla="*/ 160 w 160"/>
                <a:gd name="T53" fmla="*/ 34 h 140"/>
                <a:gd name="T54" fmla="*/ 160 w 160"/>
                <a:gd name="T55" fmla="*/ 22 h 140"/>
                <a:gd name="T56" fmla="*/ 158 w 160"/>
                <a:gd name="T57" fmla="*/ 14 h 140"/>
                <a:gd name="T58" fmla="*/ 156 w 160"/>
                <a:gd name="T59" fmla="*/ 10 h 140"/>
                <a:gd name="T60" fmla="*/ 152 w 160"/>
                <a:gd name="T61" fmla="*/ 2 h 140"/>
                <a:gd name="T62" fmla="*/ 146 w 160"/>
                <a:gd name="T63" fmla="*/ 0 h 140"/>
                <a:gd name="T64" fmla="*/ 146 w 160"/>
                <a:gd name="T65" fmla="*/ 12 h 140"/>
                <a:gd name="T66" fmla="*/ 126 w 160"/>
                <a:gd name="T67" fmla="*/ 8 h 140"/>
                <a:gd name="T68" fmla="*/ 116 w 160"/>
                <a:gd name="T69" fmla="*/ 14 h 140"/>
                <a:gd name="T70" fmla="*/ 114 w 160"/>
                <a:gd name="T71" fmla="*/ 14 h 140"/>
                <a:gd name="T72" fmla="*/ 72 w 160"/>
                <a:gd name="T73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9" name="正圆 181"/>
          <p:cNvSpPr>
            <a:spLocks noChangeArrowheads="1"/>
          </p:cNvSpPr>
          <p:nvPr/>
        </p:nvSpPr>
        <p:spPr bwMode="auto">
          <a:xfrm>
            <a:off x="7195637" y="1316766"/>
            <a:ext cx="1299493" cy="12996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1</a:t>
            </a:r>
            <a:endParaRPr lang="en-US" sz="53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0" name="正圆 181"/>
          <p:cNvSpPr>
            <a:spLocks noChangeArrowheads="1"/>
          </p:cNvSpPr>
          <p:nvPr/>
        </p:nvSpPr>
        <p:spPr bwMode="auto">
          <a:xfrm>
            <a:off x="5731094" y="4541179"/>
            <a:ext cx="1299493" cy="12880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2</a:t>
            </a:r>
            <a:endParaRPr lang="en-US" sz="5300" dirty="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1" name="正圆 181"/>
          <p:cNvSpPr>
            <a:spLocks noChangeArrowheads="1"/>
          </p:cNvSpPr>
          <p:nvPr/>
        </p:nvSpPr>
        <p:spPr bwMode="auto">
          <a:xfrm>
            <a:off x="8899034" y="4457869"/>
            <a:ext cx="1299493" cy="12880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3</a:t>
            </a:r>
            <a:endParaRPr lang="en-US" sz="5300">
              <a:solidFill>
                <a:srgbClr val="FFFFFF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92" name="Group 44"/>
          <p:cNvGrpSpPr/>
          <p:nvPr/>
        </p:nvGrpSpPr>
        <p:grpSpPr bwMode="auto">
          <a:xfrm>
            <a:off x="2160077" y="2084852"/>
            <a:ext cx="2593425" cy="730227"/>
            <a:chOff x="0" y="0"/>
            <a:chExt cx="3062" cy="862"/>
          </a:xfrm>
        </p:grpSpPr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46"/>
            <p:cNvSpPr>
              <a:spLocks noChangeShapeType="1"/>
            </p:cNvSpPr>
            <p:nvPr/>
          </p:nvSpPr>
          <p:spPr bwMode="auto">
            <a:xfrm>
              <a:off x="0" y="70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5" name="Group 47"/>
          <p:cNvGrpSpPr/>
          <p:nvPr/>
        </p:nvGrpSpPr>
        <p:grpSpPr bwMode="auto">
          <a:xfrm>
            <a:off x="2160077" y="3306168"/>
            <a:ext cx="2593425" cy="728533"/>
            <a:chOff x="0" y="0"/>
            <a:chExt cx="3062" cy="860"/>
          </a:xfrm>
        </p:grpSpPr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49"/>
            <p:cNvSpPr>
              <a:spLocks noChangeShapeType="1"/>
            </p:cNvSpPr>
            <p:nvPr/>
          </p:nvSpPr>
          <p:spPr bwMode="auto">
            <a:xfrm>
              <a:off x="0" y="68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8" name="Group 50"/>
          <p:cNvGrpSpPr/>
          <p:nvPr/>
        </p:nvGrpSpPr>
        <p:grpSpPr bwMode="auto">
          <a:xfrm>
            <a:off x="2160077" y="4546535"/>
            <a:ext cx="2593425" cy="707353"/>
            <a:chOff x="0" y="0"/>
            <a:chExt cx="3062" cy="835"/>
          </a:xfrm>
        </p:grpSpPr>
        <p:sp>
          <p:nvSpPr>
            <p:cNvPr id="99" name="Text Box 51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0" y="43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47 0.202315 C 0.023681 0.187593 0.103264 0.319815 0.156875 0.322593 C 0.210556 0.325278 0.247361 0.225185 0.248750 0.184722 C 0.250278 0.144259 0.223542 0.066852 0.171389 0.023704 C 0.119375 -0.019444 0.030000 0.021667 0.004653 0.000000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64 -0.116759 C 0.092014 -0.117222 0.148125 -0.319907 0.102014 -0.353148 C 0.055764 -0.386481 -0.073194 -0.285000 -0.094236 -0.263056 C -0.115069 -0.241019 -0.125764 -0.168796 -0.106736 -0.117407 C -0.087708 -0.066019 0.005903 -0.026759 0.000764 -0.00629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72 -0.113611 C -0.120972 -0.088611 -0.286597 0.042963 -0.261875 0.065556 C -0.237222 0.088241 -0.137292 0.184444 -0.084931 0.171296 C -0.032569 0.158148 -0.019722 0.004352 0.000000 0.000000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89" grpId="0" bldLvl="0" animBg="1" autoUpdateAnimBg="0"/>
      <p:bldP spid="89" grpId="1" animBg="1"/>
      <p:bldP spid="90" grpId="0" bldLvl="0" animBg="1" autoUpdateAnimBg="0"/>
      <p:bldP spid="90" grpId="1" animBg="1"/>
      <p:bldP spid="91" grpId="0" bldLvl="0" animBg="1" autoUpdateAnimBg="0"/>
      <p:bldP spid="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3"/>
          <p:cNvSpPr>
            <a:spLocks noChangeArrowheads="1"/>
          </p:cNvSpPr>
          <p:nvPr/>
        </p:nvSpPr>
        <p:spPr bwMode="gray">
          <a:xfrm>
            <a:off x="4822807" y="1209084"/>
            <a:ext cx="2765803" cy="2769488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gray">
          <a:xfrm>
            <a:off x="5806796" y="2666973"/>
            <a:ext cx="2767465" cy="2767825"/>
          </a:xfrm>
          <a:prstGeom prst="ellipse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gray">
          <a:xfrm>
            <a:off x="3730780" y="2630400"/>
            <a:ext cx="2769128" cy="2767825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872081" y="1536568"/>
            <a:ext cx="2477016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173682" y="1536568"/>
            <a:ext cx="2338234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67413" y="5242087"/>
            <a:ext cx="2480745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altLang="zh-CN" sz="1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black">
          <a:xfrm>
            <a:off x="5256627" y="1703131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black">
          <a:xfrm>
            <a:off x="3984042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black">
          <a:xfrm>
            <a:off x="6235413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9" name="TextBox 10"/>
          <p:cNvSpPr txBox="1"/>
          <p:nvPr/>
        </p:nvSpPr>
        <p:spPr bwMode="auto">
          <a:xfrm>
            <a:off x="5328016" y="2948947"/>
            <a:ext cx="1750255" cy="850990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六边形 30"/>
          <p:cNvSpPr>
            <a:spLocks noChangeArrowheads="1"/>
          </p:cNvSpPr>
          <p:nvPr/>
        </p:nvSpPr>
        <p:spPr bwMode="auto">
          <a:xfrm>
            <a:off x="2683370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六边形 41"/>
          <p:cNvSpPr>
            <a:spLocks noChangeArrowheads="1"/>
          </p:cNvSpPr>
          <p:nvPr/>
        </p:nvSpPr>
        <p:spPr bwMode="auto">
          <a:xfrm>
            <a:off x="4356842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六边形 42"/>
          <p:cNvSpPr>
            <a:spLocks noChangeArrowheads="1"/>
          </p:cNvSpPr>
          <p:nvPr/>
        </p:nvSpPr>
        <p:spPr bwMode="auto">
          <a:xfrm>
            <a:off x="6030314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六边形 43"/>
          <p:cNvSpPr>
            <a:spLocks noChangeArrowheads="1"/>
          </p:cNvSpPr>
          <p:nvPr/>
        </p:nvSpPr>
        <p:spPr bwMode="auto">
          <a:xfrm>
            <a:off x="7703786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六边形 101"/>
          <p:cNvSpPr>
            <a:spLocks noChangeArrowheads="1"/>
          </p:cNvSpPr>
          <p:nvPr/>
        </p:nvSpPr>
        <p:spPr bwMode="auto">
          <a:xfrm>
            <a:off x="1010361" y="340575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六边形 102"/>
          <p:cNvSpPr>
            <a:spLocks noChangeArrowheads="1"/>
          </p:cNvSpPr>
          <p:nvPr/>
        </p:nvSpPr>
        <p:spPr bwMode="auto">
          <a:xfrm>
            <a:off x="9376984" y="254850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accent5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文本框 103"/>
          <p:cNvSpPr>
            <a:spLocks noChangeArrowheads="1"/>
          </p:cNvSpPr>
          <p:nvPr/>
        </p:nvSpPr>
        <p:spPr bwMode="auto">
          <a:xfrm>
            <a:off x="2988979" y="3134294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104"/>
          <p:cNvSpPr>
            <a:spLocks noChangeArrowheads="1"/>
          </p:cNvSpPr>
          <p:nvPr/>
        </p:nvSpPr>
        <p:spPr bwMode="auto">
          <a:xfrm>
            <a:off x="4731827" y="4078855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105"/>
          <p:cNvSpPr>
            <a:spLocks noChangeArrowheads="1"/>
          </p:cNvSpPr>
          <p:nvPr/>
        </p:nvSpPr>
        <p:spPr bwMode="auto">
          <a:xfrm>
            <a:off x="6342928" y="3194619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106"/>
          <p:cNvSpPr>
            <a:spLocks noChangeArrowheads="1"/>
          </p:cNvSpPr>
          <p:nvPr/>
        </p:nvSpPr>
        <p:spPr bwMode="auto">
          <a:xfrm>
            <a:off x="7960381" y="4021706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Freeform 2345"/>
          <p:cNvSpPr>
            <a:spLocks noEditPoints="1" noChangeArrowheads="1"/>
          </p:cNvSpPr>
          <p:nvPr/>
        </p:nvSpPr>
        <p:spPr bwMode="auto">
          <a:xfrm>
            <a:off x="1748452" y="3829618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2" name="Freeform 2345"/>
          <p:cNvSpPr>
            <a:spLocks noEditPoints="1" noChangeArrowheads="1"/>
          </p:cNvSpPr>
          <p:nvPr/>
        </p:nvSpPr>
        <p:spPr bwMode="auto">
          <a:xfrm>
            <a:off x="10091266" y="2934269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2518625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37"/>
          <p:cNvSpPr txBox="1"/>
          <p:nvPr/>
        </p:nvSpPr>
        <p:spPr>
          <a:xfrm>
            <a:off x="5781967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37"/>
          <p:cNvSpPr txBox="1"/>
          <p:nvPr/>
        </p:nvSpPr>
        <p:spPr>
          <a:xfrm>
            <a:off x="4434285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7"/>
          <p:cNvSpPr txBox="1"/>
          <p:nvPr/>
        </p:nvSpPr>
        <p:spPr>
          <a:xfrm>
            <a:off x="7697627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4" hidden="1"/>
          <p:cNvSpPr>
            <a:spLocks noChangeArrowheads="1"/>
          </p:cNvSpPr>
          <p:nvPr/>
        </p:nvSpPr>
        <p:spPr bwMode="auto">
          <a:xfrm>
            <a:off x="795" y="1940986"/>
            <a:ext cx="12190413" cy="2544233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1" name="Group 5"/>
          <p:cNvGrpSpPr/>
          <p:nvPr/>
        </p:nvGrpSpPr>
        <p:grpSpPr bwMode="auto">
          <a:xfrm>
            <a:off x="8176415" y="1672169"/>
            <a:ext cx="2744959" cy="2747433"/>
            <a:chOff x="0" y="0"/>
            <a:chExt cx="2059137" cy="2059137"/>
          </a:xfrm>
        </p:grpSpPr>
        <p:sp>
          <p:nvSpPr>
            <p:cNvPr id="32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Group 8"/>
          <p:cNvGrpSpPr/>
          <p:nvPr/>
        </p:nvGrpSpPr>
        <p:grpSpPr bwMode="auto">
          <a:xfrm>
            <a:off x="10040954" y="3509435"/>
            <a:ext cx="1017985" cy="1020233"/>
            <a:chOff x="0" y="0"/>
            <a:chExt cx="763788" cy="763788"/>
          </a:xfrm>
        </p:grpSpPr>
        <p:sp>
          <p:nvSpPr>
            <p:cNvPr id="3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2"/>
          <p:cNvGrpSpPr/>
          <p:nvPr/>
        </p:nvGrpSpPr>
        <p:grpSpPr bwMode="auto">
          <a:xfrm>
            <a:off x="1109783" y="1672169"/>
            <a:ext cx="2744960" cy="2747433"/>
            <a:chOff x="0" y="0"/>
            <a:chExt cx="2059137" cy="2059137"/>
          </a:xfrm>
        </p:grpSpPr>
        <p:sp>
          <p:nvSpPr>
            <p:cNvPr id="4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15"/>
          <p:cNvGrpSpPr/>
          <p:nvPr/>
        </p:nvGrpSpPr>
        <p:grpSpPr bwMode="auto">
          <a:xfrm>
            <a:off x="2974326" y="3509435"/>
            <a:ext cx="1017983" cy="1020233"/>
            <a:chOff x="0" y="0"/>
            <a:chExt cx="763788" cy="763788"/>
          </a:xfrm>
        </p:grpSpPr>
        <p:sp>
          <p:nvSpPr>
            <p:cNvPr id="4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4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9"/>
          <p:cNvGrpSpPr/>
          <p:nvPr/>
        </p:nvGrpSpPr>
        <p:grpSpPr bwMode="auto">
          <a:xfrm>
            <a:off x="4644156" y="1672169"/>
            <a:ext cx="2744960" cy="2747433"/>
            <a:chOff x="0" y="0"/>
            <a:chExt cx="2059137" cy="2059137"/>
          </a:xfrm>
        </p:grpSpPr>
        <p:sp>
          <p:nvSpPr>
            <p:cNvPr id="4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22"/>
          <p:cNvGrpSpPr/>
          <p:nvPr/>
        </p:nvGrpSpPr>
        <p:grpSpPr bwMode="auto">
          <a:xfrm>
            <a:off x="6506582" y="3509435"/>
            <a:ext cx="1020101" cy="1020233"/>
            <a:chOff x="0" y="0"/>
            <a:chExt cx="763788" cy="763788"/>
          </a:xfrm>
        </p:grpSpPr>
        <p:sp>
          <p:nvSpPr>
            <p:cNvPr id="5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矩形 50"/>
          <p:cNvSpPr>
            <a:spLocks noChangeArrowheads="1"/>
          </p:cNvSpPr>
          <p:nvPr/>
        </p:nvSpPr>
        <p:spPr bwMode="auto">
          <a:xfrm>
            <a:off x="100184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/>
              <a:t>添加主题</a:t>
            </a:r>
            <a:endParaRPr lang="zh-CN" altLang="en-US" sz="1900" b="1" dirty="0"/>
          </a:p>
        </p:txBody>
      </p:sp>
      <p:sp>
        <p:nvSpPr>
          <p:cNvPr id="54" name="矩形 17"/>
          <p:cNvSpPr>
            <a:spLocks noChangeArrowheads="1"/>
          </p:cNvSpPr>
          <p:nvPr/>
        </p:nvSpPr>
        <p:spPr bwMode="auto">
          <a:xfrm>
            <a:off x="110978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9"/>
          <p:cNvSpPr>
            <a:spLocks noChangeArrowheads="1"/>
          </p:cNvSpPr>
          <p:nvPr/>
        </p:nvSpPr>
        <p:spPr bwMode="auto">
          <a:xfrm>
            <a:off x="4534106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矩形 60"/>
          <p:cNvSpPr>
            <a:spLocks noChangeArrowheads="1"/>
          </p:cNvSpPr>
          <p:nvPr/>
        </p:nvSpPr>
        <p:spPr bwMode="auto">
          <a:xfrm>
            <a:off x="4642042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62"/>
          <p:cNvSpPr>
            <a:spLocks noChangeArrowheads="1"/>
          </p:cNvSpPr>
          <p:nvPr/>
        </p:nvSpPr>
        <p:spPr bwMode="auto">
          <a:xfrm>
            <a:off x="806847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矩形 63"/>
          <p:cNvSpPr>
            <a:spLocks noChangeArrowheads="1"/>
          </p:cNvSpPr>
          <p:nvPr/>
        </p:nvSpPr>
        <p:spPr bwMode="auto">
          <a:xfrm>
            <a:off x="817641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30961" y="2558373"/>
              <a:ext cx="173890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3"/>
          <p:cNvSpPr/>
          <p:nvPr/>
        </p:nvSpPr>
        <p:spPr bwMode="auto">
          <a:xfrm>
            <a:off x="7277932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3"/>
          <p:cNvSpPr/>
          <p:nvPr/>
        </p:nvSpPr>
        <p:spPr bwMode="auto">
          <a:xfrm>
            <a:off x="3616201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3"/>
          <p:cNvSpPr/>
          <p:nvPr/>
        </p:nvSpPr>
        <p:spPr bwMode="auto">
          <a:xfrm flipH="1">
            <a:off x="617689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3"/>
          <p:cNvSpPr/>
          <p:nvPr/>
        </p:nvSpPr>
        <p:spPr bwMode="auto">
          <a:xfrm>
            <a:off x="495188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3"/>
          <p:cNvSpPr/>
          <p:nvPr/>
        </p:nvSpPr>
        <p:spPr bwMode="auto">
          <a:xfrm>
            <a:off x="2834142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3"/>
          <p:cNvSpPr/>
          <p:nvPr/>
        </p:nvSpPr>
        <p:spPr bwMode="auto">
          <a:xfrm flipH="1">
            <a:off x="8237037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Elbow Connector 212"/>
          <p:cNvCxnSpPr/>
          <p:nvPr/>
        </p:nvCxnSpPr>
        <p:spPr>
          <a:xfrm>
            <a:off x="3354155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14"/>
          <p:cNvCxnSpPr/>
          <p:nvPr/>
        </p:nvCxnSpPr>
        <p:spPr>
          <a:xfrm flipH="1">
            <a:off x="7067650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15"/>
          <p:cNvCxnSpPr/>
          <p:nvPr/>
        </p:nvCxnSpPr>
        <p:spPr>
          <a:xfrm rot="5400000">
            <a:off x="6674375" y="2871773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21"/>
          <p:cNvCxnSpPr/>
          <p:nvPr/>
        </p:nvCxnSpPr>
        <p:spPr>
          <a:xfrm rot="16200000" flipH="1">
            <a:off x="3791279" y="2871774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3"/>
          <p:cNvCxnSpPr/>
          <p:nvPr/>
        </p:nvCxnSpPr>
        <p:spPr>
          <a:xfrm>
            <a:off x="5475024" y="3295236"/>
            <a:ext cx="0" cy="3354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4"/>
          <p:cNvCxnSpPr/>
          <p:nvPr/>
        </p:nvCxnSpPr>
        <p:spPr>
          <a:xfrm>
            <a:off x="6706804" y="3295236"/>
            <a:ext cx="0" cy="335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31"/>
          <p:cNvSpPr/>
          <p:nvPr/>
        </p:nvSpPr>
        <p:spPr bwMode="auto">
          <a:xfrm>
            <a:off x="3133783" y="3092695"/>
            <a:ext cx="358551" cy="36398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82"/>
          <p:cNvSpPr>
            <a:spLocks noEditPoints="1"/>
          </p:cNvSpPr>
          <p:nvPr/>
        </p:nvSpPr>
        <p:spPr bwMode="auto">
          <a:xfrm>
            <a:off x="4041526" y="1880461"/>
            <a:ext cx="349554" cy="413109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5261227" y="2776772"/>
            <a:ext cx="403135" cy="3776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45"/>
          <p:cNvSpPr/>
          <p:nvPr/>
        </p:nvSpPr>
        <p:spPr bwMode="auto">
          <a:xfrm>
            <a:off x="6502311" y="2782409"/>
            <a:ext cx="398237" cy="34340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7735838" y="1902685"/>
            <a:ext cx="344945" cy="37459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8577238" y="3092695"/>
            <a:ext cx="383952" cy="35872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2"/>
          <p:cNvSpPr/>
          <p:nvPr/>
        </p:nvSpPr>
        <p:spPr>
          <a:xfrm>
            <a:off x="2524139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53"/>
          <p:cNvSpPr/>
          <p:nvPr/>
        </p:nvSpPr>
        <p:spPr>
          <a:xfrm>
            <a:off x="8906694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54"/>
          <p:cNvSpPr/>
          <p:nvPr/>
        </p:nvSpPr>
        <p:spPr>
          <a:xfrm>
            <a:off x="8042598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55"/>
          <p:cNvSpPr/>
          <p:nvPr/>
        </p:nvSpPr>
        <p:spPr>
          <a:xfrm>
            <a:off x="3414224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56"/>
          <p:cNvSpPr/>
          <p:nvPr/>
        </p:nvSpPr>
        <p:spPr>
          <a:xfrm>
            <a:off x="6818462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57"/>
          <p:cNvSpPr/>
          <p:nvPr/>
        </p:nvSpPr>
        <p:spPr>
          <a:xfrm>
            <a:off x="4643458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4577372" y="3640877"/>
            <a:ext cx="2968625" cy="1552598"/>
            <a:chOff x="2844800" y="1304396"/>
            <a:chExt cx="2803525" cy="1466250"/>
          </a:xfrm>
        </p:grpSpPr>
        <p:grpSp>
          <p:nvGrpSpPr>
            <p:cNvPr id="3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5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5683592" y="3954313"/>
            <a:ext cx="756182" cy="76022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9738" y="6011996"/>
            <a:ext cx="81729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2964" y="5577047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solidFill>
                <a:schemeClr val="tx2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35571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9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56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75812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589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7502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5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3656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90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0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3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30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1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13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4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2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7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18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5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91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53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11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31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3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514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033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519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7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Line 104"/>
          <p:cNvSpPr>
            <a:spLocks noChangeShapeType="1"/>
          </p:cNvSpPr>
          <p:nvPr/>
        </p:nvSpPr>
        <p:spPr bwMode="auto">
          <a:xfrm>
            <a:off x="6098381" y="2315220"/>
            <a:ext cx="0" cy="338138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Line 132"/>
          <p:cNvSpPr>
            <a:spLocks noChangeShapeType="1"/>
          </p:cNvSpPr>
          <p:nvPr/>
        </p:nvSpPr>
        <p:spPr bwMode="auto">
          <a:xfrm flipH="1">
            <a:off x="5229472" y="2524770"/>
            <a:ext cx="1885950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488236" y="1604021"/>
            <a:ext cx="1255713" cy="709613"/>
            <a:chOff x="5734051" y="889000"/>
            <a:chExt cx="1255713" cy="709613"/>
          </a:xfrm>
          <a:solidFill>
            <a:schemeClr val="bg2"/>
          </a:solidFill>
        </p:grpSpPr>
        <p:sp>
          <p:nvSpPr>
            <p:cNvPr id="77" name="Freeform 76"/>
            <p:cNvSpPr/>
            <p:nvPr/>
          </p:nvSpPr>
          <p:spPr bwMode="auto">
            <a:xfrm>
              <a:off x="5734051" y="889000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5919290" y="1085040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董事会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522911" y="2297758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8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特许授权合作伙伴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29711" y="2297758"/>
            <a:ext cx="1704975" cy="476250"/>
            <a:chOff x="7375526" y="1582738"/>
            <a:chExt cx="1704975" cy="476250"/>
          </a:xfrm>
          <a:solidFill>
            <a:schemeClr val="tx1"/>
          </a:solidFill>
        </p:grpSpPr>
        <p:sp>
          <p:nvSpPr>
            <p:cNvPr id="83" name="Freeform 141"/>
            <p:cNvSpPr/>
            <p:nvPr/>
          </p:nvSpPr>
          <p:spPr bwMode="auto">
            <a:xfrm>
              <a:off x="73755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7492362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621585" y="2651770"/>
            <a:ext cx="990600" cy="560388"/>
            <a:chOff x="5867401" y="1936750"/>
            <a:chExt cx="990600" cy="560388"/>
          </a:xfrm>
          <a:solidFill>
            <a:schemeClr val="tx1"/>
          </a:solidFill>
        </p:grpSpPr>
        <p:sp>
          <p:nvSpPr>
            <p:cNvPr id="86" name="Freeform 77"/>
            <p:cNvSpPr/>
            <p:nvPr/>
          </p:nvSpPr>
          <p:spPr bwMode="auto">
            <a:xfrm>
              <a:off x="5867401" y="1936750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5919290" y="2035066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641997" y="3443933"/>
            <a:ext cx="7056784" cy="247674"/>
            <a:chOff x="2044254" y="2728913"/>
            <a:chExt cx="7056784" cy="247674"/>
          </a:xfrm>
        </p:grpSpPr>
        <p:sp>
          <p:nvSpPr>
            <p:cNvPr id="89" name="Line 106"/>
            <p:cNvSpPr>
              <a:spLocks noChangeShapeType="1"/>
            </p:cNvSpPr>
            <p:nvPr/>
          </p:nvSpPr>
          <p:spPr bwMode="auto">
            <a:xfrm flipH="1">
              <a:off x="2051694" y="2728913"/>
              <a:ext cx="704934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9101038" y="2728913"/>
              <a:ext cx="0" cy="2349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112"/>
            <p:cNvSpPr>
              <a:spLocks noChangeShapeType="1"/>
            </p:cNvSpPr>
            <p:nvPr/>
          </p:nvSpPr>
          <p:spPr bwMode="auto">
            <a:xfrm>
              <a:off x="2044254" y="2728913"/>
              <a:ext cx="0" cy="24767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Line 104"/>
          <p:cNvSpPr>
            <a:spLocks noChangeShapeType="1"/>
          </p:cNvSpPr>
          <p:nvPr/>
        </p:nvSpPr>
        <p:spPr bwMode="auto">
          <a:xfrm>
            <a:off x="6098381" y="3212158"/>
            <a:ext cx="0" cy="479449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777902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4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2575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7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8579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10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1296092" y="4559275"/>
            <a:ext cx="2304200" cy="1317796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1296092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238604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6238604" y="5291386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3767349" y="5291386"/>
            <a:ext cx="2322487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8709859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8709861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8709861" y="5291386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79"/>
          <p:cNvSpPr>
            <a:spLocks noChangeArrowheads="1"/>
          </p:cNvSpPr>
          <p:nvPr/>
        </p:nvSpPr>
        <p:spPr bwMode="auto">
          <a:xfrm>
            <a:off x="6238605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1296094" y="1988643"/>
            <a:ext cx="2308463" cy="1669208"/>
            <a:chOff x="0" y="0"/>
            <a:chExt cx="2683370" cy="1725473"/>
          </a:xfrm>
        </p:grpSpPr>
        <p:sp>
          <p:nvSpPr>
            <p:cNvPr id="14" name="Rectangle 5"/>
            <p:cNvSpPr>
              <a:spLocks noChangeAspect="1"/>
            </p:cNvSpPr>
            <p:nvPr/>
          </p:nvSpPr>
          <p:spPr bwMode="auto">
            <a:xfrm>
              <a:off x="0" y="0"/>
              <a:ext cx="2683370" cy="172547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领导支持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Group 23"/>
            <p:cNvGrpSpPr/>
            <p:nvPr/>
          </p:nvGrpSpPr>
          <p:grpSpPr bwMode="auto">
            <a:xfrm>
              <a:off x="105381" y="99575"/>
              <a:ext cx="673018" cy="862136"/>
              <a:chOff x="0" y="0"/>
              <a:chExt cx="2692401" cy="3448051"/>
            </a:xfrm>
          </p:grpSpPr>
          <p:sp>
            <p:nvSpPr>
              <p:cNvPr id="16" name="Freeform 19"/>
              <p:cNvSpPr>
                <a:spLocks noEditPoints="1" noChangeArrowheads="1"/>
              </p:cNvSpPr>
              <p:nvPr/>
            </p:nvSpPr>
            <p:spPr bwMode="auto">
              <a:xfrm>
                <a:off x="865188" y="147638"/>
                <a:ext cx="641350" cy="641350"/>
              </a:xfrm>
              <a:custGeom>
                <a:avLst/>
                <a:gdLst>
                  <a:gd name="T0" fmla="*/ 2147483647 w 171"/>
                  <a:gd name="T1" fmla="*/ 1111283273 h 171"/>
                  <a:gd name="T2" fmla="*/ 2147483647 w 171"/>
                  <a:gd name="T3" fmla="*/ 1083150136 h 171"/>
                  <a:gd name="T4" fmla="*/ 2138167135 w 171"/>
                  <a:gd name="T5" fmla="*/ 914347566 h 171"/>
                  <a:gd name="T6" fmla="*/ 2147483647 w 171"/>
                  <a:gd name="T7" fmla="*/ 759613440 h 171"/>
                  <a:gd name="T8" fmla="*/ 2147483647 w 171"/>
                  <a:gd name="T9" fmla="*/ 731476553 h 171"/>
                  <a:gd name="T10" fmla="*/ 1997497702 w 171"/>
                  <a:gd name="T11" fmla="*/ 633008699 h 171"/>
                  <a:gd name="T12" fmla="*/ 2138167135 w 171"/>
                  <a:gd name="T13" fmla="*/ 450141437 h 171"/>
                  <a:gd name="T14" fmla="*/ 2067832419 w 171"/>
                  <a:gd name="T15" fmla="*/ 422008300 h 171"/>
                  <a:gd name="T16" fmla="*/ 1786493552 w 171"/>
                  <a:gd name="T17" fmla="*/ 422008300 h 171"/>
                  <a:gd name="T18" fmla="*/ 1856828269 w 171"/>
                  <a:gd name="T19" fmla="*/ 211004150 h 171"/>
                  <a:gd name="T20" fmla="*/ 1786493552 w 171"/>
                  <a:gd name="T21" fmla="*/ 196935706 h 171"/>
                  <a:gd name="T22" fmla="*/ 1519223129 w 171"/>
                  <a:gd name="T23" fmla="*/ 281338867 h 171"/>
                  <a:gd name="T24" fmla="*/ 1519223129 w 171"/>
                  <a:gd name="T25" fmla="*/ 70334717 h 171"/>
                  <a:gd name="T26" fmla="*/ 1448888412 w 171"/>
                  <a:gd name="T27" fmla="*/ 56266273 h 171"/>
                  <a:gd name="T28" fmla="*/ 1209751126 w 171"/>
                  <a:gd name="T29" fmla="*/ 225068843 h 171"/>
                  <a:gd name="T30" fmla="*/ 1111283273 w 171"/>
                  <a:gd name="T31" fmla="*/ 0 h 171"/>
                  <a:gd name="T32" fmla="*/ 1083150136 w 171"/>
                  <a:gd name="T33" fmla="*/ 42201580 h 171"/>
                  <a:gd name="T34" fmla="*/ 914347566 w 171"/>
                  <a:gd name="T35" fmla="*/ 267270423 h 171"/>
                  <a:gd name="T36" fmla="*/ 745544996 w 171"/>
                  <a:gd name="T37" fmla="*/ 84403160 h 171"/>
                  <a:gd name="T38" fmla="*/ 731476553 w 171"/>
                  <a:gd name="T39" fmla="*/ 140669433 h 171"/>
                  <a:gd name="T40" fmla="*/ 633008699 w 171"/>
                  <a:gd name="T41" fmla="*/ 407939856 h 171"/>
                  <a:gd name="T42" fmla="*/ 422008300 w 171"/>
                  <a:gd name="T43" fmla="*/ 281338867 h 171"/>
                  <a:gd name="T44" fmla="*/ 422008300 w 171"/>
                  <a:gd name="T45" fmla="*/ 337605140 h 171"/>
                  <a:gd name="T46" fmla="*/ 422008300 w 171"/>
                  <a:gd name="T47" fmla="*/ 618944006 h 171"/>
                  <a:gd name="T48" fmla="*/ 182871013 w 171"/>
                  <a:gd name="T49" fmla="*/ 562673983 h 171"/>
                  <a:gd name="T50" fmla="*/ 196935706 w 171"/>
                  <a:gd name="T51" fmla="*/ 618944006 h 171"/>
                  <a:gd name="T52" fmla="*/ 281338867 w 171"/>
                  <a:gd name="T53" fmla="*/ 886214430 h 171"/>
                  <a:gd name="T54" fmla="*/ 28133137 w 171"/>
                  <a:gd name="T55" fmla="*/ 914347566 h 171"/>
                  <a:gd name="T56" fmla="*/ 56266273 w 171"/>
                  <a:gd name="T57" fmla="*/ 956549146 h 171"/>
                  <a:gd name="T58" fmla="*/ 225068843 w 171"/>
                  <a:gd name="T59" fmla="*/ 1181617989 h 171"/>
                  <a:gd name="T60" fmla="*/ 0 w 171"/>
                  <a:gd name="T61" fmla="*/ 1280085842 h 171"/>
                  <a:gd name="T62" fmla="*/ 42201580 w 171"/>
                  <a:gd name="T63" fmla="*/ 1322287423 h 171"/>
                  <a:gd name="T64" fmla="*/ 267270423 w 171"/>
                  <a:gd name="T65" fmla="*/ 1491089992 h 171"/>
                  <a:gd name="T66" fmla="*/ 84403160 w 171"/>
                  <a:gd name="T67" fmla="*/ 1631759426 h 171"/>
                  <a:gd name="T68" fmla="*/ 140669433 w 171"/>
                  <a:gd name="T69" fmla="*/ 1673961006 h 171"/>
                  <a:gd name="T70" fmla="*/ 407939856 w 171"/>
                  <a:gd name="T71" fmla="*/ 1758360415 h 171"/>
                  <a:gd name="T72" fmla="*/ 267270423 w 171"/>
                  <a:gd name="T73" fmla="*/ 1955296122 h 171"/>
                  <a:gd name="T74" fmla="*/ 337605140 w 171"/>
                  <a:gd name="T75" fmla="*/ 1983429258 h 171"/>
                  <a:gd name="T76" fmla="*/ 618944006 w 171"/>
                  <a:gd name="T77" fmla="*/ 1983429258 h 171"/>
                  <a:gd name="T78" fmla="*/ 548609290 w 171"/>
                  <a:gd name="T79" fmla="*/ 2147483647 h 171"/>
                  <a:gd name="T80" fmla="*/ 618944006 w 171"/>
                  <a:gd name="T81" fmla="*/ 2147483647 h 171"/>
                  <a:gd name="T82" fmla="*/ 886214430 w 171"/>
                  <a:gd name="T83" fmla="*/ 2124098692 h 171"/>
                  <a:gd name="T84" fmla="*/ 886214430 w 171"/>
                  <a:gd name="T85" fmla="*/ 2147483647 h 171"/>
                  <a:gd name="T86" fmla="*/ 956549146 w 171"/>
                  <a:gd name="T87" fmla="*/ 2147483647 h 171"/>
                  <a:gd name="T88" fmla="*/ 1195686433 w 171"/>
                  <a:gd name="T89" fmla="*/ 2147483647 h 171"/>
                  <a:gd name="T90" fmla="*/ 1280085842 w 171"/>
                  <a:gd name="T91" fmla="*/ 2147483647 h 171"/>
                  <a:gd name="T92" fmla="*/ 1322287423 w 171"/>
                  <a:gd name="T93" fmla="*/ 2147483647 h 171"/>
                  <a:gd name="T94" fmla="*/ 1350420559 w 171"/>
                  <a:gd name="T95" fmla="*/ 2147483647 h 171"/>
                  <a:gd name="T96" fmla="*/ 1603626289 w 171"/>
                  <a:gd name="T97" fmla="*/ 2147483647 h 171"/>
                  <a:gd name="T98" fmla="*/ 1673961006 w 171"/>
                  <a:gd name="T99" fmla="*/ 2147483647 h 171"/>
                  <a:gd name="T100" fmla="*/ 1645824119 w 171"/>
                  <a:gd name="T101" fmla="*/ 2067832419 h 171"/>
                  <a:gd name="T102" fmla="*/ 1927162985 w 171"/>
                  <a:gd name="T103" fmla="*/ 2110033999 h 171"/>
                  <a:gd name="T104" fmla="*/ 1997497702 w 171"/>
                  <a:gd name="T105" fmla="*/ 2095965555 h 171"/>
                  <a:gd name="T106" fmla="*/ 1899029849 w 171"/>
                  <a:gd name="T107" fmla="*/ 1884961405 h 171"/>
                  <a:gd name="T108" fmla="*/ 2147483647 w 171"/>
                  <a:gd name="T109" fmla="*/ 1842763576 h 171"/>
                  <a:gd name="T110" fmla="*/ 2147483647 w 171"/>
                  <a:gd name="T111" fmla="*/ 1814626689 h 171"/>
                  <a:gd name="T112" fmla="*/ 2067832419 w 171"/>
                  <a:gd name="T113" fmla="*/ 1645824119 h 171"/>
                  <a:gd name="T114" fmla="*/ 2147483647 w 171"/>
                  <a:gd name="T115" fmla="*/ 1519223129 h 171"/>
                  <a:gd name="T116" fmla="*/ 2147483647 w 171"/>
                  <a:gd name="T117" fmla="*/ 1477021549 h 171"/>
                  <a:gd name="T118" fmla="*/ 2147483647 w 171"/>
                  <a:gd name="T119" fmla="*/ 1350420559 h 171"/>
                  <a:gd name="T120" fmla="*/ 2147483647 w 171"/>
                  <a:gd name="T121" fmla="*/ 1153484853 h 171"/>
                  <a:gd name="T122" fmla="*/ 984682283 w 171"/>
                  <a:gd name="T123" fmla="*/ 1195686433 h 171"/>
                  <a:gd name="T124" fmla="*/ 1420755276 w 171"/>
                  <a:gd name="T125" fmla="*/ 119568643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171"/>
                  <a:gd name="T191" fmla="*/ 171 w 171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20"/>
              <p:cNvSpPr>
                <a:spLocks noEditPoints="1" noChangeArrowheads="1"/>
              </p:cNvSpPr>
              <p:nvPr/>
            </p:nvSpPr>
            <p:spPr bwMode="auto">
              <a:xfrm>
                <a:off x="1439863" y="0"/>
                <a:ext cx="454025" cy="454025"/>
              </a:xfrm>
              <a:custGeom>
                <a:avLst/>
                <a:gdLst>
                  <a:gd name="T0" fmla="*/ 1703625625 w 121"/>
                  <a:gd name="T1" fmla="*/ 788453811 h 121"/>
                  <a:gd name="T2" fmla="*/ 1675464818 w 121"/>
                  <a:gd name="T3" fmla="*/ 760296757 h 121"/>
                  <a:gd name="T4" fmla="*/ 1520589761 w 121"/>
                  <a:gd name="T5" fmla="*/ 647661034 h 121"/>
                  <a:gd name="T6" fmla="*/ 1647307764 w 121"/>
                  <a:gd name="T7" fmla="*/ 535021559 h 121"/>
                  <a:gd name="T8" fmla="*/ 1619146957 w 121"/>
                  <a:gd name="T9" fmla="*/ 520943032 h 121"/>
                  <a:gd name="T10" fmla="*/ 1422036318 w 121"/>
                  <a:gd name="T11" fmla="*/ 450546643 h 121"/>
                  <a:gd name="T12" fmla="*/ 1520589761 w 121"/>
                  <a:gd name="T13" fmla="*/ 323828641 h 121"/>
                  <a:gd name="T14" fmla="*/ 1478354180 w 121"/>
                  <a:gd name="T15" fmla="*/ 295671586 h 121"/>
                  <a:gd name="T16" fmla="*/ 1267161261 w 121"/>
                  <a:gd name="T17" fmla="*/ 295671586 h 121"/>
                  <a:gd name="T18" fmla="*/ 1323479123 w 121"/>
                  <a:gd name="T19" fmla="*/ 154875057 h 121"/>
                  <a:gd name="T20" fmla="*/ 1267161261 w 121"/>
                  <a:gd name="T21" fmla="*/ 140796530 h 121"/>
                  <a:gd name="T22" fmla="*/ 1084125398 w 121"/>
                  <a:gd name="T23" fmla="*/ 197114391 h 121"/>
                  <a:gd name="T24" fmla="*/ 1084125398 w 121"/>
                  <a:gd name="T25" fmla="*/ 42239334 h 121"/>
                  <a:gd name="T26" fmla="*/ 1027807536 w 121"/>
                  <a:gd name="T27" fmla="*/ 42239334 h 121"/>
                  <a:gd name="T28" fmla="*/ 858853952 w 121"/>
                  <a:gd name="T29" fmla="*/ 154875057 h 121"/>
                  <a:gd name="T30" fmla="*/ 788453811 w 121"/>
                  <a:gd name="T31" fmla="*/ 0 h 121"/>
                  <a:gd name="T32" fmla="*/ 774375284 w 121"/>
                  <a:gd name="T33" fmla="*/ 28160807 h 121"/>
                  <a:gd name="T34" fmla="*/ 647661034 w 121"/>
                  <a:gd name="T35" fmla="*/ 183035864 h 121"/>
                  <a:gd name="T36" fmla="*/ 535021559 w 121"/>
                  <a:gd name="T37" fmla="*/ 56317861 h 121"/>
                  <a:gd name="T38" fmla="*/ 520943032 w 121"/>
                  <a:gd name="T39" fmla="*/ 98557195 h 121"/>
                  <a:gd name="T40" fmla="*/ 450546643 w 121"/>
                  <a:gd name="T41" fmla="*/ 281589307 h 121"/>
                  <a:gd name="T42" fmla="*/ 309750114 w 121"/>
                  <a:gd name="T43" fmla="*/ 197114391 h 121"/>
                  <a:gd name="T44" fmla="*/ 295671586 w 121"/>
                  <a:gd name="T45" fmla="*/ 239353725 h 121"/>
                  <a:gd name="T46" fmla="*/ 295671586 w 121"/>
                  <a:gd name="T47" fmla="*/ 436464364 h 121"/>
                  <a:gd name="T48" fmla="*/ 126714250 w 121"/>
                  <a:gd name="T49" fmla="*/ 394228782 h 121"/>
                  <a:gd name="T50" fmla="*/ 140796530 w 121"/>
                  <a:gd name="T51" fmla="*/ 436464364 h 121"/>
                  <a:gd name="T52" fmla="*/ 197114391 w 121"/>
                  <a:gd name="T53" fmla="*/ 633578755 h 121"/>
                  <a:gd name="T54" fmla="*/ 28160807 w 121"/>
                  <a:gd name="T55" fmla="*/ 647661034 h 121"/>
                  <a:gd name="T56" fmla="*/ 42239334 w 121"/>
                  <a:gd name="T57" fmla="*/ 675818089 h 121"/>
                  <a:gd name="T58" fmla="*/ 154875057 w 121"/>
                  <a:gd name="T59" fmla="*/ 844771673 h 121"/>
                  <a:gd name="T60" fmla="*/ 0 w 121"/>
                  <a:gd name="T61" fmla="*/ 915171814 h 121"/>
                  <a:gd name="T62" fmla="*/ 28160807 w 121"/>
                  <a:gd name="T63" fmla="*/ 943328868 h 121"/>
                  <a:gd name="T64" fmla="*/ 197114391 w 121"/>
                  <a:gd name="T65" fmla="*/ 1055964591 h 121"/>
                  <a:gd name="T66" fmla="*/ 56317861 w 121"/>
                  <a:gd name="T67" fmla="*/ 1168604066 h 121"/>
                  <a:gd name="T68" fmla="*/ 98557195 w 121"/>
                  <a:gd name="T69" fmla="*/ 1182682593 h 121"/>
                  <a:gd name="T70" fmla="*/ 281589307 w 121"/>
                  <a:gd name="T71" fmla="*/ 1253078982 h 121"/>
                  <a:gd name="T72" fmla="*/ 197114391 w 121"/>
                  <a:gd name="T73" fmla="*/ 1379796984 h 121"/>
                  <a:gd name="T74" fmla="*/ 239353725 w 121"/>
                  <a:gd name="T75" fmla="*/ 1407954039 h 121"/>
                  <a:gd name="T76" fmla="*/ 436464364 w 121"/>
                  <a:gd name="T77" fmla="*/ 1407954039 h 121"/>
                  <a:gd name="T78" fmla="*/ 394228782 w 121"/>
                  <a:gd name="T79" fmla="*/ 1548750568 h 121"/>
                  <a:gd name="T80" fmla="*/ 436464364 w 121"/>
                  <a:gd name="T81" fmla="*/ 1576911375 h 121"/>
                  <a:gd name="T82" fmla="*/ 633578755 w 121"/>
                  <a:gd name="T83" fmla="*/ 1506511234 h 121"/>
                  <a:gd name="T84" fmla="*/ 633578755 w 121"/>
                  <a:gd name="T85" fmla="*/ 1661386291 h 121"/>
                  <a:gd name="T86" fmla="*/ 689896616 w 121"/>
                  <a:gd name="T87" fmla="*/ 1661386291 h 121"/>
                  <a:gd name="T88" fmla="*/ 844771673 w 121"/>
                  <a:gd name="T89" fmla="*/ 1548750568 h 121"/>
                  <a:gd name="T90" fmla="*/ 915171814 w 121"/>
                  <a:gd name="T91" fmla="*/ 1703625625 h 121"/>
                  <a:gd name="T92" fmla="*/ 943328868 w 121"/>
                  <a:gd name="T93" fmla="*/ 1675464818 h 121"/>
                  <a:gd name="T94" fmla="*/ 957411148 w 121"/>
                  <a:gd name="T95" fmla="*/ 1534672041 h 121"/>
                  <a:gd name="T96" fmla="*/ 1140443259 w 121"/>
                  <a:gd name="T97" fmla="*/ 1633229236 h 121"/>
                  <a:gd name="T98" fmla="*/ 1196761120 w 121"/>
                  <a:gd name="T99" fmla="*/ 1619146957 h 121"/>
                  <a:gd name="T100" fmla="*/ 1168604066 w 121"/>
                  <a:gd name="T101" fmla="*/ 1464271900 h 121"/>
                  <a:gd name="T102" fmla="*/ 1365714705 w 121"/>
                  <a:gd name="T103" fmla="*/ 1506511234 h 121"/>
                  <a:gd name="T104" fmla="*/ 1422036318 w 121"/>
                  <a:gd name="T105" fmla="*/ 1492432707 h 121"/>
                  <a:gd name="T106" fmla="*/ 1351636177 w 121"/>
                  <a:gd name="T107" fmla="*/ 1337557650 h 121"/>
                  <a:gd name="T108" fmla="*/ 1548750568 w 121"/>
                  <a:gd name="T109" fmla="*/ 1309396843 h 121"/>
                  <a:gd name="T110" fmla="*/ 1590989902 w 121"/>
                  <a:gd name="T111" fmla="*/ 1295318316 h 121"/>
                  <a:gd name="T112" fmla="*/ 1478354180 w 121"/>
                  <a:gd name="T113" fmla="*/ 1168604066 h 121"/>
                  <a:gd name="T114" fmla="*/ 1647307764 w 121"/>
                  <a:gd name="T115" fmla="*/ 1084125398 h 121"/>
                  <a:gd name="T116" fmla="*/ 1689547098 w 121"/>
                  <a:gd name="T117" fmla="*/ 1055964591 h 121"/>
                  <a:gd name="T118" fmla="*/ 1534672041 w 121"/>
                  <a:gd name="T119" fmla="*/ 957411148 h 121"/>
                  <a:gd name="T120" fmla="*/ 1689547098 w 121"/>
                  <a:gd name="T121" fmla="*/ 816614618 h 121"/>
                  <a:gd name="T122" fmla="*/ 703978895 w 121"/>
                  <a:gd name="T123" fmla="*/ 858853952 h 121"/>
                  <a:gd name="T124" fmla="*/ 1013729009 w 121"/>
                  <a:gd name="T125" fmla="*/ 858853952 h 1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1"/>
                  <a:gd name="T190" fmla="*/ 0 h 121"/>
                  <a:gd name="T191" fmla="*/ 121 w 121"/>
                  <a:gd name="T192" fmla="*/ 121 h 1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1717675" y="811213"/>
                <a:ext cx="171450" cy="171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996950" y="1141413"/>
                <a:ext cx="115888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0" name="Freeform 23"/>
              <p:cNvSpPr>
                <a:spLocks noEditPoints="1" noChangeArrowheads="1"/>
              </p:cNvSpPr>
              <p:nvPr/>
            </p:nvSpPr>
            <p:spPr bwMode="auto">
              <a:xfrm>
                <a:off x="0" y="788988"/>
                <a:ext cx="2692401" cy="2659063"/>
              </a:xfrm>
              <a:custGeom>
                <a:avLst/>
                <a:gdLst>
                  <a:gd name="T0" fmla="*/ 2147483647 w 718"/>
                  <a:gd name="T1" fmla="*/ 281316864 h 709"/>
                  <a:gd name="T2" fmla="*/ 2147483647 w 718"/>
                  <a:gd name="T3" fmla="*/ 815818531 h 709"/>
                  <a:gd name="T4" fmla="*/ 2147483647 w 718"/>
                  <a:gd name="T5" fmla="*/ 1308120230 h 709"/>
                  <a:gd name="T6" fmla="*/ 2147483647 w 718"/>
                  <a:gd name="T7" fmla="*/ 1701961589 h 709"/>
                  <a:gd name="T8" fmla="*/ 2147483647 w 718"/>
                  <a:gd name="T9" fmla="*/ 1983278453 h 709"/>
                  <a:gd name="T10" fmla="*/ 2147483647 w 718"/>
                  <a:gd name="T11" fmla="*/ 2095806699 h 709"/>
                  <a:gd name="T12" fmla="*/ 2147483647 w 718"/>
                  <a:gd name="T13" fmla="*/ 2067674637 h 709"/>
                  <a:gd name="T14" fmla="*/ 2147483647 w 718"/>
                  <a:gd name="T15" fmla="*/ 1884818113 h 709"/>
                  <a:gd name="T16" fmla="*/ 2147483647 w 718"/>
                  <a:gd name="T17" fmla="*/ 1547240877 h 709"/>
                  <a:gd name="T18" fmla="*/ 2147483647 w 718"/>
                  <a:gd name="T19" fmla="*/ 1097131644 h 709"/>
                  <a:gd name="T20" fmla="*/ 2147483647 w 718"/>
                  <a:gd name="T21" fmla="*/ 590765789 h 709"/>
                  <a:gd name="T22" fmla="*/ 2147483647 w 718"/>
                  <a:gd name="T23" fmla="*/ 56264123 h 709"/>
                  <a:gd name="T24" fmla="*/ 956181091 w 718"/>
                  <a:gd name="T25" fmla="*/ 2147483647 h 709"/>
                  <a:gd name="T26" fmla="*/ 2147483647 w 718"/>
                  <a:gd name="T27" fmla="*/ 2147483647 h 709"/>
                  <a:gd name="T28" fmla="*/ 2147483647 w 718"/>
                  <a:gd name="T29" fmla="*/ 2147483647 h 709"/>
                  <a:gd name="T30" fmla="*/ 2147483647 w 718"/>
                  <a:gd name="T31" fmla="*/ 2147483647 h 709"/>
                  <a:gd name="T32" fmla="*/ 2147483647 w 718"/>
                  <a:gd name="T33" fmla="*/ 2147483647 h 709"/>
                  <a:gd name="T34" fmla="*/ 2147483647 w 718"/>
                  <a:gd name="T35" fmla="*/ 2147483647 h 709"/>
                  <a:gd name="T36" fmla="*/ 2147483647 w 718"/>
                  <a:gd name="T37" fmla="*/ 2147483647 h 709"/>
                  <a:gd name="T38" fmla="*/ 2147483647 w 718"/>
                  <a:gd name="T39" fmla="*/ 2147483647 h 709"/>
                  <a:gd name="T40" fmla="*/ 2147483647 w 718"/>
                  <a:gd name="T41" fmla="*/ 1983278453 h 709"/>
                  <a:gd name="T42" fmla="*/ 2147483647 w 718"/>
                  <a:gd name="T43" fmla="*/ 1631633311 h 709"/>
                  <a:gd name="T44" fmla="*/ 2147483647 w 718"/>
                  <a:gd name="T45" fmla="*/ 1251856107 h 709"/>
                  <a:gd name="T46" fmla="*/ 2147483647 w 718"/>
                  <a:gd name="T47" fmla="*/ 900210964 h 709"/>
                  <a:gd name="T48" fmla="*/ 2147483647 w 718"/>
                  <a:gd name="T49" fmla="*/ 604829945 h 709"/>
                  <a:gd name="T50" fmla="*/ 2147483647 w 718"/>
                  <a:gd name="T51" fmla="*/ 407909265 h 709"/>
                  <a:gd name="T52" fmla="*/ 2147483647 w 718"/>
                  <a:gd name="T53" fmla="*/ 323513081 h 709"/>
                  <a:gd name="T54" fmla="*/ 2147483647 w 718"/>
                  <a:gd name="T55" fmla="*/ 393841359 h 709"/>
                  <a:gd name="T56" fmla="*/ 2147483647 w 718"/>
                  <a:gd name="T57" fmla="*/ 534501667 h 709"/>
                  <a:gd name="T58" fmla="*/ 2147483647 w 718"/>
                  <a:gd name="T59" fmla="*/ 773618563 h 709"/>
                  <a:gd name="T60" fmla="*/ 2147483647 w 718"/>
                  <a:gd name="T61" fmla="*/ 1097131644 h 709"/>
                  <a:gd name="T62" fmla="*/ 2147483647 w 718"/>
                  <a:gd name="T63" fmla="*/ 1462844692 h 709"/>
                  <a:gd name="T64" fmla="*/ 2147483647 w 718"/>
                  <a:gd name="T65" fmla="*/ 1842621896 h 709"/>
                  <a:gd name="T66" fmla="*/ 2147483647 w 718"/>
                  <a:gd name="T67" fmla="*/ 2147483647 h 709"/>
                  <a:gd name="T68" fmla="*/ 2147483647 w 718"/>
                  <a:gd name="T69" fmla="*/ 2147483647 h 709"/>
                  <a:gd name="T70" fmla="*/ 2147483647 w 718"/>
                  <a:gd name="T71" fmla="*/ 2147483647 h 709"/>
                  <a:gd name="T72" fmla="*/ 2147483647 w 718"/>
                  <a:gd name="T73" fmla="*/ 2147483647 h 709"/>
                  <a:gd name="T74" fmla="*/ 2147483647 w 718"/>
                  <a:gd name="T75" fmla="*/ 2147483647 h 709"/>
                  <a:gd name="T76" fmla="*/ 2147483647 w 718"/>
                  <a:gd name="T77" fmla="*/ 2147483647 h 709"/>
                  <a:gd name="T78" fmla="*/ 2147483647 w 718"/>
                  <a:gd name="T79" fmla="*/ 2147483647 h 709"/>
                  <a:gd name="T80" fmla="*/ 2147483647 w 718"/>
                  <a:gd name="T81" fmla="*/ 2147483647 h 709"/>
                  <a:gd name="T82" fmla="*/ 2147483647 w 718"/>
                  <a:gd name="T83" fmla="*/ 2147483647 h 709"/>
                  <a:gd name="T84" fmla="*/ 2147483647 w 718"/>
                  <a:gd name="T85" fmla="*/ 2147483647 h 709"/>
                  <a:gd name="T86" fmla="*/ 2147483647 w 718"/>
                  <a:gd name="T87" fmla="*/ 2147483647 h 709"/>
                  <a:gd name="T88" fmla="*/ 2147483647 w 718"/>
                  <a:gd name="T89" fmla="*/ 2147483647 h 709"/>
                  <a:gd name="T90" fmla="*/ 2147483647 w 718"/>
                  <a:gd name="T91" fmla="*/ 2147483647 h 709"/>
                  <a:gd name="T92" fmla="*/ 2147483647 w 718"/>
                  <a:gd name="T93" fmla="*/ 2147483647 h 709"/>
                  <a:gd name="T94" fmla="*/ 2147483647 w 718"/>
                  <a:gd name="T95" fmla="*/ 2147483647 h 709"/>
                  <a:gd name="T96" fmla="*/ 2147483647 w 718"/>
                  <a:gd name="T97" fmla="*/ 2011410514 h 709"/>
                  <a:gd name="T98" fmla="*/ 2147483647 w 718"/>
                  <a:gd name="T99" fmla="*/ 1941082236 h 709"/>
                  <a:gd name="T100" fmla="*/ 2147483647 w 718"/>
                  <a:gd name="T101" fmla="*/ 1955146392 h 709"/>
                  <a:gd name="T102" fmla="*/ 2147483647 w 718"/>
                  <a:gd name="T103" fmla="*/ 2053606731 h 709"/>
                  <a:gd name="T104" fmla="*/ 2147483647 w 718"/>
                  <a:gd name="T105" fmla="*/ 2147483647 h 709"/>
                  <a:gd name="T106" fmla="*/ 2147483647 w 718"/>
                  <a:gd name="T107" fmla="*/ 2147483647 h 709"/>
                  <a:gd name="T108" fmla="*/ 2147483647 w 718"/>
                  <a:gd name="T109" fmla="*/ 2147483647 h 7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8"/>
                  <a:gd name="T166" fmla="*/ 0 h 709"/>
                  <a:gd name="T167" fmla="*/ 718 w 718"/>
                  <a:gd name="T168" fmla="*/ 709 h 7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439863" y="1477963"/>
                <a:ext cx="77788" cy="79375"/>
              </a:xfrm>
              <a:prstGeom prst="ellipse">
                <a:avLst/>
              </a:prstGeom>
              <a:solidFill>
                <a:srgbClr val="36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2" name="Freeform 25"/>
              <p:cNvSpPr>
                <a:spLocks noChangeArrowheads="1"/>
              </p:cNvSpPr>
              <p:nvPr/>
            </p:nvSpPr>
            <p:spPr bwMode="auto">
              <a:xfrm>
                <a:off x="1349375" y="431800"/>
                <a:ext cx="889000" cy="357188"/>
              </a:xfrm>
              <a:custGeom>
                <a:avLst/>
                <a:gdLst>
                  <a:gd name="T0" fmla="*/ 2147483647 w 237"/>
                  <a:gd name="T1" fmla="*/ 1342981762 h 95"/>
                  <a:gd name="T2" fmla="*/ 2147483647 w 237"/>
                  <a:gd name="T3" fmla="*/ 1328844636 h 95"/>
                  <a:gd name="T4" fmla="*/ 2147483647 w 237"/>
                  <a:gd name="T5" fmla="*/ 1159206656 h 95"/>
                  <a:gd name="T6" fmla="*/ 2147483647 w 237"/>
                  <a:gd name="T7" fmla="*/ 1116795280 h 95"/>
                  <a:gd name="T8" fmla="*/ 2147483647 w 237"/>
                  <a:gd name="T9" fmla="*/ 1088521030 h 95"/>
                  <a:gd name="T10" fmla="*/ 2147483647 w 237"/>
                  <a:gd name="T11" fmla="*/ 1060250540 h 95"/>
                  <a:gd name="T12" fmla="*/ 2147483647 w 237"/>
                  <a:gd name="T13" fmla="*/ 1102658155 h 95"/>
                  <a:gd name="T14" fmla="*/ 2147483647 w 237"/>
                  <a:gd name="T15" fmla="*/ 933020174 h 95"/>
                  <a:gd name="T16" fmla="*/ 2147483647 w 237"/>
                  <a:gd name="T17" fmla="*/ 692696568 h 95"/>
                  <a:gd name="T18" fmla="*/ 2147483647 w 237"/>
                  <a:gd name="T19" fmla="*/ 650285193 h 95"/>
                  <a:gd name="T20" fmla="*/ 2147483647 w 237"/>
                  <a:gd name="T21" fmla="*/ 622010943 h 95"/>
                  <a:gd name="T22" fmla="*/ 2147483647 w 237"/>
                  <a:gd name="T23" fmla="*/ 607877578 h 95"/>
                  <a:gd name="T24" fmla="*/ 2147483647 w 237"/>
                  <a:gd name="T25" fmla="*/ 749241309 h 95"/>
                  <a:gd name="T26" fmla="*/ 2147483647 w 237"/>
                  <a:gd name="T27" fmla="*/ 607877578 h 95"/>
                  <a:gd name="T28" fmla="*/ 2147483647 w 237"/>
                  <a:gd name="T29" fmla="*/ 339279722 h 95"/>
                  <a:gd name="T30" fmla="*/ 2147483647 w 237"/>
                  <a:gd name="T31" fmla="*/ 311005472 h 95"/>
                  <a:gd name="T32" fmla="*/ 2147483647 w 237"/>
                  <a:gd name="T33" fmla="*/ 254460731 h 95"/>
                  <a:gd name="T34" fmla="*/ 2147483647 w 237"/>
                  <a:gd name="T35" fmla="*/ 282731221 h 95"/>
                  <a:gd name="T36" fmla="*/ 2147483647 w 237"/>
                  <a:gd name="T37" fmla="*/ 480647212 h 95"/>
                  <a:gd name="T38" fmla="*/ 2147483647 w 237"/>
                  <a:gd name="T39" fmla="*/ 395824462 h 95"/>
                  <a:gd name="T40" fmla="*/ 2147483647 w 237"/>
                  <a:gd name="T41" fmla="*/ 113093241 h 95"/>
                  <a:gd name="T42" fmla="*/ 2147483647 w 237"/>
                  <a:gd name="T43" fmla="*/ 98956115 h 95"/>
                  <a:gd name="T44" fmla="*/ 2124631228 w 237"/>
                  <a:gd name="T45" fmla="*/ 42411375 h 95"/>
                  <a:gd name="T46" fmla="*/ 2054280194 w 237"/>
                  <a:gd name="T47" fmla="*/ 84818990 h 95"/>
                  <a:gd name="T48" fmla="*/ 1927648333 w 237"/>
                  <a:gd name="T49" fmla="*/ 339279722 h 95"/>
                  <a:gd name="T50" fmla="*/ 1716591481 w 237"/>
                  <a:gd name="T51" fmla="*/ 325142597 h 95"/>
                  <a:gd name="T52" fmla="*/ 1632166489 w 237"/>
                  <a:gd name="T53" fmla="*/ 56544740 h 95"/>
                  <a:gd name="T54" fmla="*/ 1575885662 w 237"/>
                  <a:gd name="T55" fmla="*/ 0 h 95"/>
                  <a:gd name="T56" fmla="*/ 1519604835 w 237"/>
                  <a:gd name="T57" fmla="*/ 56544740 h 95"/>
                  <a:gd name="T58" fmla="*/ 1519604835 w 237"/>
                  <a:gd name="T59" fmla="*/ 56544740 h 95"/>
                  <a:gd name="T60" fmla="*/ 1477394215 w 237"/>
                  <a:gd name="T61" fmla="*/ 339279722 h 95"/>
                  <a:gd name="T62" fmla="*/ 1280407570 w 237"/>
                  <a:gd name="T63" fmla="*/ 395824462 h 95"/>
                  <a:gd name="T64" fmla="*/ 1111561338 w 237"/>
                  <a:gd name="T65" fmla="*/ 155504616 h 95"/>
                  <a:gd name="T66" fmla="*/ 1041210304 w 237"/>
                  <a:gd name="T67" fmla="*/ 127230366 h 95"/>
                  <a:gd name="T68" fmla="*/ 998999684 w 237"/>
                  <a:gd name="T69" fmla="*/ 169637981 h 95"/>
                  <a:gd name="T70" fmla="*/ 1013069890 w 237"/>
                  <a:gd name="T71" fmla="*/ 197912231 h 95"/>
                  <a:gd name="T72" fmla="*/ 1055280511 w 237"/>
                  <a:gd name="T73" fmla="*/ 480647212 h 95"/>
                  <a:gd name="T74" fmla="*/ 886434278 w 237"/>
                  <a:gd name="T75" fmla="*/ 593740453 h 95"/>
                  <a:gd name="T76" fmla="*/ 647240764 w 237"/>
                  <a:gd name="T77" fmla="*/ 409961587 h 95"/>
                  <a:gd name="T78" fmla="*/ 576885979 w 237"/>
                  <a:gd name="T79" fmla="*/ 409961587 h 95"/>
                  <a:gd name="T80" fmla="*/ 548745565 w 237"/>
                  <a:gd name="T81" fmla="*/ 452372962 h 95"/>
                  <a:gd name="T82" fmla="*/ 562815772 w 237"/>
                  <a:gd name="T83" fmla="*/ 480647212 h 95"/>
                  <a:gd name="T84" fmla="*/ 689451384 w 237"/>
                  <a:gd name="T85" fmla="*/ 749241309 h 95"/>
                  <a:gd name="T86" fmla="*/ 562815772 w 237"/>
                  <a:gd name="T87" fmla="*/ 904745924 h 95"/>
                  <a:gd name="T88" fmla="*/ 295478093 w 237"/>
                  <a:gd name="T89" fmla="*/ 805789809 h 95"/>
                  <a:gd name="T90" fmla="*/ 211056852 w 237"/>
                  <a:gd name="T91" fmla="*/ 819926934 h 95"/>
                  <a:gd name="T92" fmla="*/ 196986646 w 237"/>
                  <a:gd name="T93" fmla="*/ 848197424 h 95"/>
                  <a:gd name="T94" fmla="*/ 225127059 w 237"/>
                  <a:gd name="T95" fmla="*/ 904745924 h 95"/>
                  <a:gd name="T96" fmla="*/ 436183911 w 237"/>
                  <a:gd name="T97" fmla="*/ 1102658155 h 95"/>
                  <a:gd name="T98" fmla="*/ 351758920 w 237"/>
                  <a:gd name="T99" fmla="*/ 1300570386 h 95"/>
                  <a:gd name="T100" fmla="*/ 70351034 w 237"/>
                  <a:gd name="T101" fmla="*/ 1286437021 h 95"/>
                  <a:gd name="T102" fmla="*/ 0 w 237"/>
                  <a:gd name="T103" fmla="*/ 1328844636 h 95"/>
                  <a:gd name="T104" fmla="*/ 0 w 237"/>
                  <a:gd name="T105" fmla="*/ 1342981762 h 95"/>
                  <a:gd name="T106" fmla="*/ 2147483647 w 237"/>
                  <a:gd name="T107" fmla="*/ 1342981762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7"/>
                  <a:gd name="T163" fmla="*/ 0 h 95"/>
                  <a:gd name="T164" fmla="*/ 237 w 237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31"/>
          <p:cNvGrpSpPr/>
          <p:nvPr/>
        </p:nvGrpSpPr>
        <p:grpSpPr bwMode="auto">
          <a:xfrm>
            <a:off x="6238605" y="1988643"/>
            <a:ext cx="2308463" cy="1669208"/>
            <a:chOff x="0" y="0"/>
            <a:chExt cx="2016777" cy="1303020"/>
          </a:xfrm>
        </p:grpSpPr>
        <p:sp>
          <p:nvSpPr>
            <p:cNvPr id="24" name="Rectangle 8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利用资源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5" name="Group 33"/>
            <p:cNvGrpSpPr/>
            <p:nvPr/>
          </p:nvGrpSpPr>
          <p:grpSpPr bwMode="auto">
            <a:xfrm>
              <a:off x="131781" y="57910"/>
              <a:ext cx="791883" cy="632445"/>
              <a:chOff x="0" y="-86712"/>
              <a:chExt cx="1954213" cy="1555751"/>
            </a:xfrm>
          </p:grpSpPr>
          <p:sp>
            <p:nvSpPr>
              <p:cNvPr id="26" name="Freeform 103"/>
              <p:cNvSpPr>
                <a:spLocks noChangeArrowheads="1"/>
              </p:cNvSpPr>
              <p:nvPr/>
            </p:nvSpPr>
            <p:spPr bwMode="auto">
              <a:xfrm>
                <a:off x="60325" y="1084262"/>
                <a:ext cx="804862" cy="125413"/>
              </a:xfrm>
              <a:custGeom>
                <a:avLst/>
                <a:gdLst>
                  <a:gd name="T0" fmla="*/ 1277717631 w 507"/>
                  <a:gd name="T1" fmla="*/ 0 h 79"/>
                  <a:gd name="T2" fmla="*/ 0 w 507"/>
                  <a:gd name="T3" fmla="*/ 153730938 h 79"/>
                  <a:gd name="T4" fmla="*/ 0 w 507"/>
                  <a:gd name="T5" fmla="*/ 199093931 h 79"/>
                  <a:gd name="T6" fmla="*/ 1277717631 w 507"/>
                  <a:gd name="T7" fmla="*/ 126008315 h 79"/>
                  <a:gd name="T8" fmla="*/ 1277717631 w 507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79"/>
                  <a:gd name="T17" fmla="*/ 507 w 50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79">
                    <a:moveTo>
                      <a:pt x="507" y="0"/>
                    </a:moveTo>
                    <a:lnTo>
                      <a:pt x="0" y="61"/>
                    </a:lnTo>
                    <a:lnTo>
                      <a:pt x="0" y="79"/>
                    </a:lnTo>
                    <a:lnTo>
                      <a:pt x="507" y="5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04"/>
              <p:cNvSpPr>
                <a:spLocks noChangeArrowheads="1"/>
              </p:cNvSpPr>
              <p:nvPr/>
            </p:nvSpPr>
            <p:spPr bwMode="auto">
              <a:xfrm>
                <a:off x="60325" y="788987"/>
                <a:ext cx="804862" cy="204788"/>
              </a:xfrm>
              <a:custGeom>
                <a:avLst/>
                <a:gdLst>
                  <a:gd name="T0" fmla="*/ 1277717631 w 507"/>
                  <a:gd name="T1" fmla="*/ 0 h 129"/>
                  <a:gd name="T2" fmla="*/ 0 w 507"/>
                  <a:gd name="T3" fmla="*/ 279738820 h 129"/>
                  <a:gd name="T4" fmla="*/ 0 w 507"/>
                  <a:gd name="T5" fmla="*/ 325101744 h 129"/>
                  <a:gd name="T6" fmla="*/ 1277717631 w 507"/>
                  <a:gd name="T7" fmla="*/ 151209744 h 129"/>
                  <a:gd name="T8" fmla="*/ 1277717631 w 50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129"/>
                  <a:gd name="T17" fmla="*/ 507 w 50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129">
                    <a:moveTo>
                      <a:pt x="507" y="0"/>
                    </a:moveTo>
                    <a:lnTo>
                      <a:pt x="0" y="111"/>
                    </a:lnTo>
                    <a:lnTo>
                      <a:pt x="0" y="129"/>
                    </a:lnTo>
                    <a:lnTo>
                      <a:pt x="507" y="6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5"/>
              <p:cNvSpPr>
                <a:spLocks noEditPoints="1" noChangeArrowheads="1"/>
              </p:cNvSpPr>
              <p:nvPr/>
            </p:nvSpPr>
            <p:spPr bwMode="auto">
              <a:xfrm>
                <a:off x="0" y="-29700"/>
                <a:ext cx="1343025" cy="1484312"/>
              </a:xfrm>
              <a:custGeom>
                <a:avLst/>
                <a:gdLst>
                  <a:gd name="T0" fmla="*/ 1476811563 w 846"/>
                  <a:gd name="T1" fmla="*/ 196572254 h 935"/>
                  <a:gd name="T2" fmla="*/ 1476811563 w 846"/>
                  <a:gd name="T3" fmla="*/ 279738232 h 935"/>
                  <a:gd name="T4" fmla="*/ 539313438 w 846"/>
                  <a:gd name="T5" fmla="*/ 904737192 h 935"/>
                  <a:gd name="T6" fmla="*/ 0 w 846"/>
                  <a:gd name="T7" fmla="*/ 1328123585 h 935"/>
                  <a:gd name="T8" fmla="*/ 75604688 w 846"/>
                  <a:gd name="T9" fmla="*/ 2147483647 h 935"/>
                  <a:gd name="T10" fmla="*/ 98286888 w 846"/>
                  <a:gd name="T11" fmla="*/ 1857356576 h 935"/>
                  <a:gd name="T12" fmla="*/ 294859075 w 846"/>
                  <a:gd name="T13" fmla="*/ 2147483647 h 935"/>
                  <a:gd name="T14" fmla="*/ 317539688 w 846"/>
                  <a:gd name="T15" fmla="*/ 1844754996 h 935"/>
                  <a:gd name="T16" fmla="*/ 509071563 w 846"/>
                  <a:gd name="T17" fmla="*/ 2147483647 h 935"/>
                  <a:gd name="T18" fmla="*/ 531753763 w 846"/>
                  <a:gd name="T19" fmla="*/ 1832155005 h 935"/>
                  <a:gd name="T20" fmla="*/ 723285638 w 846"/>
                  <a:gd name="T21" fmla="*/ 2147483647 h 935"/>
                  <a:gd name="T22" fmla="*/ 745966250 w 846"/>
                  <a:gd name="T23" fmla="*/ 1827114690 h 935"/>
                  <a:gd name="T24" fmla="*/ 942538438 w 846"/>
                  <a:gd name="T25" fmla="*/ 2147483647 h 935"/>
                  <a:gd name="T26" fmla="*/ 965220638 w 846"/>
                  <a:gd name="T27" fmla="*/ 1811993748 h 935"/>
                  <a:gd name="T28" fmla="*/ 1156752513 w 846"/>
                  <a:gd name="T29" fmla="*/ 2147483647 h 935"/>
                  <a:gd name="T30" fmla="*/ 1179433125 w 846"/>
                  <a:gd name="T31" fmla="*/ 1801913119 h 935"/>
                  <a:gd name="T32" fmla="*/ 1378526263 w 846"/>
                  <a:gd name="T33" fmla="*/ 2147483647 h 935"/>
                  <a:gd name="T34" fmla="*/ 1401206875 w 846"/>
                  <a:gd name="T35" fmla="*/ 1794351854 h 935"/>
                  <a:gd name="T36" fmla="*/ 2132052188 w 846"/>
                  <a:gd name="T37" fmla="*/ 2147483647 h 935"/>
                  <a:gd name="T38" fmla="*/ 2011084688 w 846"/>
                  <a:gd name="T39" fmla="*/ 0 h 935"/>
                  <a:gd name="T40" fmla="*/ 574595625 w 846"/>
                  <a:gd name="T41" fmla="*/ 960180648 h 935"/>
                  <a:gd name="T42" fmla="*/ 1381045625 w 846"/>
                  <a:gd name="T43" fmla="*/ 977820954 h 935"/>
                  <a:gd name="T44" fmla="*/ 572076263 w 846"/>
                  <a:gd name="T45" fmla="*/ 1184473836 h 935"/>
                  <a:gd name="T46" fmla="*/ 1396166563 w 846"/>
                  <a:gd name="T47" fmla="*/ 1754029341 h 935"/>
                  <a:gd name="T48" fmla="*/ 73085325 w 846"/>
                  <a:gd name="T49" fmla="*/ 1827114690 h 935"/>
                  <a:gd name="T50" fmla="*/ 1396166563 w 846"/>
                  <a:gd name="T51" fmla="*/ 1577618344 h 935"/>
                  <a:gd name="T52" fmla="*/ 1396166563 w 846"/>
                  <a:gd name="T53" fmla="*/ 1305441377 h 935"/>
                  <a:gd name="T54" fmla="*/ 73085325 w 846"/>
                  <a:gd name="T55" fmla="*/ 1398687984 h 935"/>
                  <a:gd name="T56" fmla="*/ 1396166563 w 846"/>
                  <a:gd name="T57" fmla="*/ 1305441377 h 935"/>
                  <a:gd name="T58" fmla="*/ 1489413138 w 846"/>
                  <a:gd name="T59" fmla="*/ 2046367564 h 935"/>
                  <a:gd name="T60" fmla="*/ 1489413138 w 846"/>
                  <a:gd name="T61" fmla="*/ 2001004737 h 935"/>
                  <a:gd name="T62" fmla="*/ 1502013125 w 846"/>
                  <a:gd name="T63" fmla="*/ 698084310 h 935"/>
                  <a:gd name="T64" fmla="*/ 1948081575 w 846"/>
                  <a:gd name="T65" fmla="*/ 2001004737 h 935"/>
                  <a:gd name="T66" fmla="*/ 1532255000 w 846"/>
                  <a:gd name="T67" fmla="*/ 1494453953 h 935"/>
                  <a:gd name="T68" fmla="*/ 1948081575 w 846"/>
                  <a:gd name="T69" fmla="*/ 1403728298 h 935"/>
                  <a:gd name="T70" fmla="*/ 1532255000 w 846"/>
                  <a:gd name="T71" fmla="*/ 1053425667 h 935"/>
                  <a:gd name="T72" fmla="*/ 1948081575 w 846"/>
                  <a:gd name="T73" fmla="*/ 929938763 h 935"/>
                  <a:gd name="T74" fmla="*/ 1532255000 w 846"/>
                  <a:gd name="T75" fmla="*/ 642640854 h 935"/>
                  <a:gd name="T76" fmla="*/ 1948081575 w 846"/>
                  <a:gd name="T77" fmla="*/ 501512056 h 935"/>
                  <a:gd name="T78" fmla="*/ 1532255000 w 846"/>
                  <a:gd name="T79" fmla="*/ 292338223 h 935"/>
                  <a:gd name="T80" fmla="*/ 1993444388 w 846"/>
                  <a:gd name="T81" fmla="*/ 95765970 h 9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6"/>
                  <a:gd name="T124" fmla="*/ 0 h 935"/>
                  <a:gd name="T125" fmla="*/ 846 w 846"/>
                  <a:gd name="T126" fmla="*/ 935 h 9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6" h="935">
                    <a:moveTo>
                      <a:pt x="798" y="0"/>
                    </a:moveTo>
                    <a:lnTo>
                      <a:pt x="586" y="78"/>
                    </a:lnTo>
                    <a:lnTo>
                      <a:pt x="586" y="111"/>
                    </a:lnTo>
                    <a:lnTo>
                      <a:pt x="586" y="256"/>
                    </a:lnTo>
                    <a:lnTo>
                      <a:pt x="214" y="359"/>
                    </a:lnTo>
                    <a:lnTo>
                      <a:pt x="214" y="472"/>
                    </a:lnTo>
                    <a:lnTo>
                      <a:pt x="0" y="527"/>
                    </a:lnTo>
                    <a:lnTo>
                      <a:pt x="0" y="921"/>
                    </a:lnTo>
                    <a:lnTo>
                      <a:pt x="30" y="921"/>
                    </a:lnTo>
                    <a:lnTo>
                      <a:pt x="30" y="737"/>
                    </a:lnTo>
                    <a:lnTo>
                      <a:pt x="39" y="737"/>
                    </a:lnTo>
                    <a:lnTo>
                      <a:pt x="39" y="922"/>
                    </a:lnTo>
                    <a:lnTo>
                      <a:pt x="117" y="923"/>
                    </a:lnTo>
                    <a:lnTo>
                      <a:pt x="117" y="732"/>
                    </a:lnTo>
                    <a:lnTo>
                      <a:pt x="126" y="732"/>
                    </a:lnTo>
                    <a:lnTo>
                      <a:pt x="126" y="923"/>
                    </a:lnTo>
                    <a:lnTo>
                      <a:pt x="202" y="924"/>
                    </a:lnTo>
                    <a:lnTo>
                      <a:pt x="202" y="727"/>
                    </a:lnTo>
                    <a:lnTo>
                      <a:pt x="211" y="727"/>
                    </a:lnTo>
                    <a:lnTo>
                      <a:pt x="211" y="924"/>
                    </a:lnTo>
                    <a:lnTo>
                      <a:pt x="287" y="926"/>
                    </a:lnTo>
                    <a:lnTo>
                      <a:pt x="287" y="725"/>
                    </a:lnTo>
                    <a:lnTo>
                      <a:pt x="296" y="725"/>
                    </a:lnTo>
                    <a:lnTo>
                      <a:pt x="296" y="926"/>
                    </a:lnTo>
                    <a:lnTo>
                      <a:pt x="374" y="927"/>
                    </a:lnTo>
                    <a:lnTo>
                      <a:pt x="374" y="719"/>
                    </a:lnTo>
                    <a:lnTo>
                      <a:pt x="383" y="719"/>
                    </a:lnTo>
                    <a:lnTo>
                      <a:pt x="383" y="927"/>
                    </a:lnTo>
                    <a:lnTo>
                      <a:pt x="459" y="928"/>
                    </a:lnTo>
                    <a:lnTo>
                      <a:pt x="459" y="715"/>
                    </a:lnTo>
                    <a:lnTo>
                      <a:pt x="468" y="715"/>
                    </a:lnTo>
                    <a:lnTo>
                      <a:pt x="468" y="928"/>
                    </a:lnTo>
                    <a:lnTo>
                      <a:pt x="547" y="931"/>
                    </a:lnTo>
                    <a:lnTo>
                      <a:pt x="547" y="712"/>
                    </a:lnTo>
                    <a:lnTo>
                      <a:pt x="556" y="712"/>
                    </a:lnTo>
                    <a:lnTo>
                      <a:pt x="556" y="931"/>
                    </a:lnTo>
                    <a:lnTo>
                      <a:pt x="846" y="935"/>
                    </a:lnTo>
                    <a:lnTo>
                      <a:pt x="846" y="38"/>
                    </a:lnTo>
                    <a:lnTo>
                      <a:pt x="798" y="0"/>
                    </a:lnTo>
                    <a:close/>
                    <a:moveTo>
                      <a:pt x="227" y="381"/>
                    </a:moveTo>
                    <a:lnTo>
                      <a:pt x="228" y="381"/>
                    </a:lnTo>
                    <a:lnTo>
                      <a:pt x="232" y="464"/>
                    </a:lnTo>
                    <a:lnTo>
                      <a:pt x="548" y="388"/>
                    </a:lnTo>
                    <a:lnTo>
                      <a:pt x="549" y="393"/>
                    </a:lnTo>
                    <a:lnTo>
                      <a:pt x="227" y="470"/>
                    </a:lnTo>
                    <a:lnTo>
                      <a:pt x="227" y="381"/>
                    </a:lnTo>
                    <a:close/>
                    <a:moveTo>
                      <a:pt x="554" y="696"/>
                    </a:moveTo>
                    <a:lnTo>
                      <a:pt x="549" y="696"/>
                    </a:lnTo>
                    <a:lnTo>
                      <a:pt x="29" y="725"/>
                    </a:lnTo>
                    <a:lnTo>
                      <a:pt x="29" y="689"/>
                    </a:lnTo>
                    <a:lnTo>
                      <a:pt x="554" y="626"/>
                    </a:lnTo>
                    <a:lnTo>
                      <a:pt x="554" y="696"/>
                    </a:lnTo>
                    <a:close/>
                    <a:moveTo>
                      <a:pt x="554" y="518"/>
                    </a:moveTo>
                    <a:lnTo>
                      <a:pt x="29" y="590"/>
                    </a:lnTo>
                    <a:lnTo>
                      <a:pt x="29" y="555"/>
                    </a:lnTo>
                    <a:lnTo>
                      <a:pt x="554" y="441"/>
                    </a:lnTo>
                    <a:lnTo>
                      <a:pt x="554" y="518"/>
                    </a:lnTo>
                    <a:close/>
                    <a:moveTo>
                      <a:pt x="791" y="812"/>
                    </a:moveTo>
                    <a:lnTo>
                      <a:pt x="591" y="812"/>
                    </a:lnTo>
                    <a:lnTo>
                      <a:pt x="591" y="794"/>
                    </a:lnTo>
                    <a:lnTo>
                      <a:pt x="591" y="277"/>
                    </a:lnTo>
                    <a:lnTo>
                      <a:pt x="596" y="277"/>
                    </a:lnTo>
                    <a:lnTo>
                      <a:pt x="596" y="794"/>
                    </a:lnTo>
                    <a:lnTo>
                      <a:pt x="773" y="794"/>
                    </a:lnTo>
                    <a:lnTo>
                      <a:pt x="773" y="575"/>
                    </a:lnTo>
                    <a:lnTo>
                      <a:pt x="608" y="593"/>
                    </a:lnTo>
                    <a:lnTo>
                      <a:pt x="608" y="575"/>
                    </a:lnTo>
                    <a:lnTo>
                      <a:pt x="773" y="557"/>
                    </a:lnTo>
                    <a:lnTo>
                      <a:pt x="773" y="386"/>
                    </a:lnTo>
                    <a:lnTo>
                      <a:pt x="608" y="418"/>
                    </a:lnTo>
                    <a:lnTo>
                      <a:pt x="608" y="399"/>
                    </a:lnTo>
                    <a:lnTo>
                      <a:pt x="773" y="369"/>
                    </a:lnTo>
                    <a:lnTo>
                      <a:pt x="773" y="218"/>
                    </a:lnTo>
                    <a:lnTo>
                      <a:pt x="608" y="255"/>
                    </a:lnTo>
                    <a:lnTo>
                      <a:pt x="608" y="237"/>
                    </a:lnTo>
                    <a:lnTo>
                      <a:pt x="773" y="199"/>
                    </a:lnTo>
                    <a:lnTo>
                      <a:pt x="773" y="62"/>
                    </a:lnTo>
                    <a:lnTo>
                      <a:pt x="608" y="116"/>
                    </a:lnTo>
                    <a:lnTo>
                      <a:pt x="608" y="96"/>
                    </a:lnTo>
                    <a:lnTo>
                      <a:pt x="791" y="38"/>
                    </a:lnTo>
                    <a:lnTo>
                      <a:pt x="791" y="8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07"/>
              <p:cNvSpPr>
                <a:spLocks noEditPoints="1" noChangeArrowheads="1"/>
              </p:cNvSpPr>
              <p:nvPr/>
            </p:nvSpPr>
            <p:spPr bwMode="auto">
              <a:xfrm>
                <a:off x="3176" y="217543"/>
                <a:ext cx="906463" cy="592137"/>
              </a:xfrm>
              <a:custGeom>
                <a:avLst/>
                <a:gdLst>
                  <a:gd name="T0" fmla="*/ 551913121 w 571"/>
                  <a:gd name="T1" fmla="*/ 257056155 h 373"/>
                  <a:gd name="T2" fmla="*/ 551913121 w 571"/>
                  <a:gd name="T3" fmla="*/ 332660906 h 373"/>
                  <a:gd name="T4" fmla="*/ 181451150 w 571"/>
                  <a:gd name="T5" fmla="*/ 463709142 h 373"/>
                  <a:gd name="T6" fmla="*/ 181451150 w 571"/>
                  <a:gd name="T7" fmla="*/ 645160545 h 373"/>
                  <a:gd name="T8" fmla="*/ 0 w 571"/>
                  <a:gd name="T9" fmla="*/ 688004031 h 373"/>
                  <a:gd name="T10" fmla="*/ 0 w 571"/>
                  <a:gd name="T11" fmla="*/ 776208780 h 373"/>
                  <a:gd name="T12" fmla="*/ 80644956 w 571"/>
                  <a:gd name="T13" fmla="*/ 776208780 h 373"/>
                  <a:gd name="T14" fmla="*/ 80644956 w 571"/>
                  <a:gd name="T15" fmla="*/ 940019869 h 373"/>
                  <a:gd name="T16" fmla="*/ 501510023 w 571"/>
                  <a:gd name="T17" fmla="*/ 831652265 h 373"/>
                  <a:gd name="T18" fmla="*/ 501510023 w 571"/>
                  <a:gd name="T19" fmla="*/ 546875162 h 373"/>
                  <a:gd name="T20" fmla="*/ 1439007631 w 571"/>
                  <a:gd name="T21" fmla="*/ 284778690 h 373"/>
                  <a:gd name="T22" fmla="*/ 1439007631 w 571"/>
                  <a:gd name="T23" fmla="*/ 0 h 373"/>
                  <a:gd name="T24" fmla="*/ 551913121 w 571"/>
                  <a:gd name="T25" fmla="*/ 257056155 h 373"/>
                  <a:gd name="T26" fmla="*/ 451106926 w 571"/>
                  <a:gd name="T27" fmla="*/ 791329731 h 373"/>
                  <a:gd name="T28" fmla="*/ 231854247 w 571"/>
                  <a:gd name="T29" fmla="*/ 844253850 h 373"/>
                  <a:gd name="T30" fmla="*/ 231854247 w 571"/>
                  <a:gd name="T31" fmla="*/ 491431677 h 373"/>
                  <a:gd name="T32" fmla="*/ 451106926 w 571"/>
                  <a:gd name="T33" fmla="*/ 413305974 h 373"/>
                  <a:gd name="T34" fmla="*/ 451106926 w 571"/>
                  <a:gd name="T35" fmla="*/ 791329731 h 3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1"/>
                  <a:gd name="T55" fmla="*/ 0 h 373"/>
                  <a:gd name="T56" fmla="*/ 571 w 571"/>
                  <a:gd name="T57" fmla="*/ 373 h 3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1" h="373">
                    <a:moveTo>
                      <a:pt x="219" y="102"/>
                    </a:moveTo>
                    <a:lnTo>
                      <a:pt x="219" y="132"/>
                    </a:lnTo>
                    <a:lnTo>
                      <a:pt x="72" y="184"/>
                    </a:lnTo>
                    <a:lnTo>
                      <a:pt x="72" y="256"/>
                    </a:lnTo>
                    <a:lnTo>
                      <a:pt x="0" y="273"/>
                    </a:lnTo>
                    <a:lnTo>
                      <a:pt x="0" y="308"/>
                    </a:lnTo>
                    <a:lnTo>
                      <a:pt x="32" y="308"/>
                    </a:lnTo>
                    <a:lnTo>
                      <a:pt x="32" y="373"/>
                    </a:lnTo>
                    <a:lnTo>
                      <a:pt x="199" y="330"/>
                    </a:lnTo>
                    <a:lnTo>
                      <a:pt x="199" y="217"/>
                    </a:lnTo>
                    <a:lnTo>
                      <a:pt x="571" y="113"/>
                    </a:lnTo>
                    <a:lnTo>
                      <a:pt x="571" y="0"/>
                    </a:lnTo>
                    <a:lnTo>
                      <a:pt x="219" y="102"/>
                    </a:lnTo>
                    <a:close/>
                    <a:moveTo>
                      <a:pt x="179" y="314"/>
                    </a:moveTo>
                    <a:lnTo>
                      <a:pt x="92" y="335"/>
                    </a:lnTo>
                    <a:lnTo>
                      <a:pt x="92" y="195"/>
                    </a:lnTo>
                    <a:lnTo>
                      <a:pt x="179" y="164"/>
                    </a:lnTo>
                    <a:lnTo>
                      <a:pt x="179" y="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08"/>
              <p:cNvSpPr>
                <a:spLocks noEditPoints="1" noChangeArrowheads="1"/>
              </p:cNvSpPr>
              <p:nvPr/>
            </p:nvSpPr>
            <p:spPr bwMode="auto">
              <a:xfrm>
                <a:off x="1357313" y="-86712"/>
                <a:ext cx="596900" cy="1555751"/>
              </a:xfrm>
              <a:custGeom>
                <a:avLst/>
                <a:gdLst>
                  <a:gd name="T0" fmla="*/ 906955416 w 341"/>
                  <a:gd name="T1" fmla="*/ 1029000000 h 889"/>
                  <a:gd name="T2" fmla="*/ 906955416 w 341"/>
                  <a:gd name="T3" fmla="*/ 872812500 h 889"/>
                  <a:gd name="T4" fmla="*/ 554591868 w 341"/>
                  <a:gd name="T5" fmla="*/ 545125000 h 889"/>
                  <a:gd name="T6" fmla="*/ 428966299 w 341"/>
                  <a:gd name="T7" fmla="*/ 557375000 h 889"/>
                  <a:gd name="T8" fmla="*/ 73537730 w 341"/>
                  <a:gd name="T9" fmla="*/ 0 h 889"/>
                  <a:gd name="T10" fmla="*/ 0 w 341"/>
                  <a:gd name="T11" fmla="*/ 116375000 h 889"/>
                  <a:gd name="T12" fmla="*/ 0 w 341"/>
                  <a:gd name="T13" fmla="*/ 2147483647 h 889"/>
                  <a:gd name="T14" fmla="*/ 156265269 w 341"/>
                  <a:gd name="T15" fmla="*/ 2147483647 h 889"/>
                  <a:gd name="T16" fmla="*/ 156265269 w 341"/>
                  <a:gd name="T17" fmla="*/ 630875000 h 889"/>
                  <a:gd name="T18" fmla="*/ 413644698 w 341"/>
                  <a:gd name="T19" fmla="*/ 569625000 h 889"/>
                  <a:gd name="T20" fmla="*/ 413644698 w 341"/>
                  <a:gd name="T21" fmla="*/ 594125000 h 889"/>
                  <a:gd name="T22" fmla="*/ 180778429 w 341"/>
                  <a:gd name="T23" fmla="*/ 649250000 h 889"/>
                  <a:gd name="T24" fmla="*/ 180778429 w 341"/>
                  <a:gd name="T25" fmla="*/ 2147483647 h 889"/>
                  <a:gd name="T26" fmla="*/ 245122849 w 341"/>
                  <a:gd name="T27" fmla="*/ 2147483647 h 889"/>
                  <a:gd name="T28" fmla="*/ 245122849 w 341"/>
                  <a:gd name="T29" fmla="*/ 710500000 h 889"/>
                  <a:gd name="T30" fmla="*/ 257379429 w 341"/>
                  <a:gd name="T31" fmla="*/ 710500000 h 889"/>
                  <a:gd name="T32" fmla="*/ 257379429 w 341"/>
                  <a:gd name="T33" fmla="*/ 2147483647 h 889"/>
                  <a:gd name="T34" fmla="*/ 330917159 w 341"/>
                  <a:gd name="T35" fmla="*/ 2147483647 h 889"/>
                  <a:gd name="T36" fmla="*/ 330917159 w 341"/>
                  <a:gd name="T37" fmla="*/ 698250000 h 889"/>
                  <a:gd name="T38" fmla="*/ 343171989 w 341"/>
                  <a:gd name="T39" fmla="*/ 698250000 h 889"/>
                  <a:gd name="T40" fmla="*/ 343171989 w 341"/>
                  <a:gd name="T41" fmla="*/ 2147483647 h 889"/>
                  <a:gd name="T42" fmla="*/ 413644698 w 341"/>
                  <a:gd name="T43" fmla="*/ 2147483647 h 889"/>
                  <a:gd name="T44" fmla="*/ 413644698 w 341"/>
                  <a:gd name="T45" fmla="*/ 686000000 h 889"/>
                  <a:gd name="T46" fmla="*/ 425901278 w 341"/>
                  <a:gd name="T47" fmla="*/ 686000000 h 889"/>
                  <a:gd name="T48" fmla="*/ 425901278 w 341"/>
                  <a:gd name="T49" fmla="*/ 2147483647 h 889"/>
                  <a:gd name="T50" fmla="*/ 493310718 w 341"/>
                  <a:gd name="T51" fmla="*/ 2147483647 h 889"/>
                  <a:gd name="T52" fmla="*/ 493310718 w 341"/>
                  <a:gd name="T53" fmla="*/ 673750000 h 889"/>
                  <a:gd name="T54" fmla="*/ 505567298 w 341"/>
                  <a:gd name="T55" fmla="*/ 673750000 h 889"/>
                  <a:gd name="T56" fmla="*/ 505567298 w 341"/>
                  <a:gd name="T57" fmla="*/ 2147483647 h 889"/>
                  <a:gd name="T58" fmla="*/ 554591868 w 341"/>
                  <a:gd name="T59" fmla="*/ 2147483647 h 889"/>
                  <a:gd name="T60" fmla="*/ 1044837566 w 341"/>
                  <a:gd name="T61" fmla="*/ 2147483647 h 889"/>
                  <a:gd name="T62" fmla="*/ 1044837566 w 341"/>
                  <a:gd name="T63" fmla="*/ 1157625000 h 889"/>
                  <a:gd name="T64" fmla="*/ 906955416 w 341"/>
                  <a:gd name="T65" fmla="*/ 1029000000 h 889"/>
                  <a:gd name="T66" fmla="*/ 870187427 w 341"/>
                  <a:gd name="T67" fmla="*/ 934062500 h 889"/>
                  <a:gd name="T68" fmla="*/ 612807998 w 341"/>
                  <a:gd name="T69" fmla="*/ 695187500 h 889"/>
                  <a:gd name="T70" fmla="*/ 612807998 w 341"/>
                  <a:gd name="T71" fmla="*/ 2147483647 h 889"/>
                  <a:gd name="T72" fmla="*/ 588294838 w 341"/>
                  <a:gd name="T73" fmla="*/ 2147483647 h 889"/>
                  <a:gd name="T74" fmla="*/ 588294838 w 341"/>
                  <a:gd name="T75" fmla="*/ 640062500 h 889"/>
                  <a:gd name="T76" fmla="*/ 867122406 w 341"/>
                  <a:gd name="T77" fmla="*/ 900375000 h 889"/>
                  <a:gd name="T78" fmla="*/ 870187427 w 341"/>
                  <a:gd name="T79" fmla="*/ 934062500 h 8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889"/>
                  <a:gd name="T122" fmla="*/ 341 w 341"/>
                  <a:gd name="T123" fmla="*/ 889 h 8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889">
                    <a:moveTo>
                      <a:pt x="296" y="336"/>
                    </a:moveTo>
                    <a:cubicBezTo>
                      <a:pt x="296" y="285"/>
                      <a:pt x="296" y="285"/>
                      <a:pt x="296" y="285"/>
                    </a:cubicBezTo>
                    <a:cubicBezTo>
                      <a:pt x="181" y="178"/>
                      <a:pt x="181" y="178"/>
                      <a:pt x="181" y="178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57" y="56"/>
                      <a:pt x="24" y="0"/>
                      <a:pt x="24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51" y="872"/>
                      <a:pt x="51" y="872"/>
                      <a:pt x="51" y="872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5" y="194"/>
                      <a:pt x="135" y="194"/>
                      <a:pt x="135" y="194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872"/>
                      <a:pt x="59" y="872"/>
                      <a:pt x="59" y="872"/>
                    </a:cubicBezTo>
                    <a:cubicBezTo>
                      <a:pt x="80" y="874"/>
                      <a:pt x="80" y="874"/>
                      <a:pt x="80" y="874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874"/>
                      <a:pt x="84" y="874"/>
                      <a:pt x="84" y="874"/>
                    </a:cubicBezTo>
                    <a:cubicBezTo>
                      <a:pt x="108" y="876"/>
                      <a:pt x="108" y="876"/>
                      <a:pt x="108" y="876"/>
                    </a:cubicBezTo>
                    <a:cubicBezTo>
                      <a:pt x="108" y="228"/>
                      <a:pt x="108" y="228"/>
                      <a:pt x="108" y="228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12" y="877"/>
                      <a:pt x="112" y="877"/>
                      <a:pt x="112" y="877"/>
                    </a:cubicBezTo>
                    <a:cubicBezTo>
                      <a:pt x="135" y="878"/>
                      <a:pt x="135" y="878"/>
                      <a:pt x="135" y="878"/>
                    </a:cubicBezTo>
                    <a:cubicBezTo>
                      <a:pt x="135" y="224"/>
                      <a:pt x="135" y="224"/>
                      <a:pt x="135" y="224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39" y="879"/>
                      <a:pt x="139" y="879"/>
                      <a:pt x="139" y="879"/>
                    </a:cubicBezTo>
                    <a:cubicBezTo>
                      <a:pt x="161" y="881"/>
                      <a:pt x="161" y="881"/>
                      <a:pt x="161" y="881"/>
                    </a:cubicBezTo>
                    <a:cubicBezTo>
                      <a:pt x="161" y="220"/>
                      <a:pt x="161" y="220"/>
                      <a:pt x="161" y="220"/>
                    </a:cubicBezTo>
                    <a:cubicBezTo>
                      <a:pt x="165" y="220"/>
                      <a:pt x="165" y="220"/>
                      <a:pt x="165" y="220"/>
                    </a:cubicBezTo>
                    <a:cubicBezTo>
                      <a:pt x="165" y="881"/>
                      <a:pt x="165" y="881"/>
                      <a:pt x="165" y="881"/>
                    </a:cubicBezTo>
                    <a:cubicBezTo>
                      <a:pt x="181" y="882"/>
                      <a:pt x="181" y="882"/>
                      <a:pt x="181" y="882"/>
                    </a:cubicBezTo>
                    <a:cubicBezTo>
                      <a:pt x="341" y="869"/>
                      <a:pt x="341" y="869"/>
                      <a:pt x="341" y="869"/>
                    </a:cubicBezTo>
                    <a:cubicBezTo>
                      <a:pt x="341" y="378"/>
                      <a:pt x="341" y="378"/>
                      <a:pt x="341" y="378"/>
                    </a:cubicBezTo>
                    <a:lnTo>
                      <a:pt x="296" y="336"/>
                    </a:lnTo>
                    <a:close/>
                    <a:moveTo>
                      <a:pt x="284" y="305"/>
                    </a:moveTo>
                    <a:cubicBezTo>
                      <a:pt x="200" y="227"/>
                      <a:pt x="200" y="227"/>
                      <a:pt x="200" y="227"/>
                    </a:cubicBezTo>
                    <a:cubicBezTo>
                      <a:pt x="200" y="864"/>
                      <a:pt x="200" y="864"/>
                      <a:pt x="200" y="864"/>
                    </a:cubicBezTo>
                    <a:cubicBezTo>
                      <a:pt x="192" y="864"/>
                      <a:pt x="192" y="864"/>
                      <a:pt x="192" y="864"/>
                    </a:cubicBezTo>
                    <a:cubicBezTo>
                      <a:pt x="192" y="209"/>
                      <a:pt x="192" y="209"/>
                      <a:pt x="192" y="209"/>
                    </a:cubicBezTo>
                    <a:cubicBezTo>
                      <a:pt x="283" y="294"/>
                      <a:pt x="283" y="294"/>
                      <a:pt x="283" y="294"/>
                    </a:cubicBezTo>
                    <a:lnTo>
                      <a:pt x="284" y="3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40"/>
          <p:cNvGrpSpPr/>
          <p:nvPr/>
        </p:nvGrpSpPr>
        <p:grpSpPr bwMode="auto">
          <a:xfrm>
            <a:off x="3767350" y="1988643"/>
            <a:ext cx="2308463" cy="1669208"/>
            <a:chOff x="0" y="0"/>
            <a:chExt cx="2016777" cy="1303020"/>
          </a:xfrm>
        </p:grpSpPr>
        <p:sp>
          <p:nvSpPr>
            <p:cNvPr id="32" name="Rectangle 6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追求卓越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Group 42"/>
            <p:cNvGrpSpPr/>
            <p:nvPr/>
          </p:nvGrpSpPr>
          <p:grpSpPr bwMode="auto">
            <a:xfrm>
              <a:off x="223076" y="118060"/>
              <a:ext cx="295613" cy="626731"/>
              <a:chOff x="0" y="0"/>
              <a:chExt cx="419101" cy="889001"/>
            </a:xfrm>
          </p:grpSpPr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>
                <a:off x="228600" y="0"/>
                <a:ext cx="149225" cy="146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1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35" name="Freeform 17"/>
              <p:cNvSpPr>
                <a:spLocks noChangeArrowheads="1"/>
              </p:cNvSpPr>
              <p:nvPr/>
            </p:nvSpPr>
            <p:spPr bwMode="auto">
              <a:xfrm>
                <a:off x="96838" y="179388"/>
                <a:ext cx="322263" cy="709613"/>
              </a:xfrm>
              <a:custGeom>
                <a:avLst/>
                <a:gdLst>
                  <a:gd name="T0" fmla="*/ 1067181419 w 86"/>
                  <a:gd name="T1" fmla="*/ 0 h 189"/>
                  <a:gd name="T2" fmla="*/ 1123348862 w 86"/>
                  <a:gd name="T3" fmla="*/ 42291433 h 189"/>
                  <a:gd name="T4" fmla="*/ 1165471634 w 86"/>
                  <a:gd name="T5" fmla="*/ 155063581 h 189"/>
                  <a:gd name="T6" fmla="*/ 1095263267 w 86"/>
                  <a:gd name="T7" fmla="*/ 296032522 h 189"/>
                  <a:gd name="T8" fmla="*/ 617841874 w 86"/>
                  <a:gd name="T9" fmla="*/ 662549513 h 189"/>
                  <a:gd name="T10" fmla="*/ 547633507 w 86"/>
                  <a:gd name="T11" fmla="*/ 704837192 h 189"/>
                  <a:gd name="T12" fmla="*/ 547633507 w 86"/>
                  <a:gd name="T13" fmla="*/ 1141838654 h 189"/>
                  <a:gd name="T14" fmla="*/ 28081848 w 86"/>
                  <a:gd name="T15" fmla="*/ 2147483647 h 189"/>
                  <a:gd name="T16" fmla="*/ 126375810 w 86"/>
                  <a:gd name="T17" fmla="*/ 2147483647 h 189"/>
                  <a:gd name="T18" fmla="*/ 182543253 w 86"/>
                  <a:gd name="T19" fmla="*/ 2147483647 h 189"/>
                  <a:gd name="T20" fmla="*/ 337004659 w 86"/>
                  <a:gd name="T21" fmla="*/ 2147483647 h 189"/>
                  <a:gd name="T22" fmla="*/ 884634418 w 86"/>
                  <a:gd name="T23" fmla="*/ 1170031691 h 189"/>
                  <a:gd name="T24" fmla="*/ 884634418 w 86"/>
                  <a:gd name="T25" fmla="*/ 2147483647 h 189"/>
                  <a:gd name="T26" fmla="*/ 1039095824 w 86"/>
                  <a:gd name="T27" fmla="*/ 2147483647 h 189"/>
                  <a:gd name="T28" fmla="*/ 1207598153 w 86"/>
                  <a:gd name="T29" fmla="*/ 2147483647 h 189"/>
                  <a:gd name="T30" fmla="*/ 1207598153 w 86"/>
                  <a:gd name="T31" fmla="*/ 1014968109 h 189"/>
                  <a:gd name="T32" fmla="*/ 1207598153 w 86"/>
                  <a:gd name="T33" fmla="*/ 239646447 h 189"/>
                  <a:gd name="T34" fmla="*/ 1067181419 w 86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189"/>
                  <a:gd name="T56" fmla="*/ 86 w 86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189">
                    <a:moveTo>
                      <a:pt x="76" y="0"/>
                    </a:moveTo>
                    <a:cubicBezTo>
                      <a:pt x="78" y="1"/>
                      <a:pt x="79" y="2"/>
                      <a:pt x="80" y="3"/>
                    </a:cubicBezTo>
                    <a:cubicBezTo>
                      <a:pt x="82" y="6"/>
                      <a:pt x="83" y="8"/>
                      <a:pt x="83" y="11"/>
                    </a:cubicBezTo>
                    <a:cubicBezTo>
                      <a:pt x="83" y="15"/>
                      <a:pt x="81" y="18"/>
                      <a:pt x="78" y="21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2" y="49"/>
                      <a:pt x="40" y="49"/>
                      <a:pt x="39" y="50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0" y="179"/>
                      <a:pt x="3" y="186"/>
                      <a:pt x="9" y="188"/>
                    </a:cubicBezTo>
                    <a:cubicBezTo>
                      <a:pt x="10" y="189"/>
                      <a:pt x="12" y="189"/>
                      <a:pt x="13" y="189"/>
                    </a:cubicBezTo>
                    <a:cubicBezTo>
                      <a:pt x="18" y="189"/>
                      <a:pt x="22" y="186"/>
                      <a:pt x="24" y="181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84"/>
                      <a:pt x="68" y="189"/>
                      <a:pt x="74" y="189"/>
                    </a:cubicBezTo>
                    <a:cubicBezTo>
                      <a:pt x="81" y="189"/>
                      <a:pt x="86" y="184"/>
                      <a:pt x="86" y="177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8"/>
                      <a:pt x="83" y="2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18"/>
              <p:cNvSpPr>
                <a:spLocks noChangeArrowheads="1"/>
              </p:cNvSpPr>
              <p:nvPr/>
            </p:nvSpPr>
            <p:spPr bwMode="auto">
              <a:xfrm>
                <a:off x="131763" y="146050"/>
                <a:ext cx="265113" cy="206375"/>
              </a:xfrm>
              <a:custGeom>
                <a:avLst/>
                <a:gdLst>
                  <a:gd name="T0" fmla="*/ 418281102 w 71"/>
                  <a:gd name="T1" fmla="*/ 464625170 h 55"/>
                  <a:gd name="T2" fmla="*/ 250968661 w 71"/>
                  <a:gd name="T3" fmla="*/ 84478668 h 55"/>
                  <a:gd name="T4" fmla="*/ 83656220 w 71"/>
                  <a:gd name="T5" fmla="*/ 28160807 h 55"/>
                  <a:gd name="T6" fmla="*/ 27885407 w 71"/>
                  <a:gd name="T7" fmla="*/ 197114391 h 55"/>
                  <a:gd name="T8" fmla="*/ 278854068 w 71"/>
                  <a:gd name="T9" fmla="*/ 703978895 h 55"/>
                  <a:gd name="T10" fmla="*/ 348567585 w 71"/>
                  <a:gd name="T11" fmla="*/ 774375284 h 55"/>
                  <a:gd name="T12" fmla="*/ 376452992 w 71"/>
                  <a:gd name="T13" fmla="*/ 774375284 h 55"/>
                  <a:gd name="T14" fmla="*/ 460109212 w 71"/>
                  <a:gd name="T15" fmla="*/ 746214477 h 55"/>
                  <a:gd name="T16" fmla="*/ 934157394 w 71"/>
                  <a:gd name="T17" fmla="*/ 380146502 h 55"/>
                  <a:gd name="T18" fmla="*/ 962042801 w 71"/>
                  <a:gd name="T19" fmla="*/ 211192918 h 55"/>
                  <a:gd name="T20" fmla="*/ 780787657 w 71"/>
                  <a:gd name="T21" fmla="*/ 183035864 h 55"/>
                  <a:gd name="T22" fmla="*/ 418281102 w 71"/>
                  <a:gd name="T23" fmla="*/ 46462517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55"/>
                  <a:gd name="T38" fmla="*/ 71 w 71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55">
                    <a:moveTo>
                      <a:pt x="30" y="33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6" y="2"/>
                      <a:pt x="10" y="0"/>
                      <a:pt x="6" y="2"/>
                    </a:cubicBezTo>
                    <a:cubicBezTo>
                      <a:pt x="2" y="4"/>
                      <a:pt x="0" y="10"/>
                      <a:pt x="2" y="14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3"/>
                      <a:pt x="23" y="54"/>
                      <a:pt x="25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9" y="55"/>
                      <a:pt x="31" y="55"/>
                      <a:pt x="33" y="5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24"/>
                      <a:pt x="71" y="18"/>
                      <a:pt x="69" y="15"/>
                    </a:cubicBezTo>
                    <a:cubicBezTo>
                      <a:pt x="66" y="11"/>
                      <a:pt x="60" y="10"/>
                      <a:pt x="56" y="13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9"/>
              <p:cNvSpPr>
                <a:spLocks noChangeArrowheads="1"/>
              </p:cNvSpPr>
              <p:nvPr/>
            </p:nvSpPr>
            <p:spPr bwMode="auto">
              <a:xfrm>
                <a:off x="33338" y="14288"/>
                <a:ext cx="90488" cy="165100"/>
              </a:xfrm>
              <a:custGeom>
                <a:avLst/>
                <a:gdLst>
                  <a:gd name="T0" fmla="*/ 341169923 w 24"/>
                  <a:gd name="T1" fmla="*/ 380146502 h 44"/>
                  <a:gd name="T2" fmla="*/ 341169923 w 24"/>
                  <a:gd name="T3" fmla="*/ 239353725 h 44"/>
                  <a:gd name="T4" fmla="*/ 341169923 w 24"/>
                  <a:gd name="T5" fmla="*/ 225271445 h 44"/>
                  <a:gd name="T6" fmla="*/ 0 w 24"/>
                  <a:gd name="T7" fmla="*/ 0 h 44"/>
                  <a:gd name="T8" fmla="*/ 0 w 24"/>
                  <a:gd name="T9" fmla="*/ 619500227 h 44"/>
                  <a:gd name="T10" fmla="*/ 341169923 w 24"/>
                  <a:gd name="T11" fmla="*/ 394228782 h 44"/>
                  <a:gd name="T12" fmla="*/ 341169923 w 24"/>
                  <a:gd name="T13" fmla="*/ 38014650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4"/>
                  <a:gd name="T23" fmla="*/ 24 w 24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4">
                    <a:moveTo>
                      <a:pt x="24" y="2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20"/>
              <p:cNvSpPr>
                <a:spLocks noChangeArrowheads="1"/>
              </p:cNvSpPr>
              <p:nvPr/>
            </p:nvSpPr>
            <p:spPr bwMode="auto">
              <a:xfrm>
                <a:off x="134938" y="66675"/>
                <a:ext cx="68263" cy="60325"/>
              </a:xfrm>
              <a:custGeom>
                <a:avLst/>
                <a:gdLst>
                  <a:gd name="T0" fmla="*/ 43146008 w 18"/>
                  <a:gd name="T1" fmla="*/ 227444102 h 16"/>
                  <a:gd name="T2" fmla="*/ 215733834 w 18"/>
                  <a:gd name="T3" fmla="*/ 227444102 h 16"/>
                  <a:gd name="T4" fmla="*/ 258879843 w 18"/>
                  <a:gd name="T5" fmla="*/ 184798097 h 16"/>
                  <a:gd name="T6" fmla="*/ 258879843 w 18"/>
                  <a:gd name="T7" fmla="*/ 42646005 h 16"/>
                  <a:gd name="T8" fmla="*/ 215733834 w 18"/>
                  <a:gd name="T9" fmla="*/ 0 h 16"/>
                  <a:gd name="T10" fmla="*/ 43146008 w 18"/>
                  <a:gd name="T11" fmla="*/ 0 h 16"/>
                  <a:gd name="T12" fmla="*/ 0 w 18"/>
                  <a:gd name="T13" fmla="*/ 42646005 h 16"/>
                  <a:gd name="T14" fmla="*/ 0 w 18"/>
                  <a:gd name="T15" fmla="*/ 184798097 h 16"/>
                  <a:gd name="T16" fmla="*/ 43146008 w 18"/>
                  <a:gd name="T17" fmla="*/ 22744410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6"/>
                  <a:gd name="T29" fmla="*/ 18 w 1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6">
                    <a:moveTo>
                      <a:pt x="3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8" y="15"/>
                      <a:pt x="18" y="1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0" cy="195263"/>
              </a:xfrm>
              <a:custGeom>
                <a:avLst/>
                <a:gdLst>
                  <a:gd name="T0" fmla="*/ 43548300 w 5"/>
                  <a:gd name="T1" fmla="*/ 0 h 52"/>
                  <a:gd name="T2" fmla="*/ 29032200 w 5"/>
                  <a:gd name="T3" fmla="*/ 0 h 52"/>
                  <a:gd name="T4" fmla="*/ 0 w 5"/>
                  <a:gd name="T5" fmla="*/ 28200483 h 52"/>
                  <a:gd name="T6" fmla="*/ 0 w 5"/>
                  <a:gd name="T7" fmla="*/ 705023347 h 52"/>
                  <a:gd name="T8" fmla="*/ 29032200 w 5"/>
                  <a:gd name="T9" fmla="*/ 733223830 h 52"/>
                  <a:gd name="T10" fmla="*/ 43548300 w 5"/>
                  <a:gd name="T11" fmla="*/ 733223830 h 52"/>
                  <a:gd name="T12" fmla="*/ 72580500 w 5"/>
                  <a:gd name="T13" fmla="*/ 705023347 h 52"/>
                  <a:gd name="T14" fmla="*/ 72580500 w 5"/>
                  <a:gd name="T15" fmla="*/ 28200483 h 52"/>
                  <a:gd name="T16" fmla="*/ 43548300 w 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2"/>
                  <a:gd name="T29" fmla="*/ 5 w 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1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2"/>
                      <a:pt x="5" y="51"/>
                      <a:pt x="5" y="5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49"/>
          <p:cNvGrpSpPr/>
          <p:nvPr/>
        </p:nvGrpSpPr>
        <p:grpSpPr bwMode="auto">
          <a:xfrm>
            <a:off x="8687953" y="1910534"/>
            <a:ext cx="2308463" cy="1758293"/>
            <a:chOff x="0" y="0"/>
            <a:chExt cx="2016777" cy="1372561"/>
          </a:xfrm>
        </p:grpSpPr>
        <p:grpSp>
          <p:nvGrpSpPr>
            <p:cNvPr id="41" name="Group 50"/>
            <p:cNvGrpSpPr/>
            <p:nvPr/>
          </p:nvGrpSpPr>
          <p:grpSpPr bwMode="auto">
            <a:xfrm>
              <a:off x="0" y="69542"/>
              <a:ext cx="2016777" cy="1303019"/>
              <a:chOff x="0" y="0"/>
              <a:chExt cx="2678656" cy="1725473"/>
            </a:xfrm>
          </p:grpSpPr>
          <p:sp>
            <p:nvSpPr>
              <p:cNvPr id="43" name="Rectangle 7"/>
              <p:cNvSpPr>
                <a:spLocks noChangeAspect="1"/>
              </p:cNvSpPr>
              <p:nvPr/>
            </p:nvSpPr>
            <p:spPr bwMode="auto">
              <a:xfrm>
                <a:off x="0" y="0"/>
                <a:ext cx="2678656" cy="1725473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FFFFFF">
                    <a:alpha val="50195"/>
                  </a:srgbClr>
                </a:solidFill>
                <a:bevel/>
              </a:ln>
            </p:spPr>
            <p:txBody>
              <a:bodyPr lIns="121893" tIns="60947" rIns="121893" bIns="60947" anchor="b"/>
              <a:lstStyle/>
              <a:p>
                <a:pPr>
                  <a:lnSpc>
                    <a:spcPct val="90000"/>
                  </a:lnSpc>
                  <a:spcBef>
                    <a:spcPts val="835"/>
                  </a:spcBef>
                  <a:buClr>
                    <a:srgbClr val="FFFF99"/>
                  </a:buClr>
                  <a:buSzPct val="120000"/>
                </a:pPr>
                <a:r>
                  <a:rPr lang="zh-CN" altLang="en-US" sz="19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沟通交流</a:t>
                </a:r>
                <a:endParaRPr 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4" name="Group 52"/>
              <p:cNvGrpSpPr/>
              <p:nvPr/>
            </p:nvGrpSpPr>
            <p:grpSpPr bwMode="auto">
              <a:xfrm>
                <a:off x="961472" y="322819"/>
                <a:ext cx="59636" cy="184077"/>
                <a:chOff x="0" y="0"/>
                <a:chExt cx="258763" cy="798512"/>
              </a:xfrm>
            </p:grpSpPr>
            <p:sp>
              <p:nvSpPr>
                <p:cNvPr id="45" name="Freeform 73"/>
                <p:cNvSpPr>
                  <a:spLocks noChangeArrowheads="1"/>
                </p:cNvSpPr>
                <p:nvPr/>
              </p:nvSpPr>
              <p:spPr bwMode="auto">
                <a:xfrm>
                  <a:off x="120650" y="0"/>
                  <a:ext cx="138113" cy="52387"/>
                </a:xfrm>
                <a:custGeom>
                  <a:avLst/>
                  <a:gdLst>
                    <a:gd name="T0" fmla="*/ 487677003 w 37"/>
                    <a:gd name="T1" fmla="*/ 196028412 h 14"/>
                    <a:gd name="T2" fmla="*/ 515545967 w 37"/>
                    <a:gd name="T3" fmla="*/ 168023819 h 14"/>
                    <a:gd name="T4" fmla="*/ 501611485 w 37"/>
                    <a:gd name="T5" fmla="*/ 126016929 h 14"/>
                    <a:gd name="T6" fmla="*/ 404077577 w 37"/>
                    <a:gd name="T7" fmla="*/ 14002297 h 14"/>
                    <a:gd name="T8" fmla="*/ 376208614 w 37"/>
                    <a:gd name="T9" fmla="*/ 0 h 14"/>
                    <a:gd name="T10" fmla="*/ 376208614 w 37"/>
                    <a:gd name="T11" fmla="*/ 0 h 14"/>
                    <a:gd name="T12" fmla="*/ 376208614 w 37"/>
                    <a:gd name="T13" fmla="*/ 0 h 14"/>
                    <a:gd name="T14" fmla="*/ 362274132 w 37"/>
                    <a:gd name="T15" fmla="*/ 0 h 14"/>
                    <a:gd name="T16" fmla="*/ 362274132 w 37"/>
                    <a:gd name="T17" fmla="*/ 0 h 14"/>
                    <a:gd name="T18" fmla="*/ 348343383 w 37"/>
                    <a:gd name="T19" fmla="*/ 0 h 14"/>
                    <a:gd name="T20" fmla="*/ 348343383 w 37"/>
                    <a:gd name="T21" fmla="*/ 0 h 14"/>
                    <a:gd name="T22" fmla="*/ 348343383 w 37"/>
                    <a:gd name="T23" fmla="*/ 0 h 14"/>
                    <a:gd name="T24" fmla="*/ 348343383 w 37"/>
                    <a:gd name="T25" fmla="*/ 0 h 14"/>
                    <a:gd name="T26" fmla="*/ 334408901 w 37"/>
                    <a:gd name="T27" fmla="*/ 0 h 14"/>
                    <a:gd name="T28" fmla="*/ 334408901 w 37"/>
                    <a:gd name="T29" fmla="*/ 0 h 14"/>
                    <a:gd name="T30" fmla="*/ 320474419 w 37"/>
                    <a:gd name="T31" fmla="*/ 0 h 14"/>
                    <a:gd name="T32" fmla="*/ 320474419 w 37"/>
                    <a:gd name="T33" fmla="*/ 0 h 14"/>
                    <a:gd name="T34" fmla="*/ 0 w 37"/>
                    <a:gd name="T35" fmla="*/ 126016929 h 14"/>
                    <a:gd name="T36" fmla="*/ 487677003 w 37"/>
                    <a:gd name="T37" fmla="*/ 196028412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4"/>
                    <a:gd name="T59" fmla="*/ 37 w 37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4">
                      <a:moveTo>
                        <a:pt x="35" y="14"/>
                      </a:moveTo>
                      <a:cubicBezTo>
                        <a:pt x="37" y="14"/>
                        <a:pt x="37" y="13"/>
                        <a:pt x="37" y="12"/>
                      </a:cubicBezTo>
                      <a:cubicBezTo>
                        <a:pt x="37" y="11"/>
                        <a:pt x="36" y="10"/>
                        <a:pt x="36" y="9"/>
                      </a:cubicBezTo>
                      <a:cubicBezTo>
                        <a:pt x="33" y="6"/>
                        <a:pt x="31" y="4"/>
                        <a:pt x="29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Freeform 74"/>
                <p:cNvSpPr>
                  <a:spLocks noChangeArrowheads="1"/>
                </p:cNvSpPr>
                <p:nvPr/>
              </p:nvSpPr>
              <p:spPr bwMode="auto">
                <a:xfrm>
                  <a:off x="0" y="749300"/>
                  <a:ext cx="104775" cy="49212"/>
                </a:xfrm>
                <a:custGeom>
                  <a:avLst/>
                  <a:gdLst>
                    <a:gd name="T0" fmla="*/ 0 w 28"/>
                    <a:gd name="T1" fmla="*/ 143301558 h 13"/>
                    <a:gd name="T2" fmla="*/ 0 w 28"/>
                    <a:gd name="T3" fmla="*/ 186293919 h 13"/>
                    <a:gd name="T4" fmla="*/ 392064308 w 28"/>
                    <a:gd name="T5" fmla="*/ 57320623 h 13"/>
                    <a:gd name="T6" fmla="*/ 392064308 w 28"/>
                    <a:gd name="T7" fmla="*/ 0 h 13"/>
                    <a:gd name="T8" fmla="*/ 0 w 28"/>
                    <a:gd name="T9" fmla="*/ 128973295 h 13"/>
                    <a:gd name="T10" fmla="*/ 0 w 28"/>
                    <a:gd name="T11" fmla="*/ 143301558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3"/>
                    <a:gd name="T20" fmla="*/ 28 w 2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3">
                      <a:moveTo>
                        <a:pt x="0" y="1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Freeform 77"/>
                <p:cNvSpPr>
                  <a:spLocks noChangeArrowheads="1"/>
                </p:cNvSpPr>
                <p:nvPr/>
              </p:nvSpPr>
              <p:spPr bwMode="auto">
                <a:xfrm>
                  <a:off x="146050" y="712788"/>
                  <a:ext cx="11113" cy="36512"/>
                </a:xfrm>
                <a:custGeom>
                  <a:avLst/>
                  <a:gdLst>
                    <a:gd name="T0" fmla="*/ 27445406 w 3"/>
                    <a:gd name="T1" fmla="*/ 133312614 h 10"/>
                    <a:gd name="T2" fmla="*/ 41166256 w 3"/>
                    <a:gd name="T3" fmla="*/ 133312614 h 10"/>
                    <a:gd name="T4" fmla="*/ 41166256 w 3"/>
                    <a:gd name="T5" fmla="*/ 0 h 10"/>
                    <a:gd name="T6" fmla="*/ 27445406 w 3"/>
                    <a:gd name="T7" fmla="*/ 0 h 10"/>
                    <a:gd name="T8" fmla="*/ 27445406 w 3"/>
                    <a:gd name="T9" fmla="*/ 0 h 10"/>
                    <a:gd name="T10" fmla="*/ 13720851 w 3"/>
                    <a:gd name="T11" fmla="*/ 0 h 10"/>
                    <a:gd name="T12" fmla="*/ 0 w 3"/>
                    <a:gd name="T13" fmla="*/ 0 h 10"/>
                    <a:gd name="T14" fmla="*/ 27445406 w 3"/>
                    <a:gd name="T15" fmla="*/ 93317370 h 10"/>
                    <a:gd name="T16" fmla="*/ 27445406 w 3"/>
                    <a:gd name="T17" fmla="*/ 133312614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10"/>
                    <a:gd name="T29" fmla="*/ 3 w 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10">
                      <a:moveTo>
                        <a:pt x="2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4"/>
                        <a:pt x="2" y="7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42" name="Picture 30" descr="Reduced-Cost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9" r="12094"/>
            <a:stretch>
              <a:fillRect/>
            </a:stretch>
          </p:blipFill>
          <p:spPr bwMode="auto">
            <a:xfrm>
              <a:off x="0" y="0"/>
              <a:ext cx="706511" cy="93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57"/>
          <p:cNvGrpSpPr/>
          <p:nvPr/>
        </p:nvGrpSpPr>
        <p:grpSpPr bwMode="auto">
          <a:xfrm>
            <a:off x="3767348" y="3812523"/>
            <a:ext cx="2324974" cy="1317796"/>
            <a:chOff x="0" y="0"/>
            <a:chExt cx="2031202" cy="1028700"/>
          </a:xfrm>
        </p:grpSpPr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2031202" cy="102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28" tIns="45714" rIns="91428" bIns="45714" anchor="ctr"/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矩形 25"/>
            <p:cNvSpPr>
              <a:spLocks noChangeArrowheads="1"/>
            </p:cNvSpPr>
            <p:nvPr/>
          </p:nvSpPr>
          <p:spPr bwMode="auto">
            <a:xfrm>
              <a:off x="393412" y="75047"/>
              <a:ext cx="1236721" cy="75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1954" y="1555494"/>
            <a:ext cx="974708" cy="4419453"/>
            <a:chOff x="3586098" y="1428750"/>
            <a:chExt cx="731126" cy="3314590"/>
          </a:xfrm>
          <a:solidFill>
            <a:srgbClr val="9BBC57"/>
          </a:solidFill>
        </p:grpSpPr>
        <p:sp>
          <p:nvSpPr>
            <p:cNvPr id="3" name="Freeform 8"/>
            <p:cNvSpPr/>
            <p:nvPr/>
          </p:nvSpPr>
          <p:spPr bwMode="auto">
            <a:xfrm>
              <a:off x="3586098" y="1428750"/>
              <a:ext cx="731126" cy="892299"/>
            </a:xfrm>
            <a:custGeom>
              <a:avLst/>
              <a:gdLst>
                <a:gd name="T0" fmla="*/ 131 w 132"/>
                <a:gd name="T1" fmla="*/ 82 h 161"/>
                <a:gd name="T2" fmla="*/ 69 w 132"/>
                <a:gd name="T3" fmla="*/ 3 h 161"/>
                <a:gd name="T4" fmla="*/ 63 w 132"/>
                <a:gd name="T5" fmla="*/ 3 h 161"/>
                <a:gd name="T6" fmla="*/ 1 w 132"/>
                <a:gd name="T7" fmla="*/ 82 h 161"/>
                <a:gd name="T8" fmla="*/ 5 w 132"/>
                <a:gd name="T9" fmla="*/ 88 h 161"/>
                <a:gd name="T10" fmla="*/ 19 w 132"/>
                <a:gd name="T11" fmla="*/ 88 h 161"/>
                <a:gd name="T12" fmla="*/ 19 w 132"/>
                <a:gd name="T13" fmla="*/ 161 h 161"/>
                <a:gd name="T14" fmla="*/ 114 w 132"/>
                <a:gd name="T15" fmla="*/ 161 h 161"/>
                <a:gd name="T16" fmla="*/ 114 w 132"/>
                <a:gd name="T17" fmla="*/ 88 h 161"/>
                <a:gd name="T18" fmla="*/ 127 w 132"/>
                <a:gd name="T19" fmla="*/ 88 h 161"/>
                <a:gd name="T20" fmla="*/ 131 w 132"/>
                <a:gd name="T21" fmla="*/ 8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31" y="82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7" y="0"/>
                    <a:pt x="65" y="0"/>
                    <a:pt x="63" y="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5"/>
                    <a:pt x="1" y="88"/>
                    <a:pt x="5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0" y="88"/>
                    <a:pt x="132" y="85"/>
                    <a:pt x="13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3691212" y="2792894"/>
              <a:ext cx="525570" cy="1950446"/>
            </a:xfrm>
            <a:custGeom>
              <a:avLst/>
              <a:gdLst>
                <a:gd name="T0" fmla="*/ 95 w 95"/>
                <a:gd name="T1" fmla="*/ 212 h 352"/>
                <a:gd name="T2" fmla="*/ 89 w 95"/>
                <a:gd name="T3" fmla="*/ 212 h 352"/>
                <a:gd name="T4" fmla="*/ 89 w 95"/>
                <a:gd name="T5" fmla="*/ 117 h 352"/>
                <a:gd name="T6" fmla="*/ 95 w 95"/>
                <a:gd name="T7" fmla="*/ 117 h 352"/>
                <a:gd name="T8" fmla="*/ 95 w 95"/>
                <a:gd name="T9" fmla="*/ 0 h 352"/>
                <a:gd name="T10" fmla="*/ 0 w 95"/>
                <a:gd name="T11" fmla="*/ 0 h 352"/>
                <a:gd name="T12" fmla="*/ 0 w 95"/>
                <a:gd name="T13" fmla="*/ 117 h 352"/>
                <a:gd name="T14" fmla="*/ 4 w 95"/>
                <a:gd name="T15" fmla="*/ 117 h 352"/>
                <a:gd name="T16" fmla="*/ 4 w 95"/>
                <a:gd name="T17" fmla="*/ 212 h 352"/>
                <a:gd name="T18" fmla="*/ 0 w 95"/>
                <a:gd name="T19" fmla="*/ 212 h 352"/>
                <a:gd name="T20" fmla="*/ 0 w 95"/>
                <a:gd name="T21" fmla="*/ 346 h 352"/>
                <a:gd name="T22" fmla="*/ 6 w 95"/>
                <a:gd name="T23" fmla="*/ 352 h 352"/>
                <a:gd name="T24" fmla="*/ 11 w 95"/>
                <a:gd name="T25" fmla="*/ 352 h 352"/>
                <a:gd name="T26" fmla="*/ 27 w 95"/>
                <a:gd name="T27" fmla="*/ 352 h 352"/>
                <a:gd name="T28" fmla="*/ 81 w 95"/>
                <a:gd name="T29" fmla="*/ 352 h 352"/>
                <a:gd name="T30" fmla="*/ 81 w 95"/>
                <a:gd name="T31" fmla="*/ 352 h 352"/>
                <a:gd name="T32" fmla="*/ 89 w 95"/>
                <a:gd name="T33" fmla="*/ 352 h 352"/>
                <a:gd name="T34" fmla="*/ 95 w 95"/>
                <a:gd name="T35" fmla="*/ 346 h 352"/>
                <a:gd name="T36" fmla="*/ 95 w 95"/>
                <a:gd name="T37" fmla="*/ 21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52">
                  <a:moveTo>
                    <a:pt x="95" y="212"/>
                  </a:moveTo>
                  <a:cubicBezTo>
                    <a:pt x="89" y="212"/>
                    <a:pt x="89" y="212"/>
                    <a:pt x="89" y="212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9"/>
                    <a:pt x="2" y="352"/>
                    <a:pt x="6" y="352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92" y="352"/>
                    <a:pt x="95" y="349"/>
                    <a:pt x="95" y="346"/>
                  </a:cubicBezTo>
                  <a:lnTo>
                    <a:pt x="95" y="21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978873" y="2577047"/>
            <a:ext cx="4421993" cy="974835"/>
            <a:chOff x="2908697" y="2194914"/>
            <a:chExt cx="3316927" cy="731126"/>
          </a:xfrm>
          <a:solidFill>
            <a:srgbClr val="F49D15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5330988" y="2194914"/>
              <a:ext cx="894636" cy="731126"/>
            </a:xfrm>
            <a:custGeom>
              <a:avLst/>
              <a:gdLst>
                <a:gd name="T0" fmla="*/ 158 w 161"/>
                <a:gd name="T1" fmla="*/ 63 h 132"/>
                <a:gd name="T2" fmla="*/ 80 w 161"/>
                <a:gd name="T3" fmla="*/ 1 h 132"/>
                <a:gd name="T4" fmla="*/ 74 w 161"/>
                <a:gd name="T5" fmla="*/ 5 h 132"/>
                <a:gd name="T6" fmla="*/ 74 w 161"/>
                <a:gd name="T7" fmla="*/ 19 h 132"/>
                <a:gd name="T8" fmla="*/ 0 w 161"/>
                <a:gd name="T9" fmla="*/ 19 h 132"/>
                <a:gd name="T10" fmla="*/ 0 w 161"/>
                <a:gd name="T11" fmla="*/ 114 h 132"/>
                <a:gd name="T12" fmla="*/ 74 w 161"/>
                <a:gd name="T13" fmla="*/ 114 h 132"/>
                <a:gd name="T14" fmla="*/ 74 w 161"/>
                <a:gd name="T15" fmla="*/ 127 h 132"/>
                <a:gd name="T16" fmla="*/ 80 w 161"/>
                <a:gd name="T17" fmla="*/ 131 h 132"/>
                <a:gd name="T18" fmla="*/ 158 w 161"/>
                <a:gd name="T19" fmla="*/ 68 h 132"/>
                <a:gd name="T20" fmla="*/ 158 w 161"/>
                <a:gd name="T21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158" y="63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7" y="0"/>
                    <a:pt x="74" y="1"/>
                    <a:pt x="74" y="5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30"/>
                    <a:pt x="77" y="132"/>
                    <a:pt x="80" y="131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1" y="67"/>
                    <a:pt x="161" y="65"/>
                    <a:pt x="15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8697" y="2300026"/>
              <a:ext cx="1952782" cy="525570"/>
            </a:xfrm>
            <a:custGeom>
              <a:avLst/>
              <a:gdLst>
                <a:gd name="T0" fmla="*/ 7 w 352"/>
                <a:gd name="T1" fmla="*/ 0 h 95"/>
                <a:gd name="T2" fmla="*/ 0 w 352"/>
                <a:gd name="T3" fmla="*/ 6 h 95"/>
                <a:gd name="T4" fmla="*/ 0 w 352"/>
                <a:gd name="T5" fmla="*/ 26 h 95"/>
                <a:gd name="T6" fmla="*/ 0 w 352"/>
                <a:gd name="T7" fmla="*/ 67 h 95"/>
                <a:gd name="T8" fmla="*/ 0 w 352"/>
                <a:gd name="T9" fmla="*/ 78 h 95"/>
                <a:gd name="T10" fmla="*/ 0 w 352"/>
                <a:gd name="T11" fmla="*/ 89 h 95"/>
                <a:gd name="T12" fmla="*/ 7 w 352"/>
                <a:gd name="T13" fmla="*/ 95 h 95"/>
                <a:gd name="T14" fmla="*/ 352 w 352"/>
                <a:gd name="T15" fmla="*/ 95 h 95"/>
                <a:gd name="T16" fmla="*/ 352 w 352"/>
                <a:gd name="T17" fmla="*/ 0 h 95"/>
                <a:gd name="T18" fmla="*/ 7 w 352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95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3" y="95"/>
                    <a:pt x="7" y="95"/>
                  </a:cubicBezTo>
                  <a:cubicBezTo>
                    <a:pt x="352" y="95"/>
                    <a:pt x="352" y="95"/>
                    <a:pt x="352" y="95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7" y="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410967" y="1673844"/>
            <a:ext cx="974708" cy="4419452"/>
            <a:chOff x="4733007" y="1517513"/>
            <a:chExt cx="731126" cy="3314589"/>
          </a:xfrm>
          <a:solidFill>
            <a:srgbClr val="15A185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4733007" y="3939803"/>
              <a:ext cx="731126" cy="892299"/>
            </a:xfrm>
            <a:custGeom>
              <a:avLst/>
              <a:gdLst>
                <a:gd name="T0" fmla="*/ 127 w 132"/>
                <a:gd name="T1" fmla="*/ 74 h 161"/>
                <a:gd name="T2" fmla="*/ 113 w 132"/>
                <a:gd name="T3" fmla="*/ 74 h 161"/>
                <a:gd name="T4" fmla="*/ 113 w 132"/>
                <a:gd name="T5" fmla="*/ 0 h 161"/>
                <a:gd name="T6" fmla="*/ 18 w 132"/>
                <a:gd name="T7" fmla="*/ 0 h 161"/>
                <a:gd name="T8" fmla="*/ 18 w 132"/>
                <a:gd name="T9" fmla="*/ 74 h 161"/>
                <a:gd name="T10" fmla="*/ 4 w 132"/>
                <a:gd name="T11" fmla="*/ 74 h 161"/>
                <a:gd name="T12" fmla="*/ 1 w 132"/>
                <a:gd name="T13" fmla="*/ 80 h 161"/>
                <a:gd name="T14" fmla="*/ 63 w 132"/>
                <a:gd name="T15" fmla="*/ 158 h 161"/>
                <a:gd name="T16" fmla="*/ 68 w 132"/>
                <a:gd name="T17" fmla="*/ 158 h 161"/>
                <a:gd name="T18" fmla="*/ 130 w 132"/>
                <a:gd name="T19" fmla="*/ 80 h 161"/>
                <a:gd name="T20" fmla="*/ 127 w 132"/>
                <a:gd name="T21" fmla="*/ 7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27" y="74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4"/>
                    <a:pt x="0" y="77"/>
                    <a:pt x="1" y="80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5" y="161"/>
                    <a:pt x="67" y="161"/>
                    <a:pt x="68" y="158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77"/>
                    <a:pt x="130" y="74"/>
                    <a:pt x="127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833448" y="1517513"/>
              <a:ext cx="525570" cy="1950446"/>
            </a:xfrm>
            <a:custGeom>
              <a:avLst/>
              <a:gdLst>
                <a:gd name="T0" fmla="*/ 95 w 95"/>
                <a:gd name="T1" fmla="*/ 7 h 352"/>
                <a:gd name="T2" fmla="*/ 89 w 95"/>
                <a:gd name="T3" fmla="*/ 0 h 352"/>
                <a:gd name="T4" fmla="*/ 68 w 95"/>
                <a:gd name="T5" fmla="*/ 0 h 352"/>
                <a:gd name="T6" fmla="*/ 27 w 95"/>
                <a:gd name="T7" fmla="*/ 0 h 352"/>
                <a:gd name="T8" fmla="*/ 27 w 95"/>
                <a:gd name="T9" fmla="*/ 0 h 352"/>
                <a:gd name="T10" fmla="*/ 6 w 95"/>
                <a:gd name="T11" fmla="*/ 0 h 352"/>
                <a:gd name="T12" fmla="*/ 0 w 95"/>
                <a:gd name="T13" fmla="*/ 7 h 352"/>
                <a:gd name="T14" fmla="*/ 0 w 95"/>
                <a:gd name="T15" fmla="*/ 352 h 352"/>
                <a:gd name="T16" fmla="*/ 95 w 95"/>
                <a:gd name="T17" fmla="*/ 352 h 352"/>
                <a:gd name="T18" fmla="*/ 95 w 95"/>
                <a:gd name="T19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52">
                  <a:moveTo>
                    <a:pt x="95" y="7"/>
                  </a:moveTo>
                  <a:cubicBezTo>
                    <a:pt x="95" y="3"/>
                    <a:pt x="92" y="0"/>
                    <a:pt x="8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95" y="352"/>
                    <a:pt x="95" y="352"/>
                    <a:pt x="95" y="352"/>
                  </a:cubicBezTo>
                  <a:lnTo>
                    <a:pt x="95" y="7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3860537" y="4106256"/>
            <a:ext cx="4421993" cy="974835"/>
            <a:chOff x="2819934" y="3341821"/>
            <a:chExt cx="3316927" cy="731126"/>
          </a:xfrm>
          <a:solidFill>
            <a:srgbClr val="297F9D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2819934" y="3341821"/>
              <a:ext cx="892299" cy="731126"/>
            </a:xfrm>
            <a:custGeom>
              <a:avLst/>
              <a:gdLst>
                <a:gd name="T0" fmla="*/ 88 w 161"/>
                <a:gd name="T1" fmla="*/ 4 h 132"/>
                <a:gd name="T2" fmla="*/ 82 w 161"/>
                <a:gd name="T3" fmla="*/ 1 h 132"/>
                <a:gd name="T4" fmla="*/ 3 w 161"/>
                <a:gd name="T5" fmla="*/ 63 h 132"/>
                <a:gd name="T6" fmla="*/ 3 w 161"/>
                <a:gd name="T7" fmla="*/ 68 h 132"/>
                <a:gd name="T8" fmla="*/ 82 w 161"/>
                <a:gd name="T9" fmla="*/ 130 h 132"/>
                <a:gd name="T10" fmla="*/ 88 w 161"/>
                <a:gd name="T11" fmla="*/ 127 h 132"/>
                <a:gd name="T12" fmla="*/ 88 w 161"/>
                <a:gd name="T13" fmla="*/ 113 h 132"/>
                <a:gd name="T14" fmla="*/ 161 w 161"/>
                <a:gd name="T15" fmla="*/ 113 h 132"/>
                <a:gd name="T16" fmla="*/ 161 w 161"/>
                <a:gd name="T17" fmla="*/ 18 h 132"/>
                <a:gd name="T18" fmla="*/ 88 w 161"/>
                <a:gd name="T19" fmla="*/ 18 h 132"/>
                <a:gd name="T20" fmla="*/ 88 w 161"/>
                <a:gd name="T21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88" y="4"/>
                  </a:moveTo>
                  <a:cubicBezTo>
                    <a:pt x="88" y="1"/>
                    <a:pt x="85" y="0"/>
                    <a:pt x="82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5"/>
                    <a:pt x="0" y="67"/>
                    <a:pt x="3" y="68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5" y="132"/>
                    <a:pt x="88" y="130"/>
                    <a:pt x="88" y="127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88" y="18"/>
                    <a:pt x="88" y="18"/>
                    <a:pt x="88" y="18"/>
                  </a:cubicBezTo>
                  <a:lnTo>
                    <a:pt x="88" y="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84079" y="3442264"/>
              <a:ext cx="1952782" cy="525570"/>
            </a:xfrm>
            <a:custGeom>
              <a:avLst/>
              <a:gdLst>
                <a:gd name="T0" fmla="*/ 346 w 352"/>
                <a:gd name="T1" fmla="*/ 0 h 95"/>
                <a:gd name="T2" fmla="*/ 0 w 352"/>
                <a:gd name="T3" fmla="*/ 0 h 95"/>
                <a:gd name="T4" fmla="*/ 0 w 352"/>
                <a:gd name="T5" fmla="*/ 95 h 95"/>
                <a:gd name="T6" fmla="*/ 346 w 352"/>
                <a:gd name="T7" fmla="*/ 95 h 95"/>
                <a:gd name="T8" fmla="*/ 352 w 352"/>
                <a:gd name="T9" fmla="*/ 89 h 95"/>
                <a:gd name="T10" fmla="*/ 352 w 352"/>
                <a:gd name="T11" fmla="*/ 75 h 95"/>
                <a:gd name="T12" fmla="*/ 352 w 352"/>
                <a:gd name="T13" fmla="*/ 68 h 95"/>
                <a:gd name="T14" fmla="*/ 352 w 352"/>
                <a:gd name="T15" fmla="*/ 27 h 95"/>
                <a:gd name="T16" fmla="*/ 352 w 352"/>
                <a:gd name="T17" fmla="*/ 16 h 95"/>
                <a:gd name="T18" fmla="*/ 352 w 352"/>
                <a:gd name="T19" fmla="*/ 6 h 95"/>
                <a:gd name="T20" fmla="*/ 346 w 35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95">
                  <a:moveTo>
                    <a:pt x="3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46" y="95"/>
                    <a:pt x="346" y="95"/>
                    <a:pt x="346" y="95"/>
                  </a:cubicBezTo>
                  <a:cubicBezTo>
                    <a:pt x="350" y="95"/>
                    <a:pt x="352" y="92"/>
                    <a:pt x="352" y="89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2" y="16"/>
                    <a:pt x="352" y="16"/>
                    <a:pt x="352" y="1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2"/>
                    <a:pt x="350" y="0"/>
                    <a:pt x="3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33308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33308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79102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379102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048743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200400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94367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5097" y="2670925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1798320" y="1303020"/>
            <a:ext cx="4206240" cy="4244340"/>
          </a:xfrm>
          <a:prstGeom prst="ellipse">
            <a:avLst/>
          </a:prstGeom>
          <a:noFill/>
          <a:ln w="19050">
            <a:solidFill>
              <a:schemeClr val="bg1">
                <a:lumMod val="75000"/>
                <a:alpha val="49804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defRPr/>
            </a:pPr>
            <a:endParaRPr lang="zh-CN" altLang="en-US" kern="0" noProof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GT1.1"/>
          <p:cNvSpPr>
            <a:spLocks noChangeArrowheads="1"/>
          </p:cNvSpPr>
          <p:nvPr/>
        </p:nvSpPr>
        <p:spPr bwMode="auto">
          <a:xfrm>
            <a:off x="5208270" y="11582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GT1.1"/>
          <p:cNvSpPr>
            <a:spLocks noChangeArrowheads="1"/>
          </p:cNvSpPr>
          <p:nvPr/>
        </p:nvSpPr>
        <p:spPr bwMode="auto">
          <a:xfrm>
            <a:off x="5935980" y="199263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KSO_GT1.1"/>
          <p:cNvSpPr>
            <a:spLocks noChangeArrowheads="1"/>
          </p:cNvSpPr>
          <p:nvPr/>
        </p:nvSpPr>
        <p:spPr bwMode="auto">
          <a:xfrm>
            <a:off x="6337936" y="2756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KSO_GT1.1"/>
          <p:cNvSpPr>
            <a:spLocks noChangeArrowheads="1"/>
          </p:cNvSpPr>
          <p:nvPr/>
        </p:nvSpPr>
        <p:spPr bwMode="auto">
          <a:xfrm>
            <a:off x="6337936" y="3518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1.1"/>
          <p:cNvSpPr>
            <a:spLocks noChangeArrowheads="1"/>
          </p:cNvSpPr>
          <p:nvPr/>
        </p:nvSpPr>
        <p:spPr bwMode="auto">
          <a:xfrm>
            <a:off x="5935980" y="42824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KSO_GT1.1"/>
          <p:cNvSpPr>
            <a:spLocks noChangeArrowheads="1"/>
          </p:cNvSpPr>
          <p:nvPr/>
        </p:nvSpPr>
        <p:spPr bwMode="auto">
          <a:xfrm>
            <a:off x="5208270" y="502158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455546" y="1994536"/>
            <a:ext cx="2851784" cy="2908934"/>
            <a:chOff x="1841596" y="1781576"/>
            <a:chExt cx="2137679" cy="2182087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1841596" y="1781576"/>
              <a:ext cx="2137679" cy="2182087"/>
            </a:xfrm>
            <a:prstGeom prst="ellipse">
              <a:avLst/>
            </a:prstGeom>
            <a:solidFill>
              <a:srgbClr val="A7B342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89073" y="2173345"/>
              <a:ext cx="1071752" cy="1027902"/>
              <a:chOff x="2244095" y="2233516"/>
              <a:chExt cx="885745" cy="84950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Freeform 7"/>
              <p:cNvSpPr/>
              <p:nvPr/>
            </p:nvSpPr>
            <p:spPr bwMode="auto">
              <a:xfrm>
                <a:off x="2244095" y="2233516"/>
                <a:ext cx="885745" cy="59476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363473" y="2573531"/>
                <a:ext cx="646988" cy="50949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50"/>
            <p:cNvSpPr txBox="1">
              <a:spLocks noChangeArrowheads="1"/>
            </p:cNvSpPr>
            <p:nvPr/>
          </p:nvSpPr>
          <p:spPr bwMode="auto">
            <a:xfrm>
              <a:off x="2575575" y="3279171"/>
              <a:ext cx="650306" cy="3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6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6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558666" y="1202056"/>
            <a:ext cx="596264" cy="594360"/>
            <a:chOff x="3419872" y="1187916"/>
            <a:chExt cx="445480" cy="445448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3419872" y="1187916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3499575" y="1267868"/>
              <a:ext cx="286075" cy="285544"/>
            </a:xfrm>
            <a:custGeom>
              <a:avLst/>
              <a:gdLst>
                <a:gd name="T0" fmla="*/ 2147483646 w 4477"/>
                <a:gd name="T1" fmla="*/ 2147483646 h 4133"/>
                <a:gd name="T2" fmla="*/ 2147483646 w 4477"/>
                <a:gd name="T3" fmla="*/ 1386867173 h 4133"/>
                <a:gd name="T4" fmla="*/ 2147483646 w 4477"/>
                <a:gd name="T5" fmla="*/ 385250906 h 4133"/>
                <a:gd name="T6" fmla="*/ 2147483646 w 4477"/>
                <a:gd name="T7" fmla="*/ 0 h 4133"/>
                <a:gd name="T8" fmla="*/ 2147483646 w 4477"/>
                <a:gd name="T9" fmla="*/ 231114454 h 4133"/>
                <a:gd name="T10" fmla="*/ 2147483646 w 4477"/>
                <a:gd name="T11" fmla="*/ 1001616267 h 4133"/>
                <a:gd name="T12" fmla="*/ 2147483646 w 4477"/>
                <a:gd name="T13" fmla="*/ 2147483646 h 4133"/>
                <a:gd name="T14" fmla="*/ 2147483646 w 4477"/>
                <a:gd name="T15" fmla="*/ 2147483646 h 4133"/>
                <a:gd name="T16" fmla="*/ 2147483646 w 4477"/>
                <a:gd name="T17" fmla="*/ 2147483646 h 4133"/>
                <a:gd name="T18" fmla="*/ 2147483646 w 4477"/>
                <a:gd name="T19" fmla="*/ 2147483646 h 4133"/>
                <a:gd name="T20" fmla="*/ 2147483646 w 4477"/>
                <a:gd name="T21" fmla="*/ 2147483646 h 4133"/>
                <a:gd name="T22" fmla="*/ 2147483646 w 4477"/>
                <a:gd name="T23" fmla="*/ 2147483646 h 4133"/>
                <a:gd name="T24" fmla="*/ 2147483646 w 4477"/>
                <a:gd name="T25" fmla="*/ 2147483646 h 4133"/>
                <a:gd name="T26" fmla="*/ 2147483646 w 4477"/>
                <a:gd name="T27" fmla="*/ 2147483646 h 4133"/>
                <a:gd name="T28" fmla="*/ 2147483646 w 4477"/>
                <a:gd name="T29" fmla="*/ 2147483646 h 4133"/>
                <a:gd name="T30" fmla="*/ 2147483646 w 4477"/>
                <a:gd name="T31" fmla="*/ 2147483646 h 4133"/>
                <a:gd name="T32" fmla="*/ 2147483646 w 4477"/>
                <a:gd name="T33" fmla="*/ 2147483646 h 4133"/>
                <a:gd name="T34" fmla="*/ 2147483646 w 4477"/>
                <a:gd name="T35" fmla="*/ 2147483646 h 4133"/>
                <a:gd name="T36" fmla="*/ 2147483646 w 4477"/>
                <a:gd name="T37" fmla="*/ 2147483646 h 4133"/>
                <a:gd name="T38" fmla="*/ 2147483646 w 4477"/>
                <a:gd name="T39" fmla="*/ 2147483646 h 4133"/>
                <a:gd name="T40" fmla="*/ 2147483646 w 4477"/>
                <a:gd name="T41" fmla="*/ 2147483646 h 4133"/>
                <a:gd name="T42" fmla="*/ 2147483646 w 4477"/>
                <a:gd name="T43" fmla="*/ 2147483646 h 4133"/>
                <a:gd name="T44" fmla="*/ 2147483646 w 4477"/>
                <a:gd name="T45" fmla="*/ 2147483646 h 4133"/>
                <a:gd name="T46" fmla="*/ 2147483646 w 4477"/>
                <a:gd name="T47" fmla="*/ 2147483646 h 4133"/>
                <a:gd name="T48" fmla="*/ 2147483646 w 4477"/>
                <a:gd name="T49" fmla="*/ 2147483646 h 4133"/>
                <a:gd name="T50" fmla="*/ 2147483646 w 4477"/>
                <a:gd name="T51" fmla="*/ 2147483646 h 4133"/>
                <a:gd name="T52" fmla="*/ 2147483646 w 4477"/>
                <a:gd name="T53" fmla="*/ 2147483646 h 4133"/>
                <a:gd name="T54" fmla="*/ 2147483646 w 4477"/>
                <a:gd name="T55" fmla="*/ 2147483646 h 4133"/>
                <a:gd name="T56" fmla="*/ 2147483646 w 4477"/>
                <a:gd name="T57" fmla="*/ 2147483646 h 4133"/>
                <a:gd name="T58" fmla="*/ 2147483646 w 4477"/>
                <a:gd name="T59" fmla="*/ 2147483646 h 4133"/>
                <a:gd name="T60" fmla="*/ 2147483646 w 4477"/>
                <a:gd name="T61" fmla="*/ 2147483646 h 4133"/>
                <a:gd name="T62" fmla="*/ 2147483646 w 4477"/>
                <a:gd name="T63" fmla="*/ 2147483646 h 4133"/>
                <a:gd name="T64" fmla="*/ 2147483646 w 4477"/>
                <a:gd name="T65" fmla="*/ 2147483646 h 4133"/>
                <a:gd name="T66" fmla="*/ 0 w 4477"/>
                <a:gd name="T67" fmla="*/ 2147483646 h 4133"/>
                <a:gd name="T68" fmla="*/ 2147483646 w 4477"/>
                <a:gd name="T69" fmla="*/ 2147483646 h 4133"/>
                <a:gd name="T70" fmla="*/ 2147483646 w 4477"/>
                <a:gd name="T71" fmla="*/ 2147483646 h 4133"/>
                <a:gd name="T72" fmla="*/ 2147483646 w 4477"/>
                <a:gd name="T73" fmla="*/ 2147483646 h 4133"/>
                <a:gd name="T74" fmla="*/ 2147483646 w 4477"/>
                <a:gd name="T75" fmla="*/ 2147483646 h 4133"/>
                <a:gd name="T76" fmla="*/ 2147483646 w 4477"/>
                <a:gd name="T77" fmla="*/ 2147483646 h 4133"/>
                <a:gd name="T78" fmla="*/ 2147483646 w 4477"/>
                <a:gd name="T79" fmla="*/ 2147483646 h 4133"/>
                <a:gd name="T80" fmla="*/ 2147483646 w 4477"/>
                <a:gd name="T81" fmla="*/ 2147483646 h 4133"/>
                <a:gd name="T82" fmla="*/ 2147483646 w 4477"/>
                <a:gd name="T83" fmla="*/ 2147483646 h 4133"/>
                <a:gd name="T84" fmla="*/ 2147483646 w 4477"/>
                <a:gd name="T85" fmla="*/ 2147483646 h 4133"/>
                <a:gd name="T86" fmla="*/ 2147483646 w 4477"/>
                <a:gd name="T87" fmla="*/ 2147483646 h 4133"/>
                <a:gd name="T88" fmla="*/ 2147483646 w 4477"/>
                <a:gd name="T89" fmla="*/ 2147483646 h 4133"/>
                <a:gd name="T90" fmla="*/ 2147483646 w 4477"/>
                <a:gd name="T91" fmla="*/ 2147483646 h 4133"/>
                <a:gd name="T92" fmla="*/ 2147483646 w 4477"/>
                <a:gd name="T93" fmla="*/ 2147483646 h 4133"/>
                <a:gd name="T94" fmla="*/ 2147483646 w 4477"/>
                <a:gd name="T95" fmla="*/ 2147483646 h 4133"/>
                <a:gd name="T96" fmla="*/ 2147483646 w 4477"/>
                <a:gd name="T97" fmla="*/ 2147483646 h 4133"/>
                <a:gd name="T98" fmla="*/ 2147483646 w 4477"/>
                <a:gd name="T99" fmla="*/ 2147483646 h 4133"/>
                <a:gd name="T100" fmla="*/ 2147483646 w 4477"/>
                <a:gd name="T101" fmla="*/ 2147483646 h 4133"/>
                <a:gd name="T102" fmla="*/ 2147483646 w 4477"/>
                <a:gd name="T103" fmla="*/ 2147483646 h 4133"/>
                <a:gd name="T104" fmla="*/ 2147483646 w 4477"/>
                <a:gd name="T105" fmla="*/ 2147483646 h 4133"/>
                <a:gd name="T106" fmla="*/ 2147483646 w 4477"/>
                <a:gd name="T107" fmla="*/ 2147483646 h 41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77" h="4133">
                  <a:moveTo>
                    <a:pt x="3646" y="48"/>
                  </a:moveTo>
                  <a:lnTo>
                    <a:pt x="3646" y="48"/>
                  </a:lnTo>
                  <a:lnTo>
                    <a:pt x="3623" y="39"/>
                  </a:lnTo>
                  <a:lnTo>
                    <a:pt x="3600" y="31"/>
                  </a:lnTo>
                  <a:lnTo>
                    <a:pt x="3578" y="24"/>
                  </a:lnTo>
                  <a:lnTo>
                    <a:pt x="3557" y="18"/>
                  </a:lnTo>
                  <a:lnTo>
                    <a:pt x="3536" y="13"/>
                  </a:lnTo>
                  <a:lnTo>
                    <a:pt x="3515" y="8"/>
                  </a:lnTo>
                  <a:lnTo>
                    <a:pt x="3494" y="5"/>
                  </a:lnTo>
                  <a:lnTo>
                    <a:pt x="3473" y="3"/>
                  </a:lnTo>
                  <a:lnTo>
                    <a:pt x="3454" y="1"/>
                  </a:lnTo>
                  <a:lnTo>
                    <a:pt x="3434" y="0"/>
                  </a:lnTo>
                  <a:lnTo>
                    <a:pt x="3415" y="0"/>
                  </a:lnTo>
                  <a:lnTo>
                    <a:pt x="3395" y="1"/>
                  </a:lnTo>
                  <a:lnTo>
                    <a:pt x="3376" y="3"/>
                  </a:lnTo>
                  <a:lnTo>
                    <a:pt x="3358" y="5"/>
                  </a:lnTo>
                  <a:lnTo>
                    <a:pt x="3339" y="9"/>
                  </a:lnTo>
                  <a:lnTo>
                    <a:pt x="3321" y="13"/>
                  </a:lnTo>
                  <a:lnTo>
                    <a:pt x="3303" y="18"/>
                  </a:lnTo>
                  <a:lnTo>
                    <a:pt x="3285" y="23"/>
                  </a:lnTo>
                  <a:lnTo>
                    <a:pt x="3268" y="30"/>
                  </a:lnTo>
                  <a:lnTo>
                    <a:pt x="3251" y="37"/>
                  </a:lnTo>
                  <a:lnTo>
                    <a:pt x="3235" y="45"/>
                  </a:lnTo>
                  <a:lnTo>
                    <a:pt x="3219" y="54"/>
                  </a:lnTo>
                  <a:lnTo>
                    <a:pt x="3201" y="63"/>
                  </a:lnTo>
                  <a:lnTo>
                    <a:pt x="3186" y="74"/>
                  </a:lnTo>
                  <a:lnTo>
                    <a:pt x="3170" y="85"/>
                  </a:lnTo>
                  <a:lnTo>
                    <a:pt x="3155" y="96"/>
                  </a:lnTo>
                  <a:lnTo>
                    <a:pt x="3139" y="108"/>
                  </a:lnTo>
                  <a:lnTo>
                    <a:pt x="3124" y="121"/>
                  </a:lnTo>
                  <a:lnTo>
                    <a:pt x="3110" y="134"/>
                  </a:lnTo>
                  <a:lnTo>
                    <a:pt x="3094" y="149"/>
                  </a:lnTo>
                  <a:lnTo>
                    <a:pt x="3066" y="179"/>
                  </a:lnTo>
                  <a:lnTo>
                    <a:pt x="3079" y="337"/>
                  </a:lnTo>
                  <a:lnTo>
                    <a:pt x="3094" y="494"/>
                  </a:lnTo>
                  <a:lnTo>
                    <a:pt x="3112" y="649"/>
                  </a:lnTo>
                  <a:lnTo>
                    <a:pt x="3131" y="802"/>
                  </a:lnTo>
                  <a:lnTo>
                    <a:pt x="3151" y="954"/>
                  </a:lnTo>
                  <a:lnTo>
                    <a:pt x="3174" y="1104"/>
                  </a:lnTo>
                  <a:lnTo>
                    <a:pt x="3198" y="1252"/>
                  </a:lnTo>
                  <a:lnTo>
                    <a:pt x="3226" y="1398"/>
                  </a:lnTo>
                  <a:lnTo>
                    <a:pt x="3254" y="1543"/>
                  </a:lnTo>
                  <a:lnTo>
                    <a:pt x="3284" y="1686"/>
                  </a:lnTo>
                  <a:lnTo>
                    <a:pt x="3318" y="1827"/>
                  </a:lnTo>
                  <a:lnTo>
                    <a:pt x="3352" y="1967"/>
                  </a:lnTo>
                  <a:lnTo>
                    <a:pt x="3388" y="2104"/>
                  </a:lnTo>
                  <a:lnTo>
                    <a:pt x="3407" y="2172"/>
                  </a:lnTo>
                  <a:lnTo>
                    <a:pt x="3427" y="2240"/>
                  </a:lnTo>
                  <a:lnTo>
                    <a:pt x="3447" y="2307"/>
                  </a:lnTo>
                  <a:lnTo>
                    <a:pt x="3468" y="2374"/>
                  </a:lnTo>
                  <a:lnTo>
                    <a:pt x="3488" y="2441"/>
                  </a:lnTo>
                  <a:lnTo>
                    <a:pt x="3510" y="2506"/>
                  </a:lnTo>
                  <a:lnTo>
                    <a:pt x="4267" y="2335"/>
                  </a:lnTo>
                  <a:lnTo>
                    <a:pt x="4258" y="2257"/>
                  </a:lnTo>
                  <a:lnTo>
                    <a:pt x="4249" y="2179"/>
                  </a:lnTo>
                  <a:lnTo>
                    <a:pt x="4238" y="2102"/>
                  </a:lnTo>
                  <a:lnTo>
                    <a:pt x="4227" y="2026"/>
                  </a:lnTo>
                  <a:lnTo>
                    <a:pt x="4214" y="1950"/>
                  </a:lnTo>
                  <a:lnTo>
                    <a:pt x="4202" y="1874"/>
                  </a:lnTo>
                  <a:lnTo>
                    <a:pt x="4189" y="1798"/>
                  </a:lnTo>
                  <a:lnTo>
                    <a:pt x="4175" y="1724"/>
                  </a:lnTo>
                  <a:lnTo>
                    <a:pt x="4161" y="1649"/>
                  </a:lnTo>
                  <a:lnTo>
                    <a:pt x="4146" y="1574"/>
                  </a:lnTo>
                  <a:lnTo>
                    <a:pt x="4130" y="1500"/>
                  </a:lnTo>
                  <a:lnTo>
                    <a:pt x="4113" y="1428"/>
                  </a:lnTo>
                  <a:lnTo>
                    <a:pt x="4096" y="1354"/>
                  </a:lnTo>
                  <a:lnTo>
                    <a:pt x="4078" y="1282"/>
                  </a:lnTo>
                  <a:lnTo>
                    <a:pt x="4060" y="1210"/>
                  </a:lnTo>
                  <a:lnTo>
                    <a:pt x="4041" y="1138"/>
                  </a:lnTo>
                  <a:lnTo>
                    <a:pt x="4020" y="1067"/>
                  </a:lnTo>
                  <a:lnTo>
                    <a:pt x="4000" y="995"/>
                  </a:lnTo>
                  <a:lnTo>
                    <a:pt x="3979" y="926"/>
                  </a:lnTo>
                  <a:lnTo>
                    <a:pt x="3957" y="855"/>
                  </a:lnTo>
                  <a:lnTo>
                    <a:pt x="3935" y="785"/>
                  </a:lnTo>
                  <a:lnTo>
                    <a:pt x="3911" y="717"/>
                  </a:lnTo>
                  <a:lnTo>
                    <a:pt x="3888" y="648"/>
                  </a:lnTo>
                  <a:lnTo>
                    <a:pt x="3863" y="579"/>
                  </a:lnTo>
                  <a:lnTo>
                    <a:pt x="3839" y="512"/>
                  </a:lnTo>
                  <a:lnTo>
                    <a:pt x="3812" y="444"/>
                  </a:lnTo>
                  <a:lnTo>
                    <a:pt x="3786" y="377"/>
                  </a:lnTo>
                  <a:lnTo>
                    <a:pt x="3759" y="310"/>
                  </a:lnTo>
                  <a:lnTo>
                    <a:pt x="3732" y="244"/>
                  </a:lnTo>
                  <a:lnTo>
                    <a:pt x="3703" y="179"/>
                  </a:lnTo>
                  <a:lnTo>
                    <a:pt x="3675" y="113"/>
                  </a:lnTo>
                  <a:lnTo>
                    <a:pt x="3646" y="48"/>
                  </a:lnTo>
                  <a:close/>
                  <a:moveTo>
                    <a:pt x="831" y="2804"/>
                  </a:moveTo>
                  <a:lnTo>
                    <a:pt x="2810" y="2804"/>
                  </a:lnTo>
                  <a:lnTo>
                    <a:pt x="2810" y="2949"/>
                  </a:lnTo>
                  <a:lnTo>
                    <a:pt x="831" y="2949"/>
                  </a:lnTo>
                  <a:lnTo>
                    <a:pt x="831" y="2804"/>
                  </a:lnTo>
                  <a:close/>
                  <a:moveTo>
                    <a:pt x="3516" y="3370"/>
                  </a:moveTo>
                  <a:lnTo>
                    <a:pt x="3637" y="3750"/>
                  </a:lnTo>
                  <a:lnTo>
                    <a:pt x="190" y="3750"/>
                  </a:lnTo>
                  <a:lnTo>
                    <a:pt x="0" y="3750"/>
                  </a:lnTo>
                  <a:lnTo>
                    <a:pt x="0" y="3559"/>
                  </a:lnTo>
                  <a:lnTo>
                    <a:pt x="0" y="1320"/>
                  </a:lnTo>
                  <a:lnTo>
                    <a:pt x="0" y="1240"/>
                  </a:lnTo>
                  <a:lnTo>
                    <a:pt x="59" y="1183"/>
                  </a:lnTo>
                  <a:lnTo>
                    <a:pt x="764" y="503"/>
                  </a:lnTo>
                  <a:lnTo>
                    <a:pt x="819" y="449"/>
                  </a:lnTo>
                  <a:lnTo>
                    <a:pt x="895" y="449"/>
                  </a:lnTo>
                  <a:lnTo>
                    <a:pt x="2831" y="449"/>
                  </a:lnTo>
                  <a:lnTo>
                    <a:pt x="2840" y="545"/>
                  </a:lnTo>
                  <a:lnTo>
                    <a:pt x="2849" y="640"/>
                  </a:lnTo>
                  <a:lnTo>
                    <a:pt x="2859" y="735"/>
                  </a:lnTo>
                  <a:lnTo>
                    <a:pt x="2870" y="829"/>
                  </a:lnTo>
                  <a:lnTo>
                    <a:pt x="1084" y="829"/>
                  </a:lnTo>
                  <a:lnTo>
                    <a:pt x="1138" y="1419"/>
                  </a:lnTo>
                  <a:lnTo>
                    <a:pt x="1148" y="1526"/>
                  </a:lnTo>
                  <a:lnTo>
                    <a:pt x="1040" y="1522"/>
                  </a:lnTo>
                  <a:lnTo>
                    <a:pt x="380" y="1497"/>
                  </a:lnTo>
                  <a:lnTo>
                    <a:pt x="380" y="3370"/>
                  </a:lnTo>
                  <a:lnTo>
                    <a:pt x="3516" y="3370"/>
                  </a:lnTo>
                  <a:close/>
                  <a:moveTo>
                    <a:pt x="472" y="1312"/>
                  </a:moveTo>
                  <a:lnTo>
                    <a:pt x="939" y="1329"/>
                  </a:lnTo>
                  <a:lnTo>
                    <a:pt x="900" y="898"/>
                  </a:lnTo>
                  <a:lnTo>
                    <a:pt x="472" y="1312"/>
                  </a:lnTo>
                  <a:close/>
                  <a:moveTo>
                    <a:pt x="2810" y="2206"/>
                  </a:moveTo>
                  <a:lnTo>
                    <a:pt x="831" y="2206"/>
                  </a:lnTo>
                  <a:lnTo>
                    <a:pt x="831" y="2351"/>
                  </a:lnTo>
                  <a:lnTo>
                    <a:pt x="2810" y="2351"/>
                  </a:lnTo>
                  <a:lnTo>
                    <a:pt x="2810" y="2206"/>
                  </a:lnTo>
                  <a:close/>
                  <a:moveTo>
                    <a:pt x="2810" y="1666"/>
                  </a:moveTo>
                  <a:lnTo>
                    <a:pt x="1621" y="1666"/>
                  </a:lnTo>
                  <a:lnTo>
                    <a:pt x="1621" y="1810"/>
                  </a:lnTo>
                  <a:lnTo>
                    <a:pt x="2810" y="1810"/>
                  </a:lnTo>
                  <a:lnTo>
                    <a:pt x="2810" y="1666"/>
                  </a:lnTo>
                  <a:close/>
                  <a:moveTo>
                    <a:pt x="2810" y="1112"/>
                  </a:moveTo>
                  <a:lnTo>
                    <a:pt x="1621" y="1112"/>
                  </a:lnTo>
                  <a:lnTo>
                    <a:pt x="1621" y="1256"/>
                  </a:lnTo>
                  <a:lnTo>
                    <a:pt x="2810" y="1256"/>
                  </a:lnTo>
                  <a:lnTo>
                    <a:pt x="2810" y="1112"/>
                  </a:lnTo>
                  <a:close/>
                  <a:moveTo>
                    <a:pt x="4318" y="3463"/>
                  </a:moveTo>
                  <a:lnTo>
                    <a:pt x="4002" y="3540"/>
                  </a:lnTo>
                  <a:lnTo>
                    <a:pt x="4007" y="3867"/>
                  </a:lnTo>
                  <a:lnTo>
                    <a:pt x="4237" y="4133"/>
                  </a:lnTo>
                  <a:lnTo>
                    <a:pt x="4387" y="4100"/>
                  </a:lnTo>
                  <a:lnTo>
                    <a:pt x="4477" y="3751"/>
                  </a:lnTo>
                  <a:lnTo>
                    <a:pt x="4318" y="3463"/>
                  </a:lnTo>
                  <a:close/>
                  <a:moveTo>
                    <a:pt x="4272" y="2491"/>
                  </a:moveTo>
                  <a:lnTo>
                    <a:pt x="4272" y="2491"/>
                  </a:lnTo>
                  <a:lnTo>
                    <a:pt x="4388" y="3367"/>
                  </a:lnTo>
                  <a:lnTo>
                    <a:pt x="3870" y="3485"/>
                  </a:lnTo>
                  <a:lnTo>
                    <a:pt x="3583" y="2648"/>
                  </a:lnTo>
                  <a:lnTo>
                    <a:pt x="4272" y="24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320666" y="1962150"/>
            <a:ext cx="592454" cy="594360"/>
            <a:chOff x="3990220" y="1757652"/>
            <a:chExt cx="445480" cy="44544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990220" y="175765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4070435" y="1849026"/>
              <a:ext cx="285050" cy="262700"/>
            </a:xfrm>
            <a:custGeom>
              <a:avLst/>
              <a:gdLst>
                <a:gd name="T0" fmla="*/ 493597 w 1939925"/>
                <a:gd name="T1" fmla="*/ 1733079 h 1768475"/>
                <a:gd name="T2" fmla="*/ 432444 w 1939925"/>
                <a:gd name="T3" fmla="*/ 1731256 h 1768475"/>
                <a:gd name="T4" fmla="*/ 382481 w 1939925"/>
                <a:gd name="T5" fmla="*/ 1692447 h 1768475"/>
                <a:gd name="T6" fmla="*/ 366347 w 1939925"/>
                <a:gd name="T7" fmla="*/ 1634364 h 1768475"/>
                <a:gd name="T8" fmla="*/ 388987 w 1939925"/>
                <a:gd name="T9" fmla="*/ 1577845 h 1768475"/>
                <a:gd name="T10" fmla="*/ 978135 w 1939925"/>
                <a:gd name="T11" fmla="*/ 1097558 h 1768475"/>
                <a:gd name="T12" fmla="*/ 1023934 w 1939925"/>
                <a:gd name="T13" fmla="*/ 1140795 h 1768475"/>
                <a:gd name="T14" fmla="*/ 1033823 w 1939925"/>
                <a:gd name="T15" fmla="*/ 1199919 h 1768475"/>
                <a:gd name="T16" fmla="*/ 1005459 w 1939925"/>
                <a:gd name="T17" fmla="*/ 1254615 h 1768475"/>
                <a:gd name="T18" fmla="*/ 907874 w 1939925"/>
                <a:gd name="T19" fmla="*/ 1091828 h 1768475"/>
                <a:gd name="T20" fmla="*/ 1354102 w 1939925"/>
                <a:gd name="T21" fmla="*/ 401443 h 1768475"/>
                <a:gd name="T22" fmla="*/ 1253373 w 1939925"/>
                <a:gd name="T23" fmla="*/ 436780 h 1768475"/>
                <a:gd name="T24" fmla="*/ 1166143 w 1939925"/>
                <a:gd name="T25" fmla="*/ 503817 h 1768475"/>
                <a:gd name="T26" fmla="*/ 1105912 w 1939925"/>
                <a:gd name="T27" fmla="*/ 593460 h 1768475"/>
                <a:gd name="T28" fmla="*/ 1079172 w 1939925"/>
                <a:gd name="T29" fmla="*/ 694015 h 1768475"/>
                <a:gd name="T30" fmla="*/ 1084624 w 1939925"/>
                <a:gd name="T31" fmla="*/ 797429 h 1768475"/>
                <a:gd name="T32" fmla="*/ 1123047 w 1939925"/>
                <a:gd name="T33" fmla="*/ 895126 h 1768475"/>
                <a:gd name="T34" fmla="*/ 1194440 w 1939925"/>
                <a:gd name="T35" fmla="*/ 979052 h 1768475"/>
                <a:gd name="T36" fmla="*/ 1287641 w 1939925"/>
                <a:gd name="T37" fmla="*/ 1035436 h 1768475"/>
                <a:gd name="T38" fmla="*/ 1390967 w 1939925"/>
                <a:gd name="T39" fmla="*/ 1059341 h 1768475"/>
                <a:gd name="T40" fmla="*/ 1496370 w 1939925"/>
                <a:gd name="T41" fmla="*/ 1051286 h 1768475"/>
                <a:gd name="T42" fmla="*/ 1595282 w 1939925"/>
                <a:gd name="T43" fmla="*/ 1011011 h 1768475"/>
                <a:gd name="T44" fmla="*/ 1679656 w 1939925"/>
                <a:gd name="T45" fmla="*/ 939297 h 1768475"/>
                <a:gd name="T46" fmla="*/ 1734434 w 1939925"/>
                <a:gd name="T47" fmla="*/ 847576 h 1768475"/>
                <a:gd name="T48" fmla="*/ 1756501 w 1939925"/>
                <a:gd name="T49" fmla="*/ 745722 h 1768475"/>
                <a:gd name="T50" fmla="*/ 1745858 w 1939925"/>
                <a:gd name="T51" fmla="*/ 643087 h 1768475"/>
                <a:gd name="T52" fmla="*/ 1701983 w 1939925"/>
                <a:gd name="T53" fmla="*/ 546950 h 1768475"/>
                <a:gd name="T54" fmla="*/ 1626436 w 1939925"/>
                <a:gd name="T55" fmla="*/ 466141 h 1768475"/>
                <a:gd name="T56" fmla="*/ 1531417 w 1939925"/>
                <a:gd name="T57" fmla="*/ 414954 h 1768475"/>
                <a:gd name="T58" fmla="*/ 1427053 w 1939925"/>
                <a:gd name="T59" fmla="*/ 395727 h 1768475"/>
                <a:gd name="T60" fmla="*/ 1512985 w 1939925"/>
                <a:gd name="T61" fmla="*/ 260353 h 1768475"/>
                <a:gd name="T62" fmla="*/ 1657070 w 1939925"/>
                <a:gd name="T63" fmla="*/ 312580 h 1768475"/>
                <a:gd name="T64" fmla="*/ 1781425 w 1939925"/>
                <a:gd name="T65" fmla="*/ 410277 h 1768475"/>
                <a:gd name="T66" fmla="*/ 1865799 w 1939925"/>
                <a:gd name="T67" fmla="*/ 540454 h 1768475"/>
                <a:gd name="T68" fmla="*/ 1903182 w 1939925"/>
                <a:gd name="T69" fmla="*/ 684921 h 1768475"/>
                <a:gd name="T70" fmla="*/ 1893317 w 1939925"/>
                <a:gd name="T71" fmla="*/ 833285 h 1768475"/>
                <a:gd name="T72" fmla="*/ 1836202 w 1939925"/>
                <a:gd name="T73" fmla="*/ 972816 h 1768475"/>
                <a:gd name="T74" fmla="*/ 1732358 w 1939925"/>
                <a:gd name="T75" fmla="*/ 1092339 h 1768475"/>
                <a:gd name="T76" fmla="*/ 1598138 w 1939925"/>
                <a:gd name="T77" fmla="*/ 1171069 h 1768475"/>
                <a:gd name="T78" fmla="*/ 1449639 w 1939925"/>
                <a:gd name="T79" fmla="*/ 1204327 h 1768475"/>
                <a:gd name="T80" fmla="*/ 1298285 w 1939925"/>
                <a:gd name="T81" fmla="*/ 1190816 h 1768475"/>
                <a:gd name="T82" fmla="*/ 1156537 w 1939925"/>
                <a:gd name="T83" fmla="*/ 1131574 h 1768475"/>
                <a:gd name="T84" fmla="*/ 1036855 w 1939925"/>
                <a:gd name="T85" fmla="*/ 1027122 h 1768475"/>
                <a:gd name="T86" fmla="*/ 959751 w 1939925"/>
                <a:gd name="T87" fmla="*/ 894346 h 1768475"/>
                <a:gd name="T88" fmla="*/ 929636 w 1939925"/>
                <a:gd name="T89" fmla="*/ 748060 h 1768475"/>
                <a:gd name="T90" fmla="*/ 946770 w 1939925"/>
                <a:gd name="T91" fmla="*/ 600475 h 1768475"/>
                <a:gd name="T92" fmla="*/ 1011154 w 1939925"/>
                <a:gd name="T93" fmla="*/ 463023 h 1768475"/>
                <a:gd name="T94" fmla="*/ 1120711 w 1939925"/>
                <a:gd name="T95" fmla="*/ 348696 h 1768475"/>
                <a:gd name="T96" fmla="*/ 1258305 w 1939925"/>
                <a:gd name="T97" fmla="*/ 276463 h 1768475"/>
                <a:gd name="T98" fmla="*/ 1408102 w 1939925"/>
                <a:gd name="T99" fmla="*/ 250999 h 1768475"/>
                <a:gd name="T100" fmla="*/ 1083489 w 1939925"/>
                <a:gd name="T101" fmla="*/ 222937 h 1768475"/>
                <a:gd name="T102" fmla="*/ 944546 w 1939925"/>
                <a:gd name="T103" fmla="*/ 340381 h 1768475"/>
                <a:gd name="T104" fmla="*/ 856506 w 1939925"/>
                <a:gd name="T105" fmla="*/ 472636 h 1768475"/>
                <a:gd name="T106" fmla="*/ 807682 w 1939925"/>
                <a:gd name="T107" fmla="*/ 618663 h 1768475"/>
                <a:gd name="T108" fmla="*/ 798333 w 1939925"/>
                <a:gd name="T109" fmla="*/ 770666 h 1768475"/>
                <a:gd name="T110" fmla="*/ 828198 w 1939925"/>
                <a:gd name="T111" fmla="*/ 920849 h 1768475"/>
                <a:gd name="T112" fmla="*/ 7532 w 1939925"/>
                <a:gd name="T113" fmla="*/ 162136 h 1768475"/>
                <a:gd name="T114" fmla="*/ 43371 w 1939925"/>
                <a:gd name="T115" fmla="*/ 49888 h 1768475"/>
                <a:gd name="T116" fmla="*/ 126736 w 1939925"/>
                <a:gd name="T117" fmla="*/ 5977 h 17684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9925" h="1768475">
                  <a:moveTo>
                    <a:pt x="829650" y="1186581"/>
                  </a:moveTo>
                  <a:lnTo>
                    <a:pt x="972217" y="1327678"/>
                  </a:lnTo>
                  <a:lnTo>
                    <a:pt x="545575" y="1739831"/>
                  </a:lnTo>
                  <a:lnTo>
                    <a:pt x="541865" y="1743544"/>
                  </a:lnTo>
                  <a:lnTo>
                    <a:pt x="537890" y="1746727"/>
                  </a:lnTo>
                  <a:lnTo>
                    <a:pt x="533650" y="1749645"/>
                  </a:lnTo>
                  <a:lnTo>
                    <a:pt x="529675" y="1752297"/>
                  </a:lnTo>
                  <a:lnTo>
                    <a:pt x="525435" y="1755214"/>
                  </a:lnTo>
                  <a:lnTo>
                    <a:pt x="520930" y="1757601"/>
                  </a:lnTo>
                  <a:lnTo>
                    <a:pt x="516425" y="1759458"/>
                  </a:lnTo>
                  <a:lnTo>
                    <a:pt x="511921" y="1761314"/>
                  </a:lnTo>
                  <a:lnTo>
                    <a:pt x="507416" y="1763171"/>
                  </a:lnTo>
                  <a:lnTo>
                    <a:pt x="502646" y="1764762"/>
                  </a:lnTo>
                  <a:lnTo>
                    <a:pt x="497876" y="1765823"/>
                  </a:lnTo>
                  <a:lnTo>
                    <a:pt x="493106" y="1766619"/>
                  </a:lnTo>
                  <a:lnTo>
                    <a:pt x="488336" y="1767680"/>
                  </a:lnTo>
                  <a:lnTo>
                    <a:pt x="483566" y="1768210"/>
                  </a:lnTo>
                  <a:lnTo>
                    <a:pt x="478531" y="1768475"/>
                  </a:lnTo>
                  <a:lnTo>
                    <a:pt x="473761" y="1768475"/>
                  </a:lnTo>
                  <a:lnTo>
                    <a:pt x="468991" y="1768475"/>
                  </a:lnTo>
                  <a:lnTo>
                    <a:pt x="463956" y="1767945"/>
                  </a:lnTo>
                  <a:lnTo>
                    <a:pt x="459186" y="1767414"/>
                  </a:lnTo>
                  <a:lnTo>
                    <a:pt x="454417" y="1766619"/>
                  </a:lnTo>
                  <a:lnTo>
                    <a:pt x="449647" y="1765558"/>
                  </a:lnTo>
                  <a:lnTo>
                    <a:pt x="444877" y="1764232"/>
                  </a:lnTo>
                  <a:lnTo>
                    <a:pt x="440372" y="1762906"/>
                  </a:lnTo>
                  <a:lnTo>
                    <a:pt x="435602" y="1761049"/>
                  </a:lnTo>
                  <a:lnTo>
                    <a:pt x="431097" y="1758927"/>
                  </a:lnTo>
                  <a:lnTo>
                    <a:pt x="426857" y="1756805"/>
                  </a:lnTo>
                  <a:lnTo>
                    <a:pt x="422352" y="1754419"/>
                  </a:lnTo>
                  <a:lnTo>
                    <a:pt x="418112" y="1751766"/>
                  </a:lnTo>
                  <a:lnTo>
                    <a:pt x="413872" y="1749114"/>
                  </a:lnTo>
                  <a:lnTo>
                    <a:pt x="410162" y="1745931"/>
                  </a:lnTo>
                  <a:lnTo>
                    <a:pt x="406187" y="1742484"/>
                  </a:lnTo>
                  <a:lnTo>
                    <a:pt x="402212" y="1739036"/>
                  </a:lnTo>
                  <a:lnTo>
                    <a:pt x="398768" y="1735323"/>
                  </a:lnTo>
                  <a:lnTo>
                    <a:pt x="395323" y="1731610"/>
                  </a:lnTo>
                  <a:lnTo>
                    <a:pt x="392143" y="1727366"/>
                  </a:lnTo>
                  <a:lnTo>
                    <a:pt x="389493" y="1723388"/>
                  </a:lnTo>
                  <a:lnTo>
                    <a:pt x="386843" y="1719409"/>
                  </a:lnTo>
                  <a:lnTo>
                    <a:pt x="384458" y="1714901"/>
                  </a:lnTo>
                  <a:lnTo>
                    <a:pt x="382338" y="1710657"/>
                  </a:lnTo>
                  <a:lnTo>
                    <a:pt x="380218" y="1706148"/>
                  </a:lnTo>
                  <a:lnTo>
                    <a:pt x="378363" y="1701640"/>
                  </a:lnTo>
                  <a:lnTo>
                    <a:pt x="377038" y="1696866"/>
                  </a:lnTo>
                  <a:lnTo>
                    <a:pt x="375713" y="1692357"/>
                  </a:lnTo>
                  <a:lnTo>
                    <a:pt x="374918" y="1687583"/>
                  </a:lnTo>
                  <a:lnTo>
                    <a:pt x="373858" y="1682809"/>
                  </a:lnTo>
                  <a:lnTo>
                    <a:pt x="373328" y="1678565"/>
                  </a:lnTo>
                  <a:lnTo>
                    <a:pt x="373063" y="1673791"/>
                  </a:lnTo>
                  <a:lnTo>
                    <a:pt x="373063" y="1669017"/>
                  </a:lnTo>
                  <a:lnTo>
                    <a:pt x="373063" y="1664243"/>
                  </a:lnTo>
                  <a:lnTo>
                    <a:pt x="373593" y="1659469"/>
                  </a:lnTo>
                  <a:lnTo>
                    <a:pt x="374388" y="1654695"/>
                  </a:lnTo>
                  <a:lnTo>
                    <a:pt x="374918" y="1649921"/>
                  </a:lnTo>
                  <a:lnTo>
                    <a:pt x="375978" y="1645413"/>
                  </a:lnTo>
                  <a:lnTo>
                    <a:pt x="377303" y="1640639"/>
                  </a:lnTo>
                  <a:lnTo>
                    <a:pt x="379158" y="1636130"/>
                  </a:lnTo>
                  <a:lnTo>
                    <a:pt x="380483" y="1631621"/>
                  </a:lnTo>
                  <a:lnTo>
                    <a:pt x="382603" y="1627113"/>
                  </a:lnTo>
                  <a:lnTo>
                    <a:pt x="384988" y="1622869"/>
                  </a:lnTo>
                  <a:lnTo>
                    <a:pt x="387373" y="1618625"/>
                  </a:lnTo>
                  <a:lnTo>
                    <a:pt x="390023" y="1614382"/>
                  </a:lnTo>
                  <a:lnTo>
                    <a:pt x="392938" y="1610404"/>
                  </a:lnTo>
                  <a:lnTo>
                    <a:pt x="396118" y="1606690"/>
                  </a:lnTo>
                  <a:lnTo>
                    <a:pt x="399563" y="1602712"/>
                  </a:lnTo>
                  <a:lnTo>
                    <a:pt x="403272" y="1599264"/>
                  </a:lnTo>
                  <a:lnTo>
                    <a:pt x="829650" y="1186581"/>
                  </a:lnTo>
                  <a:close/>
                  <a:moveTo>
                    <a:pt x="953403" y="1108075"/>
                  </a:moveTo>
                  <a:lnTo>
                    <a:pt x="958173" y="1108340"/>
                  </a:lnTo>
                  <a:lnTo>
                    <a:pt x="963208" y="1108606"/>
                  </a:lnTo>
                  <a:lnTo>
                    <a:pt x="967978" y="1109136"/>
                  </a:lnTo>
                  <a:lnTo>
                    <a:pt x="972747" y="1109932"/>
                  </a:lnTo>
                  <a:lnTo>
                    <a:pt x="977517" y="1110993"/>
                  </a:lnTo>
                  <a:lnTo>
                    <a:pt x="982287" y="1112053"/>
                  </a:lnTo>
                  <a:lnTo>
                    <a:pt x="986792" y="1113910"/>
                  </a:lnTo>
                  <a:lnTo>
                    <a:pt x="991562" y="1115501"/>
                  </a:lnTo>
                  <a:lnTo>
                    <a:pt x="996067" y="1117623"/>
                  </a:lnTo>
                  <a:lnTo>
                    <a:pt x="1000307" y="1119480"/>
                  </a:lnTo>
                  <a:lnTo>
                    <a:pt x="1004547" y="1121867"/>
                  </a:lnTo>
                  <a:lnTo>
                    <a:pt x="1009052" y="1124784"/>
                  </a:lnTo>
                  <a:lnTo>
                    <a:pt x="1013292" y="1127701"/>
                  </a:lnTo>
                  <a:lnTo>
                    <a:pt x="1017002" y="1130619"/>
                  </a:lnTo>
                  <a:lnTo>
                    <a:pt x="1020977" y="1133802"/>
                  </a:lnTo>
                  <a:lnTo>
                    <a:pt x="1024952" y="1137515"/>
                  </a:lnTo>
                  <a:lnTo>
                    <a:pt x="1028396" y="1140963"/>
                  </a:lnTo>
                  <a:lnTo>
                    <a:pt x="1031576" y="1144941"/>
                  </a:lnTo>
                  <a:lnTo>
                    <a:pt x="1034756" y="1149184"/>
                  </a:lnTo>
                  <a:lnTo>
                    <a:pt x="1037671" y="1152897"/>
                  </a:lnTo>
                  <a:lnTo>
                    <a:pt x="1040321" y="1157141"/>
                  </a:lnTo>
                  <a:lnTo>
                    <a:pt x="1042706" y="1161650"/>
                  </a:lnTo>
                  <a:lnTo>
                    <a:pt x="1044826" y="1165893"/>
                  </a:lnTo>
                  <a:lnTo>
                    <a:pt x="1046946" y="1170402"/>
                  </a:lnTo>
                  <a:lnTo>
                    <a:pt x="1048801" y="1174646"/>
                  </a:lnTo>
                  <a:lnTo>
                    <a:pt x="1049861" y="1179420"/>
                  </a:lnTo>
                  <a:lnTo>
                    <a:pt x="1051451" y="1183928"/>
                  </a:lnTo>
                  <a:lnTo>
                    <a:pt x="1052246" y="1188702"/>
                  </a:lnTo>
                  <a:lnTo>
                    <a:pt x="1053041" y="1193476"/>
                  </a:lnTo>
                  <a:lnTo>
                    <a:pt x="1053836" y="1197985"/>
                  </a:lnTo>
                  <a:lnTo>
                    <a:pt x="1054101" y="1202759"/>
                  </a:lnTo>
                  <a:lnTo>
                    <a:pt x="1054101" y="1207533"/>
                  </a:lnTo>
                  <a:lnTo>
                    <a:pt x="1053836" y="1212307"/>
                  </a:lnTo>
                  <a:lnTo>
                    <a:pt x="1053571" y="1217081"/>
                  </a:lnTo>
                  <a:lnTo>
                    <a:pt x="1052776" y="1221855"/>
                  </a:lnTo>
                  <a:lnTo>
                    <a:pt x="1051981" y="1226629"/>
                  </a:lnTo>
                  <a:lnTo>
                    <a:pt x="1051186" y="1231138"/>
                  </a:lnTo>
                  <a:lnTo>
                    <a:pt x="1049596" y="1235912"/>
                  </a:lnTo>
                  <a:lnTo>
                    <a:pt x="1048006" y="1240420"/>
                  </a:lnTo>
                  <a:lnTo>
                    <a:pt x="1046416" y="1244929"/>
                  </a:lnTo>
                  <a:lnTo>
                    <a:pt x="1044561" y="1249438"/>
                  </a:lnTo>
                  <a:lnTo>
                    <a:pt x="1042176" y="1253681"/>
                  </a:lnTo>
                  <a:lnTo>
                    <a:pt x="1039791" y="1257925"/>
                  </a:lnTo>
                  <a:lnTo>
                    <a:pt x="1037141" y="1262168"/>
                  </a:lnTo>
                  <a:lnTo>
                    <a:pt x="1033961" y="1266147"/>
                  </a:lnTo>
                  <a:lnTo>
                    <a:pt x="1031046" y="1269860"/>
                  </a:lnTo>
                  <a:lnTo>
                    <a:pt x="1027601" y="1273838"/>
                  </a:lnTo>
                  <a:lnTo>
                    <a:pt x="1023892" y="1277551"/>
                  </a:lnTo>
                  <a:lnTo>
                    <a:pt x="1018592" y="1282856"/>
                  </a:lnTo>
                  <a:lnTo>
                    <a:pt x="876024" y="1141758"/>
                  </a:lnTo>
                  <a:lnTo>
                    <a:pt x="881589" y="1136719"/>
                  </a:lnTo>
                  <a:lnTo>
                    <a:pt x="885299" y="1133006"/>
                  </a:lnTo>
                  <a:lnTo>
                    <a:pt x="889274" y="1129823"/>
                  </a:lnTo>
                  <a:lnTo>
                    <a:pt x="893514" y="1126641"/>
                  </a:lnTo>
                  <a:lnTo>
                    <a:pt x="897489" y="1123988"/>
                  </a:lnTo>
                  <a:lnTo>
                    <a:pt x="901729" y="1121336"/>
                  </a:lnTo>
                  <a:lnTo>
                    <a:pt x="906234" y="1118949"/>
                  </a:lnTo>
                  <a:lnTo>
                    <a:pt x="910738" y="1116827"/>
                  </a:lnTo>
                  <a:lnTo>
                    <a:pt x="915243" y="1115236"/>
                  </a:lnTo>
                  <a:lnTo>
                    <a:pt x="919748" y="1113380"/>
                  </a:lnTo>
                  <a:lnTo>
                    <a:pt x="924518" y="1111788"/>
                  </a:lnTo>
                  <a:lnTo>
                    <a:pt x="929288" y="1110727"/>
                  </a:lnTo>
                  <a:lnTo>
                    <a:pt x="934058" y="1109666"/>
                  </a:lnTo>
                  <a:lnTo>
                    <a:pt x="938828" y="1108871"/>
                  </a:lnTo>
                  <a:lnTo>
                    <a:pt x="943598" y="1108606"/>
                  </a:lnTo>
                  <a:lnTo>
                    <a:pt x="948633" y="1108340"/>
                  </a:lnTo>
                  <a:lnTo>
                    <a:pt x="953403" y="1108075"/>
                  </a:lnTo>
                  <a:close/>
                  <a:moveTo>
                    <a:pt x="1428629" y="402961"/>
                  </a:moveTo>
                  <a:lnTo>
                    <a:pt x="1420169" y="403755"/>
                  </a:lnTo>
                  <a:lnTo>
                    <a:pt x="1411974" y="404284"/>
                  </a:lnTo>
                  <a:lnTo>
                    <a:pt x="1403514" y="405078"/>
                  </a:lnTo>
                  <a:lnTo>
                    <a:pt x="1395318" y="406136"/>
                  </a:lnTo>
                  <a:lnTo>
                    <a:pt x="1387123" y="407194"/>
                  </a:lnTo>
                  <a:lnTo>
                    <a:pt x="1378927" y="408782"/>
                  </a:lnTo>
                  <a:lnTo>
                    <a:pt x="1370467" y="410105"/>
                  </a:lnTo>
                  <a:lnTo>
                    <a:pt x="1362536" y="411957"/>
                  </a:lnTo>
                  <a:lnTo>
                    <a:pt x="1354605" y="414074"/>
                  </a:lnTo>
                  <a:lnTo>
                    <a:pt x="1346409" y="416190"/>
                  </a:lnTo>
                  <a:lnTo>
                    <a:pt x="1338478" y="418571"/>
                  </a:lnTo>
                  <a:lnTo>
                    <a:pt x="1330547" y="421217"/>
                  </a:lnTo>
                  <a:lnTo>
                    <a:pt x="1322352" y="423863"/>
                  </a:lnTo>
                  <a:lnTo>
                    <a:pt x="1314685" y="426774"/>
                  </a:lnTo>
                  <a:lnTo>
                    <a:pt x="1307018" y="430213"/>
                  </a:lnTo>
                  <a:lnTo>
                    <a:pt x="1299351" y="433388"/>
                  </a:lnTo>
                  <a:lnTo>
                    <a:pt x="1291420" y="436828"/>
                  </a:lnTo>
                  <a:lnTo>
                    <a:pt x="1283753" y="440796"/>
                  </a:lnTo>
                  <a:lnTo>
                    <a:pt x="1276351" y="444765"/>
                  </a:lnTo>
                  <a:lnTo>
                    <a:pt x="1268948" y="448734"/>
                  </a:lnTo>
                  <a:lnTo>
                    <a:pt x="1261546" y="452967"/>
                  </a:lnTo>
                  <a:lnTo>
                    <a:pt x="1254408" y="457465"/>
                  </a:lnTo>
                  <a:lnTo>
                    <a:pt x="1247270" y="462228"/>
                  </a:lnTo>
                  <a:lnTo>
                    <a:pt x="1240132" y="466990"/>
                  </a:lnTo>
                  <a:lnTo>
                    <a:pt x="1232994" y="472282"/>
                  </a:lnTo>
                  <a:lnTo>
                    <a:pt x="1226120" y="477309"/>
                  </a:lnTo>
                  <a:lnTo>
                    <a:pt x="1219246" y="483130"/>
                  </a:lnTo>
                  <a:lnTo>
                    <a:pt x="1212637" y="488686"/>
                  </a:lnTo>
                  <a:lnTo>
                    <a:pt x="1206292" y="494771"/>
                  </a:lnTo>
                  <a:lnTo>
                    <a:pt x="1199683" y="500592"/>
                  </a:lnTo>
                  <a:lnTo>
                    <a:pt x="1193338" y="506942"/>
                  </a:lnTo>
                  <a:lnTo>
                    <a:pt x="1187522" y="513028"/>
                  </a:lnTo>
                  <a:lnTo>
                    <a:pt x="1181441" y="519642"/>
                  </a:lnTo>
                  <a:lnTo>
                    <a:pt x="1175889" y="526257"/>
                  </a:lnTo>
                  <a:lnTo>
                    <a:pt x="1170338" y="532871"/>
                  </a:lnTo>
                  <a:lnTo>
                    <a:pt x="1165050" y="539486"/>
                  </a:lnTo>
                  <a:lnTo>
                    <a:pt x="1160027" y="546365"/>
                  </a:lnTo>
                  <a:lnTo>
                    <a:pt x="1155004" y="553509"/>
                  </a:lnTo>
                  <a:lnTo>
                    <a:pt x="1150245" y="560388"/>
                  </a:lnTo>
                  <a:lnTo>
                    <a:pt x="1145751" y="567532"/>
                  </a:lnTo>
                  <a:lnTo>
                    <a:pt x="1141785" y="574940"/>
                  </a:lnTo>
                  <a:lnTo>
                    <a:pt x="1137555" y="582084"/>
                  </a:lnTo>
                  <a:lnTo>
                    <a:pt x="1133590" y="589492"/>
                  </a:lnTo>
                  <a:lnTo>
                    <a:pt x="1129889" y="596901"/>
                  </a:lnTo>
                  <a:lnTo>
                    <a:pt x="1126187" y="604309"/>
                  </a:lnTo>
                  <a:lnTo>
                    <a:pt x="1123015" y="612246"/>
                  </a:lnTo>
                  <a:lnTo>
                    <a:pt x="1119843" y="619919"/>
                  </a:lnTo>
                  <a:lnTo>
                    <a:pt x="1116934" y="627328"/>
                  </a:lnTo>
                  <a:lnTo>
                    <a:pt x="1114291" y="635265"/>
                  </a:lnTo>
                  <a:lnTo>
                    <a:pt x="1111647" y="643203"/>
                  </a:lnTo>
                  <a:lnTo>
                    <a:pt x="1109532" y="650876"/>
                  </a:lnTo>
                  <a:lnTo>
                    <a:pt x="1107153" y="658813"/>
                  </a:lnTo>
                  <a:lnTo>
                    <a:pt x="1105302" y="666486"/>
                  </a:lnTo>
                  <a:lnTo>
                    <a:pt x="1103716" y="674688"/>
                  </a:lnTo>
                  <a:lnTo>
                    <a:pt x="1102130" y="682626"/>
                  </a:lnTo>
                  <a:lnTo>
                    <a:pt x="1100808" y="690828"/>
                  </a:lnTo>
                  <a:lnTo>
                    <a:pt x="1099750" y="698765"/>
                  </a:lnTo>
                  <a:lnTo>
                    <a:pt x="1098957" y="706703"/>
                  </a:lnTo>
                  <a:lnTo>
                    <a:pt x="1097900" y="715169"/>
                  </a:lnTo>
                  <a:lnTo>
                    <a:pt x="1097371" y="723107"/>
                  </a:lnTo>
                  <a:lnTo>
                    <a:pt x="1097107" y="731044"/>
                  </a:lnTo>
                  <a:lnTo>
                    <a:pt x="1097107" y="739246"/>
                  </a:lnTo>
                  <a:lnTo>
                    <a:pt x="1097107" y="747449"/>
                  </a:lnTo>
                  <a:lnTo>
                    <a:pt x="1097371" y="755651"/>
                  </a:lnTo>
                  <a:lnTo>
                    <a:pt x="1097635" y="763588"/>
                  </a:lnTo>
                  <a:lnTo>
                    <a:pt x="1098164" y="771526"/>
                  </a:lnTo>
                  <a:lnTo>
                    <a:pt x="1099221" y="779992"/>
                  </a:lnTo>
                  <a:lnTo>
                    <a:pt x="1100279" y="787930"/>
                  </a:lnTo>
                  <a:lnTo>
                    <a:pt x="1101601" y="796132"/>
                  </a:lnTo>
                  <a:lnTo>
                    <a:pt x="1102923" y="804069"/>
                  </a:lnTo>
                  <a:lnTo>
                    <a:pt x="1104509" y="812007"/>
                  </a:lnTo>
                  <a:lnTo>
                    <a:pt x="1106360" y="819944"/>
                  </a:lnTo>
                  <a:lnTo>
                    <a:pt x="1108475" y="827882"/>
                  </a:lnTo>
                  <a:lnTo>
                    <a:pt x="1110854" y="835819"/>
                  </a:lnTo>
                  <a:lnTo>
                    <a:pt x="1113233" y="843757"/>
                  </a:lnTo>
                  <a:lnTo>
                    <a:pt x="1115877" y="851430"/>
                  </a:lnTo>
                  <a:lnTo>
                    <a:pt x="1118521" y="859103"/>
                  </a:lnTo>
                  <a:lnTo>
                    <a:pt x="1121429" y="866776"/>
                  </a:lnTo>
                  <a:lnTo>
                    <a:pt x="1124601" y="874449"/>
                  </a:lnTo>
                  <a:lnTo>
                    <a:pt x="1128302" y="882121"/>
                  </a:lnTo>
                  <a:lnTo>
                    <a:pt x="1131739" y="889530"/>
                  </a:lnTo>
                  <a:lnTo>
                    <a:pt x="1135705" y="896938"/>
                  </a:lnTo>
                  <a:lnTo>
                    <a:pt x="1139670" y="904346"/>
                  </a:lnTo>
                  <a:lnTo>
                    <a:pt x="1143636" y="911490"/>
                  </a:lnTo>
                  <a:lnTo>
                    <a:pt x="1148130" y="918634"/>
                  </a:lnTo>
                  <a:lnTo>
                    <a:pt x="1152889" y="925778"/>
                  </a:lnTo>
                  <a:lnTo>
                    <a:pt x="1157648" y="932921"/>
                  </a:lnTo>
                  <a:lnTo>
                    <a:pt x="1162671" y="939801"/>
                  </a:lnTo>
                  <a:lnTo>
                    <a:pt x="1167958" y="946680"/>
                  </a:lnTo>
                  <a:lnTo>
                    <a:pt x="1173510" y="953294"/>
                  </a:lnTo>
                  <a:lnTo>
                    <a:pt x="1178798" y="959909"/>
                  </a:lnTo>
                  <a:lnTo>
                    <a:pt x="1184878" y="966524"/>
                  </a:lnTo>
                  <a:lnTo>
                    <a:pt x="1190694" y="972874"/>
                  </a:lnTo>
                  <a:lnTo>
                    <a:pt x="1197039" y="979224"/>
                  </a:lnTo>
                  <a:lnTo>
                    <a:pt x="1203120" y="985309"/>
                  </a:lnTo>
                  <a:lnTo>
                    <a:pt x="1209729" y="991130"/>
                  </a:lnTo>
                  <a:lnTo>
                    <a:pt x="1216338" y="996951"/>
                  </a:lnTo>
                  <a:lnTo>
                    <a:pt x="1223212" y="1002507"/>
                  </a:lnTo>
                  <a:lnTo>
                    <a:pt x="1230086" y="1007799"/>
                  </a:lnTo>
                  <a:lnTo>
                    <a:pt x="1236695" y="1013090"/>
                  </a:lnTo>
                  <a:lnTo>
                    <a:pt x="1243833" y="1017853"/>
                  </a:lnTo>
                  <a:lnTo>
                    <a:pt x="1250971" y="1022615"/>
                  </a:lnTo>
                  <a:lnTo>
                    <a:pt x="1258109" y="1027378"/>
                  </a:lnTo>
                  <a:lnTo>
                    <a:pt x="1265776" y="1031876"/>
                  </a:lnTo>
                  <a:lnTo>
                    <a:pt x="1273178" y="1036109"/>
                  </a:lnTo>
                  <a:lnTo>
                    <a:pt x="1280581" y="1040078"/>
                  </a:lnTo>
                  <a:lnTo>
                    <a:pt x="1287983" y="1043782"/>
                  </a:lnTo>
                  <a:lnTo>
                    <a:pt x="1295650" y="1047486"/>
                  </a:lnTo>
                  <a:lnTo>
                    <a:pt x="1303317" y="1050926"/>
                  </a:lnTo>
                  <a:lnTo>
                    <a:pt x="1311248" y="1054365"/>
                  </a:lnTo>
                  <a:lnTo>
                    <a:pt x="1318915" y="1057276"/>
                  </a:lnTo>
                  <a:lnTo>
                    <a:pt x="1326846" y="1060186"/>
                  </a:lnTo>
                  <a:lnTo>
                    <a:pt x="1334513" y="1062832"/>
                  </a:lnTo>
                  <a:lnTo>
                    <a:pt x="1342708" y="1065213"/>
                  </a:lnTo>
                  <a:lnTo>
                    <a:pt x="1350639" y="1067330"/>
                  </a:lnTo>
                  <a:lnTo>
                    <a:pt x="1358835" y="1069446"/>
                  </a:lnTo>
                  <a:lnTo>
                    <a:pt x="1367030" y="1071563"/>
                  </a:lnTo>
                  <a:lnTo>
                    <a:pt x="1374962" y="1072886"/>
                  </a:lnTo>
                  <a:lnTo>
                    <a:pt x="1383422" y="1074738"/>
                  </a:lnTo>
                  <a:lnTo>
                    <a:pt x="1391353" y="1076061"/>
                  </a:lnTo>
                  <a:lnTo>
                    <a:pt x="1399813" y="1077119"/>
                  </a:lnTo>
                  <a:lnTo>
                    <a:pt x="1408008" y="1078178"/>
                  </a:lnTo>
                  <a:lnTo>
                    <a:pt x="1416468" y="1078707"/>
                  </a:lnTo>
                  <a:lnTo>
                    <a:pt x="1424399" y="1079236"/>
                  </a:lnTo>
                  <a:lnTo>
                    <a:pt x="1432859" y="1079501"/>
                  </a:lnTo>
                  <a:lnTo>
                    <a:pt x="1441055" y="1079765"/>
                  </a:lnTo>
                  <a:lnTo>
                    <a:pt x="1449515" y="1079501"/>
                  </a:lnTo>
                  <a:lnTo>
                    <a:pt x="1457710" y="1079501"/>
                  </a:lnTo>
                  <a:lnTo>
                    <a:pt x="1465906" y="1078971"/>
                  </a:lnTo>
                  <a:lnTo>
                    <a:pt x="1474366" y="1078442"/>
                  </a:lnTo>
                  <a:lnTo>
                    <a:pt x="1482561" y="1077384"/>
                  </a:lnTo>
                  <a:lnTo>
                    <a:pt x="1490757" y="1076590"/>
                  </a:lnTo>
                  <a:lnTo>
                    <a:pt x="1498952" y="1075267"/>
                  </a:lnTo>
                  <a:lnTo>
                    <a:pt x="1507412" y="1073944"/>
                  </a:lnTo>
                  <a:lnTo>
                    <a:pt x="1515343" y="1072357"/>
                  </a:lnTo>
                  <a:lnTo>
                    <a:pt x="1523803" y="1070505"/>
                  </a:lnTo>
                  <a:lnTo>
                    <a:pt x="1531734" y="1068653"/>
                  </a:lnTo>
                  <a:lnTo>
                    <a:pt x="1539666" y="1066536"/>
                  </a:lnTo>
                  <a:lnTo>
                    <a:pt x="1547861" y="1064155"/>
                  </a:lnTo>
                  <a:lnTo>
                    <a:pt x="1555792" y="1061509"/>
                  </a:lnTo>
                  <a:lnTo>
                    <a:pt x="1563459" y="1058599"/>
                  </a:lnTo>
                  <a:lnTo>
                    <a:pt x="1571655" y="1055688"/>
                  </a:lnTo>
                  <a:lnTo>
                    <a:pt x="1579321" y="1052513"/>
                  </a:lnTo>
                  <a:lnTo>
                    <a:pt x="1586988" y="1049074"/>
                  </a:lnTo>
                  <a:lnTo>
                    <a:pt x="1594655" y="1045634"/>
                  </a:lnTo>
                  <a:lnTo>
                    <a:pt x="1602322" y="1041930"/>
                  </a:lnTo>
                  <a:lnTo>
                    <a:pt x="1609988" y="1037961"/>
                  </a:lnTo>
                  <a:lnTo>
                    <a:pt x="1617391" y="1033728"/>
                  </a:lnTo>
                  <a:lnTo>
                    <a:pt x="1624529" y="1029494"/>
                  </a:lnTo>
                  <a:lnTo>
                    <a:pt x="1631931" y="1024996"/>
                  </a:lnTo>
                  <a:lnTo>
                    <a:pt x="1639069" y="1020234"/>
                  </a:lnTo>
                  <a:lnTo>
                    <a:pt x="1646208" y="1015471"/>
                  </a:lnTo>
                  <a:lnTo>
                    <a:pt x="1653081" y="1010180"/>
                  </a:lnTo>
                  <a:lnTo>
                    <a:pt x="1659955" y="1005153"/>
                  </a:lnTo>
                  <a:lnTo>
                    <a:pt x="1666829" y="999596"/>
                  </a:lnTo>
                  <a:lnTo>
                    <a:pt x="1673438" y="993776"/>
                  </a:lnTo>
                  <a:lnTo>
                    <a:pt x="1680047" y="987955"/>
                  </a:lnTo>
                  <a:lnTo>
                    <a:pt x="1686392" y="981869"/>
                  </a:lnTo>
                  <a:lnTo>
                    <a:pt x="1692473" y="975784"/>
                  </a:lnTo>
                  <a:lnTo>
                    <a:pt x="1698818" y="969434"/>
                  </a:lnTo>
                  <a:lnTo>
                    <a:pt x="1704898" y="962819"/>
                  </a:lnTo>
                  <a:lnTo>
                    <a:pt x="1710450" y="956469"/>
                  </a:lnTo>
                  <a:lnTo>
                    <a:pt x="1715737" y="949855"/>
                  </a:lnTo>
                  <a:lnTo>
                    <a:pt x="1721025" y="942976"/>
                  </a:lnTo>
                  <a:lnTo>
                    <a:pt x="1726048" y="936096"/>
                  </a:lnTo>
                  <a:lnTo>
                    <a:pt x="1731335" y="929217"/>
                  </a:lnTo>
                  <a:lnTo>
                    <a:pt x="1735565" y="922074"/>
                  </a:lnTo>
                  <a:lnTo>
                    <a:pt x="1740060" y="914930"/>
                  </a:lnTo>
                  <a:lnTo>
                    <a:pt x="1744554" y="907786"/>
                  </a:lnTo>
                  <a:lnTo>
                    <a:pt x="1748784" y="900378"/>
                  </a:lnTo>
                  <a:lnTo>
                    <a:pt x="1752750" y="892969"/>
                  </a:lnTo>
                  <a:lnTo>
                    <a:pt x="1756186" y="885561"/>
                  </a:lnTo>
                  <a:lnTo>
                    <a:pt x="1759888" y="878153"/>
                  </a:lnTo>
                  <a:lnTo>
                    <a:pt x="1763060" y="870480"/>
                  </a:lnTo>
                  <a:lnTo>
                    <a:pt x="1766232" y="863071"/>
                  </a:lnTo>
                  <a:lnTo>
                    <a:pt x="1769405" y="855134"/>
                  </a:lnTo>
                  <a:lnTo>
                    <a:pt x="1772049" y="847461"/>
                  </a:lnTo>
                  <a:lnTo>
                    <a:pt x="1774428" y="839524"/>
                  </a:lnTo>
                  <a:lnTo>
                    <a:pt x="1776807" y="831851"/>
                  </a:lnTo>
                  <a:lnTo>
                    <a:pt x="1778922" y="823649"/>
                  </a:lnTo>
                  <a:lnTo>
                    <a:pt x="1780773" y="815976"/>
                  </a:lnTo>
                  <a:lnTo>
                    <a:pt x="1782624" y="808038"/>
                  </a:lnTo>
                  <a:lnTo>
                    <a:pt x="1784210" y="799836"/>
                  </a:lnTo>
                  <a:lnTo>
                    <a:pt x="1785267" y="791899"/>
                  </a:lnTo>
                  <a:lnTo>
                    <a:pt x="1786589" y="783961"/>
                  </a:lnTo>
                  <a:lnTo>
                    <a:pt x="1787382" y="775759"/>
                  </a:lnTo>
                  <a:lnTo>
                    <a:pt x="1788440" y="767821"/>
                  </a:lnTo>
                  <a:lnTo>
                    <a:pt x="1788704" y="759355"/>
                  </a:lnTo>
                  <a:lnTo>
                    <a:pt x="1789233" y="751417"/>
                  </a:lnTo>
                  <a:lnTo>
                    <a:pt x="1789233" y="743480"/>
                  </a:lnTo>
                  <a:lnTo>
                    <a:pt x="1789233" y="735278"/>
                  </a:lnTo>
                  <a:lnTo>
                    <a:pt x="1788968" y="727076"/>
                  </a:lnTo>
                  <a:lnTo>
                    <a:pt x="1788704" y="718874"/>
                  </a:lnTo>
                  <a:lnTo>
                    <a:pt x="1787647" y="710936"/>
                  </a:lnTo>
                  <a:lnTo>
                    <a:pt x="1787118" y="702999"/>
                  </a:lnTo>
                  <a:lnTo>
                    <a:pt x="1786060" y="694796"/>
                  </a:lnTo>
                  <a:lnTo>
                    <a:pt x="1784739" y="686594"/>
                  </a:lnTo>
                  <a:lnTo>
                    <a:pt x="1783152" y="678392"/>
                  </a:lnTo>
                  <a:lnTo>
                    <a:pt x="1781830" y="670719"/>
                  </a:lnTo>
                  <a:lnTo>
                    <a:pt x="1779715" y="662782"/>
                  </a:lnTo>
                  <a:lnTo>
                    <a:pt x="1777865" y="654844"/>
                  </a:lnTo>
                  <a:lnTo>
                    <a:pt x="1775486" y="646907"/>
                  </a:lnTo>
                  <a:lnTo>
                    <a:pt x="1773106" y="638969"/>
                  </a:lnTo>
                  <a:lnTo>
                    <a:pt x="1770462" y="631296"/>
                  </a:lnTo>
                  <a:lnTo>
                    <a:pt x="1767554" y="623359"/>
                  </a:lnTo>
                  <a:lnTo>
                    <a:pt x="1764646" y="615686"/>
                  </a:lnTo>
                  <a:lnTo>
                    <a:pt x="1761209" y="608278"/>
                  </a:lnTo>
                  <a:lnTo>
                    <a:pt x="1758037" y="600605"/>
                  </a:lnTo>
                  <a:lnTo>
                    <a:pt x="1754336" y="593196"/>
                  </a:lnTo>
                  <a:lnTo>
                    <a:pt x="1750634" y="585788"/>
                  </a:lnTo>
                  <a:lnTo>
                    <a:pt x="1746405" y="578380"/>
                  </a:lnTo>
                  <a:lnTo>
                    <a:pt x="1742175" y="571236"/>
                  </a:lnTo>
                  <a:lnTo>
                    <a:pt x="1737680" y="564092"/>
                  </a:lnTo>
                  <a:lnTo>
                    <a:pt x="1733186" y="556949"/>
                  </a:lnTo>
                  <a:lnTo>
                    <a:pt x="1728427" y="549805"/>
                  </a:lnTo>
                  <a:lnTo>
                    <a:pt x="1723404" y="542926"/>
                  </a:lnTo>
                  <a:lnTo>
                    <a:pt x="1718117" y="536046"/>
                  </a:lnTo>
                  <a:lnTo>
                    <a:pt x="1712829" y="529167"/>
                  </a:lnTo>
                  <a:lnTo>
                    <a:pt x="1707278" y="522553"/>
                  </a:lnTo>
                  <a:lnTo>
                    <a:pt x="1701461" y="516203"/>
                  </a:lnTo>
                  <a:lnTo>
                    <a:pt x="1695381" y="509853"/>
                  </a:lnTo>
                  <a:lnTo>
                    <a:pt x="1689300" y="503238"/>
                  </a:lnTo>
                  <a:lnTo>
                    <a:pt x="1682691" y="497417"/>
                  </a:lnTo>
                  <a:lnTo>
                    <a:pt x="1676346" y="491332"/>
                  </a:lnTo>
                  <a:lnTo>
                    <a:pt x="1669737" y="485776"/>
                  </a:lnTo>
                  <a:lnTo>
                    <a:pt x="1663127" y="479955"/>
                  </a:lnTo>
                  <a:lnTo>
                    <a:pt x="1656254" y="474663"/>
                  </a:lnTo>
                  <a:lnTo>
                    <a:pt x="1649116" y="469371"/>
                  </a:lnTo>
                  <a:lnTo>
                    <a:pt x="1642242" y="464609"/>
                  </a:lnTo>
                  <a:lnTo>
                    <a:pt x="1635104" y="459846"/>
                  </a:lnTo>
                  <a:lnTo>
                    <a:pt x="1627966" y="455084"/>
                  </a:lnTo>
                  <a:lnTo>
                    <a:pt x="1620563" y="450586"/>
                  </a:lnTo>
                  <a:lnTo>
                    <a:pt x="1613161" y="446353"/>
                  </a:lnTo>
                  <a:lnTo>
                    <a:pt x="1605759" y="442649"/>
                  </a:lnTo>
                  <a:lnTo>
                    <a:pt x="1598356" y="438680"/>
                  </a:lnTo>
                  <a:lnTo>
                    <a:pt x="1590689" y="435240"/>
                  </a:lnTo>
                  <a:lnTo>
                    <a:pt x="1582758" y="431536"/>
                  </a:lnTo>
                  <a:lnTo>
                    <a:pt x="1575091" y="428361"/>
                  </a:lnTo>
                  <a:lnTo>
                    <a:pt x="1567425" y="425451"/>
                  </a:lnTo>
                  <a:lnTo>
                    <a:pt x="1559493" y="422540"/>
                  </a:lnTo>
                  <a:lnTo>
                    <a:pt x="1551298" y="419894"/>
                  </a:lnTo>
                  <a:lnTo>
                    <a:pt x="1543631" y="417249"/>
                  </a:lnTo>
                  <a:lnTo>
                    <a:pt x="1535436" y="415132"/>
                  </a:lnTo>
                  <a:lnTo>
                    <a:pt x="1527240" y="413015"/>
                  </a:lnTo>
                  <a:lnTo>
                    <a:pt x="1519309" y="411163"/>
                  </a:lnTo>
                  <a:lnTo>
                    <a:pt x="1511113" y="409576"/>
                  </a:lnTo>
                  <a:lnTo>
                    <a:pt x="1502918" y="407988"/>
                  </a:lnTo>
                  <a:lnTo>
                    <a:pt x="1494458" y="406665"/>
                  </a:lnTo>
                  <a:lnTo>
                    <a:pt x="1486527" y="405342"/>
                  </a:lnTo>
                  <a:lnTo>
                    <a:pt x="1478331" y="404549"/>
                  </a:lnTo>
                  <a:lnTo>
                    <a:pt x="1469871" y="404019"/>
                  </a:lnTo>
                  <a:lnTo>
                    <a:pt x="1461676" y="403226"/>
                  </a:lnTo>
                  <a:lnTo>
                    <a:pt x="1453216" y="402961"/>
                  </a:lnTo>
                  <a:lnTo>
                    <a:pt x="1445020" y="402961"/>
                  </a:lnTo>
                  <a:lnTo>
                    <a:pt x="1436560" y="402961"/>
                  </a:lnTo>
                  <a:lnTo>
                    <a:pt x="1428629" y="402961"/>
                  </a:lnTo>
                  <a:close/>
                  <a:moveTo>
                    <a:pt x="1433917" y="255588"/>
                  </a:moveTo>
                  <a:lnTo>
                    <a:pt x="1445813" y="255588"/>
                  </a:lnTo>
                  <a:lnTo>
                    <a:pt x="1457710" y="255853"/>
                  </a:lnTo>
                  <a:lnTo>
                    <a:pt x="1469871" y="256117"/>
                  </a:lnTo>
                  <a:lnTo>
                    <a:pt x="1481768" y="256911"/>
                  </a:lnTo>
                  <a:lnTo>
                    <a:pt x="1493665" y="257969"/>
                  </a:lnTo>
                  <a:lnTo>
                    <a:pt x="1505297" y="259292"/>
                  </a:lnTo>
                  <a:lnTo>
                    <a:pt x="1517194" y="260880"/>
                  </a:lnTo>
                  <a:lnTo>
                    <a:pt x="1529091" y="262732"/>
                  </a:lnTo>
                  <a:lnTo>
                    <a:pt x="1540723" y="265113"/>
                  </a:lnTo>
                  <a:lnTo>
                    <a:pt x="1552620" y="267494"/>
                  </a:lnTo>
                  <a:lnTo>
                    <a:pt x="1564252" y="270140"/>
                  </a:lnTo>
                  <a:lnTo>
                    <a:pt x="1575620" y="273051"/>
                  </a:lnTo>
                  <a:lnTo>
                    <a:pt x="1587252" y="276226"/>
                  </a:lnTo>
                  <a:lnTo>
                    <a:pt x="1598885" y="279930"/>
                  </a:lnTo>
                  <a:lnTo>
                    <a:pt x="1610253" y="283634"/>
                  </a:lnTo>
                  <a:lnTo>
                    <a:pt x="1621621" y="287603"/>
                  </a:lnTo>
                  <a:lnTo>
                    <a:pt x="1632725" y="292101"/>
                  </a:lnTo>
                  <a:lnTo>
                    <a:pt x="1643828" y="296863"/>
                  </a:lnTo>
                  <a:lnTo>
                    <a:pt x="1654932" y="301626"/>
                  </a:lnTo>
                  <a:lnTo>
                    <a:pt x="1665771" y="306917"/>
                  </a:lnTo>
                  <a:lnTo>
                    <a:pt x="1676875" y="312209"/>
                  </a:lnTo>
                  <a:lnTo>
                    <a:pt x="1687450" y="318294"/>
                  </a:lnTo>
                  <a:lnTo>
                    <a:pt x="1698024" y="324115"/>
                  </a:lnTo>
                  <a:lnTo>
                    <a:pt x="1708599" y="330465"/>
                  </a:lnTo>
                  <a:lnTo>
                    <a:pt x="1719174" y="337080"/>
                  </a:lnTo>
                  <a:lnTo>
                    <a:pt x="1729220" y="343694"/>
                  </a:lnTo>
                  <a:lnTo>
                    <a:pt x="1739266" y="350838"/>
                  </a:lnTo>
                  <a:lnTo>
                    <a:pt x="1749048" y="358511"/>
                  </a:lnTo>
                  <a:lnTo>
                    <a:pt x="1758830" y="366184"/>
                  </a:lnTo>
                  <a:lnTo>
                    <a:pt x="1768612" y="374121"/>
                  </a:lnTo>
                  <a:lnTo>
                    <a:pt x="1778129" y="382588"/>
                  </a:lnTo>
                  <a:lnTo>
                    <a:pt x="1787382" y="391055"/>
                  </a:lnTo>
                  <a:lnTo>
                    <a:pt x="1796635" y="399786"/>
                  </a:lnTo>
                  <a:lnTo>
                    <a:pt x="1805624" y="409046"/>
                  </a:lnTo>
                  <a:lnTo>
                    <a:pt x="1814084" y="417778"/>
                  </a:lnTo>
                  <a:lnTo>
                    <a:pt x="1822544" y="427303"/>
                  </a:lnTo>
                  <a:lnTo>
                    <a:pt x="1830475" y="436828"/>
                  </a:lnTo>
                  <a:lnTo>
                    <a:pt x="1838142" y="446353"/>
                  </a:lnTo>
                  <a:lnTo>
                    <a:pt x="1845808" y="456407"/>
                  </a:lnTo>
                  <a:lnTo>
                    <a:pt x="1852947" y="466461"/>
                  </a:lnTo>
                  <a:lnTo>
                    <a:pt x="1859556" y="476515"/>
                  </a:lnTo>
                  <a:lnTo>
                    <a:pt x="1866430" y="486569"/>
                  </a:lnTo>
                  <a:lnTo>
                    <a:pt x="1872774" y="497153"/>
                  </a:lnTo>
                  <a:lnTo>
                    <a:pt x="1878591" y="507471"/>
                  </a:lnTo>
                  <a:lnTo>
                    <a:pt x="1884671" y="517790"/>
                  </a:lnTo>
                  <a:lnTo>
                    <a:pt x="1889959" y="528638"/>
                  </a:lnTo>
                  <a:lnTo>
                    <a:pt x="1895246" y="539221"/>
                  </a:lnTo>
                  <a:lnTo>
                    <a:pt x="1900005" y="550334"/>
                  </a:lnTo>
                  <a:lnTo>
                    <a:pt x="1904764" y="560917"/>
                  </a:lnTo>
                  <a:lnTo>
                    <a:pt x="1908993" y="572294"/>
                  </a:lnTo>
                  <a:lnTo>
                    <a:pt x="1913223" y="583407"/>
                  </a:lnTo>
                  <a:lnTo>
                    <a:pt x="1916925" y="594519"/>
                  </a:lnTo>
                  <a:lnTo>
                    <a:pt x="1920361" y="605632"/>
                  </a:lnTo>
                  <a:lnTo>
                    <a:pt x="1923534" y="617009"/>
                  </a:lnTo>
                  <a:lnTo>
                    <a:pt x="1926442" y="628651"/>
                  </a:lnTo>
                  <a:lnTo>
                    <a:pt x="1929350" y="639763"/>
                  </a:lnTo>
                  <a:lnTo>
                    <a:pt x="1931729" y="651405"/>
                  </a:lnTo>
                  <a:lnTo>
                    <a:pt x="1933580" y="662782"/>
                  </a:lnTo>
                  <a:lnTo>
                    <a:pt x="1935431" y="674424"/>
                  </a:lnTo>
                  <a:lnTo>
                    <a:pt x="1937017" y="686065"/>
                  </a:lnTo>
                  <a:lnTo>
                    <a:pt x="1938074" y="697442"/>
                  </a:lnTo>
                  <a:lnTo>
                    <a:pt x="1939132" y="709084"/>
                  </a:lnTo>
                  <a:lnTo>
                    <a:pt x="1939661" y="720726"/>
                  </a:lnTo>
                  <a:lnTo>
                    <a:pt x="1939925" y="732632"/>
                  </a:lnTo>
                  <a:lnTo>
                    <a:pt x="1939925" y="744274"/>
                  </a:lnTo>
                  <a:lnTo>
                    <a:pt x="1939925" y="755915"/>
                  </a:lnTo>
                  <a:lnTo>
                    <a:pt x="1939396" y="767557"/>
                  </a:lnTo>
                  <a:lnTo>
                    <a:pt x="1938339" y="779199"/>
                  </a:lnTo>
                  <a:lnTo>
                    <a:pt x="1937546" y="790576"/>
                  </a:lnTo>
                  <a:lnTo>
                    <a:pt x="1935959" y="802217"/>
                  </a:lnTo>
                  <a:lnTo>
                    <a:pt x="1934638" y="813859"/>
                  </a:lnTo>
                  <a:lnTo>
                    <a:pt x="1932523" y="825501"/>
                  </a:lnTo>
                  <a:lnTo>
                    <a:pt x="1930408" y="837142"/>
                  </a:lnTo>
                  <a:lnTo>
                    <a:pt x="1928028" y="848519"/>
                  </a:lnTo>
                  <a:lnTo>
                    <a:pt x="1925120" y="859632"/>
                  </a:lnTo>
                  <a:lnTo>
                    <a:pt x="1922212" y="871009"/>
                  </a:lnTo>
                  <a:lnTo>
                    <a:pt x="1918775" y="882386"/>
                  </a:lnTo>
                  <a:lnTo>
                    <a:pt x="1915338" y="893499"/>
                  </a:lnTo>
                  <a:lnTo>
                    <a:pt x="1911373" y="904876"/>
                  </a:lnTo>
                  <a:lnTo>
                    <a:pt x="1907143" y="915988"/>
                  </a:lnTo>
                  <a:lnTo>
                    <a:pt x="1902648" y="926836"/>
                  </a:lnTo>
                  <a:lnTo>
                    <a:pt x="1898154" y="937684"/>
                  </a:lnTo>
                  <a:lnTo>
                    <a:pt x="1892867" y="948532"/>
                  </a:lnTo>
                  <a:lnTo>
                    <a:pt x="1887579" y="959380"/>
                  </a:lnTo>
                  <a:lnTo>
                    <a:pt x="1882028" y="969699"/>
                  </a:lnTo>
                  <a:lnTo>
                    <a:pt x="1875947" y="980282"/>
                  </a:lnTo>
                  <a:lnTo>
                    <a:pt x="1869866" y="990601"/>
                  </a:lnTo>
                  <a:lnTo>
                    <a:pt x="1863521" y="1000919"/>
                  </a:lnTo>
                  <a:lnTo>
                    <a:pt x="1856648" y="1011238"/>
                  </a:lnTo>
                  <a:lnTo>
                    <a:pt x="1849510" y="1021028"/>
                  </a:lnTo>
                  <a:lnTo>
                    <a:pt x="1842372" y="1031082"/>
                  </a:lnTo>
                  <a:lnTo>
                    <a:pt x="1834705" y="1040607"/>
                  </a:lnTo>
                  <a:lnTo>
                    <a:pt x="1827038" y="1050396"/>
                  </a:lnTo>
                  <a:lnTo>
                    <a:pt x="1818578" y="1059657"/>
                  </a:lnTo>
                  <a:lnTo>
                    <a:pt x="1810383" y="1068917"/>
                  </a:lnTo>
                  <a:lnTo>
                    <a:pt x="1801658" y="1078178"/>
                  </a:lnTo>
                  <a:lnTo>
                    <a:pt x="1792405" y="1086909"/>
                  </a:lnTo>
                  <a:lnTo>
                    <a:pt x="1783152" y="1095640"/>
                  </a:lnTo>
                  <a:lnTo>
                    <a:pt x="1774164" y="1103842"/>
                  </a:lnTo>
                  <a:lnTo>
                    <a:pt x="1764118" y="1112309"/>
                  </a:lnTo>
                  <a:lnTo>
                    <a:pt x="1754600" y="1119982"/>
                  </a:lnTo>
                  <a:lnTo>
                    <a:pt x="1744554" y="1127655"/>
                  </a:lnTo>
                  <a:lnTo>
                    <a:pt x="1734772" y="1134799"/>
                  </a:lnTo>
                  <a:lnTo>
                    <a:pt x="1724726" y="1141942"/>
                  </a:lnTo>
                  <a:lnTo>
                    <a:pt x="1714416" y="1148821"/>
                  </a:lnTo>
                  <a:lnTo>
                    <a:pt x="1703841" y="1155171"/>
                  </a:lnTo>
                  <a:lnTo>
                    <a:pt x="1693266" y="1161257"/>
                  </a:lnTo>
                  <a:lnTo>
                    <a:pt x="1682426" y="1167342"/>
                  </a:lnTo>
                  <a:lnTo>
                    <a:pt x="1671852" y="1172899"/>
                  </a:lnTo>
                  <a:lnTo>
                    <a:pt x="1660748" y="1178190"/>
                  </a:lnTo>
                  <a:lnTo>
                    <a:pt x="1649644" y="1183482"/>
                  </a:lnTo>
                  <a:lnTo>
                    <a:pt x="1638805" y="1188244"/>
                  </a:lnTo>
                  <a:lnTo>
                    <a:pt x="1627437" y="1192478"/>
                  </a:lnTo>
                  <a:lnTo>
                    <a:pt x="1616069" y="1196976"/>
                  </a:lnTo>
                  <a:lnTo>
                    <a:pt x="1604965" y="1200944"/>
                  </a:lnTo>
                  <a:lnTo>
                    <a:pt x="1593597" y="1204384"/>
                  </a:lnTo>
                  <a:lnTo>
                    <a:pt x="1581965" y="1208088"/>
                  </a:lnTo>
                  <a:lnTo>
                    <a:pt x="1570333" y="1210999"/>
                  </a:lnTo>
                  <a:lnTo>
                    <a:pt x="1558700" y="1213909"/>
                  </a:lnTo>
                  <a:lnTo>
                    <a:pt x="1546804" y="1216819"/>
                  </a:lnTo>
                  <a:lnTo>
                    <a:pt x="1535436" y="1218671"/>
                  </a:lnTo>
                  <a:lnTo>
                    <a:pt x="1523539" y="1220788"/>
                  </a:lnTo>
                  <a:lnTo>
                    <a:pt x="1511906" y="1222640"/>
                  </a:lnTo>
                  <a:lnTo>
                    <a:pt x="1500010" y="1224228"/>
                  </a:lnTo>
                  <a:lnTo>
                    <a:pt x="1488113" y="1225286"/>
                  </a:lnTo>
                  <a:lnTo>
                    <a:pt x="1476216" y="1226344"/>
                  </a:lnTo>
                  <a:lnTo>
                    <a:pt x="1464319" y="1226874"/>
                  </a:lnTo>
                  <a:lnTo>
                    <a:pt x="1452423" y="1227138"/>
                  </a:lnTo>
                  <a:lnTo>
                    <a:pt x="1440526" y="1227138"/>
                  </a:lnTo>
                  <a:lnTo>
                    <a:pt x="1428365" y="1227138"/>
                  </a:lnTo>
                  <a:lnTo>
                    <a:pt x="1416468" y="1226609"/>
                  </a:lnTo>
                  <a:lnTo>
                    <a:pt x="1404571" y="1225815"/>
                  </a:lnTo>
                  <a:lnTo>
                    <a:pt x="1392675" y="1224757"/>
                  </a:lnTo>
                  <a:lnTo>
                    <a:pt x="1380778" y="1223434"/>
                  </a:lnTo>
                  <a:lnTo>
                    <a:pt x="1369145" y="1221846"/>
                  </a:lnTo>
                  <a:lnTo>
                    <a:pt x="1357249" y="1219994"/>
                  </a:lnTo>
                  <a:lnTo>
                    <a:pt x="1345352" y="1217878"/>
                  </a:lnTo>
                  <a:lnTo>
                    <a:pt x="1333720" y="1215496"/>
                  </a:lnTo>
                  <a:lnTo>
                    <a:pt x="1322087" y="1212586"/>
                  </a:lnTo>
                  <a:lnTo>
                    <a:pt x="1310455" y="1209676"/>
                  </a:lnTo>
                  <a:lnTo>
                    <a:pt x="1298822" y="1206236"/>
                  </a:lnTo>
                  <a:lnTo>
                    <a:pt x="1287454" y="1203061"/>
                  </a:lnTo>
                  <a:lnTo>
                    <a:pt x="1276086" y="1199092"/>
                  </a:lnTo>
                  <a:lnTo>
                    <a:pt x="1264718" y="1194859"/>
                  </a:lnTo>
                  <a:lnTo>
                    <a:pt x="1253350" y="1190626"/>
                  </a:lnTo>
                  <a:lnTo>
                    <a:pt x="1242511" y="1186128"/>
                  </a:lnTo>
                  <a:lnTo>
                    <a:pt x="1231143" y="1181101"/>
                  </a:lnTo>
                  <a:lnTo>
                    <a:pt x="1220568" y="1175809"/>
                  </a:lnTo>
                  <a:lnTo>
                    <a:pt x="1209465" y="1170253"/>
                  </a:lnTo>
                  <a:lnTo>
                    <a:pt x="1198625" y="1164696"/>
                  </a:lnTo>
                  <a:lnTo>
                    <a:pt x="1188051" y="1158346"/>
                  </a:lnTo>
                  <a:lnTo>
                    <a:pt x="1177740" y="1152261"/>
                  </a:lnTo>
                  <a:lnTo>
                    <a:pt x="1167165" y="1145646"/>
                  </a:lnTo>
                  <a:lnTo>
                    <a:pt x="1157119" y="1138767"/>
                  </a:lnTo>
                  <a:lnTo>
                    <a:pt x="1147073" y="1131624"/>
                  </a:lnTo>
                  <a:lnTo>
                    <a:pt x="1137027" y="1124215"/>
                  </a:lnTo>
                  <a:lnTo>
                    <a:pt x="1127509" y="1116542"/>
                  </a:lnTo>
                  <a:lnTo>
                    <a:pt x="1117463" y="1108340"/>
                  </a:lnTo>
                  <a:lnTo>
                    <a:pt x="1107946" y="1100403"/>
                  </a:lnTo>
                  <a:lnTo>
                    <a:pt x="1098957" y="1091671"/>
                  </a:lnTo>
                  <a:lnTo>
                    <a:pt x="1089704" y="1082940"/>
                  </a:lnTo>
                  <a:lnTo>
                    <a:pt x="1080715" y="1073944"/>
                  </a:lnTo>
                  <a:lnTo>
                    <a:pt x="1071991" y="1064684"/>
                  </a:lnTo>
                  <a:lnTo>
                    <a:pt x="1063796" y="1055159"/>
                  </a:lnTo>
                  <a:lnTo>
                    <a:pt x="1055864" y="1045899"/>
                  </a:lnTo>
                  <a:lnTo>
                    <a:pt x="1047933" y="1036109"/>
                  </a:lnTo>
                  <a:lnTo>
                    <a:pt x="1040531" y="1026319"/>
                  </a:lnTo>
                  <a:lnTo>
                    <a:pt x="1033393" y="1016530"/>
                  </a:lnTo>
                  <a:lnTo>
                    <a:pt x="1026519" y="1006476"/>
                  </a:lnTo>
                  <a:lnTo>
                    <a:pt x="1019645" y="995892"/>
                  </a:lnTo>
                  <a:lnTo>
                    <a:pt x="1013565" y="985838"/>
                  </a:lnTo>
                  <a:lnTo>
                    <a:pt x="1007484" y="975519"/>
                  </a:lnTo>
                  <a:lnTo>
                    <a:pt x="1001668" y="964671"/>
                  </a:lnTo>
                  <a:lnTo>
                    <a:pt x="996381" y="954088"/>
                  </a:lnTo>
                  <a:lnTo>
                    <a:pt x="990829" y="943240"/>
                  </a:lnTo>
                  <a:lnTo>
                    <a:pt x="986070" y="932657"/>
                  </a:lnTo>
                  <a:lnTo>
                    <a:pt x="981312" y="921544"/>
                  </a:lnTo>
                  <a:lnTo>
                    <a:pt x="977346" y="910696"/>
                  </a:lnTo>
                  <a:lnTo>
                    <a:pt x="973116" y="899319"/>
                  </a:lnTo>
                  <a:lnTo>
                    <a:pt x="969150" y="888207"/>
                  </a:lnTo>
                  <a:lnTo>
                    <a:pt x="965714" y="876830"/>
                  </a:lnTo>
                  <a:lnTo>
                    <a:pt x="962805" y="865717"/>
                  </a:lnTo>
                  <a:lnTo>
                    <a:pt x="959633" y="854340"/>
                  </a:lnTo>
                  <a:lnTo>
                    <a:pt x="956989" y="842699"/>
                  </a:lnTo>
                  <a:lnTo>
                    <a:pt x="954610" y="831321"/>
                  </a:lnTo>
                  <a:lnTo>
                    <a:pt x="952495" y="819944"/>
                  </a:lnTo>
                  <a:lnTo>
                    <a:pt x="950909" y="808303"/>
                  </a:lnTo>
                  <a:lnTo>
                    <a:pt x="949322" y="796661"/>
                  </a:lnTo>
                  <a:lnTo>
                    <a:pt x="948001" y="785019"/>
                  </a:lnTo>
                  <a:lnTo>
                    <a:pt x="947207" y="773378"/>
                  </a:lnTo>
                  <a:lnTo>
                    <a:pt x="946679" y="761736"/>
                  </a:lnTo>
                  <a:lnTo>
                    <a:pt x="946414" y="750094"/>
                  </a:lnTo>
                  <a:lnTo>
                    <a:pt x="946150" y="738188"/>
                  </a:lnTo>
                  <a:lnTo>
                    <a:pt x="946414" y="726811"/>
                  </a:lnTo>
                  <a:lnTo>
                    <a:pt x="946943" y="715169"/>
                  </a:lnTo>
                  <a:lnTo>
                    <a:pt x="947472" y="703528"/>
                  </a:lnTo>
                  <a:lnTo>
                    <a:pt x="948794" y="691886"/>
                  </a:lnTo>
                  <a:lnTo>
                    <a:pt x="949851" y="680244"/>
                  </a:lnTo>
                  <a:lnTo>
                    <a:pt x="951702" y="668603"/>
                  </a:lnTo>
                  <a:lnTo>
                    <a:pt x="953552" y="657226"/>
                  </a:lnTo>
                  <a:lnTo>
                    <a:pt x="955932" y="645849"/>
                  </a:lnTo>
                  <a:lnTo>
                    <a:pt x="958311" y="634207"/>
                  </a:lnTo>
                  <a:lnTo>
                    <a:pt x="960955" y="622830"/>
                  </a:lnTo>
                  <a:lnTo>
                    <a:pt x="964127" y="611453"/>
                  </a:lnTo>
                  <a:lnTo>
                    <a:pt x="967564" y="600340"/>
                  </a:lnTo>
                  <a:lnTo>
                    <a:pt x="971001" y="588963"/>
                  </a:lnTo>
                  <a:lnTo>
                    <a:pt x="974967" y="577851"/>
                  </a:lnTo>
                  <a:lnTo>
                    <a:pt x="978932" y="566738"/>
                  </a:lnTo>
                  <a:lnTo>
                    <a:pt x="983426" y="555890"/>
                  </a:lnTo>
                  <a:lnTo>
                    <a:pt x="988185" y="545042"/>
                  </a:lnTo>
                  <a:lnTo>
                    <a:pt x="993208" y="534194"/>
                  </a:lnTo>
                  <a:lnTo>
                    <a:pt x="998760" y="523611"/>
                  </a:lnTo>
                  <a:lnTo>
                    <a:pt x="1004312" y="512763"/>
                  </a:lnTo>
                  <a:lnTo>
                    <a:pt x="1010128" y="502444"/>
                  </a:lnTo>
                  <a:lnTo>
                    <a:pt x="1016473" y="491861"/>
                  </a:lnTo>
                  <a:lnTo>
                    <a:pt x="1022818" y="481542"/>
                  </a:lnTo>
                  <a:lnTo>
                    <a:pt x="1029692" y="471488"/>
                  </a:lnTo>
                  <a:lnTo>
                    <a:pt x="1036830" y="461699"/>
                  </a:lnTo>
                  <a:lnTo>
                    <a:pt x="1043968" y="451909"/>
                  </a:lnTo>
                  <a:lnTo>
                    <a:pt x="1051634" y="442119"/>
                  </a:lnTo>
                  <a:lnTo>
                    <a:pt x="1059301" y="432594"/>
                  </a:lnTo>
                  <a:lnTo>
                    <a:pt x="1067761" y="423069"/>
                  </a:lnTo>
                  <a:lnTo>
                    <a:pt x="1075957" y="413809"/>
                  </a:lnTo>
                  <a:lnTo>
                    <a:pt x="1084681" y="404549"/>
                  </a:lnTo>
                  <a:lnTo>
                    <a:pt x="1093670" y="395553"/>
                  </a:lnTo>
                  <a:lnTo>
                    <a:pt x="1102923" y="387086"/>
                  </a:lnTo>
                  <a:lnTo>
                    <a:pt x="1112176" y="378619"/>
                  </a:lnTo>
                  <a:lnTo>
                    <a:pt x="1121693" y="370682"/>
                  </a:lnTo>
                  <a:lnTo>
                    <a:pt x="1131475" y="362480"/>
                  </a:lnTo>
                  <a:lnTo>
                    <a:pt x="1141257" y="355071"/>
                  </a:lnTo>
                  <a:lnTo>
                    <a:pt x="1151567" y="347663"/>
                  </a:lnTo>
                  <a:lnTo>
                    <a:pt x="1161613" y="340519"/>
                  </a:lnTo>
                  <a:lnTo>
                    <a:pt x="1171924" y="333905"/>
                  </a:lnTo>
                  <a:lnTo>
                    <a:pt x="1182499" y="327555"/>
                  </a:lnTo>
                  <a:lnTo>
                    <a:pt x="1193074" y="321205"/>
                  </a:lnTo>
                  <a:lnTo>
                    <a:pt x="1203913" y="315384"/>
                  </a:lnTo>
                  <a:lnTo>
                    <a:pt x="1214488" y="309563"/>
                  </a:lnTo>
                  <a:lnTo>
                    <a:pt x="1225591" y="304271"/>
                  </a:lnTo>
                  <a:lnTo>
                    <a:pt x="1236431" y="299244"/>
                  </a:lnTo>
                  <a:lnTo>
                    <a:pt x="1247534" y="294482"/>
                  </a:lnTo>
                  <a:lnTo>
                    <a:pt x="1258902" y="289984"/>
                  </a:lnTo>
                  <a:lnTo>
                    <a:pt x="1270006" y="285751"/>
                  </a:lnTo>
                  <a:lnTo>
                    <a:pt x="1281374" y="281517"/>
                  </a:lnTo>
                  <a:lnTo>
                    <a:pt x="1292742" y="278078"/>
                  </a:lnTo>
                  <a:lnTo>
                    <a:pt x="1304374" y="274638"/>
                  </a:lnTo>
                  <a:lnTo>
                    <a:pt x="1316007" y="271463"/>
                  </a:lnTo>
                  <a:lnTo>
                    <a:pt x="1327375" y="268553"/>
                  </a:lnTo>
                  <a:lnTo>
                    <a:pt x="1339007" y="266171"/>
                  </a:lnTo>
                  <a:lnTo>
                    <a:pt x="1350904" y="263790"/>
                  </a:lnTo>
                  <a:lnTo>
                    <a:pt x="1362801" y="261674"/>
                  </a:lnTo>
                  <a:lnTo>
                    <a:pt x="1374433" y="259821"/>
                  </a:lnTo>
                  <a:lnTo>
                    <a:pt x="1386330" y="258499"/>
                  </a:lnTo>
                  <a:lnTo>
                    <a:pt x="1398226" y="257176"/>
                  </a:lnTo>
                  <a:lnTo>
                    <a:pt x="1410123" y="256382"/>
                  </a:lnTo>
                  <a:lnTo>
                    <a:pt x="1422020" y="255853"/>
                  </a:lnTo>
                  <a:lnTo>
                    <a:pt x="1433917" y="255588"/>
                  </a:lnTo>
                  <a:close/>
                  <a:moveTo>
                    <a:pt x="200465" y="0"/>
                  </a:moveTo>
                  <a:lnTo>
                    <a:pt x="213953" y="0"/>
                  </a:lnTo>
                  <a:lnTo>
                    <a:pt x="227970" y="0"/>
                  </a:lnTo>
                  <a:lnTo>
                    <a:pt x="574420" y="2381"/>
                  </a:lnTo>
                  <a:lnTo>
                    <a:pt x="711943" y="177536"/>
                  </a:lnTo>
                  <a:lnTo>
                    <a:pt x="1193800" y="180711"/>
                  </a:lnTo>
                  <a:lnTo>
                    <a:pt x="1180577" y="186531"/>
                  </a:lnTo>
                  <a:lnTo>
                    <a:pt x="1167353" y="192352"/>
                  </a:lnTo>
                  <a:lnTo>
                    <a:pt x="1154130" y="198967"/>
                  </a:lnTo>
                  <a:lnTo>
                    <a:pt x="1141436" y="205581"/>
                  </a:lnTo>
                  <a:lnTo>
                    <a:pt x="1128477" y="212461"/>
                  </a:lnTo>
                  <a:lnTo>
                    <a:pt x="1115782" y="219340"/>
                  </a:lnTo>
                  <a:lnTo>
                    <a:pt x="1103353" y="227013"/>
                  </a:lnTo>
                  <a:lnTo>
                    <a:pt x="1090923" y="234950"/>
                  </a:lnTo>
                  <a:lnTo>
                    <a:pt x="1078757" y="242888"/>
                  </a:lnTo>
                  <a:lnTo>
                    <a:pt x="1066327" y="251619"/>
                  </a:lnTo>
                  <a:lnTo>
                    <a:pt x="1054426" y="260350"/>
                  </a:lnTo>
                  <a:lnTo>
                    <a:pt x="1043054" y="269346"/>
                  </a:lnTo>
                  <a:lnTo>
                    <a:pt x="1031418" y="278607"/>
                  </a:lnTo>
                  <a:lnTo>
                    <a:pt x="1019781" y="288396"/>
                  </a:lnTo>
                  <a:lnTo>
                    <a:pt x="1008409" y="298715"/>
                  </a:lnTo>
                  <a:lnTo>
                    <a:pt x="997566" y="309034"/>
                  </a:lnTo>
                  <a:lnTo>
                    <a:pt x="988310" y="318294"/>
                  </a:lnTo>
                  <a:lnTo>
                    <a:pt x="979318" y="327554"/>
                  </a:lnTo>
                  <a:lnTo>
                    <a:pt x="970326" y="337079"/>
                  </a:lnTo>
                  <a:lnTo>
                    <a:pt x="961863" y="346604"/>
                  </a:lnTo>
                  <a:lnTo>
                    <a:pt x="953665" y="356129"/>
                  </a:lnTo>
                  <a:lnTo>
                    <a:pt x="945466" y="365919"/>
                  </a:lnTo>
                  <a:lnTo>
                    <a:pt x="937532" y="375973"/>
                  </a:lnTo>
                  <a:lnTo>
                    <a:pt x="929863" y="385763"/>
                  </a:lnTo>
                  <a:lnTo>
                    <a:pt x="922722" y="396082"/>
                  </a:lnTo>
                  <a:lnTo>
                    <a:pt x="915582" y="406400"/>
                  </a:lnTo>
                  <a:lnTo>
                    <a:pt x="908441" y="416719"/>
                  </a:lnTo>
                  <a:lnTo>
                    <a:pt x="902094" y="427038"/>
                  </a:lnTo>
                  <a:lnTo>
                    <a:pt x="895482" y="437886"/>
                  </a:lnTo>
                  <a:lnTo>
                    <a:pt x="889400" y="448469"/>
                  </a:lnTo>
                  <a:lnTo>
                    <a:pt x="883581" y="459317"/>
                  </a:lnTo>
                  <a:lnTo>
                    <a:pt x="877499" y="470165"/>
                  </a:lnTo>
                  <a:lnTo>
                    <a:pt x="872209" y="481277"/>
                  </a:lnTo>
                  <a:lnTo>
                    <a:pt x="866920" y="492390"/>
                  </a:lnTo>
                  <a:lnTo>
                    <a:pt x="861895" y="503238"/>
                  </a:lnTo>
                  <a:lnTo>
                    <a:pt x="857135" y="514615"/>
                  </a:lnTo>
                  <a:lnTo>
                    <a:pt x="852639" y="525992"/>
                  </a:lnTo>
                  <a:lnTo>
                    <a:pt x="848407" y="537105"/>
                  </a:lnTo>
                  <a:lnTo>
                    <a:pt x="844176" y="548482"/>
                  </a:lnTo>
                  <a:lnTo>
                    <a:pt x="840473" y="560123"/>
                  </a:lnTo>
                  <a:lnTo>
                    <a:pt x="836771" y="571765"/>
                  </a:lnTo>
                  <a:lnTo>
                    <a:pt x="833597" y="583407"/>
                  </a:lnTo>
                  <a:lnTo>
                    <a:pt x="830688" y="595048"/>
                  </a:lnTo>
                  <a:lnTo>
                    <a:pt x="827514" y="606425"/>
                  </a:lnTo>
                  <a:lnTo>
                    <a:pt x="824870" y="618067"/>
                  </a:lnTo>
                  <a:lnTo>
                    <a:pt x="822490" y="629973"/>
                  </a:lnTo>
                  <a:lnTo>
                    <a:pt x="820374" y="641880"/>
                  </a:lnTo>
                  <a:lnTo>
                    <a:pt x="818523" y="653521"/>
                  </a:lnTo>
                  <a:lnTo>
                    <a:pt x="816936" y="665428"/>
                  </a:lnTo>
                  <a:lnTo>
                    <a:pt x="815349" y="677334"/>
                  </a:lnTo>
                  <a:lnTo>
                    <a:pt x="814291" y="689240"/>
                  </a:lnTo>
                  <a:lnTo>
                    <a:pt x="812969" y="701146"/>
                  </a:lnTo>
                  <a:lnTo>
                    <a:pt x="812440" y="713053"/>
                  </a:lnTo>
                  <a:lnTo>
                    <a:pt x="811911" y="725223"/>
                  </a:lnTo>
                  <a:lnTo>
                    <a:pt x="811646" y="737130"/>
                  </a:lnTo>
                  <a:lnTo>
                    <a:pt x="811646" y="749036"/>
                  </a:lnTo>
                  <a:lnTo>
                    <a:pt x="811911" y="760942"/>
                  </a:lnTo>
                  <a:lnTo>
                    <a:pt x="812175" y="772848"/>
                  </a:lnTo>
                  <a:lnTo>
                    <a:pt x="812969" y="784755"/>
                  </a:lnTo>
                  <a:lnTo>
                    <a:pt x="814027" y="796926"/>
                  </a:lnTo>
                  <a:lnTo>
                    <a:pt x="815085" y="808832"/>
                  </a:lnTo>
                  <a:lnTo>
                    <a:pt x="816671" y="820738"/>
                  </a:lnTo>
                  <a:lnTo>
                    <a:pt x="817994" y="832380"/>
                  </a:lnTo>
                  <a:lnTo>
                    <a:pt x="819845" y="844286"/>
                  </a:lnTo>
                  <a:lnTo>
                    <a:pt x="821961" y="856192"/>
                  </a:lnTo>
                  <a:lnTo>
                    <a:pt x="824341" y="868098"/>
                  </a:lnTo>
                  <a:lnTo>
                    <a:pt x="826986" y="879740"/>
                  </a:lnTo>
                  <a:lnTo>
                    <a:pt x="829630" y="891117"/>
                  </a:lnTo>
                  <a:lnTo>
                    <a:pt x="833068" y="903024"/>
                  </a:lnTo>
                  <a:lnTo>
                    <a:pt x="836242" y="914665"/>
                  </a:lnTo>
                  <a:lnTo>
                    <a:pt x="839680" y="926042"/>
                  </a:lnTo>
                  <a:lnTo>
                    <a:pt x="843382" y="937684"/>
                  </a:lnTo>
                  <a:lnTo>
                    <a:pt x="847614" y="949326"/>
                  </a:lnTo>
                  <a:lnTo>
                    <a:pt x="851581" y="960438"/>
                  </a:lnTo>
                  <a:lnTo>
                    <a:pt x="856077" y="971815"/>
                  </a:lnTo>
                  <a:lnTo>
                    <a:pt x="860837" y="983192"/>
                  </a:lnTo>
                  <a:lnTo>
                    <a:pt x="865862" y="994040"/>
                  </a:lnTo>
                  <a:lnTo>
                    <a:pt x="871151" y="1005153"/>
                  </a:lnTo>
                  <a:lnTo>
                    <a:pt x="876705" y="1016265"/>
                  </a:lnTo>
                  <a:lnTo>
                    <a:pt x="882259" y="1027113"/>
                  </a:lnTo>
                  <a:lnTo>
                    <a:pt x="0" y="1021292"/>
                  </a:lnTo>
                  <a:lnTo>
                    <a:pt x="5289" y="214313"/>
                  </a:lnTo>
                  <a:lnTo>
                    <a:pt x="5818" y="196850"/>
                  </a:lnTo>
                  <a:lnTo>
                    <a:pt x="6347" y="180446"/>
                  </a:lnTo>
                  <a:lnTo>
                    <a:pt x="7670" y="165100"/>
                  </a:lnTo>
                  <a:lnTo>
                    <a:pt x="9256" y="150284"/>
                  </a:lnTo>
                  <a:lnTo>
                    <a:pt x="10843" y="136525"/>
                  </a:lnTo>
                  <a:lnTo>
                    <a:pt x="13223" y="123296"/>
                  </a:lnTo>
                  <a:lnTo>
                    <a:pt x="15868" y="111390"/>
                  </a:lnTo>
                  <a:lnTo>
                    <a:pt x="19306" y="100277"/>
                  </a:lnTo>
                  <a:lnTo>
                    <a:pt x="22744" y="89429"/>
                  </a:lnTo>
                  <a:lnTo>
                    <a:pt x="26711" y="79640"/>
                  </a:lnTo>
                  <a:lnTo>
                    <a:pt x="31207" y="70644"/>
                  </a:lnTo>
                  <a:lnTo>
                    <a:pt x="33587" y="66146"/>
                  </a:lnTo>
                  <a:lnTo>
                    <a:pt x="36232" y="62177"/>
                  </a:lnTo>
                  <a:lnTo>
                    <a:pt x="38612" y="58208"/>
                  </a:lnTo>
                  <a:lnTo>
                    <a:pt x="41257" y="54240"/>
                  </a:lnTo>
                  <a:lnTo>
                    <a:pt x="44166" y="50800"/>
                  </a:lnTo>
                  <a:lnTo>
                    <a:pt x="47075" y="47625"/>
                  </a:lnTo>
                  <a:lnTo>
                    <a:pt x="50249" y="43921"/>
                  </a:lnTo>
                  <a:lnTo>
                    <a:pt x="53158" y="41011"/>
                  </a:lnTo>
                  <a:lnTo>
                    <a:pt x="56331" y="38100"/>
                  </a:lnTo>
                  <a:lnTo>
                    <a:pt x="60034" y="34925"/>
                  </a:lnTo>
                  <a:lnTo>
                    <a:pt x="66910" y="29633"/>
                  </a:lnTo>
                  <a:lnTo>
                    <a:pt x="74315" y="24871"/>
                  </a:lnTo>
                  <a:lnTo>
                    <a:pt x="82249" y="20638"/>
                  </a:lnTo>
                  <a:lnTo>
                    <a:pt x="90712" y="16933"/>
                  </a:lnTo>
                  <a:lnTo>
                    <a:pt x="99439" y="13494"/>
                  </a:lnTo>
                  <a:lnTo>
                    <a:pt x="108696" y="10583"/>
                  </a:lnTo>
                  <a:lnTo>
                    <a:pt x="118481" y="8202"/>
                  </a:lnTo>
                  <a:lnTo>
                    <a:pt x="129059" y="6086"/>
                  </a:lnTo>
                  <a:lnTo>
                    <a:pt x="139638" y="4498"/>
                  </a:lnTo>
                  <a:lnTo>
                    <a:pt x="150746" y="2911"/>
                  </a:lnTo>
                  <a:lnTo>
                    <a:pt x="162647" y="1588"/>
                  </a:lnTo>
                  <a:lnTo>
                    <a:pt x="174812" y="794"/>
                  </a:lnTo>
                  <a:lnTo>
                    <a:pt x="187242" y="265"/>
                  </a:lnTo>
                  <a:lnTo>
                    <a:pt x="2004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678806" y="2726056"/>
            <a:ext cx="592454" cy="592454"/>
            <a:chOff x="4258659" y="2329868"/>
            <a:chExt cx="445480" cy="445448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258659" y="2329868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4353198" y="2410077"/>
              <a:ext cx="256401" cy="28502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678806" y="3488056"/>
            <a:ext cx="592454" cy="594360"/>
            <a:chOff x="4258659" y="2902085"/>
            <a:chExt cx="445480" cy="445448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258659" y="2902085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338874" y="3000597"/>
              <a:ext cx="285050" cy="248423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9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20666" y="4251960"/>
            <a:ext cx="592454" cy="592456"/>
            <a:chOff x="3990220" y="3474301"/>
            <a:chExt cx="445480" cy="445448"/>
          </a:xfrm>
        </p:grpSpPr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3990220" y="3474301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071867" y="3551646"/>
              <a:ext cx="282186" cy="290759"/>
            </a:xfrm>
            <a:custGeom>
              <a:avLst/>
              <a:gdLst>
                <a:gd name="T0" fmla="*/ 342531 w 2482850"/>
                <a:gd name="T1" fmla="*/ 1411756 h 2544763"/>
                <a:gd name="T2" fmla="*/ 306547 w 2482850"/>
                <a:gd name="T3" fmla="*/ 1492974 h 2544763"/>
                <a:gd name="T4" fmla="*/ 13579 w 2482850"/>
                <a:gd name="T5" fmla="*/ 1472457 h 2544763"/>
                <a:gd name="T6" fmla="*/ 20029 w 2482850"/>
                <a:gd name="T7" fmla="*/ 1384118 h 2544763"/>
                <a:gd name="T8" fmla="*/ 1841954 w 2482850"/>
                <a:gd name="T9" fmla="*/ 1334060 h 2544763"/>
                <a:gd name="T10" fmla="*/ 1837887 w 2482850"/>
                <a:gd name="T11" fmla="*/ 1604505 h 2544763"/>
                <a:gd name="T12" fmla="*/ 1149584 w 2482850"/>
                <a:gd name="T13" fmla="*/ 1082629 h 2544763"/>
                <a:gd name="T14" fmla="*/ 1326475 w 2482850"/>
                <a:gd name="T15" fmla="*/ 1289240 h 2544763"/>
                <a:gd name="T16" fmla="*/ 574873 w 2482850"/>
                <a:gd name="T17" fmla="*/ 1171589 h 2544763"/>
                <a:gd name="T18" fmla="*/ 1815518 w 2482850"/>
                <a:gd name="T19" fmla="*/ 969269 h 2544763"/>
                <a:gd name="T20" fmla="*/ 1853647 w 2482850"/>
                <a:gd name="T21" fmla="*/ 1234357 h 2544763"/>
                <a:gd name="T22" fmla="*/ 290931 w 2482850"/>
                <a:gd name="T23" fmla="*/ 886711 h 2544763"/>
                <a:gd name="T24" fmla="*/ 345416 w 2482850"/>
                <a:gd name="T25" fmla="*/ 956400 h 2544763"/>
                <a:gd name="T26" fmla="*/ 284141 w 2482850"/>
                <a:gd name="T27" fmla="*/ 1020493 h 2544763"/>
                <a:gd name="T28" fmla="*/ 3055 w 2482850"/>
                <a:gd name="T29" fmla="*/ 973186 h 2544763"/>
                <a:gd name="T30" fmla="*/ 38870 w 2482850"/>
                <a:gd name="T31" fmla="*/ 892137 h 2544763"/>
                <a:gd name="T32" fmla="*/ 1092019 w 2482850"/>
                <a:gd name="T33" fmla="*/ 666011 h 2544763"/>
                <a:gd name="T34" fmla="*/ 1142276 w 2482850"/>
                <a:gd name="T35" fmla="*/ 816768 h 2544763"/>
                <a:gd name="T36" fmla="*/ 1014427 w 2482850"/>
                <a:gd name="T37" fmla="*/ 1013872 h 2544763"/>
                <a:gd name="T38" fmla="*/ 872485 w 2482850"/>
                <a:gd name="T39" fmla="*/ 1026945 h 2544763"/>
                <a:gd name="T40" fmla="*/ 735127 w 2482850"/>
                <a:gd name="T41" fmla="*/ 831198 h 2544763"/>
                <a:gd name="T42" fmla="*/ 767726 w 2482850"/>
                <a:gd name="T43" fmla="*/ 705058 h 2544763"/>
                <a:gd name="T44" fmla="*/ 937004 w 2482850"/>
                <a:gd name="T45" fmla="*/ 631887 h 2544763"/>
                <a:gd name="T46" fmla="*/ 1839921 w 2482850"/>
                <a:gd name="T47" fmla="*/ 646042 h 2544763"/>
                <a:gd name="T48" fmla="*/ 1839921 w 2482850"/>
                <a:gd name="T49" fmla="*/ 916908 h 2544763"/>
                <a:gd name="T50" fmla="*/ 1041836 w 2482850"/>
                <a:gd name="T51" fmla="*/ 497072 h 2544763"/>
                <a:gd name="T52" fmla="*/ 1122120 w 2482850"/>
                <a:gd name="T53" fmla="*/ 564600 h 2544763"/>
                <a:gd name="T54" fmla="*/ 1106537 w 2482850"/>
                <a:gd name="T55" fmla="*/ 695751 h 2544763"/>
                <a:gd name="T56" fmla="*/ 1008639 w 2482850"/>
                <a:gd name="T57" fmla="*/ 596666 h 2544763"/>
                <a:gd name="T58" fmla="*/ 789300 w 2482850"/>
                <a:gd name="T59" fmla="*/ 616178 h 2544763"/>
                <a:gd name="T60" fmla="*/ 727987 w 2482850"/>
                <a:gd name="T61" fmla="*/ 682008 h 2544763"/>
                <a:gd name="T62" fmla="*/ 807762 w 2482850"/>
                <a:gd name="T63" fmla="*/ 502672 h 2544763"/>
                <a:gd name="T64" fmla="*/ 315373 w 2482850"/>
                <a:gd name="T65" fmla="*/ 416928 h 2544763"/>
                <a:gd name="T66" fmla="*/ 338797 w 2482850"/>
                <a:gd name="T67" fmla="*/ 502278 h 2544763"/>
                <a:gd name="T68" fmla="*/ 51431 w 2482850"/>
                <a:gd name="T69" fmla="*/ 538518 h 2544763"/>
                <a:gd name="T70" fmla="*/ 340 w 2482850"/>
                <a:gd name="T71" fmla="*/ 466038 h 2544763"/>
                <a:gd name="T72" fmla="*/ 65010 w 2482850"/>
                <a:gd name="T73" fmla="*/ 405412 h 2544763"/>
                <a:gd name="T74" fmla="*/ 1857375 w 2482850"/>
                <a:gd name="T75" fmla="*/ 519685 h 2544763"/>
                <a:gd name="T76" fmla="*/ 343343 w 2482850"/>
                <a:gd name="T77" fmla="*/ 17148 h 2544763"/>
                <a:gd name="T78" fmla="*/ 191196 w 2482850"/>
                <a:gd name="T79" fmla="*/ 148054 h 2544763"/>
                <a:gd name="T80" fmla="*/ 371159 w 2482850"/>
                <a:gd name="T81" fmla="*/ 432954 h 2544763"/>
                <a:gd name="T82" fmla="*/ 329603 w 2482850"/>
                <a:gd name="T83" fmla="*/ 559954 h 2544763"/>
                <a:gd name="T84" fmla="*/ 345547 w 2482850"/>
                <a:gd name="T85" fmla="*/ 876945 h 2544763"/>
                <a:gd name="T86" fmla="*/ 361661 w 2482850"/>
                <a:gd name="T87" fmla="*/ 1009548 h 2544763"/>
                <a:gd name="T88" fmla="*/ 306875 w 2482850"/>
                <a:gd name="T89" fmla="*/ 1334859 h 2544763"/>
                <a:gd name="T90" fmla="*/ 377944 w 2482850"/>
                <a:gd name="T91" fmla="*/ 1447766 h 2544763"/>
                <a:gd name="T92" fmla="*/ 276513 w 2482850"/>
                <a:gd name="T93" fmla="*/ 1534357 h 2544763"/>
                <a:gd name="T94" fmla="*/ 305009 w 2482850"/>
                <a:gd name="T95" fmla="*/ 1883098 h 2544763"/>
                <a:gd name="T96" fmla="*/ 1657699 w 2482850"/>
                <a:gd name="T97" fmla="*/ 1800412 h 2544763"/>
                <a:gd name="T98" fmla="*/ 1610885 w 2482850"/>
                <a:gd name="T99" fmla="*/ 47879 h 2544763"/>
                <a:gd name="T100" fmla="*/ 1621063 w 2482850"/>
                <a:gd name="T101" fmla="*/ 34297 h 2544763"/>
                <a:gd name="T102" fmla="*/ 1672965 w 2482850"/>
                <a:gd name="T103" fmla="*/ 1807712 h 2544763"/>
                <a:gd name="T104" fmla="*/ 300769 w 2482850"/>
                <a:gd name="T105" fmla="*/ 1899567 h 2544763"/>
                <a:gd name="T106" fmla="*/ 276513 w 2482850"/>
                <a:gd name="T107" fmla="*/ 1517378 h 2544763"/>
                <a:gd name="T108" fmla="*/ 360982 w 2482850"/>
                <a:gd name="T109" fmla="*/ 1445389 h 2544763"/>
                <a:gd name="T110" fmla="*/ 301787 w 2482850"/>
                <a:gd name="T111" fmla="*/ 1351158 h 2544763"/>
                <a:gd name="T112" fmla="*/ 347413 w 2482850"/>
                <a:gd name="T113" fmla="*/ 1000040 h 2544763"/>
                <a:gd name="T114" fmla="*/ 333843 w 2482850"/>
                <a:gd name="T115" fmla="*/ 889679 h 2544763"/>
                <a:gd name="T116" fmla="*/ 320614 w 2482850"/>
                <a:gd name="T117" fmla="*/ 545353 h 2544763"/>
                <a:gd name="T118" fmla="*/ 355215 w 2482850"/>
                <a:gd name="T119" fmla="*/ 439746 h 2544763"/>
                <a:gd name="T120" fmla="*/ 174065 w 2482850"/>
                <a:gd name="T121" fmla="*/ 145506 h 2544763"/>
                <a:gd name="T122" fmla="*/ 343343 w 2482850"/>
                <a:gd name="T123" fmla="*/ 0 h 254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2850" h="2544763">
                  <a:moveTo>
                    <a:pt x="86902" y="1822450"/>
                  </a:moveTo>
                  <a:lnTo>
                    <a:pt x="91667" y="1822450"/>
                  </a:lnTo>
                  <a:lnTo>
                    <a:pt x="370523" y="1822450"/>
                  </a:lnTo>
                  <a:lnTo>
                    <a:pt x="375061" y="1822450"/>
                  </a:lnTo>
                  <a:lnTo>
                    <a:pt x="379826" y="1822903"/>
                  </a:lnTo>
                  <a:lnTo>
                    <a:pt x="384137" y="1823583"/>
                  </a:lnTo>
                  <a:lnTo>
                    <a:pt x="388902" y="1824262"/>
                  </a:lnTo>
                  <a:lnTo>
                    <a:pt x="393213" y="1825395"/>
                  </a:lnTo>
                  <a:lnTo>
                    <a:pt x="397524" y="1826527"/>
                  </a:lnTo>
                  <a:lnTo>
                    <a:pt x="401835" y="1827886"/>
                  </a:lnTo>
                  <a:lnTo>
                    <a:pt x="405919" y="1829472"/>
                  </a:lnTo>
                  <a:lnTo>
                    <a:pt x="409777" y="1831284"/>
                  </a:lnTo>
                  <a:lnTo>
                    <a:pt x="414088" y="1833322"/>
                  </a:lnTo>
                  <a:lnTo>
                    <a:pt x="417718" y="1835587"/>
                  </a:lnTo>
                  <a:lnTo>
                    <a:pt x="421575" y="1838079"/>
                  </a:lnTo>
                  <a:lnTo>
                    <a:pt x="425206" y="1840344"/>
                  </a:lnTo>
                  <a:lnTo>
                    <a:pt x="428609" y="1843062"/>
                  </a:lnTo>
                  <a:lnTo>
                    <a:pt x="432013" y="1846006"/>
                  </a:lnTo>
                  <a:lnTo>
                    <a:pt x="434962" y="1848951"/>
                  </a:lnTo>
                  <a:lnTo>
                    <a:pt x="438139" y="1852122"/>
                  </a:lnTo>
                  <a:lnTo>
                    <a:pt x="441088" y="1855293"/>
                  </a:lnTo>
                  <a:lnTo>
                    <a:pt x="443584" y="1858691"/>
                  </a:lnTo>
                  <a:lnTo>
                    <a:pt x="446307" y="1862315"/>
                  </a:lnTo>
                  <a:lnTo>
                    <a:pt x="448803" y="1865939"/>
                  </a:lnTo>
                  <a:lnTo>
                    <a:pt x="450845" y="1869789"/>
                  </a:lnTo>
                  <a:lnTo>
                    <a:pt x="452887" y="1873640"/>
                  </a:lnTo>
                  <a:lnTo>
                    <a:pt x="454702" y="1877490"/>
                  </a:lnTo>
                  <a:lnTo>
                    <a:pt x="456291" y="1881794"/>
                  </a:lnTo>
                  <a:lnTo>
                    <a:pt x="457879" y="1885871"/>
                  </a:lnTo>
                  <a:lnTo>
                    <a:pt x="459240" y="1890401"/>
                  </a:lnTo>
                  <a:lnTo>
                    <a:pt x="460148" y="1894704"/>
                  </a:lnTo>
                  <a:lnTo>
                    <a:pt x="461055" y="1899008"/>
                  </a:lnTo>
                  <a:lnTo>
                    <a:pt x="461509" y="1903538"/>
                  </a:lnTo>
                  <a:lnTo>
                    <a:pt x="461736" y="1908068"/>
                  </a:lnTo>
                  <a:lnTo>
                    <a:pt x="461963" y="1912824"/>
                  </a:lnTo>
                  <a:lnTo>
                    <a:pt x="461736" y="1917581"/>
                  </a:lnTo>
                  <a:lnTo>
                    <a:pt x="461509" y="1922111"/>
                  </a:lnTo>
                  <a:lnTo>
                    <a:pt x="461055" y="1926641"/>
                  </a:lnTo>
                  <a:lnTo>
                    <a:pt x="460148" y="1930945"/>
                  </a:lnTo>
                  <a:lnTo>
                    <a:pt x="459240" y="1935248"/>
                  </a:lnTo>
                  <a:lnTo>
                    <a:pt x="457879" y="1939778"/>
                  </a:lnTo>
                  <a:lnTo>
                    <a:pt x="456291" y="1943855"/>
                  </a:lnTo>
                  <a:lnTo>
                    <a:pt x="454702" y="1947932"/>
                  </a:lnTo>
                  <a:lnTo>
                    <a:pt x="452887" y="1952009"/>
                  </a:lnTo>
                  <a:lnTo>
                    <a:pt x="450845" y="1955860"/>
                  </a:lnTo>
                  <a:lnTo>
                    <a:pt x="448803" y="1959710"/>
                  </a:lnTo>
                  <a:lnTo>
                    <a:pt x="446307" y="1963334"/>
                  </a:lnTo>
                  <a:lnTo>
                    <a:pt x="443584" y="1966958"/>
                  </a:lnTo>
                  <a:lnTo>
                    <a:pt x="441088" y="1970356"/>
                  </a:lnTo>
                  <a:lnTo>
                    <a:pt x="438139" y="1973753"/>
                  </a:lnTo>
                  <a:lnTo>
                    <a:pt x="434962" y="1976698"/>
                  </a:lnTo>
                  <a:lnTo>
                    <a:pt x="432013" y="1979643"/>
                  </a:lnTo>
                  <a:lnTo>
                    <a:pt x="428609" y="1982587"/>
                  </a:lnTo>
                  <a:lnTo>
                    <a:pt x="425206" y="1985305"/>
                  </a:lnTo>
                  <a:lnTo>
                    <a:pt x="421575" y="1988023"/>
                  </a:lnTo>
                  <a:lnTo>
                    <a:pt x="417718" y="1990288"/>
                  </a:lnTo>
                  <a:lnTo>
                    <a:pt x="414088" y="1992327"/>
                  </a:lnTo>
                  <a:lnTo>
                    <a:pt x="409777" y="1994365"/>
                  </a:lnTo>
                  <a:lnTo>
                    <a:pt x="405919" y="1996177"/>
                  </a:lnTo>
                  <a:lnTo>
                    <a:pt x="401835" y="1997763"/>
                  </a:lnTo>
                  <a:lnTo>
                    <a:pt x="397524" y="1999348"/>
                  </a:lnTo>
                  <a:lnTo>
                    <a:pt x="393213" y="2000254"/>
                  </a:lnTo>
                  <a:lnTo>
                    <a:pt x="388902" y="2001387"/>
                  </a:lnTo>
                  <a:lnTo>
                    <a:pt x="384137" y="2002066"/>
                  </a:lnTo>
                  <a:lnTo>
                    <a:pt x="379826" y="2002972"/>
                  </a:lnTo>
                  <a:lnTo>
                    <a:pt x="375061" y="2003199"/>
                  </a:lnTo>
                  <a:lnTo>
                    <a:pt x="370523" y="2003425"/>
                  </a:lnTo>
                  <a:lnTo>
                    <a:pt x="91667" y="2003425"/>
                  </a:lnTo>
                  <a:lnTo>
                    <a:pt x="86902" y="2003199"/>
                  </a:lnTo>
                  <a:lnTo>
                    <a:pt x="82364" y="2002972"/>
                  </a:lnTo>
                  <a:lnTo>
                    <a:pt x="77599" y="2002066"/>
                  </a:lnTo>
                  <a:lnTo>
                    <a:pt x="73288" y="2001387"/>
                  </a:lnTo>
                  <a:lnTo>
                    <a:pt x="68750" y="2000254"/>
                  </a:lnTo>
                  <a:lnTo>
                    <a:pt x="64439" y="1999348"/>
                  </a:lnTo>
                  <a:lnTo>
                    <a:pt x="60128" y="1997763"/>
                  </a:lnTo>
                  <a:lnTo>
                    <a:pt x="56044" y="1996177"/>
                  </a:lnTo>
                  <a:lnTo>
                    <a:pt x="51959" y="1994365"/>
                  </a:lnTo>
                  <a:lnTo>
                    <a:pt x="48102" y="1992327"/>
                  </a:lnTo>
                  <a:lnTo>
                    <a:pt x="44245" y="1990288"/>
                  </a:lnTo>
                  <a:lnTo>
                    <a:pt x="40615" y="1988023"/>
                  </a:lnTo>
                  <a:lnTo>
                    <a:pt x="36757" y="1985305"/>
                  </a:lnTo>
                  <a:lnTo>
                    <a:pt x="33581" y="1982587"/>
                  </a:lnTo>
                  <a:lnTo>
                    <a:pt x="30177" y="1979643"/>
                  </a:lnTo>
                  <a:lnTo>
                    <a:pt x="26774" y="1976698"/>
                  </a:lnTo>
                  <a:lnTo>
                    <a:pt x="23824" y="1973753"/>
                  </a:lnTo>
                  <a:lnTo>
                    <a:pt x="21101" y="1970356"/>
                  </a:lnTo>
                  <a:lnTo>
                    <a:pt x="18152" y="1966958"/>
                  </a:lnTo>
                  <a:lnTo>
                    <a:pt x="15656" y="1963334"/>
                  </a:lnTo>
                  <a:lnTo>
                    <a:pt x="13160" y="1959710"/>
                  </a:lnTo>
                  <a:lnTo>
                    <a:pt x="11118" y="1955860"/>
                  </a:lnTo>
                  <a:lnTo>
                    <a:pt x="9076" y="1952009"/>
                  </a:lnTo>
                  <a:lnTo>
                    <a:pt x="7261" y="1947932"/>
                  </a:lnTo>
                  <a:lnTo>
                    <a:pt x="5446" y="1943855"/>
                  </a:lnTo>
                  <a:lnTo>
                    <a:pt x="4084" y="1939778"/>
                  </a:lnTo>
                  <a:lnTo>
                    <a:pt x="2950" y="1935248"/>
                  </a:lnTo>
                  <a:lnTo>
                    <a:pt x="1815" y="1930945"/>
                  </a:lnTo>
                  <a:lnTo>
                    <a:pt x="1134" y="1926641"/>
                  </a:lnTo>
                  <a:lnTo>
                    <a:pt x="454" y="1922111"/>
                  </a:lnTo>
                  <a:lnTo>
                    <a:pt x="0" y="1917581"/>
                  </a:lnTo>
                  <a:lnTo>
                    <a:pt x="0" y="1912824"/>
                  </a:lnTo>
                  <a:lnTo>
                    <a:pt x="0" y="1908068"/>
                  </a:lnTo>
                  <a:lnTo>
                    <a:pt x="454" y="1903538"/>
                  </a:lnTo>
                  <a:lnTo>
                    <a:pt x="1134" y="1899008"/>
                  </a:lnTo>
                  <a:lnTo>
                    <a:pt x="1815" y="1894704"/>
                  </a:lnTo>
                  <a:lnTo>
                    <a:pt x="2950" y="1890401"/>
                  </a:lnTo>
                  <a:lnTo>
                    <a:pt x="4084" y="1885871"/>
                  </a:lnTo>
                  <a:lnTo>
                    <a:pt x="5446" y="1881794"/>
                  </a:lnTo>
                  <a:lnTo>
                    <a:pt x="7261" y="1877490"/>
                  </a:lnTo>
                  <a:lnTo>
                    <a:pt x="9076" y="1873640"/>
                  </a:lnTo>
                  <a:lnTo>
                    <a:pt x="11118" y="1869789"/>
                  </a:lnTo>
                  <a:lnTo>
                    <a:pt x="13160" y="1865939"/>
                  </a:lnTo>
                  <a:lnTo>
                    <a:pt x="15656" y="1862315"/>
                  </a:lnTo>
                  <a:lnTo>
                    <a:pt x="18152" y="1858691"/>
                  </a:lnTo>
                  <a:lnTo>
                    <a:pt x="21101" y="1855293"/>
                  </a:lnTo>
                  <a:lnTo>
                    <a:pt x="23824" y="1852122"/>
                  </a:lnTo>
                  <a:lnTo>
                    <a:pt x="26774" y="1848951"/>
                  </a:lnTo>
                  <a:lnTo>
                    <a:pt x="30177" y="1846006"/>
                  </a:lnTo>
                  <a:lnTo>
                    <a:pt x="33581" y="1843062"/>
                  </a:lnTo>
                  <a:lnTo>
                    <a:pt x="36757" y="1840344"/>
                  </a:lnTo>
                  <a:lnTo>
                    <a:pt x="40615" y="1838079"/>
                  </a:lnTo>
                  <a:lnTo>
                    <a:pt x="44245" y="1835587"/>
                  </a:lnTo>
                  <a:lnTo>
                    <a:pt x="48102" y="1833322"/>
                  </a:lnTo>
                  <a:lnTo>
                    <a:pt x="51959" y="1831284"/>
                  </a:lnTo>
                  <a:lnTo>
                    <a:pt x="56044" y="1829472"/>
                  </a:lnTo>
                  <a:lnTo>
                    <a:pt x="60128" y="1827886"/>
                  </a:lnTo>
                  <a:lnTo>
                    <a:pt x="64439" y="1826527"/>
                  </a:lnTo>
                  <a:lnTo>
                    <a:pt x="68750" y="1825395"/>
                  </a:lnTo>
                  <a:lnTo>
                    <a:pt x="73288" y="1824262"/>
                  </a:lnTo>
                  <a:lnTo>
                    <a:pt x="77599" y="1823583"/>
                  </a:lnTo>
                  <a:lnTo>
                    <a:pt x="82364" y="1822903"/>
                  </a:lnTo>
                  <a:lnTo>
                    <a:pt x="86902" y="1822450"/>
                  </a:lnTo>
                  <a:close/>
                  <a:moveTo>
                    <a:pt x="2282825" y="1685925"/>
                  </a:moveTo>
                  <a:lnTo>
                    <a:pt x="2412173" y="1745797"/>
                  </a:lnTo>
                  <a:lnTo>
                    <a:pt x="2422140" y="1750786"/>
                  </a:lnTo>
                  <a:lnTo>
                    <a:pt x="2426897" y="1753281"/>
                  </a:lnTo>
                  <a:lnTo>
                    <a:pt x="2431201" y="1756002"/>
                  </a:lnTo>
                  <a:lnTo>
                    <a:pt x="2435732" y="1758724"/>
                  </a:lnTo>
                  <a:lnTo>
                    <a:pt x="2439583" y="1761445"/>
                  </a:lnTo>
                  <a:lnTo>
                    <a:pt x="2443434" y="1764166"/>
                  </a:lnTo>
                  <a:lnTo>
                    <a:pt x="2447058" y="1767115"/>
                  </a:lnTo>
                  <a:lnTo>
                    <a:pt x="2450456" y="1769836"/>
                  </a:lnTo>
                  <a:lnTo>
                    <a:pt x="2453628" y="1773011"/>
                  </a:lnTo>
                  <a:lnTo>
                    <a:pt x="2456799" y="1775959"/>
                  </a:lnTo>
                  <a:lnTo>
                    <a:pt x="2459518" y="1778907"/>
                  </a:lnTo>
                  <a:lnTo>
                    <a:pt x="2462236" y="1782082"/>
                  </a:lnTo>
                  <a:lnTo>
                    <a:pt x="2464501" y="1785257"/>
                  </a:lnTo>
                  <a:lnTo>
                    <a:pt x="2466766" y="1788432"/>
                  </a:lnTo>
                  <a:lnTo>
                    <a:pt x="2468805" y="1791607"/>
                  </a:lnTo>
                  <a:lnTo>
                    <a:pt x="2470617" y="1794782"/>
                  </a:lnTo>
                  <a:lnTo>
                    <a:pt x="2472430" y="1798184"/>
                  </a:lnTo>
                  <a:lnTo>
                    <a:pt x="2474015" y="1801813"/>
                  </a:lnTo>
                  <a:lnTo>
                    <a:pt x="2475601" y="1805215"/>
                  </a:lnTo>
                  <a:lnTo>
                    <a:pt x="2477866" y="1812245"/>
                  </a:lnTo>
                  <a:lnTo>
                    <a:pt x="2479905" y="1819502"/>
                  </a:lnTo>
                  <a:lnTo>
                    <a:pt x="2481264" y="1826986"/>
                  </a:lnTo>
                  <a:lnTo>
                    <a:pt x="2482397" y="1834697"/>
                  </a:lnTo>
                  <a:lnTo>
                    <a:pt x="2482850" y="1842861"/>
                  </a:lnTo>
                  <a:lnTo>
                    <a:pt x="2482850" y="1851025"/>
                  </a:lnTo>
                  <a:lnTo>
                    <a:pt x="2482850" y="2068286"/>
                  </a:lnTo>
                  <a:lnTo>
                    <a:pt x="2482850" y="2076677"/>
                  </a:lnTo>
                  <a:lnTo>
                    <a:pt x="2482397" y="2084388"/>
                  </a:lnTo>
                  <a:lnTo>
                    <a:pt x="2481264" y="2092326"/>
                  </a:lnTo>
                  <a:lnTo>
                    <a:pt x="2479905" y="2099810"/>
                  </a:lnTo>
                  <a:lnTo>
                    <a:pt x="2477866" y="2107067"/>
                  </a:lnTo>
                  <a:lnTo>
                    <a:pt x="2475601" y="2114324"/>
                  </a:lnTo>
                  <a:lnTo>
                    <a:pt x="2474015" y="2117726"/>
                  </a:lnTo>
                  <a:lnTo>
                    <a:pt x="2472430" y="2121127"/>
                  </a:lnTo>
                  <a:lnTo>
                    <a:pt x="2470617" y="2124302"/>
                  </a:lnTo>
                  <a:lnTo>
                    <a:pt x="2468805" y="2127704"/>
                  </a:lnTo>
                  <a:lnTo>
                    <a:pt x="2466766" y="2130879"/>
                  </a:lnTo>
                  <a:lnTo>
                    <a:pt x="2464501" y="2134281"/>
                  </a:lnTo>
                  <a:lnTo>
                    <a:pt x="2462236" y="2137456"/>
                  </a:lnTo>
                  <a:lnTo>
                    <a:pt x="2459518" y="2140404"/>
                  </a:lnTo>
                  <a:lnTo>
                    <a:pt x="2456799" y="2143352"/>
                  </a:lnTo>
                  <a:lnTo>
                    <a:pt x="2453628" y="2146527"/>
                  </a:lnTo>
                  <a:lnTo>
                    <a:pt x="2450456" y="2149249"/>
                  </a:lnTo>
                  <a:lnTo>
                    <a:pt x="2447058" y="2152197"/>
                  </a:lnTo>
                  <a:lnTo>
                    <a:pt x="2443434" y="2154919"/>
                  </a:lnTo>
                  <a:lnTo>
                    <a:pt x="2439583" y="2157867"/>
                  </a:lnTo>
                  <a:lnTo>
                    <a:pt x="2435732" y="2160588"/>
                  </a:lnTo>
                  <a:lnTo>
                    <a:pt x="2431201" y="2163310"/>
                  </a:lnTo>
                  <a:lnTo>
                    <a:pt x="2426897" y="2165804"/>
                  </a:lnTo>
                  <a:lnTo>
                    <a:pt x="2422140" y="2168526"/>
                  </a:lnTo>
                  <a:lnTo>
                    <a:pt x="2412173" y="2173742"/>
                  </a:lnTo>
                  <a:lnTo>
                    <a:pt x="2282825" y="2233613"/>
                  </a:lnTo>
                  <a:lnTo>
                    <a:pt x="2282825" y="1685925"/>
                  </a:lnTo>
                  <a:close/>
                  <a:moveTo>
                    <a:pt x="1216535" y="1436687"/>
                  </a:moveTo>
                  <a:lnTo>
                    <a:pt x="1274253" y="1436687"/>
                  </a:lnTo>
                  <a:lnTo>
                    <a:pt x="1303338" y="1492629"/>
                  </a:lnTo>
                  <a:lnTo>
                    <a:pt x="1283046" y="1513778"/>
                  </a:lnTo>
                  <a:lnTo>
                    <a:pt x="1301534" y="1642262"/>
                  </a:lnTo>
                  <a:lnTo>
                    <a:pt x="1245394" y="1852612"/>
                  </a:lnTo>
                  <a:lnTo>
                    <a:pt x="1189254" y="1642262"/>
                  </a:lnTo>
                  <a:lnTo>
                    <a:pt x="1207516" y="1513778"/>
                  </a:lnTo>
                  <a:lnTo>
                    <a:pt x="1187450" y="1492629"/>
                  </a:lnTo>
                  <a:lnTo>
                    <a:pt x="1216535" y="1436687"/>
                  </a:lnTo>
                  <a:close/>
                  <a:moveTo>
                    <a:pt x="1389519" y="1379537"/>
                  </a:moveTo>
                  <a:lnTo>
                    <a:pt x="1401785" y="1384753"/>
                  </a:lnTo>
                  <a:lnTo>
                    <a:pt x="1434494" y="1399267"/>
                  </a:lnTo>
                  <a:lnTo>
                    <a:pt x="1456754" y="1409246"/>
                  </a:lnTo>
                  <a:lnTo>
                    <a:pt x="1481740" y="1420358"/>
                  </a:lnTo>
                  <a:lnTo>
                    <a:pt x="1508543" y="1432831"/>
                  </a:lnTo>
                  <a:lnTo>
                    <a:pt x="1536709" y="1446212"/>
                  </a:lnTo>
                  <a:lnTo>
                    <a:pt x="1565557" y="1460273"/>
                  </a:lnTo>
                  <a:lnTo>
                    <a:pt x="1593950" y="1474560"/>
                  </a:lnTo>
                  <a:lnTo>
                    <a:pt x="1607578" y="1481818"/>
                  </a:lnTo>
                  <a:lnTo>
                    <a:pt x="1621207" y="1489075"/>
                  </a:lnTo>
                  <a:lnTo>
                    <a:pt x="1634154" y="1496105"/>
                  </a:lnTo>
                  <a:lnTo>
                    <a:pt x="1646647" y="1503362"/>
                  </a:lnTo>
                  <a:lnTo>
                    <a:pt x="1658232" y="1509939"/>
                  </a:lnTo>
                  <a:lnTo>
                    <a:pt x="1669589" y="1516743"/>
                  </a:lnTo>
                  <a:lnTo>
                    <a:pt x="1679584" y="1523546"/>
                  </a:lnTo>
                  <a:lnTo>
                    <a:pt x="1688669" y="1529669"/>
                  </a:lnTo>
                  <a:lnTo>
                    <a:pt x="1697074" y="1536019"/>
                  </a:lnTo>
                  <a:lnTo>
                    <a:pt x="1704115" y="1541689"/>
                  </a:lnTo>
                  <a:lnTo>
                    <a:pt x="1707068" y="1544410"/>
                  </a:lnTo>
                  <a:lnTo>
                    <a:pt x="1709794" y="1547132"/>
                  </a:lnTo>
                  <a:lnTo>
                    <a:pt x="1712292" y="1549853"/>
                  </a:lnTo>
                  <a:lnTo>
                    <a:pt x="1714337" y="1552348"/>
                  </a:lnTo>
                  <a:lnTo>
                    <a:pt x="1716154" y="1554843"/>
                  </a:lnTo>
                  <a:lnTo>
                    <a:pt x="1717971" y="1558018"/>
                  </a:lnTo>
                  <a:lnTo>
                    <a:pt x="1721833" y="1565048"/>
                  </a:lnTo>
                  <a:lnTo>
                    <a:pt x="1726148" y="1573666"/>
                  </a:lnTo>
                  <a:lnTo>
                    <a:pt x="1730237" y="1583191"/>
                  </a:lnTo>
                  <a:lnTo>
                    <a:pt x="1734326" y="1593850"/>
                  </a:lnTo>
                  <a:lnTo>
                    <a:pt x="1738869" y="1605416"/>
                  </a:lnTo>
                  <a:lnTo>
                    <a:pt x="1742957" y="1618116"/>
                  </a:lnTo>
                  <a:lnTo>
                    <a:pt x="1747500" y="1631269"/>
                  </a:lnTo>
                  <a:lnTo>
                    <a:pt x="1751816" y="1645330"/>
                  </a:lnTo>
                  <a:lnTo>
                    <a:pt x="1755904" y="1659844"/>
                  </a:lnTo>
                  <a:lnTo>
                    <a:pt x="1764536" y="1690460"/>
                  </a:lnTo>
                  <a:lnTo>
                    <a:pt x="1773168" y="1722210"/>
                  </a:lnTo>
                  <a:lnTo>
                    <a:pt x="1781118" y="1753960"/>
                  </a:lnTo>
                  <a:lnTo>
                    <a:pt x="1788613" y="1785030"/>
                  </a:lnTo>
                  <a:lnTo>
                    <a:pt x="1795428" y="1814966"/>
                  </a:lnTo>
                  <a:lnTo>
                    <a:pt x="1801561" y="1842180"/>
                  </a:lnTo>
                  <a:lnTo>
                    <a:pt x="1807012" y="1866446"/>
                  </a:lnTo>
                  <a:lnTo>
                    <a:pt x="1814962" y="1902505"/>
                  </a:lnTo>
                  <a:lnTo>
                    <a:pt x="1817688" y="1916112"/>
                  </a:lnTo>
                  <a:lnTo>
                    <a:pt x="1244600" y="1916112"/>
                  </a:lnTo>
                  <a:lnTo>
                    <a:pt x="1389519" y="1379537"/>
                  </a:lnTo>
                  <a:close/>
                  <a:moveTo>
                    <a:pt x="1100083" y="1379537"/>
                  </a:moveTo>
                  <a:lnTo>
                    <a:pt x="1244600" y="1916112"/>
                  </a:lnTo>
                  <a:lnTo>
                    <a:pt x="673100" y="1916112"/>
                  </a:lnTo>
                  <a:lnTo>
                    <a:pt x="676045" y="1902505"/>
                  </a:lnTo>
                  <a:lnTo>
                    <a:pt x="683520" y="1866446"/>
                  </a:lnTo>
                  <a:lnTo>
                    <a:pt x="688956" y="1842180"/>
                  </a:lnTo>
                  <a:lnTo>
                    <a:pt x="695072" y="1814966"/>
                  </a:lnTo>
                  <a:lnTo>
                    <a:pt x="702094" y="1785030"/>
                  </a:lnTo>
                  <a:lnTo>
                    <a:pt x="709569" y="1753960"/>
                  </a:lnTo>
                  <a:lnTo>
                    <a:pt x="717724" y="1722210"/>
                  </a:lnTo>
                  <a:lnTo>
                    <a:pt x="725878" y="1690460"/>
                  </a:lnTo>
                  <a:lnTo>
                    <a:pt x="734486" y="1659844"/>
                  </a:lnTo>
                  <a:lnTo>
                    <a:pt x="739016" y="1645330"/>
                  </a:lnTo>
                  <a:lnTo>
                    <a:pt x="743320" y="1631269"/>
                  </a:lnTo>
                  <a:lnTo>
                    <a:pt x="747397" y="1618116"/>
                  </a:lnTo>
                  <a:lnTo>
                    <a:pt x="751928" y="1605416"/>
                  </a:lnTo>
                  <a:lnTo>
                    <a:pt x="756005" y="1593850"/>
                  </a:lnTo>
                  <a:lnTo>
                    <a:pt x="760082" y="1583191"/>
                  </a:lnTo>
                  <a:lnTo>
                    <a:pt x="764386" y="1573666"/>
                  </a:lnTo>
                  <a:lnTo>
                    <a:pt x="768463" y="1565048"/>
                  </a:lnTo>
                  <a:lnTo>
                    <a:pt x="772314" y="1558018"/>
                  </a:lnTo>
                  <a:lnTo>
                    <a:pt x="774353" y="1554843"/>
                  </a:lnTo>
                  <a:lnTo>
                    <a:pt x="776165" y="1552348"/>
                  </a:lnTo>
                  <a:lnTo>
                    <a:pt x="778203" y="1549853"/>
                  </a:lnTo>
                  <a:lnTo>
                    <a:pt x="780695" y="1547132"/>
                  </a:lnTo>
                  <a:lnTo>
                    <a:pt x="783413" y="1544410"/>
                  </a:lnTo>
                  <a:lnTo>
                    <a:pt x="786358" y="1541689"/>
                  </a:lnTo>
                  <a:lnTo>
                    <a:pt x="793607" y="1536019"/>
                  </a:lnTo>
                  <a:lnTo>
                    <a:pt x="801535" y="1529669"/>
                  </a:lnTo>
                  <a:lnTo>
                    <a:pt x="810822" y="1523546"/>
                  </a:lnTo>
                  <a:lnTo>
                    <a:pt x="821015" y="1516743"/>
                  </a:lnTo>
                  <a:lnTo>
                    <a:pt x="831888" y="1509939"/>
                  </a:lnTo>
                  <a:lnTo>
                    <a:pt x="843893" y="1503362"/>
                  </a:lnTo>
                  <a:lnTo>
                    <a:pt x="855898" y="1496105"/>
                  </a:lnTo>
                  <a:lnTo>
                    <a:pt x="869263" y="1489075"/>
                  </a:lnTo>
                  <a:lnTo>
                    <a:pt x="882401" y="1481818"/>
                  </a:lnTo>
                  <a:lnTo>
                    <a:pt x="896445" y="1474560"/>
                  </a:lnTo>
                  <a:lnTo>
                    <a:pt x="924533" y="1460273"/>
                  </a:lnTo>
                  <a:lnTo>
                    <a:pt x="953074" y="1446212"/>
                  </a:lnTo>
                  <a:lnTo>
                    <a:pt x="981388" y="1432831"/>
                  </a:lnTo>
                  <a:lnTo>
                    <a:pt x="1008117" y="1420358"/>
                  </a:lnTo>
                  <a:lnTo>
                    <a:pt x="1033034" y="1409246"/>
                  </a:lnTo>
                  <a:lnTo>
                    <a:pt x="1055006" y="1399267"/>
                  </a:lnTo>
                  <a:lnTo>
                    <a:pt x="1088077" y="1384753"/>
                  </a:lnTo>
                  <a:lnTo>
                    <a:pt x="1100083" y="1379537"/>
                  </a:lnTo>
                  <a:close/>
                  <a:moveTo>
                    <a:pt x="2282825" y="1227137"/>
                  </a:moveTo>
                  <a:lnTo>
                    <a:pt x="2412173" y="1287064"/>
                  </a:lnTo>
                  <a:lnTo>
                    <a:pt x="2422140" y="1292285"/>
                  </a:lnTo>
                  <a:lnTo>
                    <a:pt x="2426897" y="1294782"/>
                  </a:lnTo>
                  <a:lnTo>
                    <a:pt x="2431201" y="1297505"/>
                  </a:lnTo>
                  <a:lnTo>
                    <a:pt x="2435732" y="1300002"/>
                  </a:lnTo>
                  <a:lnTo>
                    <a:pt x="2439583" y="1302953"/>
                  </a:lnTo>
                  <a:lnTo>
                    <a:pt x="2443434" y="1305677"/>
                  </a:lnTo>
                  <a:lnTo>
                    <a:pt x="2447058" y="1308628"/>
                  </a:lnTo>
                  <a:lnTo>
                    <a:pt x="2450456" y="1311352"/>
                  </a:lnTo>
                  <a:lnTo>
                    <a:pt x="2453628" y="1314303"/>
                  </a:lnTo>
                  <a:lnTo>
                    <a:pt x="2456799" y="1317481"/>
                  </a:lnTo>
                  <a:lnTo>
                    <a:pt x="2459518" y="1320205"/>
                  </a:lnTo>
                  <a:lnTo>
                    <a:pt x="2462236" y="1323383"/>
                  </a:lnTo>
                  <a:lnTo>
                    <a:pt x="2464501" y="1326561"/>
                  </a:lnTo>
                  <a:lnTo>
                    <a:pt x="2466766" y="1329966"/>
                  </a:lnTo>
                  <a:lnTo>
                    <a:pt x="2468805" y="1332917"/>
                  </a:lnTo>
                  <a:lnTo>
                    <a:pt x="2470617" y="1336322"/>
                  </a:lnTo>
                  <a:lnTo>
                    <a:pt x="2472430" y="1339727"/>
                  </a:lnTo>
                  <a:lnTo>
                    <a:pt x="2474015" y="1343132"/>
                  </a:lnTo>
                  <a:lnTo>
                    <a:pt x="2475601" y="1346537"/>
                  </a:lnTo>
                  <a:lnTo>
                    <a:pt x="2477866" y="1353800"/>
                  </a:lnTo>
                  <a:lnTo>
                    <a:pt x="2479905" y="1361064"/>
                  </a:lnTo>
                  <a:lnTo>
                    <a:pt x="2481264" y="1368555"/>
                  </a:lnTo>
                  <a:lnTo>
                    <a:pt x="2482397" y="1376273"/>
                  </a:lnTo>
                  <a:lnTo>
                    <a:pt x="2482850" y="1384445"/>
                  </a:lnTo>
                  <a:lnTo>
                    <a:pt x="2482850" y="1392390"/>
                  </a:lnTo>
                  <a:lnTo>
                    <a:pt x="2482850" y="1609852"/>
                  </a:lnTo>
                  <a:lnTo>
                    <a:pt x="2482850" y="1618251"/>
                  </a:lnTo>
                  <a:lnTo>
                    <a:pt x="2482397" y="1626196"/>
                  </a:lnTo>
                  <a:lnTo>
                    <a:pt x="2481264" y="1634141"/>
                  </a:lnTo>
                  <a:lnTo>
                    <a:pt x="2479905" y="1641632"/>
                  </a:lnTo>
                  <a:lnTo>
                    <a:pt x="2477866" y="1648895"/>
                  </a:lnTo>
                  <a:lnTo>
                    <a:pt x="2475601" y="1655932"/>
                  </a:lnTo>
                  <a:lnTo>
                    <a:pt x="2474015" y="1659337"/>
                  </a:lnTo>
                  <a:lnTo>
                    <a:pt x="2472430" y="1662969"/>
                  </a:lnTo>
                  <a:lnTo>
                    <a:pt x="2470617" y="1666147"/>
                  </a:lnTo>
                  <a:lnTo>
                    <a:pt x="2468805" y="1669325"/>
                  </a:lnTo>
                  <a:lnTo>
                    <a:pt x="2466766" y="1672730"/>
                  </a:lnTo>
                  <a:lnTo>
                    <a:pt x="2464501" y="1675908"/>
                  </a:lnTo>
                  <a:lnTo>
                    <a:pt x="2462236" y="1678859"/>
                  </a:lnTo>
                  <a:lnTo>
                    <a:pt x="2459518" y="1682037"/>
                  </a:lnTo>
                  <a:lnTo>
                    <a:pt x="2456799" y="1685215"/>
                  </a:lnTo>
                  <a:lnTo>
                    <a:pt x="2453628" y="1687939"/>
                  </a:lnTo>
                  <a:lnTo>
                    <a:pt x="2450456" y="1691117"/>
                  </a:lnTo>
                  <a:lnTo>
                    <a:pt x="2447058" y="1694068"/>
                  </a:lnTo>
                  <a:lnTo>
                    <a:pt x="2443434" y="1696792"/>
                  </a:lnTo>
                  <a:lnTo>
                    <a:pt x="2439583" y="1699743"/>
                  </a:lnTo>
                  <a:lnTo>
                    <a:pt x="2435732" y="1702240"/>
                  </a:lnTo>
                  <a:lnTo>
                    <a:pt x="2431201" y="1705190"/>
                  </a:lnTo>
                  <a:lnTo>
                    <a:pt x="2426897" y="1707687"/>
                  </a:lnTo>
                  <a:lnTo>
                    <a:pt x="2422140" y="1710411"/>
                  </a:lnTo>
                  <a:lnTo>
                    <a:pt x="2412173" y="1715178"/>
                  </a:lnTo>
                  <a:lnTo>
                    <a:pt x="2406963" y="1717675"/>
                  </a:lnTo>
                  <a:lnTo>
                    <a:pt x="2282825" y="1660018"/>
                  </a:lnTo>
                  <a:lnTo>
                    <a:pt x="2282825" y="1227137"/>
                  </a:lnTo>
                  <a:close/>
                  <a:moveTo>
                    <a:pt x="91667" y="1182687"/>
                  </a:moveTo>
                  <a:lnTo>
                    <a:pt x="370523" y="1182687"/>
                  </a:lnTo>
                  <a:lnTo>
                    <a:pt x="375061" y="1182913"/>
                  </a:lnTo>
                  <a:lnTo>
                    <a:pt x="379826" y="1183140"/>
                  </a:lnTo>
                  <a:lnTo>
                    <a:pt x="384137" y="1183593"/>
                  </a:lnTo>
                  <a:lnTo>
                    <a:pt x="388902" y="1184499"/>
                  </a:lnTo>
                  <a:lnTo>
                    <a:pt x="393213" y="1185405"/>
                  </a:lnTo>
                  <a:lnTo>
                    <a:pt x="397524" y="1186764"/>
                  </a:lnTo>
                  <a:lnTo>
                    <a:pt x="401835" y="1188349"/>
                  </a:lnTo>
                  <a:lnTo>
                    <a:pt x="405919" y="1189935"/>
                  </a:lnTo>
                  <a:lnTo>
                    <a:pt x="409777" y="1191747"/>
                  </a:lnTo>
                  <a:lnTo>
                    <a:pt x="414088" y="1193785"/>
                  </a:lnTo>
                  <a:lnTo>
                    <a:pt x="417718" y="1195824"/>
                  </a:lnTo>
                  <a:lnTo>
                    <a:pt x="421575" y="1198089"/>
                  </a:lnTo>
                  <a:lnTo>
                    <a:pt x="425206" y="1200807"/>
                  </a:lnTo>
                  <a:lnTo>
                    <a:pt x="428609" y="1203298"/>
                  </a:lnTo>
                  <a:lnTo>
                    <a:pt x="432013" y="1206243"/>
                  </a:lnTo>
                  <a:lnTo>
                    <a:pt x="434962" y="1209187"/>
                  </a:lnTo>
                  <a:lnTo>
                    <a:pt x="438139" y="1212358"/>
                  </a:lnTo>
                  <a:lnTo>
                    <a:pt x="441088" y="1215756"/>
                  </a:lnTo>
                  <a:lnTo>
                    <a:pt x="443584" y="1219154"/>
                  </a:lnTo>
                  <a:lnTo>
                    <a:pt x="446307" y="1222778"/>
                  </a:lnTo>
                  <a:lnTo>
                    <a:pt x="448803" y="1226402"/>
                  </a:lnTo>
                  <a:lnTo>
                    <a:pt x="450845" y="1230026"/>
                  </a:lnTo>
                  <a:lnTo>
                    <a:pt x="452887" y="1233876"/>
                  </a:lnTo>
                  <a:lnTo>
                    <a:pt x="454702" y="1237953"/>
                  </a:lnTo>
                  <a:lnTo>
                    <a:pt x="456291" y="1242257"/>
                  </a:lnTo>
                  <a:lnTo>
                    <a:pt x="457879" y="1246334"/>
                  </a:lnTo>
                  <a:lnTo>
                    <a:pt x="459240" y="1250411"/>
                  </a:lnTo>
                  <a:lnTo>
                    <a:pt x="460148" y="1254941"/>
                  </a:lnTo>
                  <a:lnTo>
                    <a:pt x="461055" y="1259471"/>
                  </a:lnTo>
                  <a:lnTo>
                    <a:pt x="461509" y="1264001"/>
                  </a:lnTo>
                  <a:lnTo>
                    <a:pt x="461736" y="1268531"/>
                  </a:lnTo>
                  <a:lnTo>
                    <a:pt x="461963" y="1273061"/>
                  </a:lnTo>
                  <a:lnTo>
                    <a:pt x="461736" y="1277591"/>
                  </a:lnTo>
                  <a:lnTo>
                    <a:pt x="461509" y="1282348"/>
                  </a:lnTo>
                  <a:lnTo>
                    <a:pt x="461055" y="1286651"/>
                  </a:lnTo>
                  <a:lnTo>
                    <a:pt x="460148" y="1291408"/>
                  </a:lnTo>
                  <a:lnTo>
                    <a:pt x="459240" y="1295485"/>
                  </a:lnTo>
                  <a:lnTo>
                    <a:pt x="457879" y="1300015"/>
                  </a:lnTo>
                  <a:lnTo>
                    <a:pt x="456291" y="1304092"/>
                  </a:lnTo>
                  <a:lnTo>
                    <a:pt x="454702" y="1308169"/>
                  </a:lnTo>
                  <a:lnTo>
                    <a:pt x="452887" y="1312246"/>
                  </a:lnTo>
                  <a:lnTo>
                    <a:pt x="450845" y="1316323"/>
                  </a:lnTo>
                  <a:lnTo>
                    <a:pt x="448803" y="1319947"/>
                  </a:lnTo>
                  <a:lnTo>
                    <a:pt x="446307" y="1323571"/>
                  </a:lnTo>
                  <a:lnTo>
                    <a:pt x="443584" y="1327195"/>
                  </a:lnTo>
                  <a:lnTo>
                    <a:pt x="441088" y="1330366"/>
                  </a:lnTo>
                  <a:lnTo>
                    <a:pt x="438139" y="1333764"/>
                  </a:lnTo>
                  <a:lnTo>
                    <a:pt x="434962" y="1336935"/>
                  </a:lnTo>
                  <a:lnTo>
                    <a:pt x="432013" y="1340106"/>
                  </a:lnTo>
                  <a:lnTo>
                    <a:pt x="428609" y="1342824"/>
                  </a:lnTo>
                  <a:lnTo>
                    <a:pt x="425206" y="1345542"/>
                  </a:lnTo>
                  <a:lnTo>
                    <a:pt x="421575" y="1348033"/>
                  </a:lnTo>
                  <a:lnTo>
                    <a:pt x="417718" y="1350525"/>
                  </a:lnTo>
                  <a:lnTo>
                    <a:pt x="414088" y="1352563"/>
                  </a:lnTo>
                  <a:lnTo>
                    <a:pt x="409777" y="1354602"/>
                  </a:lnTo>
                  <a:lnTo>
                    <a:pt x="405919" y="1356414"/>
                  </a:lnTo>
                  <a:lnTo>
                    <a:pt x="401835" y="1357999"/>
                  </a:lnTo>
                  <a:lnTo>
                    <a:pt x="397524" y="1359585"/>
                  </a:lnTo>
                  <a:lnTo>
                    <a:pt x="393213" y="1360717"/>
                  </a:lnTo>
                  <a:lnTo>
                    <a:pt x="388902" y="1361850"/>
                  </a:lnTo>
                  <a:lnTo>
                    <a:pt x="384137" y="1362529"/>
                  </a:lnTo>
                  <a:lnTo>
                    <a:pt x="379826" y="1363209"/>
                  </a:lnTo>
                  <a:lnTo>
                    <a:pt x="375061" y="1363435"/>
                  </a:lnTo>
                  <a:lnTo>
                    <a:pt x="370523" y="1363662"/>
                  </a:lnTo>
                  <a:lnTo>
                    <a:pt x="91667" y="1363662"/>
                  </a:lnTo>
                  <a:lnTo>
                    <a:pt x="86902" y="1363435"/>
                  </a:lnTo>
                  <a:lnTo>
                    <a:pt x="82364" y="1363209"/>
                  </a:lnTo>
                  <a:lnTo>
                    <a:pt x="77599" y="1362529"/>
                  </a:lnTo>
                  <a:lnTo>
                    <a:pt x="73288" y="1361850"/>
                  </a:lnTo>
                  <a:lnTo>
                    <a:pt x="68750" y="1360717"/>
                  </a:lnTo>
                  <a:lnTo>
                    <a:pt x="64439" y="1359585"/>
                  </a:lnTo>
                  <a:lnTo>
                    <a:pt x="60128" y="1357999"/>
                  </a:lnTo>
                  <a:lnTo>
                    <a:pt x="56044" y="1356414"/>
                  </a:lnTo>
                  <a:lnTo>
                    <a:pt x="51959" y="1354602"/>
                  </a:lnTo>
                  <a:lnTo>
                    <a:pt x="48102" y="1352563"/>
                  </a:lnTo>
                  <a:lnTo>
                    <a:pt x="44245" y="1350525"/>
                  </a:lnTo>
                  <a:lnTo>
                    <a:pt x="40615" y="1348033"/>
                  </a:lnTo>
                  <a:lnTo>
                    <a:pt x="36757" y="1345542"/>
                  </a:lnTo>
                  <a:lnTo>
                    <a:pt x="33581" y="1342824"/>
                  </a:lnTo>
                  <a:lnTo>
                    <a:pt x="30177" y="1340106"/>
                  </a:lnTo>
                  <a:lnTo>
                    <a:pt x="26774" y="1336935"/>
                  </a:lnTo>
                  <a:lnTo>
                    <a:pt x="23824" y="1333764"/>
                  </a:lnTo>
                  <a:lnTo>
                    <a:pt x="21101" y="1330366"/>
                  </a:lnTo>
                  <a:lnTo>
                    <a:pt x="18152" y="1327195"/>
                  </a:lnTo>
                  <a:lnTo>
                    <a:pt x="15656" y="1323571"/>
                  </a:lnTo>
                  <a:lnTo>
                    <a:pt x="13160" y="1319947"/>
                  </a:lnTo>
                  <a:lnTo>
                    <a:pt x="11118" y="1316323"/>
                  </a:lnTo>
                  <a:lnTo>
                    <a:pt x="9076" y="1312246"/>
                  </a:lnTo>
                  <a:lnTo>
                    <a:pt x="7261" y="1308169"/>
                  </a:lnTo>
                  <a:lnTo>
                    <a:pt x="5446" y="1304092"/>
                  </a:lnTo>
                  <a:lnTo>
                    <a:pt x="4084" y="1300015"/>
                  </a:lnTo>
                  <a:lnTo>
                    <a:pt x="2950" y="1295485"/>
                  </a:lnTo>
                  <a:lnTo>
                    <a:pt x="1815" y="1291408"/>
                  </a:lnTo>
                  <a:lnTo>
                    <a:pt x="1134" y="1286651"/>
                  </a:lnTo>
                  <a:lnTo>
                    <a:pt x="454" y="1282348"/>
                  </a:lnTo>
                  <a:lnTo>
                    <a:pt x="0" y="1277591"/>
                  </a:lnTo>
                  <a:lnTo>
                    <a:pt x="0" y="1273061"/>
                  </a:lnTo>
                  <a:lnTo>
                    <a:pt x="0" y="1268531"/>
                  </a:lnTo>
                  <a:lnTo>
                    <a:pt x="454" y="1264001"/>
                  </a:lnTo>
                  <a:lnTo>
                    <a:pt x="1134" y="1259471"/>
                  </a:lnTo>
                  <a:lnTo>
                    <a:pt x="1815" y="1254941"/>
                  </a:lnTo>
                  <a:lnTo>
                    <a:pt x="2950" y="1250411"/>
                  </a:lnTo>
                  <a:lnTo>
                    <a:pt x="4084" y="1246334"/>
                  </a:lnTo>
                  <a:lnTo>
                    <a:pt x="5446" y="1242257"/>
                  </a:lnTo>
                  <a:lnTo>
                    <a:pt x="7261" y="1237953"/>
                  </a:lnTo>
                  <a:lnTo>
                    <a:pt x="9076" y="1233876"/>
                  </a:lnTo>
                  <a:lnTo>
                    <a:pt x="11118" y="1230026"/>
                  </a:lnTo>
                  <a:lnTo>
                    <a:pt x="13160" y="1226402"/>
                  </a:lnTo>
                  <a:lnTo>
                    <a:pt x="15656" y="1222778"/>
                  </a:lnTo>
                  <a:lnTo>
                    <a:pt x="18152" y="1219154"/>
                  </a:lnTo>
                  <a:lnTo>
                    <a:pt x="21101" y="1215756"/>
                  </a:lnTo>
                  <a:lnTo>
                    <a:pt x="23824" y="1212358"/>
                  </a:lnTo>
                  <a:lnTo>
                    <a:pt x="26774" y="1209187"/>
                  </a:lnTo>
                  <a:lnTo>
                    <a:pt x="30177" y="1206243"/>
                  </a:lnTo>
                  <a:lnTo>
                    <a:pt x="33581" y="1203298"/>
                  </a:lnTo>
                  <a:lnTo>
                    <a:pt x="36757" y="1200807"/>
                  </a:lnTo>
                  <a:lnTo>
                    <a:pt x="40615" y="1198089"/>
                  </a:lnTo>
                  <a:lnTo>
                    <a:pt x="44245" y="1195824"/>
                  </a:lnTo>
                  <a:lnTo>
                    <a:pt x="48102" y="1193785"/>
                  </a:lnTo>
                  <a:lnTo>
                    <a:pt x="51959" y="1191747"/>
                  </a:lnTo>
                  <a:lnTo>
                    <a:pt x="56044" y="1189935"/>
                  </a:lnTo>
                  <a:lnTo>
                    <a:pt x="60128" y="1188349"/>
                  </a:lnTo>
                  <a:lnTo>
                    <a:pt x="64439" y="1186764"/>
                  </a:lnTo>
                  <a:lnTo>
                    <a:pt x="68750" y="1185405"/>
                  </a:lnTo>
                  <a:lnTo>
                    <a:pt x="73288" y="1184499"/>
                  </a:lnTo>
                  <a:lnTo>
                    <a:pt x="77599" y="1183593"/>
                  </a:lnTo>
                  <a:lnTo>
                    <a:pt x="82364" y="1183140"/>
                  </a:lnTo>
                  <a:lnTo>
                    <a:pt x="86902" y="1182913"/>
                  </a:lnTo>
                  <a:lnTo>
                    <a:pt x="91667" y="1182687"/>
                  </a:lnTo>
                  <a:close/>
                  <a:moveTo>
                    <a:pt x="1390308" y="782637"/>
                  </a:moveTo>
                  <a:lnTo>
                    <a:pt x="1396663" y="786039"/>
                  </a:lnTo>
                  <a:lnTo>
                    <a:pt x="1402564" y="789894"/>
                  </a:lnTo>
                  <a:lnTo>
                    <a:pt x="1408238" y="793749"/>
                  </a:lnTo>
                  <a:lnTo>
                    <a:pt x="1413458" y="797831"/>
                  </a:lnTo>
                  <a:lnTo>
                    <a:pt x="1418225" y="802140"/>
                  </a:lnTo>
                  <a:lnTo>
                    <a:pt x="1422764" y="806449"/>
                  </a:lnTo>
                  <a:lnTo>
                    <a:pt x="1426849" y="811439"/>
                  </a:lnTo>
                  <a:lnTo>
                    <a:pt x="1430935" y="816428"/>
                  </a:lnTo>
                  <a:lnTo>
                    <a:pt x="1434112" y="821417"/>
                  </a:lnTo>
                  <a:lnTo>
                    <a:pt x="1437516" y="826860"/>
                  </a:lnTo>
                  <a:lnTo>
                    <a:pt x="1440694" y="832303"/>
                  </a:lnTo>
                  <a:lnTo>
                    <a:pt x="1443644" y="837973"/>
                  </a:lnTo>
                  <a:lnTo>
                    <a:pt x="1446141" y="843869"/>
                  </a:lnTo>
                  <a:lnTo>
                    <a:pt x="1448411" y="849765"/>
                  </a:lnTo>
                  <a:lnTo>
                    <a:pt x="1450907" y="856115"/>
                  </a:lnTo>
                  <a:lnTo>
                    <a:pt x="1452723" y="862465"/>
                  </a:lnTo>
                  <a:lnTo>
                    <a:pt x="1454766" y="869042"/>
                  </a:lnTo>
                  <a:lnTo>
                    <a:pt x="1456581" y="875846"/>
                  </a:lnTo>
                  <a:lnTo>
                    <a:pt x="1459759" y="889680"/>
                  </a:lnTo>
                  <a:lnTo>
                    <a:pt x="1462709" y="904648"/>
                  </a:lnTo>
                  <a:lnTo>
                    <a:pt x="1465433" y="919842"/>
                  </a:lnTo>
                  <a:lnTo>
                    <a:pt x="1471107" y="952499"/>
                  </a:lnTo>
                  <a:lnTo>
                    <a:pt x="1474284" y="969735"/>
                  </a:lnTo>
                  <a:lnTo>
                    <a:pt x="1477462" y="987424"/>
                  </a:lnTo>
                  <a:lnTo>
                    <a:pt x="1483363" y="988785"/>
                  </a:lnTo>
                  <a:lnTo>
                    <a:pt x="1489037" y="990146"/>
                  </a:lnTo>
                  <a:lnTo>
                    <a:pt x="1494484" y="992187"/>
                  </a:lnTo>
                  <a:lnTo>
                    <a:pt x="1499704" y="994228"/>
                  </a:lnTo>
                  <a:lnTo>
                    <a:pt x="1504470" y="996949"/>
                  </a:lnTo>
                  <a:lnTo>
                    <a:pt x="1509237" y="999671"/>
                  </a:lnTo>
                  <a:lnTo>
                    <a:pt x="1513549" y="1003073"/>
                  </a:lnTo>
                  <a:lnTo>
                    <a:pt x="1517407" y="1006474"/>
                  </a:lnTo>
                  <a:lnTo>
                    <a:pt x="1521493" y="1010330"/>
                  </a:lnTo>
                  <a:lnTo>
                    <a:pt x="1525124" y="1014185"/>
                  </a:lnTo>
                  <a:lnTo>
                    <a:pt x="1528075" y="1018721"/>
                  </a:lnTo>
                  <a:lnTo>
                    <a:pt x="1530798" y="1023030"/>
                  </a:lnTo>
                  <a:lnTo>
                    <a:pt x="1533068" y="1027792"/>
                  </a:lnTo>
                  <a:lnTo>
                    <a:pt x="1535110" y="1032555"/>
                  </a:lnTo>
                  <a:lnTo>
                    <a:pt x="1536472" y="1037771"/>
                  </a:lnTo>
                  <a:lnTo>
                    <a:pt x="1537607" y="1043214"/>
                  </a:lnTo>
                  <a:lnTo>
                    <a:pt x="1538288" y="1048657"/>
                  </a:lnTo>
                  <a:lnTo>
                    <a:pt x="1538288" y="1054326"/>
                  </a:lnTo>
                  <a:lnTo>
                    <a:pt x="1537834" y="1060223"/>
                  </a:lnTo>
                  <a:lnTo>
                    <a:pt x="1536699" y="1066119"/>
                  </a:lnTo>
                  <a:lnTo>
                    <a:pt x="1535110" y="1072016"/>
                  </a:lnTo>
                  <a:lnTo>
                    <a:pt x="1533068" y="1078366"/>
                  </a:lnTo>
                  <a:lnTo>
                    <a:pt x="1530117" y="1084489"/>
                  </a:lnTo>
                  <a:lnTo>
                    <a:pt x="1526940" y="1091066"/>
                  </a:lnTo>
                  <a:lnTo>
                    <a:pt x="1522854" y="1097416"/>
                  </a:lnTo>
                  <a:lnTo>
                    <a:pt x="1518315" y="1103766"/>
                  </a:lnTo>
                  <a:lnTo>
                    <a:pt x="1512868" y="1110342"/>
                  </a:lnTo>
                  <a:lnTo>
                    <a:pt x="1506967" y="1116919"/>
                  </a:lnTo>
                  <a:lnTo>
                    <a:pt x="1500158" y="1123496"/>
                  </a:lnTo>
                  <a:lnTo>
                    <a:pt x="1492668" y="1129846"/>
                  </a:lnTo>
                  <a:lnTo>
                    <a:pt x="1484271" y="1136650"/>
                  </a:lnTo>
                  <a:lnTo>
                    <a:pt x="1474965" y="1143000"/>
                  </a:lnTo>
                  <a:lnTo>
                    <a:pt x="1472696" y="1155019"/>
                  </a:lnTo>
                  <a:lnTo>
                    <a:pt x="1469745" y="1167266"/>
                  </a:lnTo>
                  <a:lnTo>
                    <a:pt x="1466568" y="1179059"/>
                  </a:lnTo>
                  <a:lnTo>
                    <a:pt x="1462936" y="1190851"/>
                  </a:lnTo>
                  <a:lnTo>
                    <a:pt x="1459078" y="1202417"/>
                  </a:lnTo>
                  <a:lnTo>
                    <a:pt x="1454993" y="1213984"/>
                  </a:lnTo>
                  <a:lnTo>
                    <a:pt x="1450680" y="1225323"/>
                  </a:lnTo>
                  <a:lnTo>
                    <a:pt x="1445687" y="1236435"/>
                  </a:lnTo>
                  <a:lnTo>
                    <a:pt x="1440467" y="1247321"/>
                  </a:lnTo>
                  <a:lnTo>
                    <a:pt x="1435020" y="1257980"/>
                  </a:lnTo>
                  <a:lnTo>
                    <a:pt x="1429346" y="1268412"/>
                  </a:lnTo>
                  <a:lnTo>
                    <a:pt x="1423218" y="1278391"/>
                  </a:lnTo>
                  <a:lnTo>
                    <a:pt x="1416863" y="1288369"/>
                  </a:lnTo>
                  <a:lnTo>
                    <a:pt x="1410281" y="1297894"/>
                  </a:lnTo>
                  <a:lnTo>
                    <a:pt x="1403245" y="1307193"/>
                  </a:lnTo>
                  <a:lnTo>
                    <a:pt x="1395982" y="1316037"/>
                  </a:lnTo>
                  <a:lnTo>
                    <a:pt x="1388719" y="1324655"/>
                  </a:lnTo>
                  <a:lnTo>
                    <a:pt x="1381003" y="1332593"/>
                  </a:lnTo>
                  <a:lnTo>
                    <a:pt x="1373059" y="1340077"/>
                  </a:lnTo>
                  <a:lnTo>
                    <a:pt x="1364661" y="1347334"/>
                  </a:lnTo>
                  <a:lnTo>
                    <a:pt x="1356037" y="1354364"/>
                  </a:lnTo>
                  <a:lnTo>
                    <a:pt x="1347639" y="1360714"/>
                  </a:lnTo>
                  <a:lnTo>
                    <a:pt x="1338561" y="1366610"/>
                  </a:lnTo>
                  <a:lnTo>
                    <a:pt x="1329028" y="1371827"/>
                  </a:lnTo>
                  <a:lnTo>
                    <a:pt x="1319723" y="1376816"/>
                  </a:lnTo>
                  <a:lnTo>
                    <a:pt x="1310190" y="1380898"/>
                  </a:lnTo>
                  <a:lnTo>
                    <a:pt x="1300431" y="1384527"/>
                  </a:lnTo>
                  <a:lnTo>
                    <a:pt x="1295211" y="1386341"/>
                  </a:lnTo>
                  <a:lnTo>
                    <a:pt x="1290218" y="1387702"/>
                  </a:lnTo>
                  <a:lnTo>
                    <a:pt x="1284997" y="1389062"/>
                  </a:lnTo>
                  <a:lnTo>
                    <a:pt x="1279777" y="1390196"/>
                  </a:lnTo>
                  <a:lnTo>
                    <a:pt x="1274557" y="1391330"/>
                  </a:lnTo>
                  <a:lnTo>
                    <a:pt x="1269110" y="1392010"/>
                  </a:lnTo>
                  <a:lnTo>
                    <a:pt x="1264117" y="1392691"/>
                  </a:lnTo>
                  <a:lnTo>
                    <a:pt x="1258670" y="1393371"/>
                  </a:lnTo>
                  <a:lnTo>
                    <a:pt x="1253223" y="1393825"/>
                  </a:lnTo>
                  <a:lnTo>
                    <a:pt x="1247776" y="1393825"/>
                  </a:lnTo>
                  <a:lnTo>
                    <a:pt x="1242328" y="1393825"/>
                  </a:lnTo>
                  <a:lnTo>
                    <a:pt x="1236881" y="1393371"/>
                  </a:lnTo>
                  <a:lnTo>
                    <a:pt x="1231661" y="1392691"/>
                  </a:lnTo>
                  <a:lnTo>
                    <a:pt x="1226214" y="1392010"/>
                  </a:lnTo>
                  <a:lnTo>
                    <a:pt x="1220994" y="1391330"/>
                  </a:lnTo>
                  <a:lnTo>
                    <a:pt x="1215774" y="1390196"/>
                  </a:lnTo>
                  <a:lnTo>
                    <a:pt x="1210554" y="1389062"/>
                  </a:lnTo>
                  <a:lnTo>
                    <a:pt x="1205333" y="1387702"/>
                  </a:lnTo>
                  <a:lnTo>
                    <a:pt x="1200113" y="1386341"/>
                  </a:lnTo>
                  <a:lnTo>
                    <a:pt x="1195347" y="1384527"/>
                  </a:lnTo>
                  <a:lnTo>
                    <a:pt x="1185361" y="1380898"/>
                  </a:lnTo>
                  <a:lnTo>
                    <a:pt x="1175828" y="1376816"/>
                  </a:lnTo>
                  <a:lnTo>
                    <a:pt x="1166296" y="1371827"/>
                  </a:lnTo>
                  <a:lnTo>
                    <a:pt x="1157217" y="1366610"/>
                  </a:lnTo>
                  <a:lnTo>
                    <a:pt x="1148139" y="1360714"/>
                  </a:lnTo>
                  <a:lnTo>
                    <a:pt x="1139514" y="1354364"/>
                  </a:lnTo>
                  <a:lnTo>
                    <a:pt x="1130890" y="1347334"/>
                  </a:lnTo>
                  <a:lnTo>
                    <a:pt x="1122492" y="1340077"/>
                  </a:lnTo>
                  <a:lnTo>
                    <a:pt x="1114548" y="1332593"/>
                  </a:lnTo>
                  <a:lnTo>
                    <a:pt x="1106832" y="1324655"/>
                  </a:lnTo>
                  <a:lnTo>
                    <a:pt x="1099569" y="1316037"/>
                  </a:lnTo>
                  <a:lnTo>
                    <a:pt x="1092306" y="1307193"/>
                  </a:lnTo>
                  <a:lnTo>
                    <a:pt x="1085270" y="1297894"/>
                  </a:lnTo>
                  <a:lnTo>
                    <a:pt x="1078688" y="1288369"/>
                  </a:lnTo>
                  <a:lnTo>
                    <a:pt x="1072333" y="1278391"/>
                  </a:lnTo>
                  <a:lnTo>
                    <a:pt x="1066205" y="1268412"/>
                  </a:lnTo>
                  <a:lnTo>
                    <a:pt x="1060531" y="1257980"/>
                  </a:lnTo>
                  <a:lnTo>
                    <a:pt x="1055084" y="1247321"/>
                  </a:lnTo>
                  <a:lnTo>
                    <a:pt x="1049864" y="1236435"/>
                  </a:lnTo>
                  <a:lnTo>
                    <a:pt x="1045098" y="1225323"/>
                  </a:lnTo>
                  <a:lnTo>
                    <a:pt x="1040558" y="1213984"/>
                  </a:lnTo>
                  <a:lnTo>
                    <a:pt x="1036473" y="1202417"/>
                  </a:lnTo>
                  <a:lnTo>
                    <a:pt x="1032615" y="1190851"/>
                  </a:lnTo>
                  <a:lnTo>
                    <a:pt x="1028983" y="1179059"/>
                  </a:lnTo>
                  <a:lnTo>
                    <a:pt x="1025806" y="1167266"/>
                  </a:lnTo>
                  <a:lnTo>
                    <a:pt x="1022855" y="1155019"/>
                  </a:lnTo>
                  <a:lnTo>
                    <a:pt x="1020586" y="1143000"/>
                  </a:lnTo>
                  <a:lnTo>
                    <a:pt x="1011507" y="1136650"/>
                  </a:lnTo>
                  <a:lnTo>
                    <a:pt x="1003336" y="1129846"/>
                  </a:lnTo>
                  <a:lnTo>
                    <a:pt x="995620" y="1123496"/>
                  </a:lnTo>
                  <a:lnTo>
                    <a:pt x="988811" y="1116919"/>
                  </a:lnTo>
                  <a:lnTo>
                    <a:pt x="982683" y="1110342"/>
                  </a:lnTo>
                  <a:lnTo>
                    <a:pt x="977236" y="1103766"/>
                  </a:lnTo>
                  <a:lnTo>
                    <a:pt x="972696" y="1097416"/>
                  </a:lnTo>
                  <a:lnTo>
                    <a:pt x="968838" y="1091066"/>
                  </a:lnTo>
                  <a:lnTo>
                    <a:pt x="965434" y="1084489"/>
                  </a:lnTo>
                  <a:lnTo>
                    <a:pt x="962483" y="1078366"/>
                  </a:lnTo>
                  <a:lnTo>
                    <a:pt x="960440" y="1072016"/>
                  </a:lnTo>
                  <a:lnTo>
                    <a:pt x="958852" y="1066119"/>
                  </a:lnTo>
                  <a:lnTo>
                    <a:pt x="957944" y="1060223"/>
                  </a:lnTo>
                  <a:lnTo>
                    <a:pt x="957263" y="1054326"/>
                  </a:lnTo>
                  <a:lnTo>
                    <a:pt x="957263" y="1048657"/>
                  </a:lnTo>
                  <a:lnTo>
                    <a:pt x="958171" y="1043214"/>
                  </a:lnTo>
                  <a:lnTo>
                    <a:pt x="959079" y="1037771"/>
                  </a:lnTo>
                  <a:lnTo>
                    <a:pt x="960440" y="1032555"/>
                  </a:lnTo>
                  <a:lnTo>
                    <a:pt x="962483" y="1027792"/>
                  </a:lnTo>
                  <a:lnTo>
                    <a:pt x="964753" y="1023030"/>
                  </a:lnTo>
                  <a:lnTo>
                    <a:pt x="967476" y="1018721"/>
                  </a:lnTo>
                  <a:lnTo>
                    <a:pt x="970654" y="1014185"/>
                  </a:lnTo>
                  <a:lnTo>
                    <a:pt x="974285" y="1010330"/>
                  </a:lnTo>
                  <a:lnTo>
                    <a:pt x="978144" y="1006474"/>
                  </a:lnTo>
                  <a:lnTo>
                    <a:pt x="982002" y="1003073"/>
                  </a:lnTo>
                  <a:lnTo>
                    <a:pt x="986541" y="999671"/>
                  </a:lnTo>
                  <a:lnTo>
                    <a:pt x="991307" y="996949"/>
                  </a:lnTo>
                  <a:lnTo>
                    <a:pt x="996301" y="994228"/>
                  </a:lnTo>
                  <a:lnTo>
                    <a:pt x="1001521" y="992187"/>
                  </a:lnTo>
                  <a:lnTo>
                    <a:pt x="1006514" y="990146"/>
                  </a:lnTo>
                  <a:lnTo>
                    <a:pt x="1012415" y="988785"/>
                  </a:lnTo>
                  <a:lnTo>
                    <a:pt x="1018089" y="987424"/>
                  </a:lnTo>
                  <a:lnTo>
                    <a:pt x="1022401" y="964292"/>
                  </a:lnTo>
                  <a:lnTo>
                    <a:pt x="1026260" y="941840"/>
                  </a:lnTo>
                  <a:lnTo>
                    <a:pt x="1029891" y="920523"/>
                  </a:lnTo>
                  <a:lnTo>
                    <a:pt x="1033749" y="900339"/>
                  </a:lnTo>
                  <a:lnTo>
                    <a:pt x="1035792" y="890587"/>
                  </a:lnTo>
                  <a:lnTo>
                    <a:pt x="1037835" y="881289"/>
                  </a:lnTo>
                  <a:lnTo>
                    <a:pt x="1040104" y="872217"/>
                  </a:lnTo>
                  <a:lnTo>
                    <a:pt x="1042374" y="863373"/>
                  </a:lnTo>
                  <a:lnTo>
                    <a:pt x="1045325" y="854981"/>
                  </a:lnTo>
                  <a:lnTo>
                    <a:pt x="1048048" y="846817"/>
                  </a:lnTo>
                  <a:lnTo>
                    <a:pt x="1051453" y="838880"/>
                  </a:lnTo>
                  <a:lnTo>
                    <a:pt x="1055311" y="831396"/>
                  </a:lnTo>
                  <a:lnTo>
                    <a:pt x="1062574" y="834117"/>
                  </a:lnTo>
                  <a:lnTo>
                    <a:pt x="1072787" y="837065"/>
                  </a:lnTo>
                  <a:lnTo>
                    <a:pt x="1085270" y="840467"/>
                  </a:lnTo>
                  <a:lnTo>
                    <a:pt x="1092306" y="842281"/>
                  </a:lnTo>
                  <a:lnTo>
                    <a:pt x="1100023" y="843869"/>
                  </a:lnTo>
                  <a:lnTo>
                    <a:pt x="1108420" y="845456"/>
                  </a:lnTo>
                  <a:lnTo>
                    <a:pt x="1116818" y="847044"/>
                  </a:lnTo>
                  <a:lnTo>
                    <a:pt x="1126123" y="848178"/>
                  </a:lnTo>
                  <a:lnTo>
                    <a:pt x="1135883" y="849539"/>
                  </a:lnTo>
                  <a:lnTo>
                    <a:pt x="1145869" y="850673"/>
                  </a:lnTo>
                  <a:lnTo>
                    <a:pt x="1156309" y="851126"/>
                  </a:lnTo>
                  <a:lnTo>
                    <a:pt x="1167204" y="851580"/>
                  </a:lnTo>
                  <a:lnTo>
                    <a:pt x="1178552" y="851806"/>
                  </a:lnTo>
                  <a:lnTo>
                    <a:pt x="1190354" y="851580"/>
                  </a:lnTo>
                  <a:lnTo>
                    <a:pt x="1202156" y="851126"/>
                  </a:lnTo>
                  <a:lnTo>
                    <a:pt x="1214412" y="849992"/>
                  </a:lnTo>
                  <a:lnTo>
                    <a:pt x="1226895" y="848631"/>
                  </a:lnTo>
                  <a:lnTo>
                    <a:pt x="1239605" y="846364"/>
                  </a:lnTo>
                  <a:lnTo>
                    <a:pt x="1252542" y="844096"/>
                  </a:lnTo>
                  <a:lnTo>
                    <a:pt x="1265933" y="840921"/>
                  </a:lnTo>
                  <a:lnTo>
                    <a:pt x="1279323" y="837292"/>
                  </a:lnTo>
                  <a:lnTo>
                    <a:pt x="1292714" y="832983"/>
                  </a:lnTo>
                  <a:lnTo>
                    <a:pt x="1306559" y="827994"/>
                  </a:lnTo>
                  <a:lnTo>
                    <a:pt x="1313368" y="825499"/>
                  </a:lnTo>
                  <a:lnTo>
                    <a:pt x="1320404" y="822551"/>
                  </a:lnTo>
                  <a:lnTo>
                    <a:pt x="1327212" y="819603"/>
                  </a:lnTo>
                  <a:lnTo>
                    <a:pt x="1334248" y="816201"/>
                  </a:lnTo>
                  <a:lnTo>
                    <a:pt x="1341057" y="812799"/>
                  </a:lnTo>
                  <a:lnTo>
                    <a:pt x="1348093" y="809171"/>
                  </a:lnTo>
                  <a:lnTo>
                    <a:pt x="1355129" y="805315"/>
                  </a:lnTo>
                  <a:lnTo>
                    <a:pt x="1362165" y="801006"/>
                  </a:lnTo>
                  <a:lnTo>
                    <a:pt x="1369201" y="796924"/>
                  </a:lnTo>
                  <a:lnTo>
                    <a:pt x="1376463" y="792389"/>
                  </a:lnTo>
                  <a:lnTo>
                    <a:pt x="1383272" y="787626"/>
                  </a:lnTo>
                  <a:lnTo>
                    <a:pt x="1390308" y="782637"/>
                  </a:lnTo>
                  <a:close/>
                  <a:moveTo>
                    <a:pt x="2282825" y="769937"/>
                  </a:moveTo>
                  <a:lnTo>
                    <a:pt x="2412173" y="829864"/>
                  </a:lnTo>
                  <a:lnTo>
                    <a:pt x="2422140" y="834858"/>
                  </a:lnTo>
                  <a:lnTo>
                    <a:pt x="2426897" y="837355"/>
                  </a:lnTo>
                  <a:lnTo>
                    <a:pt x="2431201" y="840078"/>
                  </a:lnTo>
                  <a:lnTo>
                    <a:pt x="2435732" y="842802"/>
                  </a:lnTo>
                  <a:lnTo>
                    <a:pt x="2439583" y="845526"/>
                  </a:lnTo>
                  <a:lnTo>
                    <a:pt x="2443434" y="848250"/>
                  </a:lnTo>
                  <a:lnTo>
                    <a:pt x="2447058" y="851201"/>
                  </a:lnTo>
                  <a:lnTo>
                    <a:pt x="2450456" y="853925"/>
                  </a:lnTo>
                  <a:lnTo>
                    <a:pt x="2453628" y="857103"/>
                  </a:lnTo>
                  <a:lnTo>
                    <a:pt x="2456799" y="860054"/>
                  </a:lnTo>
                  <a:lnTo>
                    <a:pt x="2459518" y="863005"/>
                  </a:lnTo>
                  <a:lnTo>
                    <a:pt x="2462236" y="866183"/>
                  </a:lnTo>
                  <a:lnTo>
                    <a:pt x="2464501" y="869361"/>
                  </a:lnTo>
                  <a:lnTo>
                    <a:pt x="2466766" y="872539"/>
                  </a:lnTo>
                  <a:lnTo>
                    <a:pt x="2468805" y="875717"/>
                  </a:lnTo>
                  <a:lnTo>
                    <a:pt x="2470617" y="878895"/>
                  </a:lnTo>
                  <a:lnTo>
                    <a:pt x="2472430" y="882300"/>
                  </a:lnTo>
                  <a:lnTo>
                    <a:pt x="2474015" y="885932"/>
                  </a:lnTo>
                  <a:lnTo>
                    <a:pt x="2475601" y="889337"/>
                  </a:lnTo>
                  <a:lnTo>
                    <a:pt x="2477866" y="896373"/>
                  </a:lnTo>
                  <a:lnTo>
                    <a:pt x="2479905" y="903637"/>
                  </a:lnTo>
                  <a:lnTo>
                    <a:pt x="2481264" y="911128"/>
                  </a:lnTo>
                  <a:lnTo>
                    <a:pt x="2482397" y="918846"/>
                  </a:lnTo>
                  <a:lnTo>
                    <a:pt x="2482850" y="927018"/>
                  </a:lnTo>
                  <a:lnTo>
                    <a:pt x="2482850" y="935190"/>
                  </a:lnTo>
                  <a:lnTo>
                    <a:pt x="2482850" y="1152652"/>
                  </a:lnTo>
                  <a:lnTo>
                    <a:pt x="2482850" y="1160824"/>
                  </a:lnTo>
                  <a:lnTo>
                    <a:pt x="2482397" y="1168768"/>
                  </a:lnTo>
                  <a:lnTo>
                    <a:pt x="2481264" y="1176486"/>
                  </a:lnTo>
                  <a:lnTo>
                    <a:pt x="2479905" y="1184204"/>
                  </a:lnTo>
                  <a:lnTo>
                    <a:pt x="2477866" y="1191468"/>
                  </a:lnTo>
                  <a:lnTo>
                    <a:pt x="2475601" y="1198732"/>
                  </a:lnTo>
                  <a:lnTo>
                    <a:pt x="2474015" y="1202137"/>
                  </a:lnTo>
                  <a:lnTo>
                    <a:pt x="2472430" y="1205315"/>
                  </a:lnTo>
                  <a:lnTo>
                    <a:pt x="2470617" y="1208720"/>
                  </a:lnTo>
                  <a:lnTo>
                    <a:pt x="2468805" y="1212125"/>
                  </a:lnTo>
                  <a:lnTo>
                    <a:pt x="2466766" y="1215303"/>
                  </a:lnTo>
                  <a:lnTo>
                    <a:pt x="2464501" y="1218708"/>
                  </a:lnTo>
                  <a:lnTo>
                    <a:pt x="2462236" y="1221658"/>
                  </a:lnTo>
                  <a:lnTo>
                    <a:pt x="2459518" y="1224836"/>
                  </a:lnTo>
                  <a:lnTo>
                    <a:pt x="2456799" y="1227787"/>
                  </a:lnTo>
                  <a:lnTo>
                    <a:pt x="2453628" y="1230738"/>
                  </a:lnTo>
                  <a:lnTo>
                    <a:pt x="2450456" y="1233689"/>
                  </a:lnTo>
                  <a:lnTo>
                    <a:pt x="2447058" y="1236640"/>
                  </a:lnTo>
                  <a:lnTo>
                    <a:pt x="2443434" y="1239364"/>
                  </a:lnTo>
                  <a:lnTo>
                    <a:pt x="2439583" y="1242315"/>
                  </a:lnTo>
                  <a:lnTo>
                    <a:pt x="2435732" y="1245039"/>
                  </a:lnTo>
                  <a:lnTo>
                    <a:pt x="2431201" y="1247763"/>
                  </a:lnTo>
                  <a:lnTo>
                    <a:pt x="2426897" y="1250260"/>
                  </a:lnTo>
                  <a:lnTo>
                    <a:pt x="2422140" y="1252984"/>
                  </a:lnTo>
                  <a:lnTo>
                    <a:pt x="2412173" y="1257978"/>
                  </a:lnTo>
                  <a:lnTo>
                    <a:pt x="2406963" y="1260475"/>
                  </a:lnTo>
                  <a:lnTo>
                    <a:pt x="2282825" y="1202818"/>
                  </a:lnTo>
                  <a:lnTo>
                    <a:pt x="2282825" y="769937"/>
                  </a:lnTo>
                  <a:close/>
                  <a:moveTo>
                    <a:pt x="1247774" y="628650"/>
                  </a:moveTo>
                  <a:lnTo>
                    <a:pt x="1262265" y="628876"/>
                  </a:lnTo>
                  <a:lnTo>
                    <a:pt x="1276302" y="629556"/>
                  </a:lnTo>
                  <a:lnTo>
                    <a:pt x="1290113" y="631143"/>
                  </a:lnTo>
                  <a:lnTo>
                    <a:pt x="1303472" y="632956"/>
                  </a:lnTo>
                  <a:lnTo>
                    <a:pt x="1316830" y="635222"/>
                  </a:lnTo>
                  <a:lnTo>
                    <a:pt x="1329282" y="638169"/>
                  </a:lnTo>
                  <a:lnTo>
                    <a:pt x="1341282" y="641569"/>
                  </a:lnTo>
                  <a:lnTo>
                    <a:pt x="1353056" y="645195"/>
                  </a:lnTo>
                  <a:lnTo>
                    <a:pt x="1363923" y="649274"/>
                  </a:lnTo>
                  <a:lnTo>
                    <a:pt x="1374338" y="654034"/>
                  </a:lnTo>
                  <a:lnTo>
                    <a:pt x="1378866" y="656300"/>
                  </a:lnTo>
                  <a:lnTo>
                    <a:pt x="1383847" y="658794"/>
                  </a:lnTo>
                  <a:lnTo>
                    <a:pt x="1388149" y="661513"/>
                  </a:lnTo>
                  <a:lnTo>
                    <a:pt x="1392677" y="664006"/>
                  </a:lnTo>
                  <a:lnTo>
                    <a:pt x="1396753" y="666953"/>
                  </a:lnTo>
                  <a:lnTo>
                    <a:pt x="1400602" y="669672"/>
                  </a:lnTo>
                  <a:lnTo>
                    <a:pt x="1404451" y="672619"/>
                  </a:lnTo>
                  <a:lnTo>
                    <a:pt x="1407847" y="675565"/>
                  </a:lnTo>
                  <a:lnTo>
                    <a:pt x="1411243" y="678512"/>
                  </a:lnTo>
                  <a:lnTo>
                    <a:pt x="1414413" y="681685"/>
                  </a:lnTo>
                  <a:lnTo>
                    <a:pt x="1417130" y="685084"/>
                  </a:lnTo>
                  <a:lnTo>
                    <a:pt x="1419847" y="688257"/>
                  </a:lnTo>
                  <a:lnTo>
                    <a:pt x="1425507" y="688484"/>
                  </a:lnTo>
                  <a:lnTo>
                    <a:pt x="1430941" y="689164"/>
                  </a:lnTo>
                  <a:lnTo>
                    <a:pt x="1436148" y="690297"/>
                  </a:lnTo>
                  <a:lnTo>
                    <a:pt x="1441356" y="691430"/>
                  </a:lnTo>
                  <a:lnTo>
                    <a:pt x="1446110" y="693017"/>
                  </a:lnTo>
                  <a:lnTo>
                    <a:pt x="1450865" y="694830"/>
                  </a:lnTo>
                  <a:lnTo>
                    <a:pt x="1455167" y="697323"/>
                  </a:lnTo>
                  <a:lnTo>
                    <a:pt x="1459695" y="699816"/>
                  </a:lnTo>
                  <a:lnTo>
                    <a:pt x="1463544" y="702763"/>
                  </a:lnTo>
                  <a:lnTo>
                    <a:pt x="1467619" y="705709"/>
                  </a:lnTo>
                  <a:lnTo>
                    <a:pt x="1471242" y="708882"/>
                  </a:lnTo>
                  <a:lnTo>
                    <a:pt x="1474865" y="712508"/>
                  </a:lnTo>
                  <a:lnTo>
                    <a:pt x="1478261" y="716361"/>
                  </a:lnTo>
                  <a:lnTo>
                    <a:pt x="1481657" y="720668"/>
                  </a:lnTo>
                  <a:lnTo>
                    <a:pt x="1484827" y="724747"/>
                  </a:lnTo>
                  <a:lnTo>
                    <a:pt x="1487544" y="729053"/>
                  </a:lnTo>
                  <a:lnTo>
                    <a:pt x="1490487" y="733813"/>
                  </a:lnTo>
                  <a:lnTo>
                    <a:pt x="1492977" y="738799"/>
                  </a:lnTo>
                  <a:lnTo>
                    <a:pt x="1495468" y="743785"/>
                  </a:lnTo>
                  <a:lnTo>
                    <a:pt x="1497732" y="748998"/>
                  </a:lnTo>
                  <a:lnTo>
                    <a:pt x="1499996" y="754211"/>
                  </a:lnTo>
                  <a:lnTo>
                    <a:pt x="1502034" y="759877"/>
                  </a:lnTo>
                  <a:lnTo>
                    <a:pt x="1503845" y="765543"/>
                  </a:lnTo>
                  <a:lnTo>
                    <a:pt x="1505656" y="771436"/>
                  </a:lnTo>
                  <a:lnTo>
                    <a:pt x="1509053" y="783222"/>
                  </a:lnTo>
                  <a:lnTo>
                    <a:pt x="1511996" y="795460"/>
                  </a:lnTo>
                  <a:lnTo>
                    <a:pt x="1514260" y="808153"/>
                  </a:lnTo>
                  <a:lnTo>
                    <a:pt x="1516071" y="821071"/>
                  </a:lnTo>
                  <a:lnTo>
                    <a:pt x="1517656" y="833990"/>
                  </a:lnTo>
                  <a:lnTo>
                    <a:pt x="1519015" y="846909"/>
                  </a:lnTo>
                  <a:lnTo>
                    <a:pt x="1519694" y="860281"/>
                  </a:lnTo>
                  <a:lnTo>
                    <a:pt x="1520147" y="873200"/>
                  </a:lnTo>
                  <a:lnTo>
                    <a:pt x="1520826" y="886118"/>
                  </a:lnTo>
                  <a:lnTo>
                    <a:pt x="1520826" y="898584"/>
                  </a:lnTo>
                  <a:lnTo>
                    <a:pt x="1520373" y="910823"/>
                  </a:lnTo>
                  <a:lnTo>
                    <a:pt x="1520147" y="922608"/>
                  </a:lnTo>
                  <a:lnTo>
                    <a:pt x="1519241" y="945046"/>
                  </a:lnTo>
                  <a:lnTo>
                    <a:pt x="1517883" y="964311"/>
                  </a:lnTo>
                  <a:lnTo>
                    <a:pt x="1516524" y="981083"/>
                  </a:lnTo>
                  <a:lnTo>
                    <a:pt x="1514939" y="993321"/>
                  </a:lnTo>
                  <a:lnTo>
                    <a:pt x="1511996" y="991508"/>
                  </a:lnTo>
                  <a:lnTo>
                    <a:pt x="1508600" y="990148"/>
                  </a:lnTo>
                  <a:lnTo>
                    <a:pt x="1505204" y="988562"/>
                  </a:lnTo>
                  <a:lnTo>
                    <a:pt x="1501808" y="987202"/>
                  </a:lnTo>
                  <a:lnTo>
                    <a:pt x="1498185" y="985842"/>
                  </a:lnTo>
                  <a:lnTo>
                    <a:pt x="1494562" y="984936"/>
                  </a:lnTo>
                  <a:lnTo>
                    <a:pt x="1490713" y="983802"/>
                  </a:lnTo>
                  <a:lnTo>
                    <a:pt x="1487091" y="983349"/>
                  </a:lnTo>
                  <a:lnTo>
                    <a:pt x="1481657" y="946859"/>
                  </a:lnTo>
                  <a:lnTo>
                    <a:pt x="1479166" y="929408"/>
                  </a:lnTo>
                  <a:lnTo>
                    <a:pt x="1476223" y="912636"/>
                  </a:lnTo>
                  <a:lnTo>
                    <a:pt x="1473280" y="896544"/>
                  </a:lnTo>
                  <a:lnTo>
                    <a:pt x="1469657" y="881132"/>
                  </a:lnTo>
                  <a:lnTo>
                    <a:pt x="1467846" y="873653"/>
                  </a:lnTo>
                  <a:lnTo>
                    <a:pt x="1465808" y="866400"/>
                  </a:lnTo>
                  <a:lnTo>
                    <a:pt x="1463770" y="859374"/>
                  </a:lnTo>
                  <a:lnTo>
                    <a:pt x="1461506" y="852802"/>
                  </a:lnTo>
                  <a:lnTo>
                    <a:pt x="1459242" y="846002"/>
                  </a:lnTo>
                  <a:lnTo>
                    <a:pt x="1456299" y="839430"/>
                  </a:lnTo>
                  <a:lnTo>
                    <a:pt x="1453356" y="833310"/>
                  </a:lnTo>
                  <a:lnTo>
                    <a:pt x="1450412" y="826964"/>
                  </a:lnTo>
                  <a:lnTo>
                    <a:pt x="1447242" y="821071"/>
                  </a:lnTo>
                  <a:lnTo>
                    <a:pt x="1443620" y="815405"/>
                  </a:lnTo>
                  <a:lnTo>
                    <a:pt x="1439771" y="809966"/>
                  </a:lnTo>
                  <a:lnTo>
                    <a:pt x="1435922" y="804526"/>
                  </a:lnTo>
                  <a:lnTo>
                    <a:pt x="1431394" y="799313"/>
                  </a:lnTo>
                  <a:lnTo>
                    <a:pt x="1426865" y="794780"/>
                  </a:lnTo>
                  <a:lnTo>
                    <a:pt x="1421884" y="789794"/>
                  </a:lnTo>
                  <a:lnTo>
                    <a:pt x="1416677" y="785261"/>
                  </a:lnTo>
                  <a:lnTo>
                    <a:pt x="1411017" y="781182"/>
                  </a:lnTo>
                  <a:lnTo>
                    <a:pt x="1405130" y="777102"/>
                  </a:lnTo>
                  <a:lnTo>
                    <a:pt x="1398791" y="773249"/>
                  </a:lnTo>
                  <a:lnTo>
                    <a:pt x="1391998" y="769623"/>
                  </a:lnTo>
                  <a:lnTo>
                    <a:pt x="1384753" y="774609"/>
                  </a:lnTo>
                  <a:lnTo>
                    <a:pt x="1377508" y="779595"/>
                  </a:lnTo>
                  <a:lnTo>
                    <a:pt x="1370263" y="784355"/>
                  </a:lnTo>
                  <a:lnTo>
                    <a:pt x="1363018" y="788661"/>
                  </a:lnTo>
                  <a:lnTo>
                    <a:pt x="1355772" y="793194"/>
                  </a:lnTo>
                  <a:lnTo>
                    <a:pt x="1348301" y="797047"/>
                  </a:lnTo>
                  <a:lnTo>
                    <a:pt x="1341056" y="800900"/>
                  </a:lnTo>
                  <a:lnTo>
                    <a:pt x="1334037" y="804526"/>
                  </a:lnTo>
                  <a:lnTo>
                    <a:pt x="1326792" y="807926"/>
                  </a:lnTo>
                  <a:lnTo>
                    <a:pt x="1319547" y="811326"/>
                  </a:lnTo>
                  <a:lnTo>
                    <a:pt x="1312302" y="814045"/>
                  </a:lnTo>
                  <a:lnTo>
                    <a:pt x="1305283" y="816992"/>
                  </a:lnTo>
                  <a:lnTo>
                    <a:pt x="1298038" y="819711"/>
                  </a:lnTo>
                  <a:lnTo>
                    <a:pt x="1291245" y="822205"/>
                  </a:lnTo>
                  <a:lnTo>
                    <a:pt x="1277208" y="826511"/>
                  </a:lnTo>
                  <a:lnTo>
                    <a:pt x="1263397" y="830364"/>
                  </a:lnTo>
                  <a:lnTo>
                    <a:pt x="1249812" y="833537"/>
                  </a:lnTo>
                  <a:lnTo>
                    <a:pt x="1236454" y="836030"/>
                  </a:lnTo>
                  <a:lnTo>
                    <a:pt x="1223322" y="838296"/>
                  </a:lnTo>
                  <a:lnTo>
                    <a:pt x="1210417" y="839656"/>
                  </a:lnTo>
                  <a:lnTo>
                    <a:pt x="1197964" y="840789"/>
                  </a:lnTo>
                  <a:lnTo>
                    <a:pt x="1185511" y="841469"/>
                  </a:lnTo>
                  <a:lnTo>
                    <a:pt x="1173738" y="841469"/>
                  </a:lnTo>
                  <a:lnTo>
                    <a:pt x="1162191" y="841469"/>
                  </a:lnTo>
                  <a:lnTo>
                    <a:pt x="1151097" y="841016"/>
                  </a:lnTo>
                  <a:lnTo>
                    <a:pt x="1140229" y="840336"/>
                  </a:lnTo>
                  <a:lnTo>
                    <a:pt x="1129814" y="839203"/>
                  </a:lnTo>
                  <a:lnTo>
                    <a:pt x="1120079" y="837843"/>
                  </a:lnTo>
                  <a:lnTo>
                    <a:pt x="1110796" y="836710"/>
                  </a:lnTo>
                  <a:lnTo>
                    <a:pt x="1101739" y="835123"/>
                  </a:lnTo>
                  <a:lnTo>
                    <a:pt x="1093362" y="833310"/>
                  </a:lnTo>
                  <a:lnTo>
                    <a:pt x="1085438" y="831724"/>
                  </a:lnTo>
                  <a:lnTo>
                    <a:pt x="1078193" y="829910"/>
                  </a:lnTo>
                  <a:lnTo>
                    <a:pt x="1065514" y="826284"/>
                  </a:lnTo>
                  <a:lnTo>
                    <a:pt x="1055099" y="823111"/>
                  </a:lnTo>
                  <a:lnTo>
                    <a:pt x="1047401" y="820391"/>
                  </a:lnTo>
                  <a:lnTo>
                    <a:pt x="1043552" y="828097"/>
                  </a:lnTo>
                  <a:lnTo>
                    <a:pt x="1040156" y="836483"/>
                  </a:lnTo>
                  <a:lnTo>
                    <a:pt x="1036986" y="844869"/>
                  </a:lnTo>
                  <a:lnTo>
                    <a:pt x="1034043" y="853708"/>
                  </a:lnTo>
                  <a:lnTo>
                    <a:pt x="1031552" y="862774"/>
                  </a:lnTo>
                  <a:lnTo>
                    <a:pt x="1029288" y="872520"/>
                  </a:lnTo>
                  <a:lnTo>
                    <a:pt x="1027024" y="882265"/>
                  </a:lnTo>
                  <a:lnTo>
                    <a:pt x="1024986" y="892464"/>
                  </a:lnTo>
                  <a:lnTo>
                    <a:pt x="1021137" y="913316"/>
                  </a:lnTo>
                  <a:lnTo>
                    <a:pt x="1017288" y="935527"/>
                  </a:lnTo>
                  <a:lnTo>
                    <a:pt x="1013213" y="958871"/>
                  </a:lnTo>
                  <a:lnTo>
                    <a:pt x="1011175" y="970884"/>
                  </a:lnTo>
                  <a:lnTo>
                    <a:pt x="1008458" y="983349"/>
                  </a:lnTo>
                  <a:lnTo>
                    <a:pt x="1004609" y="984029"/>
                  </a:lnTo>
                  <a:lnTo>
                    <a:pt x="1000760" y="984936"/>
                  </a:lnTo>
                  <a:lnTo>
                    <a:pt x="997138" y="985842"/>
                  </a:lnTo>
                  <a:lnTo>
                    <a:pt x="993515" y="987202"/>
                  </a:lnTo>
                  <a:lnTo>
                    <a:pt x="989892" y="988789"/>
                  </a:lnTo>
                  <a:lnTo>
                    <a:pt x="986496" y="990375"/>
                  </a:lnTo>
                  <a:lnTo>
                    <a:pt x="983100" y="991962"/>
                  </a:lnTo>
                  <a:lnTo>
                    <a:pt x="979704" y="993775"/>
                  </a:lnTo>
                  <a:lnTo>
                    <a:pt x="977666" y="979723"/>
                  </a:lnTo>
                  <a:lnTo>
                    <a:pt x="976761" y="970657"/>
                  </a:lnTo>
                  <a:lnTo>
                    <a:pt x="975402" y="960458"/>
                  </a:lnTo>
                  <a:lnTo>
                    <a:pt x="974496" y="949352"/>
                  </a:lnTo>
                  <a:lnTo>
                    <a:pt x="973817" y="937340"/>
                  </a:lnTo>
                  <a:lnTo>
                    <a:pt x="973364" y="924421"/>
                  </a:lnTo>
                  <a:lnTo>
                    <a:pt x="973138" y="911049"/>
                  </a:lnTo>
                  <a:lnTo>
                    <a:pt x="973364" y="896771"/>
                  </a:lnTo>
                  <a:lnTo>
                    <a:pt x="974044" y="882039"/>
                  </a:lnTo>
                  <a:lnTo>
                    <a:pt x="975402" y="866854"/>
                  </a:lnTo>
                  <a:lnTo>
                    <a:pt x="977213" y="851442"/>
                  </a:lnTo>
                  <a:lnTo>
                    <a:pt x="978119" y="843736"/>
                  </a:lnTo>
                  <a:lnTo>
                    <a:pt x="979704" y="835577"/>
                  </a:lnTo>
                  <a:lnTo>
                    <a:pt x="981062" y="827871"/>
                  </a:lnTo>
                  <a:lnTo>
                    <a:pt x="982874" y="819711"/>
                  </a:lnTo>
                  <a:lnTo>
                    <a:pt x="984911" y="812006"/>
                  </a:lnTo>
                  <a:lnTo>
                    <a:pt x="986949" y="804073"/>
                  </a:lnTo>
                  <a:lnTo>
                    <a:pt x="989440" y="796140"/>
                  </a:lnTo>
                  <a:lnTo>
                    <a:pt x="991930" y="788208"/>
                  </a:lnTo>
                  <a:lnTo>
                    <a:pt x="994873" y="780502"/>
                  </a:lnTo>
                  <a:lnTo>
                    <a:pt x="997817" y="772569"/>
                  </a:lnTo>
                  <a:lnTo>
                    <a:pt x="1001213" y="765090"/>
                  </a:lnTo>
                  <a:lnTo>
                    <a:pt x="1004836" y="757384"/>
                  </a:lnTo>
                  <a:lnTo>
                    <a:pt x="1008685" y="749905"/>
                  </a:lnTo>
                  <a:lnTo>
                    <a:pt x="1012986" y="742652"/>
                  </a:lnTo>
                  <a:lnTo>
                    <a:pt x="1017288" y="735400"/>
                  </a:lnTo>
                  <a:lnTo>
                    <a:pt x="1022043" y="728147"/>
                  </a:lnTo>
                  <a:lnTo>
                    <a:pt x="1027024" y="721121"/>
                  </a:lnTo>
                  <a:lnTo>
                    <a:pt x="1032458" y="714095"/>
                  </a:lnTo>
                  <a:lnTo>
                    <a:pt x="1038118" y="707522"/>
                  </a:lnTo>
                  <a:lnTo>
                    <a:pt x="1044231" y="701176"/>
                  </a:lnTo>
                  <a:lnTo>
                    <a:pt x="1050344" y="694603"/>
                  </a:lnTo>
                  <a:lnTo>
                    <a:pt x="1057136" y="688711"/>
                  </a:lnTo>
                  <a:lnTo>
                    <a:pt x="1064382" y="682818"/>
                  </a:lnTo>
                  <a:lnTo>
                    <a:pt x="1071627" y="676925"/>
                  </a:lnTo>
                  <a:lnTo>
                    <a:pt x="1079778" y="671486"/>
                  </a:lnTo>
                  <a:lnTo>
                    <a:pt x="1087702" y="666726"/>
                  </a:lnTo>
                  <a:lnTo>
                    <a:pt x="1096306" y="661740"/>
                  </a:lnTo>
                  <a:lnTo>
                    <a:pt x="1105362" y="656980"/>
                  </a:lnTo>
                  <a:lnTo>
                    <a:pt x="1114645" y="652674"/>
                  </a:lnTo>
                  <a:lnTo>
                    <a:pt x="1124380" y="648821"/>
                  </a:lnTo>
                  <a:lnTo>
                    <a:pt x="1134795" y="645195"/>
                  </a:lnTo>
                  <a:lnTo>
                    <a:pt x="1145437" y="641795"/>
                  </a:lnTo>
                  <a:lnTo>
                    <a:pt x="1156531" y="638622"/>
                  </a:lnTo>
                  <a:lnTo>
                    <a:pt x="1168304" y="636129"/>
                  </a:lnTo>
                  <a:lnTo>
                    <a:pt x="1180304" y="634089"/>
                  </a:lnTo>
                  <a:lnTo>
                    <a:pt x="1192757" y="631823"/>
                  </a:lnTo>
                  <a:lnTo>
                    <a:pt x="1205662" y="630690"/>
                  </a:lnTo>
                  <a:lnTo>
                    <a:pt x="1219247" y="629330"/>
                  </a:lnTo>
                  <a:lnTo>
                    <a:pt x="1233058" y="628876"/>
                  </a:lnTo>
                  <a:lnTo>
                    <a:pt x="1247774" y="628650"/>
                  </a:lnTo>
                  <a:close/>
                  <a:moveTo>
                    <a:pt x="91667" y="541337"/>
                  </a:moveTo>
                  <a:lnTo>
                    <a:pt x="370523" y="541337"/>
                  </a:lnTo>
                  <a:lnTo>
                    <a:pt x="375061" y="541563"/>
                  </a:lnTo>
                  <a:lnTo>
                    <a:pt x="379826" y="542015"/>
                  </a:lnTo>
                  <a:lnTo>
                    <a:pt x="384137" y="542468"/>
                  </a:lnTo>
                  <a:lnTo>
                    <a:pt x="388902" y="543373"/>
                  </a:lnTo>
                  <a:lnTo>
                    <a:pt x="393213" y="544278"/>
                  </a:lnTo>
                  <a:lnTo>
                    <a:pt x="397524" y="545635"/>
                  </a:lnTo>
                  <a:lnTo>
                    <a:pt x="401835" y="546992"/>
                  </a:lnTo>
                  <a:lnTo>
                    <a:pt x="405919" y="548576"/>
                  </a:lnTo>
                  <a:lnTo>
                    <a:pt x="409777" y="550386"/>
                  </a:lnTo>
                  <a:lnTo>
                    <a:pt x="414088" y="552421"/>
                  </a:lnTo>
                  <a:lnTo>
                    <a:pt x="417718" y="554684"/>
                  </a:lnTo>
                  <a:lnTo>
                    <a:pt x="421575" y="556946"/>
                  </a:lnTo>
                  <a:lnTo>
                    <a:pt x="425206" y="559434"/>
                  </a:lnTo>
                  <a:lnTo>
                    <a:pt x="428609" y="562149"/>
                  </a:lnTo>
                  <a:lnTo>
                    <a:pt x="432013" y="564864"/>
                  </a:lnTo>
                  <a:lnTo>
                    <a:pt x="434962" y="568031"/>
                  </a:lnTo>
                  <a:lnTo>
                    <a:pt x="438139" y="571198"/>
                  </a:lnTo>
                  <a:lnTo>
                    <a:pt x="441088" y="574591"/>
                  </a:lnTo>
                  <a:lnTo>
                    <a:pt x="443584" y="577984"/>
                  </a:lnTo>
                  <a:lnTo>
                    <a:pt x="446307" y="581604"/>
                  </a:lnTo>
                  <a:lnTo>
                    <a:pt x="448803" y="585223"/>
                  </a:lnTo>
                  <a:lnTo>
                    <a:pt x="450845" y="589069"/>
                  </a:lnTo>
                  <a:lnTo>
                    <a:pt x="452887" y="592915"/>
                  </a:lnTo>
                  <a:lnTo>
                    <a:pt x="454702" y="596760"/>
                  </a:lnTo>
                  <a:lnTo>
                    <a:pt x="456291" y="600832"/>
                  </a:lnTo>
                  <a:lnTo>
                    <a:pt x="457879" y="605130"/>
                  </a:lnTo>
                  <a:lnTo>
                    <a:pt x="459240" y="609429"/>
                  </a:lnTo>
                  <a:lnTo>
                    <a:pt x="460148" y="613727"/>
                  </a:lnTo>
                  <a:lnTo>
                    <a:pt x="461055" y="618251"/>
                  </a:lnTo>
                  <a:lnTo>
                    <a:pt x="461509" y="622549"/>
                  </a:lnTo>
                  <a:lnTo>
                    <a:pt x="461736" y="627300"/>
                  </a:lnTo>
                  <a:lnTo>
                    <a:pt x="461963" y="631824"/>
                  </a:lnTo>
                  <a:lnTo>
                    <a:pt x="461736" y="636575"/>
                  </a:lnTo>
                  <a:lnTo>
                    <a:pt x="461509" y="641099"/>
                  </a:lnTo>
                  <a:lnTo>
                    <a:pt x="461055" y="645624"/>
                  </a:lnTo>
                  <a:lnTo>
                    <a:pt x="460148" y="650148"/>
                  </a:lnTo>
                  <a:lnTo>
                    <a:pt x="459240" y="654446"/>
                  </a:lnTo>
                  <a:lnTo>
                    <a:pt x="457879" y="658518"/>
                  </a:lnTo>
                  <a:lnTo>
                    <a:pt x="456291" y="662816"/>
                  </a:lnTo>
                  <a:lnTo>
                    <a:pt x="454702" y="666888"/>
                  </a:lnTo>
                  <a:lnTo>
                    <a:pt x="452887" y="670960"/>
                  </a:lnTo>
                  <a:lnTo>
                    <a:pt x="450845" y="674806"/>
                  </a:lnTo>
                  <a:lnTo>
                    <a:pt x="448803" y="678652"/>
                  </a:lnTo>
                  <a:lnTo>
                    <a:pt x="446307" y="682271"/>
                  </a:lnTo>
                  <a:lnTo>
                    <a:pt x="443584" y="685664"/>
                  </a:lnTo>
                  <a:lnTo>
                    <a:pt x="441088" y="689284"/>
                  </a:lnTo>
                  <a:lnTo>
                    <a:pt x="438139" y="692451"/>
                  </a:lnTo>
                  <a:lnTo>
                    <a:pt x="434962" y="695618"/>
                  </a:lnTo>
                  <a:lnTo>
                    <a:pt x="432013" y="698559"/>
                  </a:lnTo>
                  <a:lnTo>
                    <a:pt x="428609" y="701500"/>
                  </a:lnTo>
                  <a:lnTo>
                    <a:pt x="425206" y="703988"/>
                  </a:lnTo>
                  <a:lnTo>
                    <a:pt x="421575" y="706703"/>
                  </a:lnTo>
                  <a:lnTo>
                    <a:pt x="417718" y="708965"/>
                  </a:lnTo>
                  <a:lnTo>
                    <a:pt x="414088" y="711227"/>
                  </a:lnTo>
                  <a:lnTo>
                    <a:pt x="409777" y="713489"/>
                  </a:lnTo>
                  <a:lnTo>
                    <a:pt x="405919" y="715299"/>
                  </a:lnTo>
                  <a:lnTo>
                    <a:pt x="401835" y="716883"/>
                  </a:lnTo>
                  <a:lnTo>
                    <a:pt x="397524" y="718014"/>
                  </a:lnTo>
                  <a:lnTo>
                    <a:pt x="393213" y="719371"/>
                  </a:lnTo>
                  <a:lnTo>
                    <a:pt x="388902" y="720502"/>
                  </a:lnTo>
                  <a:lnTo>
                    <a:pt x="384137" y="721181"/>
                  </a:lnTo>
                  <a:lnTo>
                    <a:pt x="379826" y="721633"/>
                  </a:lnTo>
                  <a:lnTo>
                    <a:pt x="375061" y="722312"/>
                  </a:lnTo>
                  <a:lnTo>
                    <a:pt x="370523" y="722312"/>
                  </a:lnTo>
                  <a:lnTo>
                    <a:pt x="91667" y="722312"/>
                  </a:lnTo>
                  <a:lnTo>
                    <a:pt x="86902" y="722312"/>
                  </a:lnTo>
                  <a:lnTo>
                    <a:pt x="82364" y="721633"/>
                  </a:lnTo>
                  <a:lnTo>
                    <a:pt x="77599" y="721181"/>
                  </a:lnTo>
                  <a:lnTo>
                    <a:pt x="73288" y="720502"/>
                  </a:lnTo>
                  <a:lnTo>
                    <a:pt x="68750" y="719371"/>
                  </a:lnTo>
                  <a:lnTo>
                    <a:pt x="64439" y="718014"/>
                  </a:lnTo>
                  <a:lnTo>
                    <a:pt x="60128" y="716883"/>
                  </a:lnTo>
                  <a:lnTo>
                    <a:pt x="56044" y="715299"/>
                  </a:lnTo>
                  <a:lnTo>
                    <a:pt x="51959" y="713489"/>
                  </a:lnTo>
                  <a:lnTo>
                    <a:pt x="48102" y="711227"/>
                  </a:lnTo>
                  <a:lnTo>
                    <a:pt x="44245" y="708965"/>
                  </a:lnTo>
                  <a:lnTo>
                    <a:pt x="40615" y="706703"/>
                  </a:lnTo>
                  <a:lnTo>
                    <a:pt x="36757" y="703988"/>
                  </a:lnTo>
                  <a:lnTo>
                    <a:pt x="33581" y="701500"/>
                  </a:lnTo>
                  <a:lnTo>
                    <a:pt x="30177" y="698559"/>
                  </a:lnTo>
                  <a:lnTo>
                    <a:pt x="26774" y="695618"/>
                  </a:lnTo>
                  <a:lnTo>
                    <a:pt x="23824" y="692451"/>
                  </a:lnTo>
                  <a:lnTo>
                    <a:pt x="21101" y="689284"/>
                  </a:lnTo>
                  <a:lnTo>
                    <a:pt x="18152" y="685664"/>
                  </a:lnTo>
                  <a:lnTo>
                    <a:pt x="15656" y="682271"/>
                  </a:lnTo>
                  <a:lnTo>
                    <a:pt x="13160" y="678652"/>
                  </a:lnTo>
                  <a:lnTo>
                    <a:pt x="11118" y="674806"/>
                  </a:lnTo>
                  <a:lnTo>
                    <a:pt x="9076" y="670960"/>
                  </a:lnTo>
                  <a:lnTo>
                    <a:pt x="7261" y="666888"/>
                  </a:lnTo>
                  <a:lnTo>
                    <a:pt x="5446" y="662816"/>
                  </a:lnTo>
                  <a:lnTo>
                    <a:pt x="4084" y="658518"/>
                  </a:lnTo>
                  <a:lnTo>
                    <a:pt x="2950" y="654446"/>
                  </a:lnTo>
                  <a:lnTo>
                    <a:pt x="1815" y="650148"/>
                  </a:lnTo>
                  <a:lnTo>
                    <a:pt x="1134" y="645624"/>
                  </a:lnTo>
                  <a:lnTo>
                    <a:pt x="454" y="641099"/>
                  </a:lnTo>
                  <a:lnTo>
                    <a:pt x="0" y="636575"/>
                  </a:lnTo>
                  <a:lnTo>
                    <a:pt x="0" y="631824"/>
                  </a:lnTo>
                  <a:lnTo>
                    <a:pt x="0" y="627300"/>
                  </a:lnTo>
                  <a:lnTo>
                    <a:pt x="454" y="622549"/>
                  </a:lnTo>
                  <a:lnTo>
                    <a:pt x="1134" y="618251"/>
                  </a:lnTo>
                  <a:lnTo>
                    <a:pt x="1815" y="613727"/>
                  </a:lnTo>
                  <a:lnTo>
                    <a:pt x="2950" y="609429"/>
                  </a:lnTo>
                  <a:lnTo>
                    <a:pt x="4084" y="605130"/>
                  </a:lnTo>
                  <a:lnTo>
                    <a:pt x="5446" y="600832"/>
                  </a:lnTo>
                  <a:lnTo>
                    <a:pt x="7261" y="596760"/>
                  </a:lnTo>
                  <a:lnTo>
                    <a:pt x="9076" y="592915"/>
                  </a:lnTo>
                  <a:lnTo>
                    <a:pt x="11118" y="589069"/>
                  </a:lnTo>
                  <a:lnTo>
                    <a:pt x="13160" y="585223"/>
                  </a:lnTo>
                  <a:lnTo>
                    <a:pt x="15656" y="581604"/>
                  </a:lnTo>
                  <a:lnTo>
                    <a:pt x="18152" y="577984"/>
                  </a:lnTo>
                  <a:lnTo>
                    <a:pt x="21101" y="574591"/>
                  </a:lnTo>
                  <a:lnTo>
                    <a:pt x="23824" y="571198"/>
                  </a:lnTo>
                  <a:lnTo>
                    <a:pt x="26774" y="568031"/>
                  </a:lnTo>
                  <a:lnTo>
                    <a:pt x="30177" y="564864"/>
                  </a:lnTo>
                  <a:lnTo>
                    <a:pt x="33581" y="562149"/>
                  </a:lnTo>
                  <a:lnTo>
                    <a:pt x="36757" y="559434"/>
                  </a:lnTo>
                  <a:lnTo>
                    <a:pt x="40615" y="556946"/>
                  </a:lnTo>
                  <a:lnTo>
                    <a:pt x="44245" y="554684"/>
                  </a:lnTo>
                  <a:lnTo>
                    <a:pt x="48102" y="552421"/>
                  </a:lnTo>
                  <a:lnTo>
                    <a:pt x="51959" y="550386"/>
                  </a:lnTo>
                  <a:lnTo>
                    <a:pt x="56044" y="548576"/>
                  </a:lnTo>
                  <a:lnTo>
                    <a:pt x="60128" y="546992"/>
                  </a:lnTo>
                  <a:lnTo>
                    <a:pt x="64439" y="545635"/>
                  </a:lnTo>
                  <a:lnTo>
                    <a:pt x="68750" y="544278"/>
                  </a:lnTo>
                  <a:lnTo>
                    <a:pt x="73288" y="543373"/>
                  </a:lnTo>
                  <a:lnTo>
                    <a:pt x="77599" y="542468"/>
                  </a:lnTo>
                  <a:lnTo>
                    <a:pt x="82364" y="542015"/>
                  </a:lnTo>
                  <a:lnTo>
                    <a:pt x="86902" y="541563"/>
                  </a:lnTo>
                  <a:lnTo>
                    <a:pt x="91667" y="541337"/>
                  </a:lnTo>
                  <a:close/>
                  <a:moveTo>
                    <a:pt x="2282825" y="312737"/>
                  </a:moveTo>
                  <a:lnTo>
                    <a:pt x="2412173" y="372470"/>
                  </a:lnTo>
                  <a:lnTo>
                    <a:pt x="2422140" y="377674"/>
                  </a:lnTo>
                  <a:lnTo>
                    <a:pt x="2426897" y="380163"/>
                  </a:lnTo>
                  <a:lnTo>
                    <a:pt x="2431201" y="382878"/>
                  </a:lnTo>
                  <a:lnTo>
                    <a:pt x="2435732" y="385367"/>
                  </a:lnTo>
                  <a:lnTo>
                    <a:pt x="2439583" y="388308"/>
                  </a:lnTo>
                  <a:lnTo>
                    <a:pt x="2443434" y="391023"/>
                  </a:lnTo>
                  <a:lnTo>
                    <a:pt x="2447058" y="393964"/>
                  </a:lnTo>
                  <a:lnTo>
                    <a:pt x="2450456" y="396680"/>
                  </a:lnTo>
                  <a:lnTo>
                    <a:pt x="2453628" y="399621"/>
                  </a:lnTo>
                  <a:lnTo>
                    <a:pt x="2456799" y="402562"/>
                  </a:lnTo>
                  <a:lnTo>
                    <a:pt x="2459518" y="405504"/>
                  </a:lnTo>
                  <a:lnTo>
                    <a:pt x="2462236" y="408671"/>
                  </a:lnTo>
                  <a:lnTo>
                    <a:pt x="2464501" y="411839"/>
                  </a:lnTo>
                  <a:lnTo>
                    <a:pt x="2466766" y="415233"/>
                  </a:lnTo>
                  <a:lnTo>
                    <a:pt x="2468805" y="418174"/>
                  </a:lnTo>
                  <a:lnTo>
                    <a:pt x="2470617" y="421568"/>
                  </a:lnTo>
                  <a:lnTo>
                    <a:pt x="2472430" y="424962"/>
                  </a:lnTo>
                  <a:lnTo>
                    <a:pt x="2474015" y="428356"/>
                  </a:lnTo>
                  <a:lnTo>
                    <a:pt x="2475601" y="431750"/>
                  </a:lnTo>
                  <a:lnTo>
                    <a:pt x="2477866" y="438990"/>
                  </a:lnTo>
                  <a:lnTo>
                    <a:pt x="2479905" y="446231"/>
                  </a:lnTo>
                  <a:lnTo>
                    <a:pt x="2481264" y="453697"/>
                  </a:lnTo>
                  <a:lnTo>
                    <a:pt x="2482397" y="461390"/>
                  </a:lnTo>
                  <a:lnTo>
                    <a:pt x="2482850" y="469536"/>
                  </a:lnTo>
                  <a:lnTo>
                    <a:pt x="2482850" y="477455"/>
                  </a:lnTo>
                  <a:lnTo>
                    <a:pt x="2482850" y="694213"/>
                  </a:lnTo>
                  <a:lnTo>
                    <a:pt x="2482850" y="702584"/>
                  </a:lnTo>
                  <a:lnTo>
                    <a:pt x="2482397" y="710504"/>
                  </a:lnTo>
                  <a:lnTo>
                    <a:pt x="2481264" y="718423"/>
                  </a:lnTo>
                  <a:lnTo>
                    <a:pt x="2479905" y="725889"/>
                  </a:lnTo>
                  <a:lnTo>
                    <a:pt x="2477866" y="733130"/>
                  </a:lnTo>
                  <a:lnTo>
                    <a:pt x="2475601" y="740144"/>
                  </a:lnTo>
                  <a:lnTo>
                    <a:pt x="2474015" y="743311"/>
                  </a:lnTo>
                  <a:lnTo>
                    <a:pt x="2472430" y="746932"/>
                  </a:lnTo>
                  <a:lnTo>
                    <a:pt x="2470617" y="750326"/>
                  </a:lnTo>
                  <a:lnTo>
                    <a:pt x="2468805" y="753493"/>
                  </a:lnTo>
                  <a:lnTo>
                    <a:pt x="2466766" y="756887"/>
                  </a:lnTo>
                  <a:lnTo>
                    <a:pt x="2464501" y="760055"/>
                  </a:lnTo>
                  <a:lnTo>
                    <a:pt x="2462236" y="762996"/>
                  </a:lnTo>
                  <a:lnTo>
                    <a:pt x="2459518" y="766164"/>
                  </a:lnTo>
                  <a:lnTo>
                    <a:pt x="2456799" y="769331"/>
                  </a:lnTo>
                  <a:lnTo>
                    <a:pt x="2453628" y="772047"/>
                  </a:lnTo>
                  <a:lnTo>
                    <a:pt x="2450456" y="775214"/>
                  </a:lnTo>
                  <a:lnTo>
                    <a:pt x="2447058" y="778156"/>
                  </a:lnTo>
                  <a:lnTo>
                    <a:pt x="2443434" y="780871"/>
                  </a:lnTo>
                  <a:lnTo>
                    <a:pt x="2439583" y="783812"/>
                  </a:lnTo>
                  <a:lnTo>
                    <a:pt x="2435732" y="786301"/>
                  </a:lnTo>
                  <a:lnTo>
                    <a:pt x="2431201" y="789242"/>
                  </a:lnTo>
                  <a:lnTo>
                    <a:pt x="2426897" y="791731"/>
                  </a:lnTo>
                  <a:lnTo>
                    <a:pt x="2422140" y="794446"/>
                  </a:lnTo>
                  <a:lnTo>
                    <a:pt x="2412173" y="799198"/>
                  </a:lnTo>
                  <a:lnTo>
                    <a:pt x="2406963" y="801687"/>
                  </a:lnTo>
                  <a:lnTo>
                    <a:pt x="2282825" y="744216"/>
                  </a:lnTo>
                  <a:lnTo>
                    <a:pt x="2282825" y="312737"/>
                  </a:lnTo>
                  <a:close/>
                  <a:moveTo>
                    <a:pt x="458964" y="22907"/>
                  </a:moveTo>
                  <a:lnTo>
                    <a:pt x="448307" y="23134"/>
                  </a:lnTo>
                  <a:lnTo>
                    <a:pt x="438104" y="24041"/>
                  </a:lnTo>
                  <a:lnTo>
                    <a:pt x="427674" y="25175"/>
                  </a:lnTo>
                  <a:lnTo>
                    <a:pt x="417471" y="26990"/>
                  </a:lnTo>
                  <a:lnTo>
                    <a:pt x="407722" y="29485"/>
                  </a:lnTo>
                  <a:lnTo>
                    <a:pt x="397745" y="32206"/>
                  </a:lnTo>
                  <a:lnTo>
                    <a:pt x="388222" y="35382"/>
                  </a:lnTo>
                  <a:lnTo>
                    <a:pt x="378926" y="39237"/>
                  </a:lnTo>
                  <a:lnTo>
                    <a:pt x="369857" y="43320"/>
                  </a:lnTo>
                  <a:lnTo>
                    <a:pt x="361014" y="47856"/>
                  </a:lnTo>
                  <a:lnTo>
                    <a:pt x="352171" y="52846"/>
                  </a:lnTo>
                  <a:lnTo>
                    <a:pt x="344009" y="58289"/>
                  </a:lnTo>
                  <a:lnTo>
                    <a:pt x="335847" y="63959"/>
                  </a:lnTo>
                  <a:lnTo>
                    <a:pt x="328138" y="70083"/>
                  </a:lnTo>
                  <a:lnTo>
                    <a:pt x="320655" y="76660"/>
                  </a:lnTo>
                  <a:lnTo>
                    <a:pt x="313626" y="83238"/>
                  </a:lnTo>
                  <a:lnTo>
                    <a:pt x="306598" y="90722"/>
                  </a:lnTo>
                  <a:lnTo>
                    <a:pt x="300022" y="98207"/>
                  </a:lnTo>
                  <a:lnTo>
                    <a:pt x="294127" y="105918"/>
                  </a:lnTo>
                  <a:lnTo>
                    <a:pt x="288232" y="113856"/>
                  </a:lnTo>
                  <a:lnTo>
                    <a:pt x="283017" y="122248"/>
                  </a:lnTo>
                  <a:lnTo>
                    <a:pt x="278029" y="130867"/>
                  </a:lnTo>
                  <a:lnTo>
                    <a:pt x="273494" y="139939"/>
                  </a:lnTo>
                  <a:lnTo>
                    <a:pt x="269186" y="149011"/>
                  </a:lnTo>
                  <a:lnTo>
                    <a:pt x="265559" y="158310"/>
                  </a:lnTo>
                  <a:lnTo>
                    <a:pt x="262158" y="167836"/>
                  </a:lnTo>
                  <a:lnTo>
                    <a:pt x="259664" y="177589"/>
                  </a:lnTo>
                  <a:lnTo>
                    <a:pt x="257396" y="187568"/>
                  </a:lnTo>
                  <a:lnTo>
                    <a:pt x="255582" y="197775"/>
                  </a:lnTo>
                  <a:lnTo>
                    <a:pt x="254222" y="207754"/>
                  </a:lnTo>
                  <a:lnTo>
                    <a:pt x="253542" y="218414"/>
                  </a:lnTo>
                  <a:lnTo>
                    <a:pt x="253088" y="229074"/>
                  </a:lnTo>
                  <a:lnTo>
                    <a:pt x="253088" y="495117"/>
                  </a:lnTo>
                  <a:lnTo>
                    <a:pt x="369630" y="495117"/>
                  </a:lnTo>
                  <a:lnTo>
                    <a:pt x="376659" y="495344"/>
                  </a:lnTo>
                  <a:lnTo>
                    <a:pt x="383461" y="496024"/>
                  </a:lnTo>
                  <a:lnTo>
                    <a:pt x="390263" y="496705"/>
                  </a:lnTo>
                  <a:lnTo>
                    <a:pt x="397065" y="498066"/>
                  </a:lnTo>
                  <a:lnTo>
                    <a:pt x="403867" y="499653"/>
                  </a:lnTo>
                  <a:lnTo>
                    <a:pt x="410216" y="501468"/>
                  </a:lnTo>
                  <a:lnTo>
                    <a:pt x="416791" y="503509"/>
                  </a:lnTo>
                  <a:lnTo>
                    <a:pt x="422913" y="505777"/>
                  </a:lnTo>
                  <a:lnTo>
                    <a:pt x="428808" y="508726"/>
                  </a:lnTo>
                  <a:lnTo>
                    <a:pt x="434930" y="511674"/>
                  </a:lnTo>
                  <a:lnTo>
                    <a:pt x="440598" y="514849"/>
                  </a:lnTo>
                  <a:lnTo>
                    <a:pt x="446266" y="518478"/>
                  </a:lnTo>
                  <a:lnTo>
                    <a:pt x="451481" y="522334"/>
                  </a:lnTo>
                  <a:lnTo>
                    <a:pt x="456923" y="526190"/>
                  </a:lnTo>
                  <a:lnTo>
                    <a:pt x="461911" y="530726"/>
                  </a:lnTo>
                  <a:lnTo>
                    <a:pt x="466446" y="535035"/>
                  </a:lnTo>
                  <a:lnTo>
                    <a:pt x="471207" y="539798"/>
                  </a:lnTo>
                  <a:lnTo>
                    <a:pt x="475289" y="545015"/>
                  </a:lnTo>
                  <a:lnTo>
                    <a:pt x="479370" y="549777"/>
                  </a:lnTo>
                  <a:lnTo>
                    <a:pt x="483451" y="555221"/>
                  </a:lnTo>
                  <a:lnTo>
                    <a:pt x="487079" y="560664"/>
                  </a:lnTo>
                  <a:lnTo>
                    <a:pt x="490026" y="566561"/>
                  </a:lnTo>
                  <a:lnTo>
                    <a:pt x="493201" y="572458"/>
                  </a:lnTo>
                  <a:lnTo>
                    <a:pt x="496148" y="578355"/>
                  </a:lnTo>
                  <a:lnTo>
                    <a:pt x="498416" y="584706"/>
                  </a:lnTo>
                  <a:lnTo>
                    <a:pt x="500683" y="591056"/>
                  </a:lnTo>
                  <a:lnTo>
                    <a:pt x="502497" y="597407"/>
                  </a:lnTo>
                  <a:lnTo>
                    <a:pt x="504084" y="603984"/>
                  </a:lnTo>
                  <a:lnTo>
                    <a:pt x="505218" y="610788"/>
                  </a:lnTo>
                  <a:lnTo>
                    <a:pt x="506125" y="617592"/>
                  </a:lnTo>
                  <a:lnTo>
                    <a:pt x="506578" y="624623"/>
                  </a:lnTo>
                  <a:lnTo>
                    <a:pt x="506578" y="631428"/>
                  </a:lnTo>
                  <a:lnTo>
                    <a:pt x="506578" y="638459"/>
                  </a:lnTo>
                  <a:lnTo>
                    <a:pt x="506125" y="645263"/>
                  </a:lnTo>
                  <a:lnTo>
                    <a:pt x="505218" y="652294"/>
                  </a:lnTo>
                  <a:lnTo>
                    <a:pt x="504084" y="659098"/>
                  </a:lnTo>
                  <a:lnTo>
                    <a:pt x="502497" y="665449"/>
                  </a:lnTo>
                  <a:lnTo>
                    <a:pt x="500683" y="672026"/>
                  </a:lnTo>
                  <a:lnTo>
                    <a:pt x="498416" y="678150"/>
                  </a:lnTo>
                  <a:lnTo>
                    <a:pt x="496148" y="684500"/>
                  </a:lnTo>
                  <a:lnTo>
                    <a:pt x="493201" y="690397"/>
                  </a:lnTo>
                  <a:lnTo>
                    <a:pt x="490026" y="696294"/>
                  </a:lnTo>
                  <a:lnTo>
                    <a:pt x="487079" y="701964"/>
                  </a:lnTo>
                  <a:lnTo>
                    <a:pt x="483451" y="707861"/>
                  </a:lnTo>
                  <a:lnTo>
                    <a:pt x="479370" y="712851"/>
                  </a:lnTo>
                  <a:lnTo>
                    <a:pt x="475289" y="718067"/>
                  </a:lnTo>
                  <a:lnTo>
                    <a:pt x="471207" y="723057"/>
                  </a:lnTo>
                  <a:lnTo>
                    <a:pt x="466446" y="727820"/>
                  </a:lnTo>
                  <a:lnTo>
                    <a:pt x="461911" y="732356"/>
                  </a:lnTo>
                  <a:lnTo>
                    <a:pt x="456923" y="736666"/>
                  </a:lnTo>
                  <a:lnTo>
                    <a:pt x="451481" y="740748"/>
                  </a:lnTo>
                  <a:lnTo>
                    <a:pt x="446266" y="744604"/>
                  </a:lnTo>
                  <a:lnTo>
                    <a:pt x="440598" y="748006"/>
                  </a:lnTo>
                  <a:lnTo>
                    <a:pt x="434930" y="751408"/>
                  </a:lnTo>
                  <a:lnTo>
                    <a:pt x="428808" y="754356"/>
                  </a:lnTo>
                  <a:lnTo>
                    <a:pt x="422913" y="757078"/>
                  </a:lnTo>
                  <a:lnTo>
                    <a:pt x="416791" y="759573"/>
                  </a:lnTo>
                  <a:lnTo>
                    <a:pt x="410216" y="761614"/>
                  </a:lnTo>
                  <a:lnTo>
                    <a:pt x="403867" y="763429"/>
                  </a:lnTo>
                  <a:lnTo>
                    <a:pt x="397065" y="765016"/>
                  </a:lnTo>
                  <a:lnTo>
                    <a:pt x="390263" y="766377"/>
                  </a:lnTo>
                  <a:lnTo>
                    <a:pt x="383461" y="767058"/>
                  </a:lnTo>
                  <a:lnTo>
                    <a:pt x="376659" y="767738"/>
                  </a:lnTo>
                  <a:lnTo>
                    <a:pt x="369630" y="767965"/>
                  </a:lnTo>
                  <a:lnTo>
                    <a:pt x="253088" y="767965"/>
                  </a:lnTo>
                  <a:lnTo>
                    <a:pt x="253088" y="1135844"/>
                  </a:lnTo>
                  <a:lnTo>
                    <a:pt x="369630" y="1135844"/>
                  </a:lnTo>
                  <a:lnTo>
                    <a:pt x="376659" y="1136071"/>
                  </a:lnTo>
                  <a:lnTo>
                    <a:pt x="383461" y="1136751"/>
                  </a:lnTo>
                  <a:lnTo>
                    <a:pt x="390263" y="1137659"/>
                  </a:lnTo>
                  <a:lnTo>
                    <a:pt x="397065" y="1138793"/>
                  </a:lnTo>
                  <a:lnTo>
                    <a:pt x="403867" y="1140380"/>
                  </a:lnTo>
                  <a:lnTo>
                    <a:pt x="410216" y="1142195"/>
                  </a:lnTo>
                  <a:lnTo>
                    <a:pt x="416791" y="1144236"/>
                  </a:lnTo>
                  <a:lnTo>
                    <a:pt x="422913" y="1146731"/>
                  </a:lnTo>
                  <a:lnTo>
                    <a:pt x="428808" y="1149452"/>
                  </a:lnTo>
                  <a:lnTo>
                    <a:pt x="434930" y="1152401"/>
                  </a:lnTo>
                  <a:lnTo>
                    <a:pt x="440598" y="1155803"/>
                  </a:lnTo>
                  <a:lnTo>
                    <a:pt x="446266" y="1159205"/>
                  </a:lnTo>
                  <a:lnTo>
                    <a:pt x="451481" y="1163061"/>
                  </a:lnTo>
                  <a:lnTo>
                    <a:pt x="456923" y="1167370"/>
                  </a:lnTo>
                  <a:lnTo>
                    <a:pt x="461911" y="1171453"/>
                  </a:lnTo>
                  <a:lnTo>
                    <a:pt x="466446" y="1175989"/>
                  </a:lnTo>
                  <a:lnTo>
                    <a:pt x="471207" y="1180752"/>
                  </a:lnTo>
                  <a:lnTo>
                    <a:pt x="475289" y="1185741"/>
                  </a:lnTo>
                  <a:lnTo>
                    <a:pt x="479370" y="1190958"/>
                  </a:lnTo>
                  <a:lnTo>
                    <a:pt x="483451" y="1196401"/>
                  </a:lnTo>
                  <a:lnTo>
                    <a:pt x="487079" y="1201845"/>
                  </a:lnTo>
                  <a:lnTo>
                    <a:pt x="490026" y="1207515"/>
                  </a:lnTo>
                  <a:lnTo>
                    <a:pt x="493201" y="1213412"/>
                  </a:lnTo>
                  <a:lnTo>
                    <a:pt x="496148" y="1219309"/>
                  </a:lnTo>
                  <a:lnTo>
                    <a:pt x="498416" y="1225659"/>
                  </a:lnTo>
                  <a:lnTo>
                    <a:pt x="500683" y="1231783"/>
                  </a:lnTo>
                  <a:lnTo>
                    <a:pt x="502497" y="1238360"/>
                  </a:lnTo>
                  <a:lnTo>
                    <a:pt x="504084" y="1245165"/>
                  </a:lnTo>
                  <a:lnTo>
                    <a:pt x="505218" y="1251742"/>
                  </a:lnTo>
                  <a:lnTo>
                    <a:pt x="506125" y="1258546"/>
                  </a:lnTo>
                  <a:lnTo>
                    <a:pt x="506578" y="1265350"/>
                  </a:lnTo>
                  <a:lnTo>
                    <a:pt x="506578" y="1272381"/>
                  </a:lnTo>
                  <a:lnTo>
                    <a:pt x="506578" y="1279639"/>
                  </a:lnTo>
                  <a:lnTo>
                    <a:pt x="506125" y="1286216"/>
                  </a:lnTo>
                  <a:lnTo>
                    <a:pt x="505218" y="1293021"/>
                  </a:lnTo>
                  <a:lnTo>
                    <a:pt x="504084" y="1299825"/>
                  </a:lnTo>
                  <a:lnTo>
                    <a:pt x="502497" y="1306629"/>
                  </a:lnTo>
                  <a:lnTo>
                    <a:pt x="500683" y="1312980"/>
                  </a:lnTo>
                  <a:lnTo>
                    <a:pt x="498416" y="1319330"/>
                  </a:lnTo>
                  <a:lnTo>
                    <a:pt x="496148" y="1325454"/>
                  </a:lnTo>
                  <a:lnTo>
                    <a:pt x="493201" y="1331351"/>
                  </a:lnTo>
                  <a:lnTo>
                    <a:pt x="490026" y="1337475"/>
                  </a:lnTo>
                  <a:lnTo>
                    <a:pt x="487079" y="1343145"/>
                  </a:lnTo>
                  <a:lnTo>
                    <a:pt x="483451" y="1348588"/>
                  </a:lnTo>
                  <a:lnTo>
                    <a:pt x="479370" y="1354031"/>
                  </a:lnTo>
                  <a:lnTo>
                    <a:pt x="475289" y="1359248"/>
                  </a:lnTo>
                  <a:lnTo>
                    <a:pt x="471207" y="1364011"/>
                  </a:lnTo>
                  <a:lnTo>
                    <a:pt x="466446" y="1368774"/>
                  </a:lnTo>
                  <a:lnTo>
                    <a:pt x="461911" y="1373537"/>
                  </a:lnTo>
                  <a:lnTo>
                    <a:pt x="456923" y="1377619"/>
                  </a:lnTo>
                  <a:lnTo>
                    <a:pt x="451481" y="1381702"/>
                  </a:lnTo>
                  <a:lnTo>
                    <a:pt x="446266" y="1385557"/>
                  </a:lnTo>
                  <a:lnTo>
                    <a:pt x="440598" y="1388960"/>
                  </a:lnTo>
                  <a:lnTo>
                    <a:pt x="434930" y="1392362"/>
                  </a:lnTo>
                  <a:lnTo>
                    <a:pt x="428808" y="1395537"/>
                  </a:lnTo>
                  <a:lnTo>
                    <a:pt x="422913" y="1398032"/>
                  </a:lnTo>
                  <a:lnTo>
                    <a:pt x="416791" y="1400300"/>
                  </a:lnTo>
                  <a:lnTo>
                    <a:pt x="410216" y="1402795"/>
                  </a:lnTo>
                  <a:lnTo>
                    <a:pt x="403867" y="1404609"/>
                  </a:lnTo>
                  <a:lnTo>
                    <a:pt x="397065" y="1406197"/>
                  </a:lnTo>
                  <a:lnTo>
                    <a:pt x="390263" y="1407104"/>
                  </a:lnTo>
                  <a:lnTo>
                    <a:pt x="383461" y="1408238"/>
                  </a:lnTo>
                  <a:lnTo>
                    <a:pt x="376659" y="1408692"/>
                  </a:lnTo>
                  <a:lnTo>
                    <a:pt x="369630" y="1408692"/>
                  </a:lnTo>
                  <a:lnTo>
                    <a:pt x="253088" y="1408692"/>
                  </a:lnTo>
                  <a:lnTo>
                    <a:pt x="253088" y="1777025"/>
                  </a:lnTo>
                  <a:lnTo>
                    <a:pt x="369630" y="1777025"/>
                  </a:lnTo>
                  <a:lnTo>
                    <a:pt x="376659" y="1777252"/>
                  </a:lnTo>
                  <a:lnTo>
                    <a:pt x="383461" y="1777705"/>
                  </a:lnTo>
                  <a:lnTo>
                    <a:pt x="390263" y="1778386"/>
                  </a:lnTo>
                  <a:lnTo>
                    <a:pt x="397065" y="1779747"/>
                  </a:lnTo>
                  <a:lnTo>
                    <a:pt x="403867" y="1781334"/>
                  </a:lnTo>
                  <a:lnTo>
                    <a:pt x="410216" y="1783149"/>
                  </a:lnTo>
                  <a:lnTo>
                    <a:pt x="416791" y="1785190"/>
                  </a:lnTo>
                  <a:lnTo>
                    <a:pt x="422913" y="1787912"/>
                  </a:lnTo>
                  <a:lnTo>
                    <a:pt x="428808" y="1790407"/>
                  </a:lnTo>
                  <a:lnTo>
                    <a:pt x="434930" y="1793582"/>
                  </a:lnTo>
                  <a:lnTo>
                    <a:pt x="440598" y="1796984"/>
                  </a:lnTo>
                  <a:lnTo>
                    <a:pt x="446266" y="1800159"/>
                  </a:lnTo>
                  <a:lnTo>
                    <a:pt x="451481" y="1804242"/>
                  </a:lnTo>
                  <a:lnTo>
                    <a:pt x="456923" y="1808324"/>
                  </a:lnTo>
                  <a:lnTo>
                    <a:pt x="461911" y="1812407"/>
                  </a:lnTo>
                  <a:lnTo>
                    <a:pt x="466446" y="1817170"/>
                  </a:lnTo>
                  <a:lnTo>
                    <a:pt x="471207" y="1821706"/>
                  </a:lnTo>
                  <a:lnTo>
                    <a:pt x="475289" y="1826695"/>
                  </a:lnTo>
                  <a:lnTo>
                    <a:pt x="479370" y="1831912"/>
                  </a:lnTo>
                  <a:lnTo>
                    <a:pt x="483451" y="1837129"/>
                  </a:lnTo>
                  <a:lnTo>
                    <a:pt x="487079" y="1842799"/>
                  </a:lnTo>
                  <a:lnTo>
                    <a:pt x="490026" y="1848469"/>
                  </a:lnTo>
                  <a:lnTo>
                    <a:pt x="493201" y="1854139"/>
                  </a:lnTo>
                  <a:lnTo>
                    <a:pt x="496148" y="1860490"/>
                  </a:lnTo>
                  <a:lnTo>
                    <a:pt x="498416" y="1866613"/>
                  </a:lnTo>
                  <a:lnTo>
                    <a:pt x="500683" y="1872964"/>
                  </a:lnTo>
                  <a:lnTo>
                    <a:pt x="502497" y="1879314"/>
                  </a:lnTo>
                  <a:lnTo>
                    <a:pt x="504084" y="1885892"/>
                  </a:lnTo>
                  <a:lnTo>
                    <a:pt x="505218" y="1892696"/>
                  </a:lnTo>
                  <a:lnTo>
                    <a:pt x="506125" y="1899273"/>
                  </a:lnTo>
                  <a:lnTo>
                    <a:pt x="506578" y="1906304"/>
                  </a:lnTo>
                  <a:lnTo>
                    <a:pt x="506578" y="1913335"/>
                  </a:lnTo>
                  <a:lnTo>
                    <a:pt x="506578" y="1920366"/>
                  </a:lnTo>
                  <a:lnTo>
                    <a:pt x="506125" y="1927397"/>
                  </a:lnTo>
                  <a:lnTo>
                    <a:pt x="505218" y="1933975"/>
                  </a:lnTo>
                  <a:lnTo>
                    <a:pt x="504084" y="1940779"/>
                  </a:lnTo>
                  <a:lnTo>
                    <a:pt x="502497" y="1947356"/>
                  </a:lnTo>
                  <a:lnTo>
                    <a:pt x="500683" y="1953707"/>
                  </a:lnTo>
                  <a:lnTo>
                    <a:pt x="498416" y="1960284"/>
                  </a:lnTo>
                  <a:lnTo>
                    <a:pt x="496148" y="1966408"/>
                  </a:lnTo>
                  <a:lnTo>
                    <a:pt x="493201" y="1972532"/>
                  </a:lnTo>
                  <a:lnTo>
                    <a:pt x="490026" y="1978429"/>
                  </a:lnTo>
                  <a:lnTo>
                    <a:pt x="487079" y="1984099"/>
                  </a:lnTo>
                  <a:lnTo>
                    <a:pt x="483451" y="1989542"/>
                  </a:lnTo>
                  <a:lnTo>
                    <a:pt x="479370" y="1994986"/>
                  </a:lnTo>
                  <a:lnTo>
                    <a:pt x="475289" y="1999975"/>
                  </a:lnTo>
                  <a:lnTo>
                    <a:pt x="471207" y="2004965"/>
                  </a:lnTo>
                  <a:lnTo>
                    <a:pt x="466446" y="2009728"/>
                  </a:lnTo>
                  <a:lnTo>
                    <a:pt x="461911" y="2014264"/>
                  </a:lnTo>
                  <a:lnTo>
                    <a:pt x="456923" y="2018573"/>
                  </a:lnTo>
                  <a:lnTo>
                    <a:pt x="451481" y="2022429"/>
                  </a:lnTo>
                  <a:lnTo>
                    <a:pt x="446266" y="2026285"/>
                  </a:lnTo>
                  <a:lnTo>
                    <a:pt x="440598" y="2029914"/>
                  </a:lnTo>
                  <a:lnTo>
                    <a:pt x="434930" y="2033089"/>
                  </a:lnTo>
                  <a:lnTo>
                    <a:pt x="428808" y="2036264"/>
                  </a:lnTo>
                  <a:lnTo>
                    <a:pt x="422913" y="2038759"/>
                  </a:lnTo>
                  <a:lnTo>
                    <a:pt x="416791" y="2041481"/>
                  </a:lnTo>
                  <a:lnTo>
                    <a:pt x="410216" y="2043522"/>
                  </a:lnTo>
                  <a:lnTo>
                    <a:pt x="403867" y="2045336"/>
                  </a:lnTo>
                  <a:lnTo>
                    <a:pt x="397065" y="2046924"/>
                  </a:lnTo>
                  <a:lnTo>
                    <a:pt x="390263" y="2048285"/>
                  </a:lnTo>
                  <a:lnTo>
                    <a:pt x="383461" y="2048965"/>
                  </a:lnTo>
                  <a:lnTo>
                    <a:pt x="376659" y="2049419"/>
                  </a:lnTo>
                  <a:lnTo>
                    <a:pt x="369630" y="2049646"/>
                  </a:lnTo>
                  <a:lnTo>
                    <a:pt x="253088" y="2049646"/>
                  </a:lnTo>
                  <a:lnTo>
                    <a:pt x="253088" y="2315689"/>
                  </a:lnTo>
                  <a:lnTo>
                    <a:pt x="253542" y="2326349"/>
                  </a:lnTo>
                  <a:lnTo>
                    <a:pt x="254222" y="2336782"/>
                  </a:lnTo>
                  <a:lnTo>
                    <a:pt x="255582" y="2347215"/>
                  </a:lnTo>
                  <a:lnTo>
                    <a:pt x="257396" y="2357195"/>
                  </a:lnTo>
                  <a:lnTo>
                    <a:pt x="259664" y="2367401"/>
                  </a:lnTo>
                  <a:lnTo>
                    <a:pt x="262158" y="2376927"/>
                  </a:lnTo>
                  <a:lnTo>
                    <a:pt x="265559" y="2386679"/>
                  </a:lnTo>
                  <a:lnTo>
                    <a:pt x="269186" y="2395978"/>
                  </a:lnTo>
                  <a:lnTo>
                    <a:pt x="273494" y="2405051"/>
                  </a:lnTo>
                  <a:lnTo>
                    <a:pt x="278029" y="2414123"/>
                  </a:lnTo>
                  <a:lnTo>
                    <a:pt x="283017" y="2422515"/>
                  </a:lnTo>
                  <a:lnTo>
                    <a:pt x="288232" y="2430907"/>
                  </a:lnTo>
                  <a:lnTo>
                    <a:pt x="294127" y="2439072"/>
                  </a:lnTo>
                  <a:lnTo>
                    <a:pt x="300022" y="2446783"/>
                  </a:lnTo>
                  <a:lnTo>
                    <a:pt x="306598" y="2454268"/>
                  </a:lnTo>
                  <a:lnTo>
                    <a:pt x="313626" y="2461525"/>
                  </a:lnTo>
                  <a:lnTo>
                    <a:pt x="320655" y="2468330"/>
                  </a:lnTo>
                  <a:lnTo>
                    <a:pt x="328138" y="2474680"/>
                  </a:lnTo>
                  <a:lnTo>
                    <a:pt x="335847" y="2481031"/>
                  </a:lnTo>
                  <a:lnTo>
                    <a:pt x="344009" y="2486701"/>
                  </a:lnTo>
                  <a:lnTo>
                    <a:pt x="352171" y="2492144"/>
                  </a:lnTo>
                  <a:lnTo>
                    <a:pt x="361014" y="2497134"/>
                  </a:lnTo>
                  <a:lnTo>
                    <a:pt x="369857" y="2501443"/>
                  </a:lnTo>
                  <a:lnTo>
                    <a:pt x="378926" y="2505526"/>
                  </a:lnTo>
                  <a:lnTo>
                    <a:pt x="388222" y="2509608"/>
                  </a:lnTo>
                  <a:lnTo>
                    <a:pt x="397745" y="2512557"/>
                  </a:lnTo>
                  <a:lnTo>
                    <a:pt x="407722" y="2515505"/>
                  </a:lnTo>
                  <a:lnTo>
                    <a:pt x="417471" y="2517773"/>
                  </a:lnTo>
                  <a:lnTo>
                    <a:pt x="427674" y="2519588"/>
                  </a:lnTo>
                  <a:lnTo>
                    <a:pt x="438104" y="2520948"/>
                  </a:lnTo>
                  <a:lnTo>
                    <a:pt x="448307" y="2521629"/>
                  </a:lnTo>
                  <a:lnTo>
                    <a:pt x="458964" y="2521856"/>
                  </a:lnTo>
                  <a:lnTo>
                    <a:pt x="2030011" y="2521856"/>
                  </a:lnTo>
                  <a:lnTo>
                    <a:pt x="2040667" y="2521629"/>
                  </a:lnTo>
                  <a:lnTo>
                    <a:pt x="2051324" y="2520948"/>
                  </a:lnTo>
                  <a:lnTo>
                    <a:pt x="2061527" y="2519588"/>
                  </a:lnTo>
                  <a:lnTo>
                    <a:pt x="2071503" y="2517773"/>
                  </a:lnTo>
                  <a:lnTo>
                    <a:pt x="2081706" y="2515505"/>
                  </a:lnTo>
                  <a:lnTo>
                    <a:pt x="2091456" y="2512557"/>
                  </a:lnTo>
                  <a:lnTo>
                    <a:pt x="2100752" y="2509608"/>
                  </a:lnTo>
                  <a:lnTo>
                    <a:pt x="2110502" y="2505526"/>
                  </a:lnTo>
                  <a:lnTo>
                    <a:pt x="2119571" y="2501443"/>
                  </a:lnTo>
                  <a:lnTo>
                    <a:pt x="2128187" y="2497134"/>
                  </a:lnTo>
                  <a:lnTo>
                    <a:pt x="2136803" y="2492144"/>
                  </a:lnTo>
                  <a:lnTo>
                    <a:pt x="2145192" y="2486701"/>
                  </a:lnTo>
                  <a:lnTo>
                    <a:pt x="2153354" y="2481031"/>
                  </a:lnTo>
                  <a:lnTo>
                    <a:pt x="2161290" y="2474680"/>
                  </a:lnTo>
                  <a:lnTo>
                    <a:pt x="2168546" y="2468330"/>
                  </a:lnTo>
                  <a:lnTo>
                    <a:pt x="2175801" y="2461525"/>
                  </a:lnTo>
                  <a:lnTo>
                    <a:pt x="2182376" y="2454268"/>
                  </a:lnTo>
                  <a:lnTo>
                    <a:pt x="2188952" y="2446783"/>
                  </a:lnTo>
                  <a:lnTo>
                    <a:pt x="2195074" y="2439072"/>
                  </a:lnTo>
                  <a:lnTo>
                    <a:pt x="2200969" y="2430907"/>
                  </a:lnTo>
                  <a:lnTo>
                    <a:pt x="2206410" y="2422515"/>
                  </a:lnTo>
                  <a:lnTo>
                    <a:pt x="2211172" y="2414123"/>
                  </a:lnTo>
                  <a:lnTo>
                    <a:pt x="2215933" y="2405051"/>
                  </a:lnTo>
                  <a:lnTo>
                    <a:pt x="2219788" y="2395978"/>
                  </a:lnTo>
                  <a:lnTo>
                    <a:pt x="2223642" y="2386679"/>
                  </a:lnTo>
                  <a:lnTo>
                    <a:pt x="2226817" y="2376927"/>
                  </a:lnTo>
                  <a:lnTo>
                    <a:pt x="2229538" y="2367401"/>
                  </a:lnTo>
                  <a:lnTo>
                    <a:pt x="2232032" y="2357195"/>
                  </a:lnTo>
                  <a:lnTo>
                    <a:pt x="2233845" y="2347215"/>
                  </a:lnTo>
                  <a:lnTo>
                    <a:pt x="2235206" y="2336782"/>
                  </a:lnTo>
                  <a:lnTo>
                    <a:pt x="2235886" y="2326349"/>
                  </a:lnTo>
                  <a:lnTo>
                    <a:pt x="2236113" y="2315689"/>
                  </a:lnTo>
                  <a:lnTo>
                    <a:pt x="2236113" y="229074"/>
                  </a:lnTo>
                  <a:lnTo>
                    <a:pt x="2235886" y="218414"/>
                  </a:lnTo>
                  <a:lnTo>
                    <a:pt x="2235206" y="207754"/>
                  </a:lnTo>
                  <a:lnTo>
                    <a:pt x="2233845" y="197775"/>
                  </a:lnTo>
                  <a:lnTo>
                    <a:pt x="2232032" y="187568"/>
                  </a:lnTo>
                  <a:lnTo>
                    <a:pt x="2229538" y="177589"/>
                  </a:lnTo>
                  <a:lnTo>
                    <a:pt x="2226817" y="167836"/>
                  </a:lnTo>
                  <a:lnTo>
                    <a:pt x="2223642" y="158310"/>
                  </a:lnTo>
                  <a:lnTo>
                    <a:pt x="2219788" y="149011"/>
                  </a:lnTo>
                  <a:lnTo>
                    <a:pt x="2215933" y="139939"/>
                  </a:lnTo>
                  <a:lnTo>
                    <a:pt x="2211172" y="130867"/>
                  </a:lnTo>
                  <a:lnTo>
                    <a:pt x="2206410" y="122248"/>
                  </a:lnTo>
                  <a:lnTo>
                    <a:pt x="2200969" y="113856"/>
                  </a:lnTo>
                  <a:lnTo>
                    <a:pt x="2195074" y="105918"/>
                  </a:lnTo>
                  <a:lnTo>
                    <a:pt x="2188952" y="98207"/>
                  </a:lnTo>
                  <a:lnTo>
                    <a:pt x="2182376" y="90722"/>
                  </a:lnTo>
                  <a:lnTo>
                    <a:pt x="2175801" y="83238"/>
                  </a:lnTo>
                  <a:lnTo>
                    <a:pt x="2168546" y="76660"/>
                  </a:lnTo>
                  <a:lnTo>
                    <a:pt x="2161290" y="70083"/>
                  </a:lnTo>
                  <a:lnTo>
                    <a:pt x="2153354" y="63959"/>
                  </a:lnTo>
                  <a:lnTo>
                    <a:pt x="2145192" y="58289"/>
                  </a:lnTo>
                  <a:lnTo>
                    <a:pt x="2136803" y="52846"/>
                  </a:lnTo>
                  <a:lnTo>
                    <a:pt x="2128187" y="47856"/>
                  </a:lnTo>
                  <a:lnTo>
                    <a:pt x="2119571" y="43320"/>
                  </a:lnTo>
                  <a:lnTo>
                    <a:pt x="2110502" y="39237"/>
                  </a:lnTo>
                  <a:lnTo>
                    <a:pt x="2100752" y="35382"/>
                  </a:lnTo>
                  <a:lnTo>
                    <a:pt x="2091456" y="32206"/>
                  </a:lnTo>
                  <a:lnTo>
                    <a:pt x="2081706" y="29485"/>
                  </a:lnTo>
                  <a:lnTo>
                    <a:pt x="2071503" y="26990"/>
                  </a:lnTo>
                  <a:lnTo>
                    <a:pt x="2061527" y="25175"/>
                  </a:lnTo>
                  <a:lnTo>
                    <a:pt x="2051324" y="24041"/>
                  </a:lnTo>
                  <a:lnTo>
                    <a:pt x="2040667" y="23134"/>
                  </a:lnTo>
                  <a:lnTo>
                    <a:pt x="2030011" y="22907"/>
                  </a:lnTo>
                  <a:lnTo>
                    <a:pt x="458964" y="22907"/>
                  </a:lnTo>
                  <a:close/>
                  <a:moveTo>
                    <a:pt x="458964" y="0"/>
                  </a:moveTo>
                  <a:lnTo>
                    <a:pt x="2030011" y="0"/>
                  </a:lnTo>
                  <a:lnTo>
                    <a:pt x="2042028" y="453"/>
                  </a:lnTo>
                  <a:lnTo>
                    <a:pt x="2053364" y="1134"/>
                  </a:lnTo>
                  <a:lnTo>
                    <a:pt x="2064701" y="2722"/>
                  </a:lnTo>
                  <a:lnTo>
                    <a:pt x="2076265" y="4763"/>
                  </a:lnTo>
                  <a:lnTo>
                    <a:pt x="2087148" y="7258"/>
                  </a:lnTo>
                  <a:lnTo>
                    <a:pt x="2098031" y="10433"/>
                  </a:lnTo>
                  <a:lnTo>
                    <a:pt x="2108688" y="14062"/>
                  </a:lnTo>
                  <a:lnTo>
                    <a:pt x="2118891" y="18371"/>
                  </a:lnTo>
                  <a:lnTo>
                    <a:pt x="2129094" y="22680"/>
                  </a:lnTo>
                  <a:lnTo>
                    <a:pt x="2138843" y="27897"/>
                  </a:lnTo>
                  <a:lnTo>
                    <a:pt x="2148593" y="33340"/>
                  </a:lnTo>
                  <a:lnTo>
                    <a:pt x="2157889" y="39237"/>
                  </a:lnTo>
                  <a:lnTo>
                    <a:pt x="2166959" y="45815"/>
                  </a:lnTo>
                  <a:lnTo>
                    <a:pt x="2175574" y="52392"/>
                  </a:lnTo>
                  <a:lnTo>
                    <a:pt x="2183737" y="59650"/>
                  </a:lnTo>
                  <a:lnTo>
                    <a:pt x="2191899" y="67361"/>
                  </a:lnTo>
                  <a:lnTo>
                    <a:pt x="2199382" y="75299"/>
                  </a:lnTo>
                  <a:lnTo>
                    <a:pt x="2206637" y="83691"/>
                  </a:lnTo>
                  <a:lnTo>
                    <a:pt x="2213212" y="92083"/>
                  </a:lnTo>
                  <a:lnTo>
                    <a:pt x="2219788" y="101155"/>
                  </a:lnTo>
                  <a:lnTo>
                    <a:pt x="2225683" y="110681"/>
                  </a:lnTo>
                  <a:lnTo>
                    <a:pt x="2231125" y="120207"/>
                  </a:lnTo>
                  <a:lnTo>
                    <a:pt x="2236340" y="129960"/>
                  </a:lnTo>
                  <a:lnTo>
                    <a:pt x="2241101" y="140166"/>
                  </a:lnTo>
                  <a:lnTo>
                    <a:pt x="2244955" y="150599"/>
                  </a:lnTo>
                  <a:lnTo>
                    <a:pt x="2248583" y="161032"/>
                  </a:lnTo>
                  <a:lnTo>
                    <a:pt x="2251758" y="172145"/>
                  </a:lnTo>
                  <a:lnTo>
                    <a:pt x="2254252" y="183032"/>
                  </a:lnTo>
                  <a:lnTo>
                    <a:pt x="2256292" y="194372"/>
                  </a:lnTo>
                  <a:lnTo>
                    <a:pt x="2257879" y="205713"/>
                  </a:lnTo>
                  <a:lnTo>
                    <a:pt x="2258786" y="217053"/>
                  </a:lnTo>
                  <a:lnTo>
                    <a:pt x="2259013" y="229074"/>
                  </a:lnTo>
                  <a:lnTo>
                    <a:pt x="2259013" y="2315689"/>
                  </a:lnTo>
                  <a:lnTo>
                    <a:pt x="2258786" y="2327483"/>
                  </a:lnTo>
                  <a:lnTo>
                    <a:pt x="2257879" y="2339050"/>
                  </a:lnTo>
                  <a:lnTo>
                    <a:pt x="2256292" y="2350617"/>
                  </a:lnTo>
                  <a:lnTo>
                    <a:pt x="2254252" y="2361958"/>
                  </a:lnTo>
                  <a:lnTo>
                    <a:pt x="2251758" y="2372844"/>
                  </a:lnTo>
                  <a:lnTo>
                    <a:pt x="2248583" y="2383731"/>
                  </a:lnTo>
                  <a:lnTo>
                    <a:pt x="2244955" y="2394391"/>
                  </a:lnTo>
                  <a:lnTo>
                    <a:pt x="2241101" y="2404824"/>
                  </a:lnTo>
                  <a:lnTo>
                    <a:pt x="2236340" y="2414803"/>
                  </a:lnTo>
                  <a:lnTo>
                    <a:pt x="2231125" y="2424783"/>
                  </a:lnTo>
                  <a:lnTo>
                    <a:pt x="2225683" y="2434309"/>
                  </a:lnTo>
                  <a:lnTo>
                    <a:pt x="2219788" y="2443608"/>
                  </a:lnTo>
                  <a:lnTo>
                    <a:pt x="2213212" y="2452680"/>
                  </a:lnTo>
                  <a:lnTo>
                    <a:pt x="2206637" y="2461299"/>
                  </a:lnTo>
                  <a:lnTo>
                    <a:pt x="2199382" y="2469464"/>
                  </a:lnTo>
                  <a:lnTo>
                    <a:pt x="2191899" y="2477629"/>
                  </a:lnTo>
                  <a:lnTo>
                    <a:pt x="2183737" y="2485113"/>
                  </a:lnTo>
                  <a:lnTo>
                    <a:pt x="2175574" y="2492371"/>
                  </a:lnTo>
                  <a:lnTo>
                    <a:pt x="2166959" y="2499175"/>
                  </a:lnTo>
                  <a:lnTo>
                    <a:pt x="2157889" y="2505526"/>
                  </a:lnTo>
                  <a:lnTo>
                    <a:pt x="2148593" y="2511649"/>
                  </a:lnTo>
                  <a:lnTo>
                    <a:pt x="2138843" y="2517093"/>
                  </a:lnTo>
                  <a:lnTo>
                    <a:pt x="2129094" y="2522309"/>
                  </a:lnTo>
                  <a:lnTo>
                    <a:pt x="2118891" y="2526619"/>
                  </a:lnTo>
                  <a:lnTo>
                    <a:pt x="2108688" y="2530701"/>
                  </a:lnTo>
                  <a:lnTo>
                    <a:pt x="2098031" y="2534330"/>
                  </a:lnTo>
                  <a:lnTo>
                    <a:pt x="2087148" y="2537505"/>
                  </a:lnTo>
                  <a:lnTo>
                    <a:pt x="2076265" y="2540000"/>
                  </a:lnTo>
                  <a:lnTo>
                    <a:pt x="2064701" y="2542268"/>
                  </a:lnTo>
                  <a:lnTo>
                    <a:pt x="2053364" y="2543402"/>
                  </a:lnTo>
                  <a:lnTo>
                    <a:pt x="2042028" y="2544536"/>
                  </a:lnTo>
                  <a:lnTo>
                    <a:pt x="2030011" y="2544763"/>
                  </a:lnTo>
                  <a:lnTo>
                    <a:pt x="458964" y="2544763"/>
                  </a:lnTo>
                  <a:lnTo>
                    <a:pt x="447400" y="2544536"/>
                  </a:lnTo>
                  <a:lnTo>
                    <a:pt x="435610" y="2543402"/>
                  </a:lnTo>
                  <a:lnTo>
                    <a:pt x="424273" y="2542268"/>
                  </a:lnTo>
                  <a:lnTo>
                    <a:pt x="413163" y="2540000"/>
                  </a:lnTo>
                  <a:lnTo>
                    <a:pt x="402053" y="2537505"/>
                  </a:lnTo>
                  <a:lnTo>
                    <a:pt x="391170" y="2534330"/>
                  </a:lnTo>
                  <a:lnTo>
                    <a:pt x="380513" y="2530701"/>
                  </a:lnTo>
                  <a:lnTo>
                    <a:pt x="370084" y="2526619"/>
                  </a:lnTo>
                  <a:lnTo>
                    <a:pt x="359880" y="2522309"/>
                  </a:lnTo>
                  <a:lnTo>
                    <a:pt x="350131" y="2517093"/>
                  </a:lnTo>
                  <a:lnTo>
                    <a:pt x="340608" y="2511649"/>
                  </a:lnTo>
                  <a:lnTo>
                    <a:pt x="331085" y="2505526"/>
                  </a:lnTo>
                  <a:lnTo>
                    <a:pt x="322469" y="2499175"/>
                  </a:lnTo>
                  <a:lnTo>
                    <a:pt x="313626" y="2492371"/>
                  </a:lnTo>
                  <a:lnTo>
                    <a:pt x="305237" y="2485113"/>
                  </a:lnTo>
                  <a:lnTo>
                    <a:pt x="297528" y="2477629"/>
                  </a:lnTo>
                  <a:lnTo>
                    <a:pt x="289819" y="2469464"/>
                  </a:lnTo>
                  <a:lnTo>
                    <a:pt x="282564" y="2461299"/>
                  </a:lnTo>
                  <a:lnTo>
                    <a:pt x="275762" y="2452680"/>
                  </a:lnTo>
                  <a:lnTo>
                    <a:pt x="269413" y="2443608"/>
                  </a:lnTo>
                  <a:lnTo>
                    <a:pt x="263518" y="2434309"/>
                  </a:lnTo>
                  <a:lnTo>
                    <a:pt x="257850" y="2424783"/>
                  </a:lnTo>
                  <a:lnTo>
                    <a:pt x="252862" y="2414803"/>
                  </a:lnTo>
                  <a:lnTo>
                    <a:pt x="248327" y="2404824"/>
                  </a:lnTo>
                  <a:lnTo>
                    <a:pt x="244019" y="2394391"/>
                  </a:lnTo>
                  <a:lnTo>
                    <a:pt x="240391" y="2383731"/>
                  </a:lnTo>
                  <a:lnTo>
                    <a:pt x="237444" y="2372844"/>
                  </a:lnTo>
                  <a:lnTo>
                    <a:pt x="234723" y="2361958"/>
                  </a:lnTo>
                  <a:lnTo>
                    <a:pt x="232682" y="2350617"/>
                  </a:lnTo>
                  <a:lnTo>
                    <a:pt x="231322" y="2339050"/>
                  </a:lnTo>
                  <a:lnTo>
                    <a:pt x="230415" y="2327483"/>
                  </a:lnTo>
                  <a:lnTo>
                    <a:pt x="230188" y="2315689"/>
                  </a:lnTo>
                  <a:lnTo>
                    <a:pt x="230188" y="2026965"/>
                  </a:lnTo>
                  <a:lnTo>
                    <a:pt x="369630" y="2026965"/>
                  </a:lnTo>
                  <a:lnTo>
                    <a:pt x="375298" y="2026738"/>
                  </a:lnTo>
                  <a:lnTo>
                    <a:pt x="381194" y="2026285"/>
                  </a:lnTo>
                  <a:lnTo>
                    <a:pt x="386862" y="2025604"/>
                  </a:lnTo>
                  <a:lnTo>
                    <a:pt x="392530" y="2024470"/>
                  </a:lnTo>
                  <a:lnTo>
                    <a:pt x="397972" y="2023336"/>
                  </a:lnTo>
                  <a:lnTo>
                    <a:pt x="403414" y="2021749"/>
                  </a:lnTo>
                  <a:lnTo>
                    <a:pt x="408628" y="2019934"/>
                  </a:lnTo>
                  <a:lnTo>
                    <a:pt x="413843" y="2017893"/>
                  </a:lnTo>
                  <a:lnTo>
                    <a:pt x="419058" y="2015852"/>
                  </a:lnTo>
                  <a:lnTo>
                    <a:pt x="424046" y="2013130"/>
                  </a:lnTo>
                  <a:lnTo>
                    <a:pt x="428581" y="2010408"/>
                  </a:lnTo>
                  <a:lnTo>
                    <a:pt x="433343" y="2007460"/>
                  </a:lnTo>
                  <a:lnTo>
                    <a:pt x="438104" y="2004285"/>
                  </a:lnTo>
                  <a:lnTo>
                    <a:pt x="442185" y="2000882"/>
                  </a:lnTo>
                  <a:lnTo>
                    <a:pt x="446266" y="1997254"/>
                  </a:lnTo>
                  <a:lnTo>
                    <a:pt x="450348" y="1993398"/>
                  </a:lnTo>
                  <a:lnTo>
                    <a:pt x="453975" y="1989542"/>
                  </a:lnTo>
                  <a:lnTo>
                    <a:pt x="457603" y="1985460"/>
                  </a:lnTo>
                  <a:lnTo>
                    <a:pt x="461004" y="1981377"/>
                  </a:lnTo>
                  <a:lnTo>
                    <a:pt x="464405" y="1976841"/>
                  </a:lnTo>
                  <a:lnTo>
                    <a:pt x="467353" y="1972305"/>
                  </a:lnTo>
                  <a:lnTo>
                    <a:pt x="470074" y="1967315"/>
                  </a:lnTo>
                  <a:lnTo>
                    <a:pt x="472794" y="1962552"/>
                  </a:lnTo>
                  <a:lnTo>
                    <a:pt x="474835" y="1957336"/>
                  </a:lnTo>
                  <a:lnTo>
                    <a:pt x="476876" y="1952119"/>
                  </a:lnTo>
                  <a:lnTo>
                    <a:pt x="478690" y="1947129"/>
                  </a:lnTo>
                  <a:lnTo>
                    <a:pt x="480277" y="1941686"/>
                  </a:lnTo>
                  <a:lnTo>
                    <a:pt x="481637" y="1936243"/>
                  </a:lnTo>
                  <a:lnTo>
                    <a:pt x="482544" y="1930799"/>
                  </a:lnTo>
                  <a:lnTo>
                    <a:pt x="483451" y="1924902"/>
                  </a:lnTo>
                  <a:lnTo>
                    <a:pt x="483904" y="1919232"/>
                  </a:lnTo>
                  <a:lnTo>
                    <a:pt x="483904" y="1913335"/>
                  </a:lnTo>
                  <a:lnTo>
                    <a:pt x="483904" y="1907665"/>
                  </a:lnTo>
                  <a:lnTo>
                    <a:pt x="483451" y="1901768"/>
                  </a:lnTo>
                  <a:lnTo>
                    <a:pt x="482544" y="1896325"/>
                  </a:lnTo>
                  <a:lnTo>
                    <a:pt x="481637" y="1890428"/>
                  </a:lnTo>
                  <a:lnTo>
                    <a:pt x="480277" y="1884985"/>
                  </a:lnTo>
                  <a:lnTo>
                    <a:pt x="478690" y="1879541"/>
                  </a:lnTo>
                  <a:lnTo>
                    <a:pt x="476876" y="1874325"/>
                  </a:lnTo>
                  <a:lnTo>
                    <a:pt x="474835" y="1869335"/>
                  </a:lnTo>
                  <a:lnTo>
                    <a:pt x="472794" y="1864345"/>
                  </a:lnTo>
                  <a:lnTo>
                    <a:pt x="470074" y="1859356"/>
                  </a:lnTo>
                  <a:lnTo>
                    <a:pt x="467353" y="1854366"/>
                  </a:lnTo>
                  <a:lnTo>
                    <a:pt x="464405" y="1850056"/>
                  </a:lnTo>
                  <a:lnTo>
                    <a:pt x="461004" y="1845747"/>
                  </a:lnTo>
                  <a:lnTo>
                    <a:pt x="457603" y="1841211"/>
                  </a:lnTo>
                  <a:lnTo>
                    <a:pt x="453975" y="1837129"/>
                  </a:lnTo>
                  <a:lnTo>
                    <a:pt x="450348" y="1833273"/>
                  </a:lnTo>
                  <a:lnTo>
                    <a:pt x="446266" y="1829417"/>
                  </a:lnTo>
                  <a:lnTo>
                    <a:pt x="442185" y="1826015"/>
                  </a:lnTo>
                  <a:lnTo>
                    <a:pt x="438104" y="1822613"/>
                  </a:lnTo>
                  <a:lnTo>
                    <a:pt x="433343" y="1819211"/>
                  </a:lnTo>
                  <a:lnTo>
                    <a:pt x="428581" y="1816262"/>
                  </a:lnTo>
                  <a:lnTo>
                    <a:pt x="424046" y="1813541"/>
                  </a:lnTo>
                  <a:lnTo>
                    <a:pt x="419058" y="1811273"/>
                  </a:lnTo>
                  <a:lnTo>
                    <a:pt x="413843" y="1808778"/>
                  </a:lnTo>
                  <a:lnTo>
                    <a:pt x="408628" y="1806737"/>
                  </a:lnTo>
                  <a:lnTo>
                    <a:pt x="403414" y="1804922"/>
                  </a:lnTo>
                  <a:lnTo>
                    <a:pt x="397972" y="1803334"/>
                  </a:lnTo>
                  <a:lnTo>
                    <a:pt x="392530" y="1801974"/>
                  </a:lnTo>
                  <a:lnTo>
                    <a:pt x="386862" y="1801293"/>
                  </a:lnTo>
                  <a:lnTo>
                    <a:pt x="381194" y="1800613"/>
                  </a:lnTo>
                  <a:lnTo>
                    <a:pt x="375298" y="1799932"/>
                  </a:lnTo>
                  <a:lnTo>
                    <a:pt x="369630" y="1799932"/>
                  </a:lnTo>
                  <a:lnTo>
                    <a:pt x="230188" y="1799932"/>
                  </a:lnTo>
                  <a:lnTo>
                    <a:pt x="230188" y="1385784"/>
                  </a:lnTo>
                  <a:lnTo>
                    <a:pt x="369630" y="1385784"/>
                  </a:lnTo>
                  <a:lnTo>
                    <a:pt x="375298" y="1385557"/>
                  </a:lnTo>
                  <a:lnTo>
                    <a:pt x="381194" y="1385331"/>
                  </a:lnTo>
                  <a:lnTo>
                    <a:pt x="386862" y="1384650"/>
                  </a:lnTo>
                  <a:lnTo>
                    <a:pt x="392530" y="1383516"/>
                  </a:lnTo>
                  <a:lnTo>
                    <a:pt x="397972" y="1382155"/>
                  </a:lnTo>
                  <a:lnTo>
                    <a:pt x="403414" y="1380795"/>
                  </a:lnTo>
                  <a:lnTo>
                    <a:pt x="408628" y="1378980"/>
                  </a:lnTo>
                  <a:lnTo>
                    <a:pt x="413843" y="1376712"/>
                  </a:lnTo>
                  <a:lnTo>
                    <a:pt x="419058" y="1374671"/>
                  </a:lnTo>
                  <a:lnTo>
                    <a:pt x="424046" y="1372176"/>
                  </a:lnTo>
                  <a:lnTo>
                    <a:pt x="428581" y="1369227"/>
                  </a:lnTo>
                  <a:lnTo>
                    <a:pt x="433343" y="1366506"/>
                  </a:lnTo>
                  <a:lnTo>
                    <a:pt x="438104" y="1363331"/>
                  </a:lnTo>
                  <a:lnTo>
                    <a:pt x="442185" y="1359928"/>
                  </a:lnTo>
                  <a:lnTo>
                    <a:pt x="446266" y="1356300"/>
                  </a:lnTo>
                  <a:lnTo>
                    <a:pt x="450348" y="1352671"/>
                  </a:lnTo>
                  <a:lnTo>
                    <a:pt x="453975" y="1348588"/>
                  </a:lnTo>
                  <a:lnTo>
                    <a:pt x="457603" y="1344732"/>
                  </a:lnTo>
                  <a:lnTo>
                    <a:pt x="461004" y="1340196"/>
                  </a:lnTo>
                  <a:lnTo>
                    <a:pt x="464405" y="1335887"/>
                  </a:lnTo>
                  <a:lnTo>
                    <a:pt x="467353" y="1331124"/>
                  </a:lnTo>
                  <a:lnTo>
                    <a:pt x="470074" y="1326588"/>
                  </a:lnTo>
                  <a:lnTo>
                    <a:pt x="472794" y="1321598"/>
                  </a:lnTo>
                  <a:lnTo>
                    <a:pt x="474835" y="1316608"/>
                  </a:lnTo>
                  <a:lnTo>
                    <a:pt x="476876" y="1311392"/>
                  </a:lnTo>
                  <a:lnTo>
                    <a:pt x="478690" y="1305949"/>
                  </a:lnTo>
                  <a:lnTo>
                    <a:pt x="480277" y="1300732"/>
                  </a:lnTo>
                  <a:lnTo>
                    <a:pt x="481637" y="1295289"/>
                  </a:lnTo>
                  <a:lnTo>
                    <a:pt x="482544" y="1289619"/>
                  </a:lnTo>
                  <a:lnTo>
                    <a:pt x="483451" y="1283948"/>
                  </a:lnTo>
                  <a:lnTo>
                    <a:pt x="483904" y="1278278"/>
                  </a:lnTo>
                  <a:lnTo>
                    <a:pt x="483904" y="1272381"/>
                  </a:lnTo>
                  <a:lnTo>
                    <a:pt x="483904" y="1266711"/>
                  </a:lnTo>
                  <a:lnTo>
                    <a:pt x="483451" y="1260814"/>
                  </a:lnTo>
                  <a:lnTo>
                    <a:pt x="482544" y="1255144"/>
                  </a:lnTo>
                  <a:lnTo>
                    <a:pt x="481637" y="1249474"/>
                  </a:lnTo>
                  <a:lnTo>
                    <a:pt x="480277" y="1244031"/>
                  </a:lnTo>
                  <a:lnTo>
                    <a:pt x="478690" y="1238814"/>
                  </a:lnTo>
                  <a:lnTo>
                    <a:pt x="476876" y="1233371"/>
                  </a:lnTo>
                  <a:lnTo>
                    <a:pt x="474835" y="1228154"/>
                  </a:lnTo>
                  <a:lnTo>
                    <a:pt x="472794" y="1223391"/>
                  </a:lnTo>
                  <a:lnTo>
                    <a:pt x="470074" y="1218401"/>
                  </a:lnTo>
                  <a:lnTo>
                    <a:pt x="467353" y="1213639"/>
                  </a:lnTo>
                  <a:lnTo>
                    <a:pt x="464405" y="1209102"/>
                  </a:lnTo>
                  <a:lnTo>
                    <a:pt x="461004" y="1204566"/>
                  </a:lnTo>
                  <a:lnTo>
                    <a:pt x="457603" y="1200257"/>
                  </a:lnTo>
                  <a:lnTo>
                    <a:pt x="453975" y="1196175"/>
                  </a:lnTo>
                  <a:lnTo>
                    <a:pt x="450348" y="1192092"/>
                  </a:lnTo>
                  <a:lnTo>
                    <a:pt x="446266" y="1188463"/>
                  </a:lnTo>
                  <a:lnTo>
                    <a:pt x="442185" y="1184834"/>
                  </a:lnTo>
                  <a:lnTo>
                    <a:pt x="438104" y="1181659"/>
                  </a:lnTo>
                  <a:lnTo>
                    <a:pt x="433343" y="1178484"/>
                  </a:lnTo>
                  <a:lnTo>
                    <a:pt x="428581" y="1175308"/>
                  </a:lnTo>
                  <a:lnTo>
                    <a:pt x="424046" y="1172813"/>
                  </a:lnTo>
                  <a:lnTo>
                    <a:pt x="419058" y="1170092"/>
                  </a:lnTo>
                  <a:lnTo>
                    <a:pt x="413843" y="1167824"/>
                  </a:lnTo>
                  <a:lnTo>
                    <a:pt x="408628" y="1165783"/>
                  </a:lnTo>
                  <a:lnTo>
                    <a:pt x="403414" y="1164195"/>
                  </a:lnTo>
                  <a:lnTo>
                    <a:pt x="397972" y="1162607"/>
                  </a:lnTo>
                  <a:lnTo>
                    <a:pt x="392530" y="1161246"/>
                  </a:lnTo>
                  <a:lnTo>
                    <a:pt x="386862" y="1160339"/>
                  </a:lnTo>
                  <a:lnTo>
                    <a:pt x="381194" y="1159432"/>
                  </a:lnTo>
                  <a:lnTo>
                    <a:pt x="375298" y="1158978"/>
                  </a:lnTo>
                  <a:lnTo>
                    <a:pt x="369630" y="1158978"/>
                  </a:lnTo>
                  <a:lnTo>
                    <a:pt x="230188" y="1158978"/>
                  </a:lnTo>
                  <a:lnTo>
                    <a:pt x="230188" y="744831"/>
                  </a:lnTo>
                  <a:lnTo>
                    <a:pt x="369630" y="744831"/>
                  </a:lnTo>
                  <a:lnTo>
                    <a:pt x="375298" y="744831"/>
                  </a:lnTo>
                  <a:lnTo>
                    <a:pt x="381194" y="744377"/>
                  </a:lnTo>
                  <a:lnTo>
                    <a:pt x="386862" y="743470"/>
                  </a:lnTo>
                  <a:lnTo>
                    <a:pt x="392530" y="742563"/>
                  </a:lnTo>
                  <a:lnTo>
                    <a:pt x="397972" y="741429"/>
                  </a:lnTo>
                  <a:lnTo>
                    <a:pt x="403414" y="739841"/>
                  </a:lnTo>
                  <a:lnTo>
                    <a:pt x="408628" y="738026"/>
                  </a:lnTo>
                  <a:lnTo>
                    <a:pt x="413843" y="735985"/>
                  </a:lnTo>
                  <a:lnTo>
                    <a:pt x="419058" y="733717"/>
                  </a:lnTo>
                  <a:lnTo>
                    <a:pt x="424046" y="731222"/>
                  </a:lnTo>
                  <a:lnTo>
                    <a:pt x="428581" y="728501"/>
                  </a:lnTo>
                  <a:lnTo>
                    <a:pt x="433343" y="725325"/>
                  </a:lnTo>
                  <a:lnTo>
                    <a:pt x="438104" y="722377"/>
                  </a:lnTo>
                  <a:lnTo>
                    <a:pt x="442185" y="718975"/>
                  </a:lnTo>
                  <a:lnTo>
                    <a:pt x="446266" y="715573"/>
                  </a:lnTo>
                  <a:lnTo>
                    <a:pt x="450348" y="711717"/>
                  </a:lnTo>
                  <a:lnTo>
                    <a:pt x="453975" y="707861"/>
                  </a:lnTo>
                  <a:lnTo>
                    <a:pt x="457603" y="703552"/>
                  </a:lnTo>
                  <a:lnTo>
                    <a:pt x="461004" y="699243"/>
                  </a:lnTo>
                  <a:lnTo>
                    <a:pt x="464405" y="694706"/>
                  </a:lnTo>
                  <a:lnTo>
                    <a:pt x="467353" y="690170"/>
                  </a:lnTo>
                  <a:lnTo>
                    <a:pt x="470074" y="685407"/>
                  </a:lnTo>
                  <a:lnTo>
                    <a:pt x="472794" y="680645"/>
                  </a:lnTo>
                  <a:lnTo>
                    <a:pt x="474835" y="675655"/>
                  </a:lnTo>
                  <a:lnTo>
                    <a:pt x="476876" y="670438"/>
                  </a:lnTo>
                  <a:lnTo>
                    <a:pt x="478690" y="665222"/>
                  </a:lnTo>
                  <a:lnTo>
                    <a:pt x="480277" y="659778"/>
                  </a:lnTo>
                  <a:lnTo>
                    <a:pt x="481637" y="654335"/>
                  </a:lnTo>
                  <a:lnTo>
                    <a:pt x="482544" y="648665"/>
                  </a:lnTo>
                  <a:lnTo>
                    <a:pt x="483451" y="642995"/>
                  </a:lnTo>
                  <a:lnTo>
                    <a:pt x="483904" y="637325"/>
                  </a:lnTo>
                  <a:lnTo>
                    <a:pt x="483904" y="631428"/>
                  </a:lnTo>
                  <a:lnTo>
                    <a:pt x="483904" y="625531"/>
                  </a:lnTo>
                  <a:lnTo>
                    <a:pt x="483451" y="619861"/>
                  </a:lnTo>
                  <a:lnTo>
                    <a:pt x="482544" y="614190"/>
                  </a:lnTo>
                  <a:lnTo>
                    <a:pt x="481637" y="608747"/>
                  </a:lnTo>
                  <a:lnTo>
                    <a:pt x="480277" y="603077"/>
                  </a:lnTo>
                  <a:lnTo>
                    <a:pt x="478690" y="597860"/>
                  </a:lnTo>
                  <a:lnTo>
                    <a:pt x="476876" y="592417"/>
                  </a:lnTo>
                  <a:lnTo>
                    <a:pt x="474835" y="587427"/>
                  </a:lnTo>
                  <a:lnTo>
                    <a:pt x="472794" y="582211"/>
                  </a:lnTo>
                  <a:lnTo>
                    <a:pt x="470074" y="577448"/>
                  </a:lnTo>
                  <a:lnTo>
                    <a:pt x="467353" y="572685"/>
                  </a:lnTo>
                  <a:lnTo>
                    <a:pt x="464405" y="567922"/>
                  </a:lnTo>
                  <a:lnTo>
                    <a:pt x="461004" y="563613"/>
                  </a:lnTo>
                  <a:lnTo>
                    <a:pt x="457603" y="559530"/>
                  </a:lnTo>
                  <a:lnTo>
                    <a:pt x="453975" y="555221"/>
                  </a:lnTo>
                  <a:lnTo>
                    <a:pt x="450348" y="551138"/>
                  </a:lnTo>
                  <a:lnTo>
                    <a:pt x="446266" y="547509"/>
                  </a:lnTo>
                  <a:lnTo>
                    <a:pt x="442185" y="543881"/>
                  </a:lnTo>
                  <a:lnTo>
                    <a:pt x="438104" y="540478"/>
                  </a:lnTo>
                  <a:lnTo>
                    <a:pt x="433343" y="537303"/>
                  </a:lnTo>
                  <a:lnTo>
                    <a:pt x="428581" y="534581"/>
                  </a:lnTo>
                  <a:lnTo>
                    <a:pt x="424046" y="531633"/>
                  </a:lnTo>
                  <a:lnTo>
                    <a:pt x="419058" y="529138"/>
                  </a:lnTo>
                  <a:lnTo>
                    <a:pt x="413843" y="527097"/>
                  </a:lnTo>
                  <a:lnTo>
                    <a:pt x="408628" y="525056"/>
                  </a:lnTo>
                  <a:lnTo>
                    <a:pt x="403414" y="523241"/>
                  </a:lnTo>
                  <a:lnTo>
                    <a:pt x="397972" y="521654"/>
                  </a:lnTo>
                  <a:lnTo>
                    <a:pt x="392530" y="520293"/>
                  </a:lnTo>
                  <a:lnTo>
                    <a:pt x="386862" y="519159"/>
                  </a:lnTo>
                  <a:lnTo>
                    <a:pt x="381194" y="518478"/>
                  </a:lnTo>
                  <a:lnTo>
                    <a:pt x="375298" y="518251"/>
                  </a:lnTo>
                  <a:lnTo>
                    <a:pt x="369630" y="518025"/>
                  </a:lnTo>
                  <a:lnTo>
                    <a:pt x="230188" y="518025"/>
                  </a:lnTo>
                  <a:lnTo>
                    <a:pt x="230188" y="229074"/>
                  </a:lnTo>
                  <a:lnTo>
                    <a:pt x="230415" y="217053"/>
                  </a:lnTo>
                  <a:lnTo>
                    <a:pt x="231322" y="205713"/>
                  </a:lnTo>
                  <a:lnTo>
                    <a:pt x="232682" y="194372"/>
                  </a:lnTo>
                  <a:lnTo>
                    <a:pt x="234723" y="183032"/>
                  </a:lnTo>
                  <a:lnTo>
                    <a:pt x="237444" y="172145"/>
                  </a:lnTo>
                  <a:lnTo>
                    <a:pt x="240391" y="161032"/>
                  </a:lnTo>
                  <a:lnTo>
                    <a:pt x="244019" y="150599"/>
                  </a:lnTo>
                  <a:lnTo>
                    <a:pt x="248327" y="140166"/>
                  </a:lnTo>
                  <a:lnTo>
                    <a:pt x="252862" y="129960"/>
                  </a:lnTo>
                  <a:lnTo>
                    <a:pt x="257850" y="120207"/>
                  </a:lnTo>
                  <a:lnTo>
                    <a:pt x="263518" y="110681"/>
                  </a:lnTo>
                  <a:lnTo>
                    <a:pt x="269413" y="101155"/>
                  </a:lnTo>
                  <a:lnTo>
                    <a:pt x="275762" y="92083"/>
                  </a:lnTo>
                  <a:lnTo>
                    <a:pt x="282564" y="83691"/>
                  </a:lnTo>
                  <a:lnTo>
                    <a:pt x="289819" y="75299"/>
                  </a:lnTo>
                  <a:lnTo>
                    <a:pt x="297528" y="67361"/>
                  </a:lnTo>
                  <a:lnTo>
                    <a:pt x="305237" y="59650"/>
                  </a:lnTo>
                  <a:lnTo>
                    <a:pt x="313626" y="52392"/>
                  </a:lnTo>
                  <a:lnTo>
                    <a:pt x="322469" y="45815"/>
                  </a:lnTo>
                  <a:lnTo>
                    <a:pt x="331085" y="39237"/>
                  </a:lnTo>
                  <a:lnTo>
                    <a:pt x="340608" y="33340"/>
                  </a:lnTo>
                  <a:lnTo>
                    <a:pt x="350131" y="27897"/>
                  </a:lnTo>
                  <a:lnTo>
                    <a:pt x="359880" y="22680"/>
                  </a:lnTo>
                  <a:lnTo>
                    <a:pt x="370084" y="18371"/>
                  </a:lnTo>
                  <a:lnTo>
                    <a:pt x="380513" y="14062"/>
                  </a:lnTo>
                  <a:lnTo>
                    <a:pt x="391170" y="10433"/>
                  </a:lnTo>
                  <a:lnTo>
                    <a:pt x="402053" y="7258"/>
                  </a:lnTo>
                  <a:lnTo>
                    <a:pt x="413163" y="4763"/>
                  </a:lnTo>
                  <a:lnTo>
                    <a:pt x="424273" y="2722"/>
                  </a:lnTo>
                  <a:lnTo>
                    <a:pt x="435610" y="1134"/>
                  </a:lnTo>
                  <a:lnTo>
                    <a:pt x="447400" y="453"/>
                  </a:lnTo>
                  <a:lnTo>
                    <a:pt x="4589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58666" y="4991100"/>
            <a:ext cx="596264" cy="594360"/>
            <a:chOff x="3419872" y="4029182"/>
            <a:chExt cx="445480" cy="445448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gray">
            <a:xfrm>
              <a:off x="3419872" y="402918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500997" y="4134833"/>
              <a:ext cx="283229" cy="234146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/>
          <p:nvPr/>
        </p:nvSpPr>
        <p:spPr bwMode="auto">
          <a:xfrm>
            <a:off x="3377597" y="2853646"/>
            <a:ext cx="889587" cy="725255"/>
          </a:xfrm>
          <a:custGeom>
            <a:avLst/>
            <a:gdLst>
              <a:gd name="T0" fmla="*/ 89 w 89"/>
              <a:gd name="T1" fmla="*/ 39 h 72"/>
              <a:gd name="T2" fmla="*/ 20 w 89"/>
              <a:gd name="T3" fmla="*/ 0 h 72"/>
              <a:gd name="T4" fmla="*/ 0 w 89"/>
              <a:gd name="T5" fmla="*/ 72 h 72"/>
              <a:gd name="T6" fmla="*/ 80 w 89"/>
              <a:gd name="T7" fmla="*/ 72 h 72"/>
              <a:gd name="T8" fmla="*/ 82 w 89"/>
              <a:gd name="T9" fmla="*/ 56 h 72"/>
              <a:gd name="T10" fmla="*/ 84 w 89"/>
              <a:gd name="T11" fmla="*/ 50 h 72"/>
              <a:gd name="T12" fmla="*/ 85 w 89"/>
              <a:gd name="T13" fmla="*/ 47 h 72"/>
              <a:gd name="T14" fmla="*/ 89 w 89"/>
              <a:gd name="T15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72">
                <a:moveTo>
                  <a:pt x="89" y="39"/>
                </a:moveTo>
                <a:cubicBezTo>
                  <a:pt x="20" y="0"/>
                  <a:pt x="20" y="0"/>
                  <a:pt x="20" y="0"/>
                </a:cubicBezTo>
                <a:cubicBezTo>
                  <a:pt x="8" y="21"/>
                  <a:pt x="1" y="46"/>
                  <a:pt x="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7"/>
                  <a:pt x="81" y="61"/>
                  <a:pt x="82" y="56"/>
                </a:cubicBezTo>
                <a:cubicBezTo>
                  <a:pt x="83" y="54"/>
                  <a:pt x="84" y="52"/>
                  <a:pt x="84" y="50"/>
                </a:cubicBezTo>
                <a:cubicBezTo>
                  <a:pt x="85" y="49"/>
                  <a:pt x="85" y="48"/>
                  <a:pt x="85" y="47"/>
                </a:cubicBezTo>
                <a:cubicBezTo>
                  <a:pt x="86" y="44"/>
                  <a:pt x="88" y="42"/>
                  <a:pt x="89" y="3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617910" y="2242239"/>
            <a:ext cx="931748" cy="944519"/>
          </a:xfrm>
          <a:custGeom>
            <a:avLst/>
            <a:gdLst>
              <a:gd name="T0" fmla="*/ 53 w 93"/>
              <a:gd name="T1" fmla="*/ 0 h 94"/>
              <a:gd name="T2" fmla="*/ 0 w 93"/>
              <a:gd name="T3" fmla="*/ 54 h 94"/>
              <a:gd name="T4" fmla="*/ 69 w 93"/>
              <a:gd name="T5" fmla="*/ 94 h 94"/>
              <a:gd name="T6" fmla="*/ 69 w 93"/>
              <a:gd name="T7" fmla="*/ 94 h 94"/>
              <a:gd name="T8" fmla="*/ 73 w 93"/>
              <a:gd name="T9" fmla="*/ 87 h 94"/>
              <a:gd name="T10" fmla="*/ 75 w 93"/>
              <a:gd name="T11" fmla="*/ 85 h 94"/>
              <a:gd name="T12" fmla="*/ 77 w 93"/>
              <a:gd name="T13" fmla="*/ 83 h 94"/>
              <a:gd name="T14" fmla="*/ 79 w 93"/>
              <a:gd name="T15" fmla="*/ 81 h 94"/>
              <a:gd name="T16" fmla="*/ 82 w 93"/>
              <a:gd name="T17" fmla="*/ 78 h 94"/>
              <a:gd name="T18" fmla="*/ 93 w 93"/>
              <a:gd name="T19" fmla="*/ 70 h 94"/>
              <a:gd name="T20" fmla="*/ 53 w 93"/>
              <a:gd name="T21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94">
                <a:moveTo>
                  <a:pt x="53" y="0"/>
                </a:moveTo>
                <a:cubicBezTo>
                  <a:pt x="31" y="14"/>
                  <a:pt x="13" y="32"/>
                  <a:pt x="0" y="54"/>
                </a:cubicBezTo>
                <a:cubicBezTo>
                  <a:pt x="69" y="94"/>
                  <a:pt x="69" y="94"/>
                  <a:pt x="69" y="94"/>
                </a:cubicBezTo>
                <a:cubicBezTo>
                  <a:pt x="69" y="94"/>
                  <a:pt x="69" y="94"/>
                  <a:pt x="69" y="94"/>
                </a:cubicBezTo>
                <a:cubicBezTo>
                  <a:pt x="70" y="92"/>
                  <a:pt x="72" y="89"/>
                  <a:pt x="73" y="87"/>
                </a:cubicBezTo>
                <a:cubicBezTo>
                  <a:pt x="74" y="86"/>
                  <a:pt x="75" y="86"/>
                  <a:pt x="75" y="85"/>
                </a:cubicBezTo>
                <a:cubicBezTo>
                  <a:pt x="76" y="84"/>
                  <a:pt x="77" y="84"/>
                  <a:pt x="77" y="83"/>
                </a:cubicBezTo>
                <a:cubicBezTo>
                  <a:pt x="78" y="82"/>
                  <a:pt x="79" y="81"/>
                  <a:pt x="79" y="81"/>
                </a:cubicBezTo>
                <a:cubicBezTo>
                  <a:pt x="80" y="80"/>
                  <a:pt x="81" y="79"/>
                  <a:pt x="82" y="78"/>
                </a:cubicBezTo>
                <a:cubicBezTo>
                  <a:pt x="85" y="75"/>
                  <a:pt x="89" y="72"/>
                  <a:pt x="93" y="70"/>
                </a:cubicBezTo>
                <a:lnTo>
                  <a:pt x="53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208158" y="2010326"/>
            <a:ext cx="729377" cy="893919"/>
          </a:xfrm>
          <a:custGeom>
            <a:avLst/>
            <a:gdLst>
              <a:gd name="T0" fmla="*/ 73 w 73"/>
              <a:gd name="T1" fmla="*/ 0 h 89"/>
              <a:gd name="T2" fmla="*/ 73 w 73"/>
              <a:gd name="T3" fmla="*/ 80 h 89"/>
              <a:gd name="T4" fmla="*/ 40 w 73"/>
              <a:gd name="T5" fmla="*/ 89 h 89"/>
              <a:gd name="T6" fmla="*/ 0 w 73"/>
              <a:gd name="T7" fmla="*/ 20 h 89"/>
              <a:gd name="T8" fmla="*/ 73 w 73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0"/>
                </a:moveTo>
                <a:cubicBezTo>
                  <a:pt x="73" y="80"/>
                  <a:pt x="73" y="80"/>
                  <a:pt x="73" y="80"/>
                </a:cubicBezTo>
                <a:cubicBezTo>
                  <a:pt x="61" y="80"/>
                  <a:pt x="50" y="84"/>
                  <a:pt x="40" y="89"/>
                </a:cubicBezTo>
                <a:cubicBezTo>
                  <a:pt x="0" y="20"/>
                  <a:pt x="0" y="20"/>
                  <a:pt x="0" y="20"/>
                </a:cubicBezTo>
                <a:cubicBezTo>
                  <a:pt x="22" y="8"/>
                  <a:pt x="46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017640" y="2010326"/>
            <a:ext cx="729377" cy="893919"/>
          </a:xfrm>
          <a:custGeom>
            <a:avLst/>
            <a:gdLst>
              <a:gd name="T0" fmla="*/ 73 w 73"/>
              <a:gd name="T1" fmla="*/ 19 h 89"/>
              <a:gd name="T2" fmla="*/ 33 w 73"/>
              <a:gd name="T3" fmla="*/ 89 h 89"/>
              <a:gd name="T4" fmla="*/ 0 w 73"/>
              <a:gd name="T5" fmla="*/ 80 h 89"/>
              <a:gd name="T6" fmla="*/ 0 w 73"/>
              <a:gd name="T7" fmla="*/ 0 h 89"/>
              <a:gd name="T8" fmla="*/ 73 w 73"/>
              <a:gd name="T9" fmla="*/ 1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19"/>
                </a:moveTo>
                <a:cubicBezTo>
                  <a:pt x="33" y="89"/>
                  <a:pt x="33" y="89"/>
                  <a:pt x="33" y="89"/>
                </a:cubicBezTo>
                <a:cubicBezTo>
                  <a:pt x="23" y="84"/>
                  <a:pt x="12" y="80"/>
                  <a:pt x="0" y="80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51" y="7"/>
                  <a:pt x="73" y="1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5409734" y="2242239"/>
            <a:ext cx="940179" cy="944519"/>
          </a:xfrm>
          <a:custGeom>
            <a:avLst/>
            <a:gdLst>
              <a:gd name="T0" fmla="*/ 94 w 94"/>
              <a:gd name="T1" fmla="*/ 54 h 94"/>
              <a:gd name="T2" fmla="*/ 24 w 94"/>
              <a:gd name="T3" fmla="*/ 94 h 94"/>
              <a:gd name="T4" fmla="*/ 0 w 94"/>
              <a:gd name="T5" fmla="*/ 70 h 94"/>
              <a:gd name="T6" fmla="*/ 40 w 94"/>
              <a:gd name="T7" fmla="*/ 0 h 94"/>
              <a:gd name="T8" fmla="*/ 94 w 94"/>
              <a:gd name="T9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4">
                <a:moveTo>
                  <a:pt x="94" y="54"/>
                </a:moveTo>
                <a:cubicBezTo>
                  <a:pt x="24" y="94"/>
                  <a:pt x="24" y="94"/>
                  <a:pt x="24" y="94"/>
                </a:cubicBezTo>
                <a:cubicBezTo>
                  <a:pt x="18" y="84"/>
                  <a:pt x="10" y="76"/>
                  <a:pt x="0" y="70"/>
                </a:cubicBezTo>
                <a:cubicBezTo>
                  <a:pt x="40" y="0"/>
                  <a:pt x="40" y="0"/>
                  <a:pt x="40" y="0"/>
                </a:cubicBezTo>
                <a:cubicBezTo>
                  <a:pt x="62" y="14"/>
                  <a:pt x="80" y="32"/>
                  <a:pt x="94" y="54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5687992" y="2845213"/>
            <a:ext cx="889587" cy="771637"/>
          </a:xfrm>
          <a:custGeom>
            <a:avLst/>
            <a:gdLst>
              <a:gd name="T0" fmla="*/ 89 w 89"/>
              <a:gd name="T1" fmla="*/ 77 h 77"/>
              <a:gd name="T2" fmla="*/ 9 w 89"/>
              <a:gd name="T3" fmla="*/ 77 h 77"/>
              <a:gd name="T4" fmla="*/ 9 w 89"/>
              <a:gd name="T5" fmla="*/ 73 h 77"/>
              <a:gd name="T6" fmla="*/ 0 w 89"/>
              <a:gd name="T7" fmla="*/ 40 h 77"/>
              <a:gd name="T8" fmla="*/ 70 w 89"/>
              <a:gd name="T9" fmla="*/ 0 h 77"/>
              <a:gd name="T10" fmla="*/ 89 w 89"/>
              <a:gd name="T11" fmla="*/ 73 h 77"/>
              <a:gd name="T12" fmla="*/ 89 w 89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7">
                <a:moveTo>
                  <a:pt x="89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76"/>
                  <a:pt x="9" y="75"/>
                  <a:pt x="9" y="73"/>
                </a:cubicBezTo>
                <a:cubicBezTo>
                  <a:pt x="8" y="61"/>
                  <a:pt x="5" y="50"/>
                  <a:pt x="0" y="40"/>
                </a:cubicBezTo>
                <a:cubicBezTo>
                  <a:pt x="70" y="0"/>
                  <a:pt x="70" y="0"/>
                  <a:pt x="70" y="0"/>
                </a:cubicBezTo>
                <a:cubicBezTo>
                  <a:pt x="81" y="22"/>
                  <a:pt x="88" y="47"/>
                  <a:pt x="89" y="73"/>
                </a:cubicBezTo>
                <a:cubicBezTo>
                  <a:pt x="89" y="75"/>
                  <a:pt x="89" y="76"/>
                  <a:pt x="89" y="7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797610" y="3669557"/>
            <a:ext cx="779969" cy="4764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2918047" y="3659017"/>
            <a:ext cx="1682205" cy="2007101"/>
            <a:chOff x="2829111" y="3304620"/>
            <a:chExt cx="1682424" cy="2007101"/>
          </a:xfrm>
        </p:grpSpPr>
        <p:sp>
          <p:nvSpPr>
            <p:cNvPr id="32" name="Freeform 7"/>
            <p:cNvSpPr/>
            <p:nvPr/>
          </p:nvSpPr>
          <p:spPr bwMode="auto">
            <a:xfrm>
              <a:off x="2829111" y="3304620"/>
              <a:ext cx="1682424" cy="2007101"/>
            </a:xfrm>
            <a:custGeom>
              <a:avLst/>
              <a:gdLst>
                <a:gd name="T0" fmla="*/ 163 w 168"/>
                <a:gd name="T1" fmla="*/ 104 h 200"/>
                <a:gd name="T2" fmla="*/ 96 w 168"/>
                <a:gd name="T3" fmla="*/ 193 h 200"/>
                <a:gd name="T4" fmla="*/ 74 w 168"/>
                <a:gd name="T5" fmla="*/ 193 h 200"/>
                <a:gd name="T6" fmla="*/ 7 w 168"/>
                <a:gd name="T7" fmla="*/ 104 h 200"/>
                <a:gd name="T8" fmla="*/ 18 w 168"/>
                <a:gd name="T9" fmla="*/ 82 h 200"/>
                <a:gd name="T10" fmla="*/ 36 w 168"/>
                <a:gd name="T11" fmla="*/ 82 h 200"/>
                <a:gd name="T12" fmla="*/ 45 w 168"/>
                <a:gd name="T13" fmla="*/ 73 h 200"/>
                <a:gd name="T14" fmla="*/ 45 w 168"/>
                <a:gd name="T15" fmla="*/ 0 h 200"/>
                <a:gd name="T16" fmla="*/ 125 w 168"/>
                <a:gd name="T17" fmla="*/ 0 h 200"/>
                <a:gd name="T18" fmla="*/ 125 w 168"/>
                <a:gd name="T19" fmla="*/ 73 h 200"/>
                <a:gd name="T20" fmla="*/ 135 w 168"/>
                <a:gd name="T21" fmla="*/ 82 h 200"/>
                <a:gd name="T22" fmla="*/ 152 w 168"/>
                <a:gd name="T23" fmla="*/ 82 h 200"/>
                <a:gd name="T24" fmla="*/ 159 w 168"/>
                <a:gd name="T25" fmla="*/ 84 h 200"/>
                <a:gd name="T26" fmla="*/ 163 w 168"/>
                <a:gd name="T2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00">
                  <a:moveTo>
                    <a:pt x="163" y="104"/>
                  </a:moveTo>
                  <a:cubicBezTo>
                    <a:pt x="96" y="193"/>
                    <a:pt x="96" y="193"/>
                    <a:pt x="96" y="193"/>
                  </a:cubicBezTo>
                  <a:cubicBezTo>
                    <a:pt x="90" y="200"/>
                    <a:pt x="80" y="200"/>
                    <a:pt x="74" y="19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0" y="95"/>
                    <a:pt x="7" y="82"/>
                    <a:pt x="1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1" y="82"/>
                    <a:pt x="45" y="78"/>
                    <a:pt x="45" y="7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8"/>
                    <a:pt x="129" y="82"/>
                    <a:pt x="135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5" y="82"/>
                    <a:pt x="157" y="83"/>
                    <a:pt x="159" y="84"/>
                  </a:cubicBezTo>
                  <a:cubicBezTo>
                    <a:pt x="166" y="88"/>
                    <a:pt x="168" y="97"/>
                    <a:pt x="163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3398776" y="4278654"/>
              <a:ext cx="555433" cy="575751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2"/>
          <p:cNvSpPr/>
          <p:nvPr/>
        </p:nvSpPr>
        <p:spPr bwMode="auto">
          <a:xfrm>
            <a:off x="8108007" y="4240908"/>
            <a:ext cx="889587" cy="721039"/>
          </a:xfrm>
          <a:custGeom>
            <a:avLst/>
            <a:gdLst>
              <a:gd name="T0" fmla="*/ 89 w 89"/>
              <a:gd name="T1" fmla="*/ 0 h 72"/>
              <a:gd name="T2" fmla="*/ 69 w 89"/>
              <a:gd name="T3" fmla="*/ 72 h 72"/>
              <a:gd name="T4" fmla="*/ 53 w 89"/>
              <a:gd name="T5" fmla="*/ 63 h 72"/>
              <a:gd name="T6" fmla="*/ 46 w 89"/>
              <a:gd name="T7" fmla="*/ 59 h 72"/>
              <a:gd name="T8" fmla="*/ 34 w 89"/>
              <a:gd name="T9" fmla="*/ 52 h 72"/>
              <a:gd name="T10" fmla="*/ 30 w 89"/>
              <a:gd name="T11" fmla="*/ 50 h 72"/>
              <a:gd name="T12" fmla="*/ 30 w 89"/>
              <a:gd name="T13" fmla="*/ 50 h 72"/>
              <a:gd name="T14" fmla="*/ 27 w 89"/>
              <a:gd name="T15" fmla="*/ 48 h 72"/>
              <a:gd name="T16" fmla="*/ 15 w 89"/>
              <a:gd name="T17" fmla="*/ 41 h 72"/>
              <a:gd name="T18" fmla="*/ 12 w 89"/>
              <a:gd name="T19" fmla="*/ 39 h 72"/>
              <a:gd name="T20" fmla="*/ 8 w 89"/>
              <a:gd name="T21" fmla="*/ 37 h 72"/>
              <a:gd name="T22" fmla="*/ 2 w 89"/>
              <a:gd name="T23" fmla="*/ 34 h 72"/>
              <a:gd name="T24" fmla="*/ 0 w 89"/>
              <a:gd name="T25" fmla="*/ 33 h 72"/>
              <a:gd name="T26" fmla="*/ 0 w 89"/>
              <a:gd name="T27" fmla="*/ 33 h 72"/>
              <a:gd name="T28" fmla="*/ 1 w 89"/>
              <a:gd name="T29" fmla="*/ 30 h 72"/>
              <a:gd name="T30" fmla="*/ 4 w 89"/>
              <a:gd name="T31" fmla="*/ 25 h 72"/>
              <a:gd name="T32" fmla="*/ 4 w 89"/>
              <a:gd name="T33" fmla="*/ 25 h 72"/>
              <a:gd name="T34" fmla="*/ 4 w 89"/>
              <a:gd name="T35" fmla="*/ 25 h 72"/>
              <a:gd name="T36" fmla="*/ 4 w 89"/>
              <a:gd name="T37" fmla="*/ 23 h 72"/>
              <a:gd name="T38" fmla="*/ 5 w 89"/>
              <a:gd name="T39" fmla="*/ 22 h 72"/>
              <a:gd name="T40" fmla="*/ 5 w 89"/>
              <a:gd name="T41" fmla="*/ 22 h 72"/>
              <a:gd name="T42" fmla="*/ 7 w 89"/>
              <a:gd name="T43" fmla="*/ 16 h 72"/>
              <a:gd name="T44" fmla="*/ 9 w 89"/>
              <a:gd name="T45" fmla="*/ 0 h 72"/>
              <a:gd name="T46" fmla="*/ 89 w 89"/>
              <a:gd name="T4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9" h="72">
                <a:moveTo>
                  <a:pt x="89" y="0"/>
                </a:moveTo>
                <a:cubicBezTo>
                  <a:pt x="88" y="26"/>
                  <a:pt x="81" y="51"/>
                  <a:pt x="69" y="72"/>
                </a:cubicBezTo>
                <a:cubicBezTo>
                  <a:pt x="53" y="63"/>
                  <a:pt x="53" y="63"/>
                  <a:pt x="53" y="63"/>
                </a:cubicBezTo>
                <a:cubicBezTo>
                  <a:pt x="46" y="59"/>
                  <a:pt x="46" y="59"/>
                  <a:pt x="46" y="59"/>
                </a:cubicBezTo>
                <a:cubicBezTo>
                  <a:pt x="34" y="52"/>
                  <a:pt x="34" y="52"/>
                  <a:pt x="34" y="52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27" y="48"/>
                  <a:pt x="27" y="48"/>
                  <a:pt x="27" y="48"/>
                </a:cubicBezTo>
                <a:cubicBezTo>
                  <a:pt x="15" y="41"/>
                  <a:pt x="15" y="41"/>
                  <a:pt x="15" y="41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37"/>
                  <a:pt x="8" y="37"/>
                  <a:pt x="8" y="37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2"/>
                  <a:pt x="1" y="31"/>
                  <a:pt x="1" y="30"/>
                </a:cubicBezTo>
                <a:cubicBezTo>
                  <a:pt x="2" y="29"/>
                  <a:pt x="3" y="27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8"/>
                  <a:pt x="7" y="16"/>
                </a:cubicBezTo>
                <a:cubicBezTo>
                  <a:pt x="8" y="11"/>
                  <a:pt x="9" y="5"/>
                  <a:pt x="9" y="0"/>
                </a:cubicBezTo>
                <a:lnTo>
                  <a:pt x="89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7829746" y="4633052"/>
            <a:ext cx="931748" cy="944519"/>
          </a:xfrm>
          <a:custGeom>
            <a:avLst/>
            <a:gdLst>
              <a:gd name="T0" fmla="*/ 93 w 93"/>
              <a:gd name="T1" fmla="*/ 40 h 94"/>
              <a:gd name="T2" fmla="*/ 74 w 93"/>
              <a:gd name="T3" fmla="*/ 66 h 94"/>
              <a:gd name="T4" fmla="*/ 52 w 93"/>
              <a:gd name="T5" fmla="*/ 85 h 94"/>
              <a:gd name="T6" fmla="*/ 50 w 93"/>
              <a:gd name="T7" fmla="*/ 87 h 94"/>
              <a:gd name="T8" fmla="*/ 40 w 93"/>
              <a:gd name="T9" fmla="*/ 94 h 94"/>
              <a:gd name="T10" fmla="*/ 37 w 93"/>
              <a:gd name="T11" fmla="*/ 87 h 94"/>
              <a:gd name="T12" fmla="*/ 36 w 93"/>
              <a:gd name="T13" fmla="*/ 85 h 94"/>
              <a:gd name="T14" fmla="*/ 24 w 93"/>
              <a:gd name="T15" fmla="*/ 65 h 94"/>
              <a:gd name="T16" fmla="*/ 0 w 93"/>
              <a:gd name="T17" fmla="*/ 24 h 94"/>
              <a:gd name="T18" fmla="*/ 11 w 93"/>
              <a:gd name="T19" fmla="*/ 16 h 94"/>
              <a:gd name="T20" fmla="*/ 11 w 93"/>
              <a:gd name="T21" fmla="*/ 16 h 94"/>
              <a:gd name="T22" fmla="*/ 14 w 93"/>
              <a:gd name="T23" fmla="*/ 13 h 94"/>
              <a:gd name="T24" fmla="*/ 16 w 93"/>
              <a:gd name="T25" fmla="*/ 11 h 94"/>
              <a:gd name="T26" fmla="*/ 17 w 93"/>
              <a:gd name="T27" fmla="*/ 10 h 94"/>
              <a:gd name="T28" fmla="*/ 18 w 93"/>
              <a:gd name="T29" fmla="*/ 9 h 94"/>
              <a:gd name="T30" fmla="*/ 20 w 93"/>
              <a:gd name="T31" fmla="*/ 7 h 94"/>
              <a:gd name="T32" fmla="*/ 24 w 93"/>
              <a:gd name="T33" fmla="*/ 0 h 94"/>
              <a:gd name="T34" fmla="*/ 24 w 93"/>
              <a:gd name="T35" fmla="*/ 0 h 94"/>
              <a:gd name="T36" fmla="*/ 34 w 93"/>
              <a:gd name="T37" fmla="*/ 6 h 94"/>
              <a:gd name="T38" fmla="*/ 39 w 93"/>
              <a:gd name="T39" fmla="*/ 9 h 94"/>
              <a:gd name="T40" fmla="*/ 40 w 93"/>
              <a:gd name="T41" fmla="*/ 9 h 94"/>
              <a:gd name="T42" fmla="*/ 43 w 93"/>
              <a:gd name="T43" fmla="*/ 11 h 94"/>
              <a:gd name="T44" fmla="*/ 50 w 93"/>
              <a:gd name="T45" fmla="*/ 15 h 94"/>
              <a:gd name="T46" fmla="*/ 59 w 93"/>
              <a:gd name="T47" fmla="*/ 20 h 94"/>
              <a:gd name="T48" fmla="*/ 71 w 93"/>
              <a:gd name="T49" fmla="*/ 27 h 94"/>
              <a:gd name="T50" fmla="*/ 78 w 93"/>
              <a:gd name="T51" fmla="*/ 31 h 94"/>
              <a:gd name="T52" fmla="*/ 93 w 93"/>
              <a:gd name="T53" fmla="*/ 4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" h="94">
                <a:moveTo>
                  <a:pt x="93" y="40"/>
                </a:moveTo>
                <a:cubicBezTo>
                  <a:pt x="88" y="49"/>
                  <a:pt x="81" y="58"/>
                  <a:pt x="74" y="66"/>
                </a:cubicBezTo>
                <a:cubicBezTo>
                  <a:pt x="67" y="73"/>
                  <a:pt x="60" y="80"/>
                  <a:pt x="52" y="85"/>
                </a:cubicBezTo>
                <a:cubicBezTo>
                  <a:pt x="51" y="86"/>
                  <a:pt x="51" y="87"/>
                  <a:pt x="50" y="87"/>
                </a:cubicBezTo>
                <a:cubicBezTo>
                  <a:pt x="47" y="90"/>
                  <a:pt x="44" y="92"/>
                  <a:pt x="40" y="94"/>
                </a:cubicBezTo>
                <a:cubicBezTo>
                  <a:pt x="37" y="87"/>
                  <a:pt x="37" y="87"/>
                  <a:pt x="37" y="87"/>
                </a:cubicBezTo>
                <a:cubicBezTo>
                  <a:pt x="36" y="85"/>
                  <a:pt x="36" y="85"/>
                  <a:pt x="36" y="85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2"/>
                  <a:pt x="8" y="19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5" y="12"/>
                  <a:pt x="16" y="11"/>
                </a:cubicBezTo>
                <a:cubicBezTo>
                  <a:pt x="16" y="11"/>
                  <a:pt x="17" y="10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9" y="8"/>
                  <a:pt x="20" y="7"/>
                </a:cubicBezTo>
                <a:cubicBezTo>
                  <a:pt x="21" y="5"/>
                  <a:pt x="23" y="2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4" y="6"/>
                  <a:pt x="34" y="6"/>
                  <a:pt x="34" y="6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50" y="15"/>
                  <a:pt x="50" y="15"/>
                  <a:pt x="50" y="15"/>
                </a:cubicBezTo>
                <a:cubicBezTo>
                  <a:pt x="59" y="20"/>
                  <a:pt x="59" y="20"/>
                  <a:pt x="59" y="20"/>
                </a:cubicBezTo>
                <a:cubicBezTo>
                  <a:pt x="71" y="27"/>
                  <a:pt x="71" y="27"/>
                  <a:pt x="71" y="27"/>
                </a:cubicBezTo>
                <a:cubicBezTo>
                  <a:pt x="78" y="31"/>
                  <a:pt x="78" y="31"/>
                  <a:pt x="78" y="31"/>
                </a:cubicBezTo>
                <a:lnTo>
                  <a:pt x="93" y="4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5"/>
          <p:cNvSpPr/>
          <p:nvPr/>
        </p:nvSpPr>
        <p:spPr bwMode="auto">
          <a:xfrm>
            <a:off x="7437652" y="4911346"/>
            <a:ext cx="733592" cy="893919"/>
          </a:xfrm>
          <a:custGeom>
            <a:avLst/>
            <a:gdLst>
              <a:gd name="T0" fmla="*/ 73 w 73"/>
              <a:gd name="T1" fmla="*/ 69 h 89"/>
              <a:gd name="T2" fmla="*/ 31 w 73"/>
              <a:gd name="T3" fmla="*/ 86 h 89"/>
              <a:gd name="T4" fmla="*/ 27 w 73"/>
              <a:gd name="T5" fmla="*/ 86 h 89"/>
              <a:gd name="T6" fmla="*/ 24 w 73"/>
              <a:gd name="T7" fmla="*/ 87 h 89"/>
              <a:gd name="T8" fmla="*/ 0 w 73"/>
              <a:gd name="T9" fmla="*/ 89 h 89"/>
              <a:gd name="T10" fmla="*/ 0 w 73"/>
              <a:gd name="T11" fmla="*/ 89 h 89"/>
              <a:gd name="T12" fmla="*/ 0 w 73"/>
              <a:gd name="T13" fmla="*/ 9 h 89"/>
              <a:gd name="T14" fmla="*/ 0 w 73"/>
              <a:gd name="T15" fmla="*/ 9 h 89"/>
              <a:gd name="T16" fmla="*/ 33 w 73"/>
              <a:gd name="T17" fmla="*/ 0 h 89"/>
              <a:gd name="T18" fmla="*/ 63 w 73"/>
              <a:gd name="T19" fmla="*/ 53 h 89"/>
              <a:gd name="T20" fmla="*/ 63 w 73"/>
              <a:gd name="T21" fmla="*/ 53 h 89"/>
              <a:gd name="T22" fmla="*/ 64 w 73"/>
              <a:gd name="T23" fmla="*/ 54 h 89"/>
              <a:gd name="T24" fmla="*/ 64 w 73"/>
              <a:gd name="T25" fmla="*/ 54 h 89"/>
              <a:gd name="T26" fmla="*/ 73 w 73"/>
              <a:gd name="T27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89">
                <a:moveTo>
                  <a:pt x="73" y="69"/>
                </a:moveTo>
                <a:cubicBezTo>
                  <a:pt x="60" y="77"/>
                  <a:pt x="46" y="82"/>
                  <a:pt x="31" y="86"/>
                </a:cubicBezTo>
                <a:cubicBezTo>
                  <a:pt x="29" y="86"/>
                  <a:pt x="28" y="86"/>
                  <a:pt x="27" y="86"/>
                </a:cubicBezTo>
                <a:cubicBezTo>
                  <a:pt x="26" y="87"/>
                  <a:pt x="25" y="87"/>
                  <a:pt x="24" y="87"/>
                </a:cubicBezTo>
                <a:cubicBezTo>
                  <a:pt x="16" y="88"/>
                  <a:pt x="8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2" y="9"/>
                  <a:pt x="23" y="5"/>
                  <a:pt x="33" y="0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lnTo>
                  <a:pt x="73" y="69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6"/>
          <p:cNvSpPr/>
          <p:nvPr/>
        </p:nvSpPr>
        <p:spPr bwMode="auto">
          <a:xfrm>
            <a:off x="6628172" y="4911346"/>
            <a:ext cx="729377" cy="893919"/>
          </a:xfrm>
          <a:custGeom>
            <a:avLst/>
            <a:gdLst>
              <a:gd name="T0" fmla="*/ 73 w 73"/>
              <a:gd name="T1" fmla="*/ 9 h 89"/>
              <a:gd name="T2" fmla="*/ 73 w 73"/>
              <a:gd name="T3" fmla="*/ 89 h 89"/>
              <a:gd name="T4" fmla="*/ 71 w 73"/>
              <a:gd name="T5" fmla="*/ 89 h 89"/>
              <a:gd name="T6" fmla="*/ 0 w 73"/>
              <a:gd name="T7" fmla="*/ 70 h 89"/>
              <a:gd name="T8" fmla="*/ 20 w 73"/>
              <a:gd name="T9" fmla="*/ 35 h 89"/>
              <a:gd name="T10" fmla="*/ 27 w 73"/>
              <a:gd name="T11" fmla="*/ 24 h 89"/>
              <a:gd name="T12" fmla="*/ 40 w 73"/>
              <a:gd name="T13" fmla="*/ 0 h 89"/>
              <a:gd name="T14" fmla="*/ 47 w 73"/>
              <a:gd name="T15" fmla="*/ 3 h 89"/>
              <a:gd name="T16" fmla="*/ 73 w 73"/>
              <a:gd name="T17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9">
                <a:moveTo>
                  <a:pt x="73" y="9"/>
                </a:move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2" y="89"/>
                  <a:pt x="71" y="89"/>
                </a:cubicBezTo>
                <a:cubicBezTo>
                  <a:pt x="46" y="88"/>
                  <a:pt x="21" y="81"/>
                  <a:pt x="0" y="70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24"/>
                  <a:pt x="27" y="24"/>
                  <a:pt x="27" y="24"/>
                </a:cubicBezTo>
                <a:cubicBezTo>
                  <a:pt x="40" y="0"/>
                  <a:pt x="40" y="0"/>
                  <a:pt x="40" y="0"/>
                </a:cubicBezTo>
                <a:cubicBezTo>
                  <a:pt x="42" y="1"/>
                  <a:pt x="45" y="2"/>
                  <a:pt x="47" y="3"/>
                </a:cubicBezTo>
                <a:cubicBezTo>
                  <a:pt x="55" y="7"/>
                  <a:pt x="64" y="9"/>
                  <a:pt x="73" y="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/>
          <p:nvPr/>
        </p:nvSpPr>
        <p:spPr bwMode="auto">
          <a:xfrm>
            <a:off x="6029492" y="4633052"/>
            <a:ext cx="940179" cy="944519"/>
          </a:xfrm>
          <a:custGeom>
            <a:avLst/>
            <a:gdLst>
              <a:gd name="T0" fmla="*/ 94 w 94"/>
              <a:gd name="T1" fmla="*/ 24 h 94"/>
              <a:gd name="T2" fmla="*/ 78 w 94"/>
              <a:gd name="T3" fmla="*/ 51 h 94"/>
              <a:gd name="T4" fmla="*/ 68 w 94"/>
              <a:gd name="T5" fmla="*/ 69 h 94"/>
              <a:gd name="T6" fmla="*/ 54 w 94"/>
              <a:gd name="T7" fmla="*/ 94 h 94"/>
              <a:gd name="T8" fmla="*/ 0 w 94"/>
              <a:gd name="T9" fmla="*/ 40 h 94"/>
              <a:gd name="T10" fmla="*/ 25 w 94"/>
              <a:gd name="T11" fmla="*/ 26 h 94"/>
              <a:gd name="T12" fmla="*/ 42 w 94"/>
              <a:gd name="T13" fmla="*/ 16 h 94"/>
              <a:gd name="T14" fmla="*/ 69 w 94"/>
              <a:gd name="T15" fmla="*/ 1 h 94"/>
              <a:gd name="T16" fmla="*/ 70 w 94"/>
              <a:gd name="T17" fmla="*/ 0 h 94"/>
              <a:gd name="T18" fmla="*/ 78 w 94"/>
              <a:gd name="T19" fmla="*/ 11 h 94"/>
              <a:gd name="T20" fmla="*/ 78 w 94"/>
              <a:gd name="T21" fmla="*/ 11 h 94"/>
              <a:gd name="T22" fmla="*/ 82 w 94"/>
              <a:gd name="T23" fmla="*/ 15 h 94"/>
              <a:gd name="T24" fmla="*/ 93 w 94"/>
              <a:gd name="T25" fmla="*/ 24 h 94"/>
              <a:gd name="T26" fmla="*/ 94 w 94"/>
              <a:gd name="T27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94">
                <a:moveTo>
                  <a:pt x="94" y="24"/>
                </a:moveTo>
                <a:cubicBezTo>
                  <a:pt x="78" y="51"/>
                  <a:pt x="78" y="51"/>
                  <a:pt x="78" y="51"/>
                </a:cubicBezTo>
                <a:cubicBezTo>
                  <a:pt x="68" y="69"/>
                  <a:pt x="68" y="69"/>
                  <a:pt x="68" y="69"/>
                </a:cubicBezTo>
                <a:cubicBezTo>
                  <a:pt x="54" y="94"/>
                  <a:pt x="54" y="94"/>
                  <a:pt x="54" y="94"/>
                </a:cubicBezTo>
                <a:cubicBezTo>
                  <a:pt x="32" y="80"/>
                  <a:pt x="14" y="62"/>
                  <a:pt x="0" y="40"/>
                </a:cubicBezTo>
                <a:cubicBezTo>
                  <a:pt x="25" y="26"/>
                  <a:pt x="25" y="26"/>
                  <a:pt x="25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4"/>
                  <a:pt x="75" y="8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3"/>
                  <a:pt x="80" y="14"/>
                  <a:pt x="82" y="15"/>
                </a:cubicBezTo>
                <a:cubicBezTo>
                  <a:pt x="85" y="18"/>
                  <a:pt x="89" y="21"/>
                  <a:pt x="93" y="24"/>
                </a:cubicBezTo>
                <a:lnTo>
                  <a:pt x="94" y="2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8"/>
          <p:cNvSpPr/>
          <p:nvPr/>
        </p:nvSpPr>
        <p:spPr bwMode="auto">
          <a:xfrm>
            <a:off x="5797609" y="4198741"/>
            <a:ext cx="889587" cy="775855"/>
          </a:xfrm>
          <a:custGeom>
            <a:avLst/>
            <a:gdLst>
              <a:gd name="T0" fmla="*/ 89 w 89"/>
              <a:gd name="T1" fmla="*/ 37 h 77"/>
              <a:gd name="T2" fmla="*/ 65 w 89"/>
              <a:gd name="T3" fmla="*/ 51 h 77"/>
              <a:gd name="T4" fmla="*/ 53 w 89"/>
              <a:gd name="T5" fmla="*/ 57 h 77"/>
              <a:gd name="T6" fmla="*/ 19 w 89"/>
              <a:gd name="T7" fmla="*/ 77 h 77"/>
              <a:gd name="T8" fmla="*/ 0 w 89"/>
              <a:gd name="T9" fmla="*/ 4 h 77"/>
              <a:gd name="T10" fmla="*/ 0 w 89"/>
              <a:gd name="T11" fmla="*/ 0 h 77"/>
              <a:gd name="T12" fmla="*/ 80 w 89"/>
              <a:gd name="T13" fmla="*/ 0 h 77"/>
              <a:gd name="T14" fmla="*/ 80 w 89"/>
              <a:gd name="T15" fmla="*/ 4 h 77"/>
              <a:gd name="T16" fmla="*/ 82 w 89"/>
              <a:gd name="T17" fmla="*/ 16 h 77"/>
              <a:gd name="T18" fmla="*/ 82 w 89"/>
              <a:gd name="T19" fmla="*/ 17 h 77"/>
              <a:gd name="T20" fmla="*/ 86 w 89"/>
              <a:gd name="T21" fmla="*/ 31 h 77"/>
              <a:gd name="T22" fmla="*/ 89 w 89"/>
              <a:gd name="T23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77">
                <a:moveTo>
                  <a:pt x="89" y="37"/>
                </a:moveTo>
                <a:cubicBezTo>
                  <a:pt x="65" y="51"/>
                  <a:pt x="65" y="51"/>
                  <a:pt x="65" y="51"/>
                </a:cubicBezTo>
                <a:cubicBezTo>
                  <a:pt x="53" y="57"/>
                  <a:pt x="53" y="57"/>
                  <a:pt x="53" y="57"/>
                </a:cubicBezTo>
                <a:cubicBezTo>
                  <a:pt x="19" y="77"/>
                  <a:pt x="19" y="77"/>
                  <a:pt x="19" y="77"/>
                </a:cubicBezTo>
                <a:cubicBezTo>
                  <a:pt x="8" y="55"/>
                  <a:pt x="1" y="30"/>
                  <a:pt x="0" y="4"/>
                </a:cubicBezTo>
                <a:cubicBezTo>
                  <a:pt x="0" y="2"/>
                  <a:pt x="0" y="1"/>
                  <a:pt x="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2"/>
                  <a:pt x="80" y="4"/>
                </a:cubicBezTo>
                <a:cubicBezTo>
                  <a:pt x="80" y="8"/>
                  <a:pt x="81" y="12"/>
                  <a:pt x="82" y="16"/>
                </a:cubicBezTo>
                <a:cubicBezTo>
                  <a:pt x="82" y="16"/>
                  <a:pt x="82" y="17"/>
                  <a:pt x="82" y="17"/>
                </a:cubicBezTo>
                <a:cubicBezTo>
                  <a:pt x="83" y="22"/>
                  <a:pt x="84" y="26"/>
                  <a:pt x="86" y="31"/>
                </a:cubicBezTo>
                <a:cubicBezTo>
                  <a:pt x="87" y="33"/>
                  <a:pt x="88" y="35"/>
                  <a:pt x="89" y="3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7779154" y="2170557"/>
            <a:ext cx="1682205" cy="1990235"/>
            <a:chOff x="7690851" y="1816160"/>
            <a:chExt cx="1682424" cy="1990235"/>
          </a:xfrm>
        </p:grpSpPr>
        <p:sp>
          <p:nvSpPr>
            <p:cNvPr id="41" name="Freeform 14"/>
            <p:cNvSpPr/>
            <p:nvPr/>
          </p:nvSpPr>
          <p:spPr bwMode="auto">
            <a:xfrm>
              <a:off x="7690851" y="1816160"/>
              <a:ext cx="1682424" cy="1990235"/>
            </a:xfrm>
            <a:custGeom>
              <a:avLst/>
              <a:gdLst>
                <a:gd name="T0" fmla="*/ 83 w 168"/>
                <a:gd name="T1" fmla="*/ 0 h 198"/>
                <a:gd name="T2" fmla="*/ 72 w 168"/>
                <a:gd name="T3" fmla="*/ 5 h 198"/>
                <a:gd name="T4" fmla="*/ 5 w 168"/>
                <a:gd name="T5" fmla="*/ 94 h 198"/>
                <a:gd name="T6" fmla="*/ 9 w 168"/>
                <a:gd name="T7" fmla="*/ 114 h 198"/>
                <a:gd name="T8" fmla="*/ 16 w 168"/>
                <a:gd name="T9" fmla="*/ 116 h 198"/>
                <a:gd name="T10" fmla="*/ 33 w 168"/>
                <a:gd name="T11" fmla="*/ 116 h 198"/>
                <a:gd name="T12" fmla="*/ 43 w 168"/>
                <a:gd name="T13" fmla="*/ 125 h 198"/>
                <a:gd name="T14" fmla="*/ 43 w 168"/>
                <a:gd name="T15" fmla="*/ 198 h 198"/>
                <a:gd name="T16" fmla="*/ 123 w 168"/>
                <a:gd name="T17" fmla="*/ 198 h 198"/>
                <a:gd name="T18" fmla="*/ 123 w 168"/>
                <a:gd name="T19" fmla="*/ 125 h 198"/>
                <a:gd name="T20" fmla="*/ 132 w 168"/>
                <a:gd name="T21" fmla="*/ 116 h 198"/>
                <a:gd name="T22" fmla="*/ 150 w 168"/>
                <a:gd name="T23" fmla="*/ 116 h 198"/>
                <a:gd name="T24" fmla="*/ 161 w 168"/>
                <a:gd name="T25" fmla="*/ 94 h 198"/>
                <a:gd name="T26" fmla="*/ 94 w 168"/>
                <a:gd name="T27" fmla="*/ 5 h 198"/>
                <a:gd name="T28" fmla="*/ 83 w 168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98">
                  <a:moveTo>
                    <a:pt x="83" y="0"/>
                  </a:moveTo>
                  <a:cubicBezTo>
                    <a:pt x="79" y="0"/>
                    <a:pt x="75" y="1"/>
                    <a:pt x="72" y="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0" y="101"/>
                    <a:pt x="2" y="110"/>
                    <a:pt x="9" y="114"/>
                  </a:cubicBezTo>
                  <a:cubicBezTo>
                    <a:pt x="11" y="115"/>
                    <a:pt x="13" y="116"/>
                    <a:pt x="16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9" y="116"/>
                    <a:pt x="43" y="120"/>
                    <a:pt x="43" y="125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0"/>
                    <a:pt x="127" y="116"/>
                    <a:pt x="132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61" y="116"/>
                    <a:pt x="168" y="103"/>
                    <a:pt x="161" y="9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1" y="1"/>
                    <a:pt x="87" y="0"/>
                    <a:pt x="83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8205061" y="2376229"/>
              <a:ext cx="589373" cy="456098"/>
              <a:chOff x="6916738" y="2898776"/>
              <a:chExt cx="315913" cy="244475"/>
            </a:xfrm>
            <a:solidFill>
              <a:sysClr val="window" lastClr="FFFFFF"/>
            </a:solidFill>
          </p:grpSpPr>
          <p:sp>
            <p:nvSpPr>
              <p:cNvPr id="43" name="Freeform 62"/>
              <p:cNvSpPr/>
              <p:nvPr/>
            </p:nvSpPr>
            <p:spPr bwMode="auto">
              <a:xfrm>
                <a:off x="7015163" y="2898776"/>
                <a:ext cx="119063" cy="33338"/>
              </a:xfrm>
              <a:custGeom>
                <a:avLst/>
                <a:gdLst>
                  <a:gd name="T0" fmla="*/ 4 w 32"/>
                  <a:gd name="T1" fmla="*/ 6 h 9"/>
                  <a:gd name="T2" fmla="*/ 6 w 32"/>
                  <a:gd name="T3" fmla="*/ 4 h 9"/>
                  <a:gd name="T4" fmla="*/ 26 w 32"/>
                  <a:gd name="T5" fmla="*/ 4 h 9"/>
                  <a:gd name="T6" fmla="*/ 28 w 32"/>
                  <a:gd name="T7" fmla="*/ 6 h 9"/>
                  <a:gd name="T8" fmla="*/ 28 w 32"/>
                  <a:gd name="T9" fmla="*/ 9 h 9"/>
                  <a:gd name="T10" fmla="*/ 32 w 32"/>
                  <a:gd name="T11" fmla="*/ 9 h 9"/>
                  <a:gd name="T12" fmla="*/ 32 w 32"/>
                  <a:gd name="T13" fmla="*/ 5 h 9"/>
                  <a:gd name="T14" fmla="*/ 26 w 32"/>
                  <a:gd name="T15" fmla="*/ 0 h 9"/>
                  <a:gd name="T16" fmla="*/ 5 w 32"/>
                  <a:gd name="T17" fmla="*/ 0 h 9"/>
                  <a:gd name="T18" fmla="*/ 0 w 32"/>
                  <a:gd name="T19" fmla="*/ 5 h 9"/>
                  <a:gd name="T20" fmla="*/ 0 w 32"/>
                  <a:gd name="T21" fmla="*/ 9 h 9"/>
                  <a:gd name="T22" fmla="*/ 4 w 32"/>
                  <a:gd name="T23" fmla="*/ 9 h 9"/>
                  <a:gd name="T24" fmla="*/ 4 w 32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5"/>
                      <a:pt x="28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63"/>
              <p:cNvSpPr/>
              <p:nvPr/>
            </p:nvSpPr>
            <p:spPr bwMode="auto">
              <a:xfrm>
                <a:off x="6916738" y="3090863"/>
                <a:ext cx="315913" cy="52388"/>
              </a:xfrm>
              <a:custGeom>
                <a:avLst/>
                <a:gdLst>
                  <a:gd name="T0" fmla="*/ 83 w 84"/>
                  <a:gd name="T1" fmla="*/ 0 h 14"/>
                  <a:gd name="T2" fmla="*/ 49 w 84"/>
                  <a:gd name="T3" fmla="*/ 0 h 14"/>
                  <a:gd name="T4" fmla="*/ 49 w 84"/>
                  <a:gd name="T5" fmla="*/ 1 h 14"/>
                  <a:gd name="T6" fmla="*/ 46 w 84"/>
                  <a:gd name="T7" fmla="*/ 3 h 14"/>
                  <a:gd name="T8" fmla="*/ 37 w 84"/>
                  <a:gd name="T9" fmla="*/ 3 h 14"/>
                  <a:gd name="T10" fmla="*/ 35 w 84"/>
                  <a:gd name="T11" fmla="*/ 1 h 14"/>
                  <a:gd name="T12" fmla="*/ 35 w 84"/>
                  <a:gd name="T13" fmla="*/ 0 h 14"/>
                  <a:gd name="T14" fmla="*/ 1 w 84"/>
                  <a:gd name="T15" fmla="*/ 0 h 14"/>
                  <a:gd name="T16" fmla="*/ 0 w 84"/>
                  <a:gd name="T17" fmla="*/ 0 h 14"/>
                  <a:gd name="T18" fmla="*/ 0 w 84"/>
                  <a:gd name="T19" fmla="*/ 9 h 14"/>
                  <a:gd name="T20" fmla="*/ 6 w 84"/>
                  <a:gd name="T21" fmla="*/ 14 h 14"/>
                  <a:gd name="T22" fmla="*/ 78 w 84"/>
                  <a:gd name="T23" fmla="*/ 14 h 14"/>
                  <a:gd name="T24" fmla="*/ 84 w 84"/>
                  <a:gd name="T25" fmla="*/ 9 h 14"/>
                  <a:gd name="T26" fmla="*/ 84 w 84"/>
                  <a:gd name="T27" fmla="*/ 0 h 14"/>
                  <a:gd name="T28" fmla="*/ 83 w 84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4">
                    <a:moveTo>
                      <a:pt x="8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5" y="2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4"/>
                      <a:pt x="6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81" y="14"/>
                      <a:pt x="84" y="12"/>
                      <a:pt x="84" y="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64"/>
              <p:cNvSpPr/>
              <p:nvPr/>
            </p:nvSpPr>
            <p:spPr bwMode="auto">
              <a:xfrm>
                <a:off x="6916738" y="2940051"/>
                <a:ext cx="315913" cy="138113"/>
              </a:xfrm>
              <a:custGeom>
                <a:avLst/>
                <a:gdLst>
                  <a:gd name="T0" fmla="*/ 78 w 84"/>
                  <a:gd name="T1" fmla="*/ 0 h 37"/>
                  <a:gd name="T2" fmla="*/ 6 w 84"/>
                  <a:gd name="T3" fmla="*/ 0 h 37"/>
                  <a:gd name="T4" fmla="*/ 0 w 84"/>
                  <a:gd name="T5" fmla="*/ 6 h 37"/>
                  <a:gd name="T6" fmla="*/ 0 w 84"/>
                  <a:gd name="T7" fmla="*/ 36 h 37"/>
                  <a:gd name="T8" fmla="*/ 1 w 84"/>
                  <a:gd name="T9" fmla="*/ 37 h 37"/>
                  <a:gd name="T10" fmla="*/ 35 w 84"/>
                  <a:gd name="T11" fmla="*/ 37 h 37"/>
                  <a:gd name="T12" fmla="*/ 35 w 84"/>
                  <a:gd name="T13" fmla="*/ 35 h 37"/>
                  <a:gd name="T14" fmla="*/ 37 w 84"/>
                  <a:gd name="T15" fmla="*/ 33 h 37"/>
                  <a:gd name="T16" fmla="*/ 46 w 84"/>
                  <a:gd name="T17" fmla="*/ 33 h 37"/>
                  <a:gd name="T18" fmla="*/ 49 w 84"/>
                  <a:gd name="T19" fmla="*/ 35 h 37"/>
                  <a:gd name="T20" fmla="*/ 49 w 84"/>
                  <a:gd name="T21" fmla="*/ 37 h 37"/>
                  <a:gd name="T22" fmla="*/ 83 w 84"/>
                  <a:gd name="T23" fmla="*/ 37 h 37"/>
                  <a:gd name="T24" fmla="*/ 84 w 84"/>
                  <a:gd name="T25" fmla="*/ 36 h 37"/>
                  <a:gd name="T26" fmla="*/ 84 w 84"/>
                  <a:gd name="T27" fmla="*/ 6 h 37"/>
                  <a:gd name="T28" fmla="*/ 78 w 8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37">
                    <a:moveTo>
                      <a:pt x="7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8" y="33"/>
                      <a:pt x="49" y="34"/>
                      <a:pt x="49" y="3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4" y="37"/>
                      <a:pt x="84" y="3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Freeform 6"/>
          <p:cNvSpPr/>
          <p:nvPr/>
        </p:nvSpPr>
        <p:spPr bwMode="auto">
          <a:xfrm flipH="1">
            <a:off x="9396736" y="3907793"/>
            <a:ext cx="2171873" cy="180761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0" tIns="60960" rIns="121920" bIns="60960" numCol="1" anchor="t" anchorCtr="0" compatLnSpc="1"/>
          <a:lstStyle/>
          <a:p>
            <a:pPr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1450340">
              <a:defRPr/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 dirty="0" err="1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803888" y="2132205"/>
            <a:ext cx="2235257" cy="17755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8872" tIns="60960" rIns="457200" bIns="60960" numCol="1" anchor="t" anchorCtr="0" compatLnSpc="1"/>
          <a:lstStyle/>
          <a:p>
            <a:pPr algn="r" defTabSz="1450340">
              <a:lnSpc>
                <a:spcPct val="200000"/>
              </a:lnSpc>
              <a:defRPr/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  <a:endParaRPr lang="zh-CN" altLang="en-US" sz="1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1450340"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roup 1576"/>
          <p:cNvGrpSpPr/>
          <p:nvPr/>
        </p:nvGrpSpPr>
        <p:grpSpPr>
          <a:xfrm>
            <a:off x="795" y="3631545"/>
            <a:ext cx="12190413" cy="51516"/>
            <a:chOff x="0" y="0"/>
            <a:chExt cx="12192000" cy="51515"/>
          </a:xfrm>
        </p:grpSpPr>
        <p:sp>
          <p:nvSpPr>
            <p:cNvPr id="1574" name="Shape 1574"/>
            <p:cNvSpPr/>
            <p:nvPr/>
          </p:nvSpPr>
          <p:spPr>
            <a:xfrm>
              <a:off x="0" y="51515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0" y="-1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79" name="Shape 1579"/>
          <p:cNvSpPr/>
          <p:nvPr/>
        </p:nvSpPr>
        <p:spPr>
          <a:xfrm>
            <a:off x="7210615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9798933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1" name="Shape 1581"/>
          <p:cNvSpPr/>
          <p:nvPr/>
        </p:nvSpPr>
        <p:spPr>
          <a:xfrm>
            <a:off x="4622298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2" name="Shape 1582"/>
          <p:cNvSpPr/>
          <p:nvPr/>
        </p:nvSpPr>
        <p:spPr>
          <a:xfrm>
            <a:off x="2033982" y="3528162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87" name="Group 1587"/>
          <p:cNvGrpSpPr/>
          <p:nvPr/>
        </p:nvGrpSpPr>
        <p:grpSpPr>
          <a:xfrm>
            <a:off x="8979619" y="1209168"/>
            <a:ext cx="1828563" cy="1828801"/>
            <a:chOff x="0" y="0"/>
            <a:chExt cx="1828800" cy="1828800"/>
          </a:xfrm>
        </p:grpSpPr>
        <p:sp>
          <p:nvSpPr>
            <p:cNvPr id="1583" name="Shape 158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123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615031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2" name="Group 1592"/>
          <p:cNvGrpSpPr/>
          <p:nvPr/>
        </p:nvGrpSpPr>
        <p:grpSpPr>
          <a:xfrm>
            <a:off x="3806225" y="1209168"/>
            <a:ext cx="1828563" cy="1828801"/>
            <a:chOff x="0" y="0"/>
            <a:chExt cx="1828800" cy="1828800"/>
          </a:xfrm>
        </p:grpSpPr>
        <p:sp>
          <p:nvSpPr>
            <p:cNvPr id="1588" name="Shape 158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49882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603382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7" name="Group 1597"/>
          <p:cNvGrpSpPr/>
          <p:nvPr/>
        </p:nvGrpSpPr>
        <p:grpSpPr>
          <a:xfrm>
            <a:off x="1222718" y="4380399"/>
            <a:ext cx="1828563" cy="1828801"/>
            <a:chOff x="0" y="0"/>
            <a:chExt cx="1828800" cy="1828800"/>
          </a:xfrm>
        </p:grpSpPr>
        <p:sp>
          <p:nvSpPr>
            <p:cNvPr id="1593" name="Shape 159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606623" y="543817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02" name="Group 1602"/>
          <p:cNvGrpSpPr/>
          <p:nvPr/>
        </p:nvGrpSpPr>
        <p:grpSpPr>
          <a:xfrm>
            <a:off x="6399708" y="4380399"/>
            <a:ext cx="1828563" cy="1828801"/>
            <a:chOff x="0" y="0"/>
            <a:chExt cx="1828800" cy="1828800"/>
          </a:xfrm>
        </p:grpSpPr>
        <p:sp>
          <p:nvSpPr>
            <p:cNvPr id="1598" name="Shape 159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606622" y="580303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07" name="Group 1607"/>
          <p:cNvGrpSpPr/>
          <p:nvPr/>
        </p:nvGrpSpPr>
        <p:grpSpPr>
          <a:xfrm>
            <a:off x="8358540" y="4461918"/>
            <a:ext cx="2004106" cy="1084559"/>
            <a:chOff x="0" y="0"/>
            <a:chExt cx="2004366" cy="1084557"/>
          </a:xfrm>
        </p:grpSpPr>
        <p:grpSp>
          <p:nvGrpSpPr>
            <p:cNvPr id="1605" name="Group 1605"/>
            <p:cNvGrpSpPr/>
            <p:nvPr/>
          </p:nvGrpSpPr>
          <p:grpSpPr>
            <a:xfrm>
              <a:off x="108357" y="0"/>
              <a:ext cx="507128" cy="507127"/>
              <a:chOff x="0" y="0"/>
              <a:chExt cx="507126" cy="507126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4" name="Shape 160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06" name="Shape 1606"/>
            <p:cNvSpPr/>
            <p:nvPr/>
          </p:nvSpPr>
          <p:spPr>
            <a:xfrm>
              <a:off x="0" y="561340"/>
              <a:ext cx="200436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2" name="Group 1612"/>
          <p:cNvGrpSpPr/>
          <p:nvPr/>
        </p:nvGrpSpPr>
        <p:grpSpPr>
          <a:xfrm>
            <a:off x="3216786" y="4535793"/>
            <a:ext cx="2093873" cy="1250518"/>
            <a:chOff x="1" y="0"/>
            <a:chExt cx="2094145" cy="1250517"/>
          </a:xfrm>
        </p:grpSpPr>
        <p:grpSp>
          <p:nvGrpSpPr>
            <p:cNvPr id="1610" name="Group 1610"/>
            <p:cNvGrpSpPr/>
            <p:nvPr/>
          </p:nvGrpSpPr>
          <p:grpSpPr>
            <a:xfrm>
              <a:off x="85299" y="0"/>
              <a:ext cx="507128" cy="507127"/>
              <a:chOff x="0" y="0"/>
              <a:chExt cx="507126" cy="507126"/>
            </a:xfrm>
          </p:grpSpPr>
          <p:sp>
            <p:nvSpPr>
              <p:cNvPr id="1608" name="Shape 160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9" name="Shape 160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11" name="Shape 1611"/>
            <p:cNvSpPr/>
            <p:nvPr/>
          </p:nvSpPr>
          <p:spPr>
            <a:xfrm>
              <a:off x="1" y="527245"/>
              <a:ext cx="2094145" cy="723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 algn="l">
                <a:defRPr>
                  <a:solidFill>
                    <a:srgbClr val="000000"/>
                  </a:solidFill>
                </a:defRPr>
              </a:pPr>
              <a:endPara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7" name="Group 1617"/>
          <p:cNvGrpSpPr/>
          <p:nvPr/>
        </p:nvGrpSpPr>
        <p:grpSpPr>
          <a:xfrm>
            <a:off x="6558762" y="1867913"/>
            <a:ext cx="2206056" cy="1105353"/>
            <a:chOff x="750450" y="0"/>
            <a:chExt cx="2206342" cy="1105352"/>
          </a:xfrm>
        </p:grpSpPr>
        <p:grpSp>
          <p:nvGrpSpPr>
            <p:cNvPr id="1615" name="Group 1615"/>
            <p:cNvGrpSpPr/>
            <p:nvPr/>
          </p:nvGrpSpPr>
          <p:grpSpPr>
            <a:xfrm>
              <a:off x="2372687" y="0"/>
              <a:ext cx="507128" cy="507127"/>
              <a:chOff x="0" y="0"/>
              <a:chExt cx="507126" cy="507126"/>
            </a:xfrm>
          </p:grpSpPr>
          <p:sp>
            <p:nvSpPr>
              <p:cNvPr id="1613" name="Shape 161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4" name="Shape 161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16" name="Shape 1616"/>
            <p:cNvSpPr/>
            <p:nvPr/>
          </p:nvSpPr>
          <p:spPr>
            <a:xfrm>
              <a:off x="750450" y="582134"/>
              <a:ext cx="220634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22" name="Group 1622"/>
          <p:cNvGrpSpPr/>
          <p:nvPr/>
        </p:nvGrpSpPr>
        <p:grpSpPr>
          <a:xfrm>
            <a:off x="1571482" y="1937542"/>
            <a:ext cx="2019942" cy="1032915"/>
            <a:chOff x="812534" y="0"/>
            <a:chExt cx="2020204" cy="1032914"/>
          </a:xfrm>
        </p:grpSpPr>
        <p:grpSp>
          <p:nvGrpSpPr>
            <p:cNvPr id="1620" name="Group 1620"/>
            <p:cNvGrpSpPr/>
            <p:nvPr/>
          </p:nvGrpSpPr>
          <p:grpSpPr>
            <a:xfrm>
              <a:off x="2228530" y="0"/>
              <a:ext cx="507128" cy="507127"/>
              <a:chOff x="0" y="0"/>
              <a:chExt cx="507126" cy="507126"/>
            </a:xfrm>
          </p:grpSpPr>
          <p:sp>
            <p:nvSpPr>
              <p:cNvPr id="1618" name="Shape 161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9" name="Shape 161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621" name="Shape 1621"/>
            <p:cNvSpPr/>
            <p:nvPr/>
          </p:nvSpPr>
          <p:spPr>
            <a:xfrm>
              <a:off x="812534" y="509697"/>
              <a:ext cx="202020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" grpId="0" animBg="1" advAuto="0"/>
      <p:bldP spid="1579" grpId="0" animBg="1" advAuto="0"/>
      <p:bldP spid="1580" grpId="0" animBg="1" advAuto="0"/>
      <p:bldP spid="1581" grpId="0" animBg="1" advAuto="0"/>
      <p:bldP spid="1582" grpId="0" animBg="1" advAuto="0"/>
      <p:bldP spid="1587" grpId="0" advAuto="0"/>
      <p:bldP spid="1592" grpId="0" advAuto="0"/>
      <p:bldP spid="1597" grpId="0" advAuto="0"/>
      <p:bldP spid="1602" grpId="0" advAuto="0"/>
      <p:bldP spid="1607" grpId="0" animBg="1" advAuto="0"/>
      <p:bldP spid="1612" grpId="0" animBg="1" advAuto="0"/>
      <p:bldP spid="1617" grpId="0" animBg="1" advAuto="0"/>
      <p:bldP spid="162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01" name="Shape 2401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2" name="Shape 2402"/>
          <p:cNvSpPr/>
          <p:nvPr/>
        </p:nvSpPr>
        <p:spPr>
          <a:xfrm>
            <a:off x="2660009" y="4726628"/>
            <a:ext cx="7458339" cy="99210"/>
          </a:xfrm>
          <a:prstGeom prst="roundRect">
            <a:avLst>
              <a:gd name="adj" fmla="val 38404"/>
            </a:avLst>
          </a:prstGeom>
          <a:solidFill>
            <a:srgbClr val="595C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06" name="Group 2406"/>
          <p:cNvGrpSpPr/>
          <p:nvPr/>
        </p:nvGrpSpPr>
        <p:grpSpPr>
          <a:xfrm>
            <a:off x="5063294" y="1936503"/>
            <a:ext cx="1366636" cy="992097"/>
            <a:chOff x="0" y="0"/>
            <a:chExt cx="1366813" cy="992095"/>
          </a:xfrm>
        </p:grpSpPr>
        <p:sp>
          <p:nvSpPr>
            <p:cNvPr id="2403" name="Shape 2403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4" name="Shape 2404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5" name="Shape 2405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0" name="Group 2410"/>
          <p:cNvGrpSpPr/>
          <p:nvPr/>
        </p:nvGrpSpPr>
        <p:grpSpPr>
          <a:xfrm>
            <a:off x="2735252" y="2163450"/>
            <a:ext cx="1366636" cy="992097"/>
            <a:chOff x="0" y="0"/>
            <a:chExt cx="1366813" cy="992095"/>
          </a:xfrm>
        </p:grpSpPr>
        <p:sp>
          <p:nvSpPr>
            <p:cNvPr id="2407" name="Shape 2407"/>
            <p:cNvSpPr/>
            <p:nvPr/>
          </p:nvSpPr>
          <p:spPr>
            <a:xfrm>
              <a:off x="178333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8" name="Shape 2408"/>
            <p:cNvSpPr/>
            <p:nvPr/>
          </p:nvSpPr>
          <p:spPr>
            <a:xfrm>
              <a:off x="399960" y="128983"/>
              <a:ext cx="56689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0" y="399045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3" name="Group 2413"/>
          <p:cNvGrpSpPr/>
          <p:nvPr/>
        </p:nvGrpSpPr>
        <p:grpSpPr>
          <a:xfrm>
            <a:off x="3027240" y="3510046"/>
            <a:ext cx="1004215" cy="1121302"/>
            <a:chOff x="64106" y="0"/>
            <a:chExt cx="1004345" cy="1121300"/>
          </a:xfrm>
        </p:grpSpPr>
        <p:sp>
          <p:nvSpPr>
            <p:cNvPr id="2411" name="Shape 2411"/>
            <p:cNvSpPr/>
            <p:nvPr/>
          </p:nvSpPr>
          <p:spPr>
            <a:xfrm>
              <a:off x="478499" y="0"/>
              <a:ext cx="589953" cy="112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64106" y="0"/>
              <a:ext cx="828787" cy="1121300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6" name="Group 2416"/>
          <p:cNvGrpSpPr/>
          <p:nvPr/>
        </p:nvGrpSpPr>
        <p:grpSpPr>
          <a:xfrm>
            <a:off x="3998486" y="1833413"/>
            <a:ext cx="1081480" cy="2797936"/>
            <a:chOff x="69039" y="0"/>
            <a:chExt cx="1081620" cy="2797935"/>
          </a:xfrm>
        </p:grpSpPr>
        <p:sp>
          <p:nvSpPr>
            <p:cNvPr id="2414" name="Shape 2414"/>
            <p:cNvSpPr/>
            <p:nvPr/>
          </p:nvSpPr>
          <p:spPr>
            <a:xfrm>
              <a:off x="515315" y="0"/>
              <a:ext cx="635345" cy="27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69039" y="0"/>
              <a:ext cx="892554" cy="2797936"/>
            </a:xfrm>
            <a:prstGeom prst="triangl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9" name="Group 2419"/>
          <p:cNvGrpSpPr/>
          <p:nvPr/>
        </p:nvGrpSpPr>
        <p:grpSpPr>
          <a:xfrm>
            <a:off x="4843912" y="3274991"/>
            <a:ext cx="2187832" cy="1356359"/>
            <a:chOff x="139666" y="0"/>
            <a:chExt cx="2188115" cy="1356358"/>
          </a:xfrm>
        </p:grpSpPr>
        <p:sp>
          <p:nvSpPr>
            <p:cNvPr id="2417" name="Shape 2417"/>
            <p:cNvSpPr/>
            <p:nvPr/>
          </p:nvSpPr>
          <p:spPr>
            <a:xfrm>
              <a:off x="1042483" y="0"/>
              <a:ext cx="1285300" cy="13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139666" y="0"/>
              <a:ext cx="1805634" cy="1356358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6649311" y="2511382"/>
            <a:ext cx="1451241" cy="2119969"/>
            <a:chOff x="92643" y="0"/>
            <a:chExt cx="1451429" cy="2119968"/>
          </a:xfrm>
        </p:grpSpPr>
        <p:sp>
          <p:nvSpPr>
            <p:cNvPr id="2420" name="Shape 2420"/>
            <p:cNvSpPr/>
            <p:nvPr/>
          </p:nvSpPr>
          <p:spPr>
            <a:xfrm>
              <a:off x="691503" y="0"/>
              <a:ext cx="852570" cy="21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alpha val="6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92643" y="0"/>
              <a:ext cx="1197721" cy="2119969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5" name="Group 2425"/>
          <p:cNvGrpSpPr/>
          <p:nvPr/>
        </p:nvGrpSpPr>
        <p:grpSpPr>
          <a:xfrm>
            <a:off x="7705241" y="3898796"/>
            <a:ext cx="2107979" cy="732552"/>
            <a:chOff x="134568" y="0"/>
            <a:chExt cx="2108252" cy="732551"/>
          </a:xfrm>
        </p:grpSpPr>
        <p:sp>
          <p:nvSpPr>
            <p:cNvPr id="2423" name="Shape 2423"/>
            <p:cNvSpPr/>
            <p:nvPr/>
          </p:nvSpPr>
          <p:spPr>
            <a:xfrm>
              <a:off x="1004433" y="0"/>
              <a:ext cx="1238388" cy="7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134568" y="0"/>
              <a:ext cx="1739730" cy="732551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9" name="Group 2429"/>
          <p:cNvGrpSpPr/>
          <p:nvPr/>
        </p:nvGrpSpPr>
        <p:grpSpPr>
          <a:xfrm>
            <a:off x="7875888" y="2545701"/>
            <a:ext cx="1366636" cy="992097"/>
            <a:chOff x="0" y="0"/>
            <a:chExt cx="1366813" cy="992095"/>
          </a:xfrm>
        </p:grpSpPr>
        <p:sp>
          <p:nvSpPr>
            <p:cNvPr id="2426" name="Shape 2426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7" name="Shape 2427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30" name="Shape 2430"/>
          <p:cNvSpPr/>
          <p:nvPr/>
        </p:nvSpPr>
        <p:spPr>
          <a:xfrm>
            <a:off x="838886" y="5073189"/>
            <a:ext cx="10514231" cy="5232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sz="1400">
              <a:solidFill>
                <a:srgbClr val="595C5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. </a:t>
            </a: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</a:t>
            </a:r>
            <a:endParaRPr sz="1400">
              <a:solidFill>
                <a:srgbClr val="91958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 animBg="1" advAuto="0"/>
      <p:bldP spid="2406" grpId="0" animBg="1" advAuto="0"/>
      <p:bldP spid="2410" grpId="0" animBg="1" advAuto="0"/>
      <p:bldP spid="2413" grpId="0" animBg="1" advAuto="0"/>
      <p:bldP spid="2416" grpId="0" animBg="1" advAuto="0"/>
      <p:bldP spid="2419" grpId="0" animBg="1" advAuto="0"/>
      <p:bldP spid="2422" grpId="0" animBg="1" advAuto="0"/>
      <p:bldP spid="2425" grpId="0" animBg="1" advAuto="0"/>
      <p:bldP spid="2429" grpId="0" animBg="1" advAuto="0"/>
      <p:bldP spid="2430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2433" name="Shape 2433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434" name="Chart 2434"/>
          <p:cNvGraphicFramePr/>
          <p:nvPr/>
        </p:nvGraphicFramePr>
        <p:xfrm>
          <a:off x="955381" y="1919333"/>
          <a:ext cx="6564335" cy="29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439" name="Group 2439"/>
          <p:cNvGrpSpPr/>
          <p:nvPr/>
        </p:nvGrpSpPr>
        <p:grpSpPr>
          <a:xfrm>
            <a:off x="7819487" y="3072330"/>
            <a:ext cx="2626274" cy="507129"/>
            <a:chOff x="-1" y="88255"/>
            <a:chExt cx="2626615" cy="507128"/>
          </a:xfrm>
        </p:grpSpPr>
        <p:grpSp>
          <p:nvGrpSpPr>
            <p:cNvPr id="2437" name="Group 2437"/>
            <p:cNvGrpSpPr/>
            <p:nvPr/>
          </p:nvGrpSpPr>
          <p:grpSpPr>
            <a:xfrm>
              <a:off x="-1" y="88255"/>
              <a:ext cx="507128" cy="507128"/>
              <a:chOff x="0" y="0"/>
              <a:chExt cx="507126" cy="507126"/>
            </a:xfrm>
          </p:grpSpPr>
          <p:sp>
            <p:nvSpPr>
              <p:cNvPr id="2435" name="Shape 243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38" name="Shape 2438"/>
            <p:cNvSpPr/>
            <p:nvPr/>
          </p:nvSpPr>
          <p:spPr>
            <a:xfrm>
              <a:off x="507127" y="100573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4" name="Group 2444"/>
          <p:cNvGrpSpPr/>
          <p:nvPr/>
        </p:nvGrpSpPr>
        <p:grpSpPr>
          <a:xfrm>
            <a:off x="7819487" y="3866373"/>
            <a:ext cx="2626274" cy="507129"/>
            <a:chOff x="-1" y="92686"/>
            <a:chExt cx="2626615" cy="507128"/>
          </a:xfrm>
        </p:grpSpPr>
        <p:grpSp>
          <p:nvGrpSpPr>
            <p:cNvPr id="2442" name="Group 2442"/>
            <p:cNvGrpSpPr/>
            <p:nvPr/>
          </p:nvGrpSpPr>
          <p:grpSpPr>
            <a:xfrm>
              <a:off x="-1" y="92686"/>
              <a:ext cx="507128" cy="507128"/>
              <a:chOff x="0" y="0"/>
              <a:chExt cx="507126" cy="507126"/>
            </a:xfrm>
          </p:grpSpPr>
          <p:sp>
            <p:nvSpPr>
              <p:cNvPr id="2440" name="Shape 2440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3" name="Shape 2443"/>
            <p:cNvSpPr/>
            <p:nvPr/>
          </p:nvSpPr>
          <p:spPr>
            <a:xfrm>
              <a:off x="507127" y="92686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9" name="Group 2449"/>
          <p:cNvGrpSpPr/>
          <p:nvPr/>
        </p:nvGrpSpPr>
        <p:grpSpPr>
          <a:xfrm>
            <a:off x="7819488" y="2194467"/>
            <a:ext cx="2543158" cy="524479"/>
            <a:chOff x="-1" y="73008"/>
            <a:chExt cx="2543488" cy="524478"/>
          </a:xfrm>
        </p:grpSpPr>
        <p:grpSp>
          <p:nvGrpSpPr>
            <p:cNvPr id="2447" name="Group 2447"/>
            <p:cNvGrpSpPr/>
            <p:nvPr/>
          </p:nvGrpSpPr>
          <p:grpSpPr>
            <a:xfrm>
              <a:off x="-1" y="90358"/>
              <a:ext cx="507128" cy="507128"/>
              <a:chOff x="0" y="0"/>
              <a:chExt cx="507126" cy="507126"/>
            </a:xfrm>
          </p:grpSpPr>
          <p:sp>
            <p:nvSpPr>
              <p:cNvPr id="2445" name="Shape 244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48" name="Shape 2448"/>
            <p:cNvSpPr/>
            <p:nvPr/>
          </p:nvSpPr>
          <p:spPr>
            <a:xfrm>
              <a:off x="507127" y="73008"/>
              <a:ext cx="203636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4" name="Group 2454"/>
          <p:cNvGrpSpPr/>
          <p:nvPr/>
        </p:nvGrpSpPr>
        <p:grpSpPr>
          <a:xfrm>
            <a:off x="1227149" y="5134821"/>
            <a:ext cx="10125971" cy="834110"/>
            <a:chOff x="0" y="0"/>
            <a:chExt cx="10127288" cy="834108"/>
          </a:xfrm>
        </p:grpSpPr>
        <p:grpSp>
          <p:nvGrpSpPr>
            <p:cNvPr id="2452" name="Group 2452"/>
            <p:cNvGrpSpPr/>
            <p:nvPr/>
          </p:nvGrpSpPr>
          <p:grpSpPr>
            <a:xfrm>
              <a:off x="0" y="0"/>
              <a:ext cx="834108" cy="834108"/>
              <a:chOff x="0" y="0"/>
              <a:chExt cx="834107" cy="834107"/>
            </a:xfrm>
          </p:grpSpPr>
          <p:sp>
            <p:nvSpPr>
              <p:cNvPr id="2450" name="Shape 2450"/>
              <p:cNvSpPr/>
              <p:nvPr/>
            </p:nvSpPr>
            <p:spPr>
              <a:xfrm>
                <a:off x="0" y="0"/>
                <a:ext cx="834108" cy="834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286301" y="231021"/>
                <a:ext cx="296607" cy="40410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3" name="Shape 2453"/>
            <p:cNvSpPr/>
            <p:nvPr/>
          </p:nvSpPr>
          <p:spPr>
            <a:xfrm>
              <a:off x="869210" y="47720"/>
              <a:ext cx="925807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 </a:t>
              </a:r>
              <a:endPara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34" grpId="0">
        <p:bldSub>
          <a:bldChart bld="series"/>
        </p:bldSub>
      </p:bldGraphic>
      <p:bldP spid="2439" grpId="0" animBg="1" advAuto="0"/>
      <p:bldP spid="2444" grpId="0" animBg="1" advAuto="0"/>
      <p:bldP spid="2449" grpId="0" animBg="1" advAuto="0"/>
      <p:bldP spid="2454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同心圆 1"/>
          <p:cNvSpPr>
            <a:spLocks noChangeArrowheads="1"/>
          </p:cNvSpPr>
          <p:nvPr/>
        </p:nvSpPr>
        <p:spPr bwMode="auto">
          <a:xfrm>
            <a:off x="5340449" y="-378884"/>
            <a:ext cx="2664536" cy="2660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793" y="5252223"/>
            <a:ext cx="12190414" cy="1152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378209" y="1412862"/>
            <a:ext cx="2183394" cy="2183679"/>
          </a:xfrm>
          <a:prstGeom prst="ellipse">
            <a:avLst/>
          </a:prstGeom>
          <a:solidFill>
            <a:schemeClr val="accent2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1" name="Text Placeholder 4"/>
          <p:cNvSpPr txBox="1"/>
          <p:nvPr/>
        </p:nvSpPr>
        <p:spPr>
          <a:xfrm>
            <a:off x="4997764" y="1423406"/>
            <a:ext cx="2183394" cy="2183679"/>
          </a:xfrm>
          <a:prstGeom prst="ellipse">
            <a:avLst/>
          </a:prstGeom>
          <a:solidFill>
            <a:schemeClr val="accent1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2" name="Text Placeholder 5"/>
          <p:cNvSpPr txBox="1"/>
          <p:nvPr/>
        </p:nvSpPr>
        <p:spPr>
          <a:xfrm>
            <a:off x="8697016" y="1423406"/>
            <a:ext cx="2183394" cy="2183679"/>
          </a:xfrm>
          <a:prstGeom prst="ellipse">
            <a:avLst/>
          </a:prstGeom>
          <a:solidFill>
            <a:schemeClr val="accent3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3" name="Right Arrow 10"/>
          <p:cNvSpPr/>
          <p:nvPr/>
        </p:nvSpPr>
        <p:spPr>
          <a:xfrm rot="5400000">
            <a:off x="1004476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4" name="Right Arrow 11"/>
          <p:cNvSpPr/>
          <p:nvPr/>
        </p:nvSpPr>
        <p:spPr>
          <a:xfrm rot="5400000">
            <a:off x="4624031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5" name="Right Arrow 12"/>
          <p:cNvSpPr/>
          <p:nvPr/>
        </p:nvSpPr>
        <p:spPr>
          <a:xfrm rot="16200000">
            <a:off x="8343602" y="1986866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grpSp>
        <p:nvGrpSpPr>
          <p:cNvPr id="46" name="组合 45"/>
          <p:cNvGrpSpPr/>
          <p:nvPr/>
        </p:nvGrpSpPr>
        <p:grpSpPr>
          <a:xfrm>
            <a:off x="8427636" y="3775909"/>
            <a:ext cx="2756056" cy="874782"/>
            <a:chOff x="7998038" y="4584791"/>
            <a:chExt cx="2592731" cy="769248"/>
          </a:xfrm>
        </p:grpSpPr>
        <p:sp>
          <p:nvSpPr>
            <p:cNvPr id="47" name="文本框 15"/>
            <p:cNvSpPr txBox="1"/>
            <p:nvPr/>
          </p:nvSpPr>
          <p:spPr>
            <a:xfrm>
              <a:off x="7998038" y="5094218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8624769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8214401" y="5075050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683864" y="3775903"/>
            <a:ext cx="2756056" cy="868296"/>
            <a:chOff x="4799139" y="4584791"/>
            <a:chExt cx="2592731" cy="763546"/>
          </a:xfrm>
        </p:grpSpPr>
        <p:sp>
          <p:nvSpPr>
            <p:cNvPr id="51" name="文本框 19"/>
            <p:cNvSpPr txBox="1"/>
            <p:nvPr/>
          </p:nvSpPr>
          <p:spPr>
            <a:xfrm>
              <a:off x="4799139" y="5088516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54" name="文本框 20"/>
            <p:cNvSpPr txBox="1"/>
            <p:nvPr/>
          </p:nvSpPr>
          <p:spPr>
            <a:xfrm>
              <a:off x="5456348" y="4584791"/>
              <a:ext cx="1187104" cy="365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045980" y="5039559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036085" y="3775910"/>
            <a:ext cx="2756056" cy="868295"/>
            <a:chOff x="1558687" y="4584791"/>
            <a:chExt cx="2592731" cy="763544"/>
          </a:xfrm>
        </p:grpSpPr>
        <p:sp>
          <p:nvSpPr>
            <p:cNvPr id="57" name="文本框 23"/>
            <p:cNvSpPr txBox="1"/>
            <p:nvPr/>
          </p:nvSpPr>
          <p:spPr>
            <a:xfrm>
              <a:off x="1558687" y="5088514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  <a:endParaRPr lang="zh-CN" altLang="en-US" dirty="0"/>
            </a:p>
          </p:txBody>
        </p:sp>
        <p:sp>
          <p:nvSpPr>
            <p:cNvPr id="58" name="文本框 24"/>
            <p:cNvSpPr txBox="1"/>
            <p:nvPr/>
          </p:nvSpPr>
          <p:spPr>
            <a:xfrm>
              <a:off x="2191162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80794" y="5039555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26"/>
          <p:cNvSpPr txBox="1"/>
          <p:nvPr/>
        </p:nvSpPr>
        <p:spPr>
          <a:xfrm>
            <a:off x="1872081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7"/>
          <p:cNvSpPr txBox="1"/>
          <p:nvPr/>
        </p:nvSpPr>
        <p:spPr>
          <a:xfrm>
            <a:off x="5522827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8"/>
          <p:cNvSpPr txBox="1"/>
          <p:nvPr/>
        </p:nvSpPr>
        <p:spPr>
          <a:xfrm>
            <a:off x="9190888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59"/>
          <p:cNvSpPr>
            <a:spLocks noChangeArrowheads="1"/>
          </p:cNvSpPr>
          <p:nvPr/>
        </p:nvSpPr>
        <p:spPr bwMode="auto">
          <a:xfrm>
            <a:off x="3652571" y="5348233"/>
            <a:ext cx="488686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chemeClr val="bg1"/>
                </a:solidFill>
                <a:sym typeface="微软雅黑" panose="020B0503020204020204" pitchFamily="34" charset="-122"/>
              </a:rPr>
              <a:t>点击添加图表主题</a:t>
            </a:r>
            <a:endParaRPr lang="zh-CN" altLang="en-US" sz="1900" b="1" dirty="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0"/>
          <p:cNvSpPr>
            <a:spLocks noChangeArrowheads="1"/>
          </p:cNvSpPr>
          <p:nvPr/>
        </p:nvSpPr>
        <p:spPr bwMode="auto">
          <a:xfrm>
            <a:off x="1583855" y="5691134"/>
            <a:ext cx="9121646" cy="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54" rIns="0" bIns="60954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在此录入上述图表的综合分析说明，在此录入上述图表的综合分析说明，在此录入上述图表的综合分析说明，在此录入上述图表的综合分析说明，在此录入上述图表的综合分析说明。</a:t>
            </a:r>
            <a:endParaRPr lang="zh-CN" altLang="en-US" sz="15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 build="p"/>
      <p:bldP spid="41" grpId="0" animBg="1" build="p"/>
      <p:bldP spid="42" grpId="0" animBg="1" build="p"/>
      <p:bldP spid="43" grpId="0" animBg="1"/>
      <p:bldP spid="44" grpId="0" animBg="1"/>
      <p:bldP spid="45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/>
          <p:nvPr/>
        </p:nvSpPr>
        <p:spPr bwMode="auto">
          <a:xfrm>
            <a:off x="6168955" y="4354937"/>
            <a:ext cx="115146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/>
          <p:nvPr/>
        </p:nvSpPr>
        <p:spPr bwMode="auto">
          <a:xfrm>
            <a:off x="4826987" y="4354937"/>
            <a:ext cx="1155700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58635" y="1773200"/>
            <a:ext cx="4030134" cy="3832398"/>
            <a:chOff x="3748193" y="2000673"/>
            <a:chExt cx="4030134" cy="3833285"/>
          </a:xfrm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9638" y="1802828"/>
            <a:ext cx="2609851" cy="507831"/>
            <a:chOff x="7939194" y="2030307"/>
            <a:chExt cx="2609851" cy="507948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345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7115" y="1802828"/>
            <a:ext cx="2650066" cy="507831"/>
            <a:chOff x="1336673" y="2030307"/>
            <a:chExt cx="2650066" cy="507948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9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/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87738" y="3828012"/>
            <a:ext cx="2571751" cy="507831"/>
            <a:chOff x="7977294" y="4055958"/>
            <a:chExt cx="2571751" cy="50794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/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635313" y="3830128"/>
            <a:ext cx="2613228" cy="507831"/>
            <a:chOff x="1324871" y="4058074"/>
            <a:chExt cx="2613228" cy="507948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87491" y="2312825"/>
            <a:ext cx="4018947" cy="882446"/>
            <a:chOff x="1177047" y="2540424"/>
            <a:chExt cx="4018947" cy="88265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73804" y="2325523"/>
            <a:ext cx="3712633" cy="878213"/>
            <a:chOff x="6563360" y="2553124"/>
            <a:chExt cx="3712633" cy="878416"/>
          </a:xfrm>
        </p:grpSpPr>
        <p:sp>
          <p:nvSpPr>
            <p:cNvPr id="39" name="任意多边形 38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7304" y="4346471"/>
            <a:ext cx="3676651" cy="882446"/>
            <a:chOff x="6626860" y="4574541"/>
            <a:chExt cx="3676651" cy="882650"/>
          </a:xfrm>
        </p:grpSpPr>
        <p:sp>
          <p:nvSpPr>
            <p:cNvPr id="42" name="任意多边形 41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87490" y="4346471"/>
            <a:ext cx="3640065" cy="882446"/>
            <a:chOff x="1177046" y="4574541"/>
            <a:chExt cx="3640065" cy="882650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546672" y="240216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580177" y="4429012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278010" y="241661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8353540" y="4445683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泪滴形 22"/>
          <p:cNvSpPr/>
          <p:nvPr/>
        </p:nvSpPr>
        <p:spPr>
          <a:xfrm>
            <a:off x="9165898" y="2797409"/>
            <a:ext cx="2230864" cy="2231203"/>
          </a:xfrm>
          <a:prstGeom prst="teardrop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42" y="3051262"/>
            <a:ext cx="470985" cy="4744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9628164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671" y="2220791"/>
            <a:ext cx="2412935" cy="160427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5671" y="3824468"/>
            <a:ext cx="2412935" cy="147674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0755" y="3905081"/>
            <a:ext cx="2219975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这里填写目录内容说明，设计的发展存在着一个时代价值观的问题。这里填写目录内容说明。设计的发展存在着一个时代价值观的问题这里填写目录内容说明。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泪滴形 28"/>
          <p:cNvSpPr/>
          <p:nvPr/>
        </p:nvSpPr>
        <p:spPr>
          <a:xfrm>
            <a:off x="6483815" y="2797409"/>
            <a:ext cx="2230864" cy="2231203"/>
          </a:xfrm>
          <a:prstGeom prst="teardrop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55421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35" y="3051265"/>
            <a:ext cx="463834" cy="4672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泪滴形 31"/>
          <p:cNvSpPr/>
          <p:nvPr/>
        </p:nvSpPr>
        <p:spPr>
          <a:xfrm>
            <a:off x="3821043" y="2797409"/>
            <a:ext cx="2230864" cy="2231203"/>
          </a:xfrm>
          <a:prstGeom prst="teardrop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73920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14" y="3051265"/>
            <a:ext cx="464858" cy="4649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52357" y="2334371"/>
            <a:ext cx="954198" cy="954323"/>
            <a:chOff x="1338684" y="442531"/>
            <a:chExt cx="715742" cy="715742"/>
          </a:xfrm>
        </p:grpSpPr>
        <p:sp>
          <p:nvSpPr>
            <p:cNvPr id="18" name="加号 17"/>
            <p:cNvSpPr/>
            <p:nvPr/>
          </p:nvSpPr>
          <p:spPr>
            <a:xfrm>
              <a:off x="1338684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19" name="加号 6"/>
            <p:cNvSpPr/>
            <p:nvPr/>
          </p:nvSpPr>
          <p:spPr>
            <a:xfrm>
              <a:off x="1433556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18902" y="2334371"/>
            <a:ext cx="954198" cy="954323"/>
            <a:chOff x="3488872" y="442531"/>
            <a:chExt cx="715742" cy="715742"/>
          </a:xfrm>
        </p:grpSpPr>
        <p:sp>
          <p:nvSpPr>
            <p:cNvPr id="21" name="加号 20"/>
            <p:cNvSpPr/>
            <p:nvPr/>
          </p:nvSpPr>
          <p:spPr>
            <a:xfrm>
              <a:off x="3488872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2" name="加号 10"/>
            <p:cNvSpPr/>
            <p:nvPr/>
          </p:nvSpPr>
          <p:spPr>
            <a:xfrm>
              <a:off x="3583744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85447" y="2334371"/>
            <a:ext cx="954198" cy="954323"/>
            <a:chOff x="5639061" y="442531"/>
            <a:chExt cx="715742" cy="715742"/>
          </a:xfrm>
        </p:grpSpPr>
        <p:sp>
          <p:nvSpPr>
            <p:cNvPr id="24" name="等于号 23"/>
            <p:cNvSpPr/>
            <p:nvPr/>
          </p:nvSpPr>
          <p:spPr>
            <a:xfrm>
              <a:off x="5639061" y="442531"/>
              <a:ext cx="715742" cy="715742"/>
            </a:xfrm>
            <a:prstGeom prst="mathEqual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5" name="等于号 14"/>
            <p:cNvSpPr/>
            <p:nvPr/>
          </p:nvSpPr>
          <p:spPr>
            <a:xfrm>
              <a:off x="5733933" y="589974"/>
              <a:ext cx="525998" cy="4208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3598" y="1988839"/>
            <a:ext cx="1645170" cy="1645384"/>
            <a:chOff x="729698" y="1954731"/>
            <a:chExt cx="1234038" cy="1234038"/>
          </a:xfrm>
        </p:grpSpPr>
        <p:sp>
          <p:nvSpPr>
            <p:cNvPr id="27" name="椭圆 26"/>
            <p:cNvSpPr/>
            <p:nvPr/>
          </p:nvSpPr>
          <p:spPr>
            <a:xfrm>
              <a:off x="729698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28" name="Freeform 42"/>
            <p:cNvSpPr>
              <a:spLocks noChangeAspect="1" noEditPoints="1"/>
            </p:cNvSpPr>
            <p:nvPr/>
          </p:nvSpPr>
          <p:spPr bwMode="auto">
            <a:xfrm>
              <a:off x="1142307" y="2139702"/>
              <a:ext cx="401198" cy="513231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6691" y="2652933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40143" y="1988839"/>
            <a:ext cx="1645170" cy="1645384"/>
            <a:chOff x="2879887" y="1954731"/>
            <a:chExt cx="1234038" cy="1234038"/>
          </a:xfrm>
        </p:grpSpPr>
        <p:sp>
          <p:nvSpPr>
            <p:cNvPr id="31" name="椭圆 30"/>
            <p:cNvSpPr/>
            <p:nvPr/>
          </p:nvSpPr>
          <p:spPr>
            <a:xfrm>
              <a:off x="2879887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5" name="TextBox 44"/>
            <p:cNvSpPr txBox="1"/>
            <p:nvPr/>
          </p:nvSpPr>
          <p:spPr>
            <a:xfrm>
              <a:off x="3034236" y="267655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Freeform 21"/>
            <p:cNvSpPr>
              <a:spLocks noChangeAspect="1" noEditPoints="1"/>
            </p:cNvSpPr>
            <p:nvPr/>
          </p:nvSpPr>
          <p:spPr bwMode="auto">
            <a:xfrm>
              <a:off x="3265892" y="2190753"/>
              <a:ext cx="462027" cy="433852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06689" y="1988839"/>
            <a:ext cx="1645170" cy="1645384"/>
            <a:chOff x="5030076" y="1954731"/>
            <a:chExt cx="1234038" cy="1234038"/>
          </a:xfrm>
        </p:grpSpPr>
        <p:sp>
          <p:nvSpPr>
            <p:cNvPr id="48" name="椭圆 47"/>
            <p:cNvSpPr/>
            <p:nvPr/>
          </p:nvSpPr>
          <p:spPr>
            <a:xfrm>
              <a:off x="5030076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9" name="TextBox 48"/>
            <p:cNvSpPr txBox="1"/>
            <p:nvPr/>
          </p:nvSpPr>
          <p:spPr>
            <a:xfrm>
              <a:off x="5195688" y="2696021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Freeform 47"/>
            <p:cNvSpPr>
              <a:spLocks noChangeAspect="1" noEditPoints="1"/>
            </p:cNvSpPr>
            <p:nvPr/>
          </p:nvSpPr>
          <p:spPr bwMode="auto">
            <a:xfrm>
              <a:off x="5361261" y="2186183"/>
              <a:ext cx="594194" cy="481924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573233" y="1988839"/>
            <a:ext cx="1645170" cy="1645384"/>
            <a:chOff x="7180264" y="1954731"/>
            <a:chExt cx="1234038" cy="1234038"/>
          </a:xfrm>
        </p:grpSpPr>
        <p:sp>
          <p:nvSpPr>
            <p:cNvPr id="52" name="椭圆 51"/>
            <p:cNvSpPr/>
            <p:nvPr/>
          </p:nvSpPr>
          <p:spPr>
            <a:xfrm>
              <a:off x="7180264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53" name="TextBox 52"/>
            <p:cNvSpPr txBox="1"/>
            <p:nvPr/>
          </p:nvSpPr>
          <p:spPr>
            <a:xfrm>
              <a:off x="7341068" y="263293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564044" y="2138321"/>
              <a:ext cx="479388" cy="442664"/>
            </a:xfrm>
            <a:custGeom>
              <a:avLst/>
              <a:gdLst>
                <a:gd name="T0" fmla="*/ 274 w 309"/>
                <a:gd name="T1" fmla="*/ 0 h 257"/>
                <a:gd name="T2" fmla="*/ 309 w 309"/>
                <a:gd name="T3" fmla="*/ 34 h 257"/>
                <a:gd name="T4" fmla="*/ 299 w 309"/>
                <a:gd name="T5" fmla="*/ 129 h 257"/>
                <a:gd name="T6" fmla="*/ 247 w 309"/>
                <a:gd name="T7" fmla="*/ 139 h 257"/>
                <a:gd name="T8" fmla="*/ 195 w 309"/>
                <a:gd name="T9" fmla="*/ 202 h 257"/>
                <a:gd name="T10" fmla="*/ 195 w 309"/>
                <a:gd name="T11" fmla="*/ 139 h 257"/>
                <a:gd name="T12" fmla="*/ 168 w 309"/>
                <a:gd name="T13" fmla="*/ 123 h 257"/>
                <a:gd name="T14" fmla="*/ 211 w 309"/>
                <a:gd name="T15" fmla="*/ 123 h 257"/>
                <a:gd name="T16" fmla="*/ 211 w 309"/>
                <a:gd name="T17" fmla="*/ 157 h 257"/>
                <a:gd name="T18" fmla="*/ 239 w 309"/>
                <a:gd name="T19" fmla="*/ 123 h 257"/>
                <a:gd name="T20" fmla="*/ 274 w 309"/>
                <a:gd name="T21" fmla="*/ 123 h 257"/>
                <a:gd name="T22" fmla="*/ 293 w 309"/>
                <a:gd name="T23" fmla="*/ 104 h 257"/>
                <a:gd name="T24" fmla="*/ 287 w 309"/>
                <a:gd name="T25" fmla="*/ 21 h 257"/>
                <a:gd name="T26" fmla="*/ 102 w 309"/>
                <a:gd name="T27" fmla="*/ 16 h 257"/>
                <a:gd name="T28" fmla="*/ 83 w 309"/>
                <a:gd name="T29" fmla="*/ 34 h 257"/>
                <a:gd name="T30" fmla="*/ 76 w 309"/>
                <a:gd name="T31" fmla="*/ 118 h 257"/>
                <a:gd name="T32" fmla="*/ 67 w 309"/>
                <a:gd name="T33" fmla="*/ 104 h 257"/>
                <a:gd name="T34" fmla="*/ 77 w 309"/>
                <a:gd name="T35" fmla="*/ 10 h 257"/>
                <a:gd name="T36" fmla="*/ 44 w 309"/>
                <a:gd name="T37" fmla="*/ 115 h 257"/>
                <a:gd name="T38" fmla="*/ 44 w 309"/>
                <a:gd name="T39" fmla="*/ 171 h 257"/>
                <a:gd name="T40" fmla="*/ 44 w 309"/>
                <a:gd name="T41" fmla="*/ 115 h 257"/>
                <a:gd name="T42" fmla="*/ 88 w 309"/>
                <a:gd name="T43" fmla="*/ 123 h 257"/>
                <a:gd name="T44" fmla="*/ 156 w 309"/>
                <a:gd name="T45" fmla="*/ 123 h 257"/>
                <a:gd name="T46" fmla="*/ 92 w 309"/>
                <a:gd name="T47" fmla="*/ 250 h 257"/>
                <a:gd name="T48" fmla="*/ 96 w 309"/>
                <a:gd name="T49" fmla="*/ 201 h 257"/>
                <a:gd name="T50" fmla="*/ 96 w 309"/>
                <a:gd name="T51" fmla="*/ 257 h 257"/>
                <a:gd name="T52" fmla="*/ 149 w 309"/>
                <a:gd name="T53" fmla="*/ 250 h 257"/>
                <a:gd name="T54" fmla="*/ 153 w 309"/>
                <a:gd name="T55" fmla="*/ 201 h 257"/>
                <a:gd name="T56" fmla="*/ 175 w 309"/>
                <a:gd name="T57" fmla="*/ 250 h 257"/>
                <a:gd name="T58" fmla="*/ 153 w 309"/>
                <a:gd name="T59" fmla="*/ 161 h 257"/>
                <a:gd name="T60" fmla="*/ 70 w 309"/>
                <a:gd name="T61" fmla="*/ 183 h 257"/>
                <a:gd name="T62" fmla="*/ 92 w 309"/>
                <a:gd name="T63" fmla="*/ 250 h 257"/>
                <a:gd name="T64" fmla="*/ 19 w 309"/>
                <a:gd name="T65" fmla="*/ 207 h 257"/>
                <a:gd name="T66" fmla="*/ 22 w 309"/>
                <a:gd name="T67" fmla="*/ 248 h 257"/>
                <a:gd name="T68" fmla="*/ 58 w 309"/>
                <a:gd name="T69" fmla="*/ 252 h 257"/>
                <a:gd name="T70" fmla="*/ 59 w 309"/>
                <a:gd name="T71" fmla="*/ 175 h 257"/>
                <a:gd name="T72" fmla="*/ 0 w 309"/>
                <a:gd name="T73" fmla="*/ 193 h 257"/>
                <a:gd name="T74" fmla="*/ 19 w 309"/>
                <a:gd name="T7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257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200095" y="3909052"/>
            <a:ext cx="98181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82848" y="4132817"/>
            <a:ext cx="6677635" cy="19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的发展存在着一个时代价值观的问题，即什么是设计？为什么而设计？围绕这个问题，不同的时期就会形成不同的设计面貌。对于多元化的今天，如何找到设计自身的演绎趋势，符合现代社会的发展，这就需要设计师赋予设计以生命，能动地给予设计以人性化的体验，建立起设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31018" y="4180822"/>
            <a:ext cx="2507778" cy="1504428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024060" y="2616525"/>
            <a:ext cx="3349689" cy="1073051"/>
            <a:chOff x="2267744" y="1962393"/>
            <a:chExt cx="2512594" cy="804788"/>
          </a:xfrm>
        </p:grpSpPr>
        <p:grpSp>
          <p:nvGrpSpPr>
            <p:cNvPr id="92" name="组合 91"/>
            <p:cNvGrpSpPr/>
            <p:nvPr/>
          </p:nvGrpSpPr>
          <p:grpSpPr>
            <a:xfrm>
              <a:off x="2267744" y="1962393"/>
              <a:ext cx="2512594" cy="804788"/>
              <a:chOff x="2177310" y="2005826"/>
              <a:chExt cx="2512594" cy="804788"/>
            </a:xfrm>
          </p:grpSpPr>
          <p:sp>
            <p:nvSpPr>
              <p:cNvPr id="94" name="矩形 74"/>
              <p:cNvSpPr/>
              <p:nvPr/>
            </p:nvSpPr>
            <p:spPr>
              <a:xfrm>
                <a:off x="2177310" y="2005826"/>
                <a:ext cx="251259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512594" h="804788">
                    <a:moveTo>
                      <a:pt x="2110200" y="0"/>
                    </a:moveTo>
                    <a:cubicBezTo>
                      <a:pt x="2332436" y="0"/>
                      <a:pt x="2512594" y="180158"/>
                      <a:pt x="2512594" y="402394"/>
                    </a:cubicBezTo>
                    <a:cubicBezTo>
                      <a:pt x="2512594" y="624630"/>
                      <a:pt x="2332436" y="804788"/>
                      <a:pt x="2110200" y="804788"/>
                    </a:cubicBezTo>
                    <a:cubicBezTo>
                      <a:pt x="1986003" y="804788"/>
                      <a:pt x="1874947" y="748522"/>
                      <a:pt x="1802546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802546" y="145879"/>
                    </a:lnTo>
                    <a:cubicBezTo>
                      <a:pt x="1874946" y="56267"/>
                      <a:pt x="1986002" y="0"/>
                      <a:pt x="2110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966244" y="2079382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143101" y="2127020"/>
              <a:ext cx="45835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6" name="组合 95"/>
          <p:cNvGrpSpPr>
            <a:grpSpLocks noChangeAspect="1"/>
          </p:cNvGrpSpPr>
          <p:nvPr/>
        </p:nvGrpSpPr>
        <p:grpSpPr>
          <a:xfrm>
            <a:off x="1573771" y="2356016"/>
            <a:ext cx="778303" cy="3126469"/>
            <a:chOff x="4344988" y="3044825"/>
            <a:chExt cx="192088" cy="771525"/>
          </a:xfrm>
        </p:grpSpPr>
        <p:sp>
          <p:nvSpPr>
            <p:cNvPr id="97" name="Freeform 817"/>
            <p:cNvSpPr>
              <a:spLocks noEditPoints="1"/>
            </p:cNvSpPr>
            <p:nvPr/>
          </p:nvSpPr>
          <p:spPr bwMode="auto">
            <a:xfrm>
              <a:off x="4386263" y="3044825"/>
              <a:ext cx="87313" cy="127000"/>
            </a:xfrm>
            <a:custGeom>
              <a:avLst/>
              <a:gdLst>
                <a:gd name="T0" fmla="*/ 21 w 23"/>
                <a:gd name="T1" fmla="*/ 7 h 34"/>
                <a:gd name="T2" fmla="*/ 19 w 23"/>
                <a:gd name="T3" fmla="*/ 1 h 34"/>
                <a:gd name="T4" fmla="*/ 15 w 23"/>
                <a:gd name="T5" fmla="*/ 0 h 34"/>
                <a:gd name="T6" fmla="*/ 5 w 23"/>
                <a:gd name="T7" fmla="*/ 7 h 34"/>
                <a:gd name="T8" fmla="*/ 4 w 23"/>
                <a:gd name="T9" fmla="*/ 14 h 34"/>
                <a:gd name="T10" fmla="*/ 3 w 23"/>
                <a:gd name="T11" fmla="*/ 19 h 34"/>
                <a:gd name="T12" fmla="*/ 2 w 23"/>
                <a:gd name="T13" fmla="*/ 26 h 34"/>
                <a:gd name="T14" fmla="*/ 2 w 23"/>
                <a:gd name="T15" fmla="*/ 34 h 34"/>
                <a:gd name="T16" fmla="*/ 3 w 23"/>
                <a:gd name="T17" fmla="*/ 33 h 34"/>
                <a:gd name="T18" fmla="*/ 4 w 23"/>
                <a:gd name="T19" fmla="*/ 27 h 34"/>
                <a:gd name="T20" fmla="*/ 6 w 23"/>
                <a:gd name="T21" fmla="*/ 16 h 34"/>
                <a:gd name="T22" fmla="*/ 5 w 23"/>
                <a:gd name="T23" fmla="*/ 12 h 34"/>
                <a:gd name="T24" fmla="*/ 7 w 23"/>
                <a:gd name="T25" fmla="*/ 15 h 34"/>
                <a:gd name="T26" fmla="*/ 7 w 23"/>
                <a:gd name="T27" fmla="*/ 15 h 34"/>
                <a:gd name="T28" fmla="*/ 7 w 23"/>
                <a:gd name="T29" fmla="*/ 15 h 34"/>
                <a:gd name="T30" fmla="*/ 12 w 23"/>
                <a:gd name="T31" fmla="*/ 5 h 34"/>
                <a:gd name="T32" fmla="*/ 21 w 23"/>
                <a:gd name="T33" fmla="*/ 7 h 34"/>
                <a:gd name="T34" fmla="*/ 19 w 23"/>
                <a:gd name="T35" fmla="*/ 1 h 34"/>
                <a:gd name="T36" fmla="*/ 19 w 23"/>
                <a:gd name="T37" fmla="*/ 2 h 34"/>
                <a:gd name="T38" fmla="*/ 9 w 23"/>
                <a:gd name="T39" fmla="*/ 4 h 34"/>
                <a:gd name="T40" fmla="*/ 5 w 23"/>
                <a:gd name="T41" fmla="*/ 11 h 34"/>
                <a:gd name="T42" fmla="*/ 8 w 23"/>
                <a:gd name="T43" fmla="*/ 3 h 34"/>
                <a:gd name="T44" fmla="*/ 19 w 23"/>
                <a:gd name="T45" fmla="*/ 1 h 34"/>
                <a:gd name="T46" fmla="*/ 2 w 23"/>
                <a:gd name="T47" fmla="*/ 33 h 34"/>
                <a:gd name="T48" fmla="*/ 2 w 23"/>
                <a:gd name="T49" fmla="*/ 33 h 34"/>
                <a:gd name="T50" fmla="*/ 3 w 23"/>
                <a:gd name="T51" fmla="*/ 26 h 34"/>
                <a:gd name="T52" fmla="*/ 4 w 23"/>
                <a:gd name="T53" fmla="*/ 15 h 34"/>
                <a:gd name="T54" fmla="*/ 3 w 23"/>
                <a:gd name="T55" fmla="*/ 26 h 34"/>
                <a:gd name="T56" fmla="*/ 2 w 23"/>
                <a:gd name="T5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34">
                  <a:moveTo>
                    <a:pt x="21" y="7"/>
                  </a:moveTo>
                  <a:cubicBezTo>
                    <a:pt x="23" y="6"/>
                    <a:pt x="22" y="4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1" y="0"/>
                    <a:pt x="7" y="2"/>
                    <a:pt x="5" y="7"/>
                  </a:cubicBezTo>
                  <a:cubicBezTo>
                    <a:pt x="4" y="9"/>
                    <a:pt x="4" y="12"/>
                    <a:pt x="4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1"/>
                    <a:pt x="2" y="24"/>
                    <a:pt x="2" y="26"/>
                  </a:cubicBezTo>
                  <a:cubicBezTo>
                    <a:pt x="0" y="29"/>
                    <a:pt x="0" y="31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5" y="30"/>
                    <a:pt x="6" y="28"/>
                    <a:pt x="4" y="27"/>
                  </a:cubicBezTo>
                  <a:cubicBezTo>
                    <a:pt x="4" y="24"/>
                    <a:pt x="4" y="20"/>
                    <a:pt x="6" y="16"/>
                  </a:cubicBezTo>
                  <a:cubicBezTo>
                    <a:pt x="5" y="15"/>
                    <a:pt x="5" y="14"/>
                    <a:pt x="5" y="12"/>
                  </a:cubicBezTo>
                  <a:cubicBezTo>
                    <a:pt x="6" y="12"/>
                    <a:pt x="6" y="12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8"/>
                    <a:pt x="8" y="5"/>
                    <a:pt x="12" y="5"/>
                  </a:cubicBezTo>
                  <a:cubicBezTo>
                    <a:pt x="16" y="7"/>
                    <a:pt x="19" y="8"/>
                    <a:pt x="21" y="7"/>
                  </a:cubicBezTo>
                  <a:close/>
                  <a:moveTo>
                    <a:pt x="19" y="1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5" y="1"/>
                    <a:pt x="12" y="1"/>
                    <a:pt x="9" y="4"/>
                  </a:cubicBezTo>
                  <a:cubicBezTo>
                    <a:pt x="7" y="6"/>
                    <a:pt x="5" y="9"/>
                    <a:pt x="5" y="11"/>
                  </a:cubicBezTo>
                  <a:cubicBezTo>
                    <a:pt x="5" y="9"/>
                    <a:pt x="6" y="6"/>
                    <a:pt x="8" y="3"/>
                  </a:cubicBezTo>
                  <a:cubicBezTo>
                    <a:pt x="11" y="0"/>
                    <a:pt x="15" y="0"/>
                    <a:pt x="19" y="1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1"/>
                    <a:pt x="1" y="29"/>
                    <a:pt x="3" y="26"/>
                  </a:cubicBezTo>
                  <a:cubicBezTo>
                    <a:pt x="2" y="24"/>
                    <a:pt x="3" y="20"/>
                    <a:pt x="4" y="15"/>
                  </a:cubicBezTo>
                  <a:cubicBezTo>
                    <a:pt x="3" y="19"/>
                    <a:pt x="3" y="23"/>
                    <a:pt x="3" y="26"/>
                  </a:cubicBezTo>
                  <a:cubicBezTo>
                    <a:pt x="2" y="29"/>
                    <a:pt x="2" y="31"/>
                    <a:pt x="2" y="33"/>
                  </a:cubicBezTo>
                  <a:close/>
                </a:path>
              </a:pathLst>
            </a:custGeom>
            <a:solidFill>
              <a:srgbClr val="EED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18"/>
            <p:cNvSpPr/>
            <p:nvPr/>
          </p:nvSpPr>
          <p:spPr bwMode="auto">
            <a:xfrm>
              <a:off x="4405313" y="3044825"/>
              <a:ext cx="52388" cy="41275"/>
            </a:xfrm>
            <a:custGeom>
              <a:avLst/>
              <a:gdLst>
                <a:gd name="T0" fmla="*/ 14 w 14"/>
                <a:gd name="T1" fmla="*/ 2 h 11"/>
                <a:gd name="T2" fmla="*/ 14 w 14"/>
                <a:gd name="T3" fmla="*/ 1 h 11"/>
                <a:gd name="T4" fmla="*/ 3 w 14"/>
                <a:gd name="T5" fmla="*/ 3 h 11"/>
                <a:gd name="T6" fmla="*/ 0 w 14"/>
                <a:gd name="T7" fmla="*/ 11 h 11"/>
                <a:gd name="T8" fmla="*/ 4 w 14"/>
                <a:gd name="T9" fmla="*/ 4 h 11"/>
                <a:gd name="T10" fmla="*/ 14 w 14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6" y="0"/>
                    <a:pt x="3" y="3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7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19"/>
            <p:cNvSpPr/>
            <p:nvPr/>
          </p:nvSpPr>
          <p:spPr bwMode="auto">
            <a:xfrm>
              <a:off x="4386263" y="3100388"/>
              <a:ext cx="15875" cy="68263"/>
            </a:xfrm>
            <a:custGeom>
              <a:avLst/>
              <a:gdLst>
                <a:gd name="T0" fmla="*/ 2 w 4"/>
                <a:gd name="T1" fmla="*/ 18 h 18"/>
                <a:gd name="T2" fmla="*/ 2 w 4"/>
                <a:gd name="T3" fmla="*/ 18 h 18"/>
                <a:gd name="T4" fmla="*/ 3 w 4"/>
                <a:gd name="T5" fmla="*/ 11 h 18"/>
                <a:gd name="T6" fmla="*/ 4 w 4"/>
                <a:gd name="T7" fmla="*/ 0 h 18"/>
                <a:gd name="T8" fmla="*/ 3 w 4"/>
                <a:gd name="T9" fmla="*/ 11 h 18"/>
                <a:gd name="T10" fmla="*/ 2 w 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1"/>
                  </a:cubicBezTo>
                  <a:cubicBezTo>
                    <a:pt x="3" y="8"/>
                    <a:pt x="3" y="4"/>
                    <a:pt x="4" y="0"/>
                  </a:cubicBezTo>
                  <a:cubicBezTo>
                    <a:pt x="3" y="5"/>
                    <a:pt x="2" y="9"/>
                    <a:pt x="3" y="11"/>
                  </a:cubicBezTo>
                  <a:cubicBezTo>
                    <a:pt x="1" y="14"/>
                    <a:pt x="0" y="16"/>
                    <a:pt x="2" y="18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20"/>
            <p:cNvSpPr/>
            <p:nvPr/>
          </p:nvSpPr>
          <p:spPr bwMode="auto">
            <a:xfrm>
              <a:off x="4432300" y="3048000"/>
              <a:ext cx="58738" cy="142875"/>
            </a:xfrm>
            <a:custGeom>
              <a:avLst/>
              <a:gdLst>
                <a:gd name="T0" fmla="*/ 7 w 16"/>
                <a:gd name="T1" fmla="*/ 0 h 38"/>
                <a:gd name="T2" fmla="*/ 9 w 16"/>
                <a:gd name="T3" fmla="*/ 6 h 38"/>
                <a:gd name="T4" fmla="*/ 0 w 16"/>
                <a:gd name="T5" fmla="*/ 4 h 38"/>
                <a:gd name="T6" fmla="*/ 10 w 16"/>
                <a:gd name="T7" fmla="*/ 9 h 38"/>
                <a:gd name="T8" fmla="*/ 11 w 16"/>
                <a:gd name="T9" fmla="*/ 14 h 38"/>
                <a:gd name="T10" fmla="*/ 9 w 16"/>
                <a:gd name="T11" fmla="*/ 19 h 38"/>
                <a:gd name="T12" fmla="*/ 7 w 16"/>
                <a:gd name="T13" fmla="*/ 24 h 38"/>
                <a:gd name="T14" fmla="*/ 7 w 16"/>
                <a:gd name="T15" fmla="*/ 28 h 38"/>
                <a:gd name="T16" fmla="*/ 12 w 16"/>
                <a:gd name="T17" fmla="*/ 31 h 38"/>
                <a:gd name="T18" fmla="*/ 12 w 16"/>
                <a:gd name="T19" fmla="*/ 32 h 38"/>
                <a:gd name="T20" fmla="*/ 13 w 16"/>
                <a:gd name="T21" fmla="*/ 38 h 38"/>
                <a:gd name="T22" fmla="*/ 15 w 16"/>
                <a:gd name="T23" fmla="*/ 29 h 38"/>
                <a:gd name="T24" fmla="*/ 15 w 16"/>
                <a:gd name="T25" fmla="*/ 28 h 38"/>
                <a:gd name="T26" fmla="*/ 15 w 16"/>
                <a:gd name="T27" fmla="*/ 28 h 38"/>
                <a:gd name="T28" fmla="*/ 14 w 16"/>
                <a:gd name="T29" fmla="*/ 27 h 38"/>
                <a:gd name="T30" fmla="*/ 13 w 16"/>
                <a:gd name="T31" fmla="*/ 16 h 38"/>
                <a:gd name="T32" fmla="*/ 13 w 16"/>
                <a:gd name="T33" fmla="*/ 10 h 38"/>
                <a:gd name="T34" fmla="*/ 13 w 16"/>
                <a:gd name="T35" fmla="*/ 9 h 38"/>
                <a:gd name="T36" fmla="*/ 7 w 16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8">
                  <a:moveTo>
                    <a:pt x="7" y="0"/>
                  </a:moveTo>
                  <a:cubicBezTo>
                    <a:pt x="10" y="3"/>
                    <a:pt x="11" y="5"/>
                    <a:pt x="9" y="6"/>
                  </a:cubicBezTo>
                  <a:cubicBezTo>
                    <a:pt x="7" y="7"/>
                    <a:pt x="4" y="6"/>
                    <a:pt x="0" y="4"/>
                  </a:cubicBezTo>
                  <a:cubicBezTo>
                    <a:pt x="3" y="7"/>
                    <a:pt x="6" y="9"/>
                    <a:pt x="10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8" y="22"/>
                    <a:pt x="7" y="2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1" y="29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3" y="33"/>
                    <a:pt x="13" y="35"/>
                    <a:pt x="13" y="38"/>
                  </a:cubicBezTo>
                  <a:cubicBezTo>
                    <a:pt x="15" y="35"/>
                    <a:pt x="16" y="33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3"/>
                    <a:pt x="14" y="20"/>
                    <a:pt x="13" y="16"/>
                  </a:cubicBezTo>
                  <a:cubicBezTo>
                    <a:pt x="14" y="15"/>
                    <a:pt x="14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1" y="2"/>
                    <a:pt x="7" y="0"/>
                  </a:cubicBez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21"/>
            <p:cNvSpPr>
              <a:spLocks noEditPoints="1"/>
            </p:cNvSpPr>
            <p:nvPr/>
          </p:nvSpPr>
          <p:spPr bwMode="auto">
            <a:xfrm>
              <a:off x="4405313" y="3067050"/>
              <a:ext cx="60325" cy="74613"/>
            </a:xfrm>
            <a:custGeom>
              <a:avLst/>
              <a:gdLst>
                <a:gd name="T0" fmla="*/ 2 w 16"/>
                <a:gd name="T1" fmla="*/ 9 h 20"/>
                <a:gd name="T2" fmla="*/ 2 w 16"/>
                <a:gd name="T3" fmla="*/ 9 h 20"/>
                <a:gd name="T4" fmla="*/ 2 w 16"/>
                <a:gd name="T5" fmla="*/ 9 h 20"/>
                <a:gd name="T6" fmla="*/ 0 w 16"/>
                <a:gd name="T7" fmla="*/ 6 h 20"/>
                <a:gd name="T8" fmla="*/ 1 w 16"/>
                <a:gd name="T9" fmla="*/ 10 h 20"/>
                <a:gd name="T10" fmla="*/ 2 w 16"/>
                <a:gd name="T11" fmla="*/ 12 h 20"/>
                <a:gd name="T12" fmla="*/ 4 w 16"/>
                <a:gd name="T13" fmla="*/ 17 h 20"/>
                <a:gd name="T14" fmla="*/ 14 w 16"/>
                <a:gd name="T15" fmla="*/ 16 h 20"/>
                <a:gd name="T16" fmla="*/ 16 w 16"/>
                <a:gd name="T17" fmla="*/ 9 h 20"/>
                <a:gd name="T18" fmla="*/ 16 w 16"/>
                <a:gd name="T19" fmla="*/ 5 h 20"/>
                <a:gd name="T20" fmla="*/ 7 w 16"/>
                <a:gd name="T21" fmla="*/ 0 h 20"/>
                <a:gd name="T22" fmla="*/ 2 w 16"/>
                <a:gd name="T23" fmla="*/ 9 h 20"/>
                <a:gd name="T24" fmla="*/ 6 w 16"/>
                <a:gd name="T25" fmla="*/ 17 h 20"/>
                <a:gd name="T26" fmla="*/ 4 w 16"/>
                <a:gd name="T27" fmla="*/ 16 h 20"/>
                <a:gd name="T28" fmla="*/ 3 w 16"/>
                <a:gd name="T29" fmla="*/ 12 h 20"/>
                <a:gd name="T30" fmla="*/ 0 w 16"/>
                <a:gd name="T31" fmla="*/ 7 h 20"/>
                <a:gd name="T32" fmla="*/ 4 w 16"/>
                <a:gd name="T33" fmla="*/ 12 h 20"/>
                <a:gd name="T34" fmla="*/ 6 w 16"/>
                <a:gd name="T3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4"/>
                    <a:pt x="3" y="16"/>
                    <a:pt x="4" y="17"/>
                  </a:cubicBezTo>
                  <a:cubicBezTo>
                    <a:pt x="8" y="20"/>
                    <a:pt x="12" y="19"/>
                    <a:pt x="14" y="1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9" y="3"/>
                    <a:pt x="7" y="0"/>
                  </a:cubicBezTo>
                  <a:cubicBezTo>
                    <a:pt x="4" y="2"/>
                    <a:pt x="3" y="5"/>
                    <a:pt x="2" y="9"/>
                  </a:cubicBezTo>
                  <a:close/>
                  <a:moveTo>
                    <a:pt x="6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3"/>
                    <a:pt x="3" y="12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1" y="9"/>
                    <a:pt x="2" y="10"/>
                    <a:pt x="4" y="12"/>
                  </a:cubicBezTo>
                  <a:cubicBezTo>
                    <a:pt x="4" y="14"/>
                    <a:pt x="4" y="16"/>
                    <a:pt x="6" y="1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22"/>
            <p:cNvSpPr/>
            <p:nvPr/>
          </p:nvSpPr>
          <p:spPr bwMode="auto">
            <a:xfrm>
              <a:off x="4405313" y="3092450"/>
              <a:ext cx="22225" cy="38100"/>
            </a:xfrm>
            <a:custGeom>
              <a:avLst/>
              <a:gdLst>
                <a:gd name="T0" fmla="*/ 4 w 6"/>
                <a:gd name="T1" fmla="*/ 9 h 10"/>
                <a:gd name="T2" fmla="*/ 6 w 6"/>
                <a:gd name="T3" fmla="*/ 10 h 10"/>
                <a:gd name="T4" fmla="*/ 4 w 6"/>
                <a:gd name="T5" fmla="*/ 5 h 10"/>
                <a:gd name="T6" fmla="*/ 0 w 6"/>
                <a:gd name="T7" fmla="*/ 0 h 10"/>
                <a:gd name="T8" fmla="*/ 3 w 6"/>
                <a:gd name="T9" fmla="*/ 5 h 10"/>
                <a:gd name="T10" fmla="*/ 4 w 6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4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2"/>
                    <a:pt x="1" y="3"/>
                    <a:pt x="3" y="5"/>
                  </a:cubicBezTo>
                  <a:cubicBezTo>
                    <a:pt x="3" y="6"/>
                    <a:pt x="3" y="8"/>
                    <a:pt x="4" y="9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23"/>
            <p:cNvSpPr/>
            <p:nvPr/>
          </p:nvSpPr>
          <p:spPr bwMode="auto">
            <a:xfrm>
              <a:off x="4397375" y="3105150"/>
              <a:ext cx="23813" cy="63500"/>
            </a:xfrm>
            <a:custGeom>
              <a:avLst/>
              <a:gdLst>
                <a:gd name="T0" fmla="*/ 6 w 6"/>
                <a:gd name="T1" fmla="*/ 7 h 17"/>
                <a:gd name="T2" fmla="*/ 4 w 6"/>
                <a:gd name="T3" fmla="*/ 2 h 17"/>
                <a:gd name="T4" fmla="*/ 3 w 6"/>
                <a:gd name="T5" fmla="*/ 0 h 17"/>
                <a:gd name="T6" fmla="*/ 1 w 6"/>
                <a:gd name="T7" fmla="*/ 11 h 17"/>
                <a:gd name="T8" fmla="*/ 0 w 6"/>
                <a:gd name="T9" fmla="*/ 17 h 17"/>
                <a:gd name="T10" fmla="*/ 1 w 6"/>
                <a:gd name="T11" fmla="*/ 17 h 17"/>
                <a:gd name="T12" fmla="*/ 1 w 6"/>
                <a:gd name="T13" fmla="*/ 16 h 17"/>
                <a:gd name="T14" fmla="*/ 5 w 6"/>
                <a:gd name="T15" fmla="*/ 14 h 17"/>
                <a:gd name="T16" fmla="*/ 5 w 6"/>
                <a:gd name="T17" fmla="*/ 13 h 17"/>
                <a:gd name="T18" fmla="*/ 6 w 6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7">
                  <a:moveTo>
                    <a:pt x="6" y="7"/>
                  </a:moveTo>
                  <a:cubicBezTo>
                    <a:pt x="5" y="6"/>
                    <a:pt x="4" y="4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3" y="12"/>
                    <a:pt x="2" y="14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24"/>
            <p:cNvSpPr/>
            <p:nvPr/>
          </p:nvSpPr>
          <p:spPr bwMode="auto">
            <a:xfrm>
              <a:off x="4413250" y="3063875"/>
              <a:ext cx="60325" cy="138113"/>
            </a:xfrm>
            <a:custGeom>
              <a:avLst/>
              <a:gdLst>
                <a:gd name="T0" fmla="*/ 12 w 16"/>
                <a:gd name="T1" fmla="*/ 20 h 37"/>
                <a:gd name="T2" fmla="*/ 14 w 16"/>
                <a:gd name="T3" fmla="*/ 15 h 37"/>
                <a:gd name="T4" fmla="*/ 16 w 16"/>
                <a:gd name="T5" fmla="*/ 10 h 37"/>
                <a:gd name="T6" fmla="*/ 15 w 16"/>
                <a:gd name="T7" fmla="*/ 5 h 37"/>
                <a:gd name="T8" fmla="*/ 5 w 16"/>
                <a:gd name="T9" fmla="*/ 0 h 37"/>
                <a:gd name="T10" fmla="*/ 0 w 16"/>
                <a:gd name="T11" fmla="*/ 10 h 37"/>
                <a:gd name="T12" fmla="*/ 5 w 16"/>
                <a:gd name="T13" fmla="*/ 1 h 37"/>
                <a:gd name="T14" fmla="*/ 14 w 16"/>
                <a:gd name="T15" fmla="*/ 6 h 37"/>
                <a:gd name="T16" fmla="*/ 14 w 16"/>
                <a:gd name="T17" fmla="*/ 10 h 37"/>
                <a:gd name="T18" fmla="*/ 12 w 16"/>
                <a:gd name="T19" fmla="*/ 17 h 37"/>
                <a:gd name="T20" fmla="*/ 2 w 16"/>
                <a:gd name="T21" fmla="*/ 18 h 37"/>
                <a:gd name="T22" fmla="*/ 7 w 16"/>
                <a:gd name="T23" fmla="*/ 21 h 37"/>
                <a:gd name="T24" fmla="*/ 9 w 16"/>
                <a:gd name="T25" fmla="*/ 21 h 37"/>
                <a:gd name="T26" fmla="*/ 9 w 16"/>
                <a:gd name="T27" fmla="*/ 25 h 37"/>
                <a:gd name="T28" fmla="*/ 4 w 16"/>
                <a:gd name="T29" fmla="*/ 34 h 37"/>
                <a:gd name="T30" fmla="*/ 5 w 16"/>
                <a:gd name="T31" fmla="*/ 37 h 37"/>
                <a:gd name="T32" fmla="*/ 9 w 16"/>
                <a:gd name="T33" fmla="*/ 29 h 37"/>
                <a:gd name="T34" fmla="*/ 13 w 16"/>
                <a:gd name="T35" fmla="*/ 25 h 37"/>
                <a:gd name="T36" fmla="*/ 12 w 16"/>
                <a:gd name="T37" fmla="*/ 24 h 37"/>
                <a:gd name="T38" fmla="*/ 12 w 16"/>
                <a:gd name="T3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37">
                  <a:moveTo>
                    <a:pt x="12" y="20"/>
                  </a:moveTo>
                  <a:cubicBezTo>
                    <a:pt x="13" y="18"/>
                    <a:pt x="14" y="17"/>
                    <a:pt x="14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8" y="3"/>
                    <a:pt x="5" y="0"/>
                  </a:cubicBezTo>
                  <a:cubicBezTo>
                    <a:pt x="1" y="0"/>
                    <a:pt x="0" y="3"/>
                    <a:pt x="0" y="10"/>
                  </a:cubicBezTo>
                  <a:cubicBezTo>
                    <a:pt x="1" y="6"/>
                    <a:pt x="2" y="3"/>
                    <a:pt x="5" y="1"/>
                  </a:cubicBezTo>
                  <a:cubicBezTo>
                    <a:pt x="7" y="4"/>
                    <a:pt x="10" y="6"/>
                    <a:pt x="14" y="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20"/>
                    <a:pt x="6" y="21"/>
                    <a:pt x="2" y="18"/>
                  </a:cubicBezTo>
                  <a:cubicBezTo>
                    <a:pt x="3" y="20"/>
                    <a:pt x="4" y="21"/>
                    <a:pt x="7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7" y="28"/>
                    <a:pt x="5" y="31"/>
                    <a:pt x="4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30"/>
                    <a:pt x="9" y="2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25"/>
            <p:cNvSpPr/>
            <p:nvPr/>
          </p:nvSpPr>
          <p:spPr bwMode="auto">
            <a:xfrm>
              <a:off x="4391025" y="3152775"/>
              <a:ext cx="127000" cy="131763"/>
            </a:xfrm>
            <a:custGeom>
              <a:avLst/>
              <a:gdLst>
                <a:gd name="T0" fmla="*/ 26 w 34"/>
                <a:gd name="T1" fmla="*/ 0 h 35"/>
                <a:gd name="T2" fmla="*/ 26 w 34"/>
                <a:gd name="T3" fmla="*/ 1 h 35"/>
                <a:gd name="T4" fmla="*/ 31 w 34"/>
                <a:gd name="T5" fmla="*/ 7 h 35"/>
                <a:gd name="T6" fmla="*/ 24 w 34"/>
                <a:gd name="T7" fmla="*/ 21 h 35"/>
                <a:gd name="T8" fmla="*/ 24 w 34"/>
                <a:gd name="T9" fmla="*/ 31 h 35"/>
                <a:gd name="T10" fmla="*/ 17 w 34"/>
                <a:gd name="T11" fmla="*/ 30 h 35"/>
                <a:gd name="T12" fmla="*/ 0 w 34"/>
                <a:gd name="T13" fmla="*/ 35 h 35"/>
                <a:gd name="T14" fmla="*/ 18 w 34"/>
                <a:gd name="T15" fmla="*/ 33 h 35"/>
                <a:gd name="T16" fmla="*/ 26 w 34"/>
                <a:gd name="T17" fmla="*/ 34 h 35"/>
                <a:gd name="T18" fmla="*/ 27 w 34"/>
                <a:gd name="T19" fmla="*/ 22 h 35"/>
                <a:gd name="T20" fmla="*/ 34 w 34"/>
                <a:gd name="T21" fmla="*/ 5 h 35"/>
                <a:gd name="T22" fmla="*/ 26 w 3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6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7" y="11"/>
                    <a:pt x="24" y="15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5"/>
                    <a:pt x="13" y="34"/>
                    <a:pt x="1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5"/>
                    <a:pt x="29" y="9"/>
                    <a:pt x="34" y="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6"/>
            <p:cNvSpPr/>
            <p:nvPr/>
          </p:nvSpPr>
          <p:spPr bwMode="auto">
            <a:xfrm>
              <a:off x="4386263" y="3163888"/>
              <a:ext cx="90488" cy="46038"/>
            </a:xfrm>
            <a:custGeom>
              <a:avLst/>
              <a:gdLst>
                <a:gd name="T0" fmla="*/ 24 w 24"/>
                <a:gd name="T1" fmla="*/ 1 h 12"/>
                <a:gd name="T2" fmla="*/ 24 w 24"/>
                <a:gd name="T3" fmla="*/ 0 h 12"/>
                <a:gd name="T4" fmla="*/ 23 w 24"/>
                <a:gd name="T5" fmla="*/ 5 h 12"/>
                <a:gd name="T6" fmla="*/ 22 w 24"/>
                <a:gd name="T7" fmla="*/ 4 h 12"/>
                <a:gd name="T8" fmla="*/ 20 w 24"/>
                <a:gd name="T9" fmla="*/ 0 h 12"/>
                <a:gd name="T10" fmla="*/ 16 w 24"/>
                <a:gd name="T11" fmla="*/ 2 h 12"/>
                <a:gd name="T12" fmla="*/ 12 w 24"/>
                <a:gd name="T13" fmla="*/ 10 h 12"/>
                <a:gd name="T14" fmla="*/ 11 w 24"/>
                <a:gd name="T15" fmla="*/ 7 h 12"/>
                <a:gd name="T16" fmla="*/ 10 w 24"/>
                <a:gd name="T17" fmla="*/ 3 h 12"/>
                <a:gd name="T18" fmla="*/ 6 w 24"/>
                <a:gd name="T19" fmla="*/ 1 h 12"/>
                <a:gd name="T20" fmla="*/ 6 w 24"/>
                <a:gd name="T21" fmla="*/ 1 h 12"/>
                <a:gd name="T22" fmla="*/ 1 w 24"/>
                <a:gd name="T23" fmla="*/ 7 h 12"/>
                <a:gd name="T24" fmla="*/ 4 w 24"/>
                <a:gd name="T25" fmla="*/ 1 h 12"/>
                <a:gd name="T26" fmla="*/ 4 w 24"/>
                <a:gd name="T27" fmla="*/ 1 h 12"/>
                <a:gd name="T28" fmla="*/ 3 w 24"/>
                <a:gd name="T29" fmla="*/ 1 h 12"/>
                <a:gd name="T30" fmla="*/ 2 w 24"/>
                <a:gd name="T31" fmla="*/ 2 h 12"/>
                <a:gd name="T32" fmla="*/ 0 w 24"/>
                <a:gd name="T33" fmla="*/ 3 h 12"/>
                <a:gd name="T34" fmla="*/ 0 w 24"/>
                <a:gd name="T35" fmla="*/ 8 h 12"/>
                <a:gd name="T36" fmla="*/ 2 w 24"/>
                <a:gd name="T37" fmla="*/ 8 h 12"/>
                <a:gd name="T38" fmla="*/ 7 w 24"/>
                <a:gd name="T39" fmla="*/ 3 h 12"/>
                <a:gd name="T40" fmla="*/ 12 w 24"/>
                <a:gd name="T41" fmla="*/ 12 h 12"/>
                <a:gd name="T42" fmla="*/ 16 w 24"/>
                <a:gd name="T43" fmla="*/ 4 h 12"/>
                <a:gd name="T44" fmla="*/ 19 w 24"/>
                <a:gd name="T45" fmla="*/ 3 h 12"/>
                <a:gd name="T46" fmla="*/ 23 w 24"/>
                <a:gd name="T47" fmla="*/ 7 h 12"/>
                <a:gd name="T48" fmla="*/ 24 w 24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2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8" y="1"/>
                    <a:pt x="16" y="2"/>
                    <a:pt x="16" y="2"/>
                  </a:cubicBezTo>
                  <a:cubicBezTo>
                    <a:pt x="14" y="3"/>
                    <a:pt x="13" y="6"/>
                    <a:pt x="12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7"/>
                    <a:pt x="23" y="7"/>
                    <a:pt x="23" y="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27"/>
            <p:cNvSpPr/>
            <p:nvPr/>
          </p:nvSpPr>
          <p:spPr bwMode="auto">
            <a:xfrm>
              <a:off x="4446588" y="3152775"/>
              <a:ext cx="30163" cy="30163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1 h 8"/>
                <a:gd name="T4" fmla="*/ 0 w 8"/>
                <a:gd name="T5" fmla="*/ 5 h 8"/>
                <a:gd name="T6" fmla="*/ 4 w 8"/>
                <a:gd name="T7" fmla="*/ 3 h 8"/>
                <a:gd name="T8" fmla="*/ 6 w 8"/>
                <a:gd name="T9" fmla="*/ 7 h 8"/>
                <a:gd name="T10" fmla="*/ 7 w 8"/>
                <a:gd name="T11" fmla="*/ 8 h 8"/>
                <a:gd name="T12" fmla="*/ 8 w 8"/>
                <a:gd name="T13" fmla="*/ 3 h 8"/>
                <a:gd name="T14" fmla="*/ 3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4"/>
                    <a:pt x="4" y="3"/>
                  </a:cubicBezTo>
                  <a:cubicBezTo>
                    <a:pt x="5" y="4"/>
                    <a:pt x="5" y="6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28"/>
            <p:cNvSpPr>
              <a:spLocks noEditPoints="1"/>
            </p:cNvSpPr>
            <p:nvPr/>
          </p:nvSpPr>
          <p:spPr bwMode="auto">
            <a:xfrm>
              <a:off x="4416425" y="3130550"/>
              <a:ext cx="30163" cy="60325"/>
            </a:xfrm>
            <a:custGeom>
              <a:avLst/>
              <a:gdLst>
                <a:gd name="T0" fmla="*/ 8 w 8"/>
                <a:gd name="T1" fmla="*/ 7 h 16"/>
                <a:gd name="T2" fmla="*/ 8 w 8"/>
                <a:gd name="T3" fmla="*/ 3 h 16"/>
                <a:gd name="T4" fmla="*/ 6 w 8"/>
                <a:gd name="T5" fmla="*/ 3 h 16"/>
                <a:gd name="T6" fmla="*/ 1 w 8"/>
                <a:gd name="T7" fmla="*/ 0 h 16"/>
                <a:gd name="T8" fmla="*/ 0 w 8"/>
                <a:gd name="T9" fmla="*/ 6 h 16"/>
                <a:gd name="T10" fmla="*/ 0 w 8"/>
                <a:gd name="T11" fmla="*/ 7 h 16"/>
                <a:gd name="T12" fmla="*/ 2 w 8"/>
                <a:gd name="T13" fmla="*/ 12 h 16"/>
                <a:gd name="T14" fmla="*/ 3 w 8"/>
                <a:gd name="T15" fmla="*/ 16 h 16"/>
                <a:gd name="T16" fmla="*/ 8 w 8"/>
                <a:gd name="T17" fmla="*/ 7 h 16"/>
                <a:gd name="T18" fmla="*/ 2 w 8"/>
                <a:gd name="T19" fmla="*/ 3 h 16"/>
                <a:gd name="T20" fmla="*/ 2 w 8"/>
                <a:gd name="T21" fmla="*/ 6 h 16"/>
                <a:gd name="T22" fmla="*/ 3 w 8"/>
                <a:gd name="T23" fmla="*/ 12 h 16"/>
                <a:gd name="T24" fmla="*/ 1 w 8"/>
                <a:gd name="T25" fmla="*/ 7 h 16"/>
                <a:gd name="T26" fmla="*/ 1 w 8"/>
                <a:gd name="T27" fmla="*/ 2 h 16"/>
                <a:gd name="T28" fmla="*/ 2 w 8"/>
                <a:gd name="T2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6">
                  <a:moveTo>
                    <a:pt x="8" y="7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lose/>
                  <a:moveTo>
                    <a:pt x="2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2" y="10"/>
                    <a:pt x="3" y="12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29"/>
            <p:cNvSpPr/>
            <p:nvPr/>
          </p:nvSpPr>
          <p:spPr bwMode="auto">
            <a:xfrm>
              <a:off x="4421188" y="3138488"/>
              <a:ext cx="6350" cy="36513"/>
            </a:xfrm>
            <a:custGeom>
              <a:avLst/>
              <a:gdLst>
                <a:gd name="T0" fmla="*/ 1 w 2"/>
                <a:gd name="T1" fmla="*/ 4 h 10"/>
                <a:gd name="T2" fmla="*/ 1 w 2"/>
                <a:gd name="T3" fmla="*/ 1 h 10"/>
                <a:gd name="T4" fmla="*/ 0 w 2"/>
                <a:gd name="T5" fmla="*/ 0 h 10"/>
                <a:gd name="T6" fmla="*/ 0 w 2"/>
                <a:gd name="T7" fmla="*/ 5 h 10"/>
                <a:gd name="T8" fmla="*/ 2 w 2"/>
                <a:gd name="T9" fmla="*/ 10 h 10"/>
                <a:gd name="T10" fmla="*/ 1 w 2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1" y="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1" y="8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30"/>
            <p:cNvSpPr/>
            <p:nvPr/>
          </p:nvSpPr>
          <p:spPr bwMode="auto">
            <a:xfrm>
              <a:off x="4371975" y="3157538"/>
              <a:ext cx="134938" cy="127000"/>
            </a:xfrm>
            <a:custGeom>
              <a:avLst/>
              <a:gdLst>
                <a:gd name="T0" fmla="*/ 23 w 36"/>
                <a:gd name="T1" fmla="*/ 5 h 34"/>
                <a:gd name="T2" fmla="*/ 20 w 36"/>
                <a:gd name="T3" fmla="*/ 6 h 34"/>
                <a:gd name="T4" fmla="*/ 16 w 36"/>
                <a:gd name="T5" fmla="*/ 14 h 34"/>
                <a:gd name="T6" fmla="*/ 11 w 36"/>
                <a:gd name="T7" fmla="*/ 5 h 34"/>
                <a:gd name="T8" fmla="*/ 6 w 36"/>
                <a:gd name="T9" fmla="*/ 10 h 34"/>
                <a:gd name="T10" fmla="*/ 4 w 36"/>
                <a:gd name="T11" fmla="*/ 10 h 34"/>
                <a:gd name="T12" fmla="*/ 4 w 36"/>
                <a:gd name="T13" fmla="*/ 5 h 34"/>
                <a:gd name="T14" fmla="*/ 1 w 36"/>
                <a:gd name="T15" fmla="*/ 6 h 34"/>
                <a:gd name="T16" fmla="*/ 0 w 36"/>
                <a:gd name="T17" fmla="*/ 6 h 34"/>
                <a:gd name="T18" fmla="*/ 2 w 36"/>
                <a:gd name="T19" fmla="*/ 9 h 34"/>
                <a:gd name="T20" fmla="*/ 2 w 36"/>
                <a:gd name="T21" fmla="*/ 20 h 34"/>
                <a:gd name="T22" fmla="*/ 3 w 36"/>
                <a:gd name="T23" fmla="*/ 28 h 34"/>
                <a:gd name="T24" fmla="*/ 3 w 36"/>
                <a:gd name="T25" fmla="*/ 28 h 34"/>
                <a:gd name="T26" fmla="*/ 5 w 36"/>
                <a:gd name="T27" fmla="*/ 34 h 34"/>
                <a:gd name="T28" fmla="*/ 22 w 36"/>
                <a:gd name="T29" fmla="*/ 29 h 34"/>
                <a:gd name="T30" fmla="*/ 29 w 36"/>
                <a:gd name="T31" fmla="*/ 30 h 34"/>
                <a:gd name="T32" fmla="*/ 29 w 36"/>
                <a:gd name="T33" fmla="*/ 20 h 34"/>
                <a:gd name="T34" fmla="*/ 36 w 36"/>
                <a:gd name="T35" fmla="*/ 6 h 34"/>
                <a:gd name="T36" fmla="*/ 31 w 36"/>
                <a:gd name="T37" fmla="*/ 0 h 34"/>
                <a:gd name="T38" fmla="*/ 29 w 36"/>
                <a:gd name="T39" fmla="*/ 9 h 34"/>
                <a:gd name="T40" fmla="*/ 28 w 36"/>
                <a:gd name="T41" fmla="*/ 3 h 34"/>
                <a:gd name="T42" fmla="*/ 27 w 36"/>
                <a:gd name="T43" fmla="*/ 9 h 34"/>
                <a:gd name="T44" fmla="*/ 23 w 36"/>
                <a:gd name="T4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4">
                  <a:moveTo>
                    <a:pt x="23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4"/>
                    <a:pt x="32" y="10"/>
                    <a:pt x="36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4"/>
                    <a:pt x="31" y="6"/>
                    <a:pt x="29" y="9"/>
                  </a:cubicBezTo>
                  <a:cubicBezTo>
                    <a:pt x="29" y="6"/>
                    <a:pt x="29" y="4"/>
                    <a:pt x="28" y="3"/>
                  </a:cubicBezTo>
                  <a:cubicBezTo>
                    <a:pt x="27" y="9"/>
                    <a:pt x="27" y="9"/>
                    <a:pt x="27" y="9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31"/>
            <p:cNvSpPr/>
            <p:nvPr/>
          </p:nvSpPr>
          <p:spPr bwMode="auto">
            <a:xfrm>
              <a:off x="4391025" y="3157538"/>
              <a:ext cx="33338" cy="33338"/>
            </a:xfrm>
            <a:custGeom>
              <a:avLst/>
              <a:gdLst>
                <a:gd name="T0" fmla="*/ 3 w 9"/>
                <a:gd name="T1" fmla="*/ 2 h 9"/>
                <a:gd name="T2" fmla="*/ 3 w 9"/>
                <a:gd name="T3" fmla="*/ 3 h 9"/>
                <a:gd name="T4" fmla="*/ 0 w 9"/>
                <a:gd name="T5" fmla="*/ 9 h 9"/>
                <a:gd name="T6" fmla="*/ 5 w 9"/>
                <a:gd name="T7" fmla="*/ 3 h 9"/>
                <a:gd name="T8" fmla="*/ 5 w 9"/>
                <a:gd name="T9" fmla="*/ 3 h 9"/>
                <a:gd name="T10" fmla="*/ 9 w 9"/>
                <a:gd name="T11" fmla="*/ 5 h 9"/>
                <a:gd name="T12" fmla="*/ 7 w 9"/>
                <a:gd name="T13" fmla="*/ 0 h 9"/>
                <a:gd name="T14" fmla="*/ 7 w 9"/>
                <a:gd name="T15" fmla="*/ 0 h 9"/>
                <a:gd name="T16" fmla="*/ 3 w 9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32"/>
            <p:cNvSpPr/>
            <p:nvPr/>
          </p:nvSpPr>
          <p:spPr bwMode="auto">
            <a:xfrm>
              <a:off x="4371975" y="3179763"/>
              <a:ext cx="7938" cy="52388"/>
            </a:xfrm>
            <a:custGeom>
              <a:avLst/>
              <a:gdLst>
                <a:gd name="T0" fmla="*/ 2 w 2"/>
                <a:gd name="T1" fmla="*/ 3 h 14"/>
                <a:gd name="T2" fmla="*/ 0 w 2"/>
                <a:gd name="T3" fmla="*/ 0 h 14"/>
                <a:gd name="T4" fmla="*/ 0 w 2"/>
                <a:gd name="T5" fmla="*/ 13 h 14"/>
                <a:gd name="T6" fmla="*/ 2 w 2"/>
                <a:gd name="T7" fmla="*/ 14 h 14"/>
                <a:gd name="T8" fmla="*/ 2 w 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33"/>
            <p:cNvSpPr/>
            <p:nvPr/>
          </p:nvSpPr>
          <p:spPr bwMode="auto">
            <a:xfrm>
              <a:off x="4356100" y="3227388"/>
              <a:ext cx="34925" cy="57150"/>
            </a:xfrm>
            <a:custGeom>
              <a:avLst/>
              <a:gdLst>
                <a:gd name="T0" fmla="*/ 6 w 9"/>
                <a:gd name="T1" fmla="*/ 1 h 15"/>
                <a:gd name="T2" fmla="*/ 4 w 9"/>
                <a:gd name="T3" fmla="*/ 0 h 15"/>
                <a:gd name="T4" fmla="*/ 4 w 9"/>
                <a:gd name="T5" fmla="*/ 6 h 15"/>
                <a:gd name="T6" fmla="*/ 2 w 9"/>
                <a:gd name="T7" fmla="*/ 7 h 15"/>
                <a:gd name="T8" fmla="*/ 1 w 9"/>
                <a:gd name="T9" fmla="*/ 10 h 15"/>
                <a:gd name="T10" fmla="*/ 2 w 9"/>
                <a:gd name="T11" fmla="*/ 14 h 15"/>
                <a:gd name="T12" fmla="*/ 3 w 9"/>
                <a:gd name="T13" fmla="*/ 14 h 15"/>
                <a:gd name="T14" fmla="*/ 2 w 9"/>
                <a:gd name="T15" fmla="*/ 10 h 15"/>
                <a:gd name="T16" fmla="*/ 4 w 9"/>
                <a:gd name="T17" fmla="*/ 14 h 15"/>
                <a:gd name="T18" fmla="*/ 5 w 9"/>
                <a:gd name="T19" fmla="*/ 14 h 15"/>
                <a:gd name="T20" fmla="*/ 2 w 9"/>
                <a:gd name="T21" fmla="*/ 10 h 15"/>
                <a:gd name="T22" fmla="*/ 2 w 9"/>
                <a:gd name="T23" fmla="*/ 10 h 15"/>
                <a:gd name="T24" fmla="*/ 2 w 9"/>
                <a:gd name="T25" fmla="*/ 8 h 15"/>
                <a:gd name="T26" fmla="*/ 6 w 9"/>
                <a:gd name="T27" fmla="*/ 14 h 15"/>
                <a:gd name="T28" fmla="*/ 7 w 9"/>
                <a:gd name="T29" fmla="*/ 15 h 15"/>
                <a:gd name="T30" fmla="*/ 4 w 9"/>
                <a:gd name="T31" fmla="*/ 10 h 15"/>
                <a:gd name="T32" fmla="*/ 2 w 9"/>
                <a:gd name="T33" fmla="*/ 8 h 15"/>
                <a:gd name="T34" fmla="*/ 3 w 9"/>
                <a:gd name="T35" fmla="*/ 7 h 15"/>
                <a:gd name="T36" fmla="*/ 3 w 9"/>
                <a:gd name="T37" fmla="*/ 7 h 15"/>
                <a:gd name="T38" fmla="*/ 5 w 9"/>
                <a:gd name="T39" fmla="*/ 10 h 15"/>
                <a:gd name="T40" fmla="*/ 7 w 9"/>
                <a:gd name="T41" fmla="*/ 15 h 15"/>
                <a:gd name="T42" fmla="*/ 8 w 9"/>
                <a:gd name="T43" fmla="*/ 15 h 15"/>
                <a:gd name="T44" fmla="*/ 7 w 9"/>
                <a:gd name="T45" fmla="*/ 11 h 15"/>
                <a:gd name="T46" fmla="*/ 5 w 9"/>
                <a:gd name="T47" fmla="*/ 8 h 15"/>
                <a:gd name="T48" fmla="*/ 5 w 9"/>
                <a:gd name="T49" fmla="*/ 8 h 15"/>
                <a:gd name="T50" fmla="*/ 7 w 9"/>
                <a:gd name="T51" fmla="*/ 10 h 15"/>
                <a:gd name="T52" fmla="*/ 9 w 9"/>
                <a:gd name="T53" fmla="*/ 15 h 15"/>
                <a:gd name="T54" fmla="*/ 9 w 9"/>
                <a:gd name="T55" fmla="*/ 15 h 15"/>
                <a:gd name="T56" fmla="*/ 7 w 9"/>
                <a:gd name="T57" fmla="*/ 9 h 15"/>
                <a:gd name="T58" fmla="*/ 7 w 9"/>
                <a:gd name="T59" fmla="*/ 9 h 15"/>
                <a:gd name="T60" fmla="*/ 6 w 9"/>
                <a:gd name="T6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34"/>
            <p:cNvSpPr>
              <a:spLocks noEditPoints="1"/>
            </p:cNvSpPr>
            <p:nvPr/>
          </p:nvSpPr>
          <p:spPr bwMode="auto">
            <a:xfrm>
              <a:off x="4352925" y="3179763"/>
              <a:ext cx="22225" cy="47625"/>
            </a:xfrm>
            <a:custGeom>
              <a:avLst/>
              <a:gdLst>
                <a:gd name="T0" fmla="*/ 0 w 6"/>
                <a:gd name="T1" fmla="*/ 13 h 13"/>
                <a:gd name="T2" fmla="*/ 1 w 6"/>
                <a:gd name="T3" fmla="*/ 13 h 13"/>
                <a:gd name="T4" fmla="*/ 5 w 6"/>
                <a:gd name="T5" fmla="*/ 13 h 13"/>
                <a:gd name="T6" fmla="*/ 5 w 6"/>
                <a:gd name="T7" fmla="*/ 0 h 13"/>
                <a:gd name="T8" fmla="*/ 0 w 6"/>
                <a:gd name="T9" fmla="*/ 13 h 13"/>
                <a:gd name="T10" fmla="*/ 5 w 6"/>
                <a:gd name="T11" fmla="*/ 2 h 13"/>
                <a:gd name="T12" fmla="*/ 5 w 6"/>
                <a:gd name="T13" fmla="*/ 3 h 13"/>
                <a:gd name="T14" fmla="*/ 3 w 6"/>
                <a:gd name="T15" fmla="*/ 12 h 13"/>
                <a:gd name="T16" fmla="*/ 1 w 6"/>
                <a:gd name="T17" fmla="*/ 12 h 13"/>
                <a:gd name="T18" fmla="*/ 5 w 6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9"/>
                    <a:pt x="6" y="4"/>
                    <a:pt x="5" y="0"/>
                  </a:cubicBezTo>
                  <a:cubicBezTo>
                    <a:pt x="4" y="2"/>
                    <a:pt x="2" y="7"/>
                    <a:pt x="0" y="13"/>
                  </a:cubicBezTo>
                  <a:close/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3" y="9"/>
                    <a:pt x="3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8"/>
                    <a:pt x="3" y="5"/>
                    <a:pt x="5" y="2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35"/>
            <p:cNvSpPr/>
            <p:nvPr/>
          </p:nvSpPr>
          <p:spPr bwMode="auto">
            <a:xfrm>
              <a:off x="4356100" y="3187700"/>
              <a:ext cx="15875" cy="36513"/>
            </a:xfrm>
            <a:custGeom>
              <a:avLst/>
              <a:gdLst>
                <a:gd name="T0" fmla="*/ 4 w 4"/>
                <a:gd name="T1" fmla="*/ 1 h 10"/>
                <a:gd name="T2" fmla="*/ 4 w 4"/>
                <a:gd name="T3" fmla="*/ 0 h 10"/>
                <a:gd name="T4" fmla="*/ 0 w 4"/>
                <a:gd name="T5" fmla="*/ 10 h 10"/>
                <a:gd name="T6" fmla="*/ 2 w 4"/>
                <a:gd name="T7" fmla="*/ 10 h 10"/>
                <a:gd name="T8" fmla="*/ 4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3" y="4"/>
                    <a:pt x="4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6"/>
            <p:cNvSpPr>
              <a:spLocks noEditPoints="1"/>
            </p:cNvSpPr>
            <p:nvPr/>
          </p:nvSpPr>
          <p:spPr bwMode="auto">
            <a:xfrm>
              <a:off x="4344988" y="3227388"/>
              <a:ext cx="142875" cy="76200"/>
            </a:xfrm>
            <a:custGeom>
              <a:avLst/>
              <a:gdLst>
                <a:gd name="T0" fmla="*/ 5 w 38"/>
                <a:gd name="T1" fmla="*/ 7 h 20"/>
                <a:gd name="T2" fmla="*/ 7 w 38"/>
                <a:gd name="T3" fmla="*/ 6 h 20"/>
                <a:gd name="T4" fmla="*/ 7 w 38"/>
                <a:gd name="T5" fmla="*/ 0 h 20"/>
                <a:gd name="T6" fmla="*/ 3 w 38"/>
                <a:gd name="T7" fmla="*/ 0 h 20"/>
                <a:gd name="T8" fmla="*/ 3 w 38"/>
                <a:gd name="T9" fmla="*/ 4 h 20"/>
                <a:gd name="T10" fmla="*/ 1 w 38"/>
                <a:gd name="T11" fmla="*/ 19 h 20"/>
                <a:gd name="T12" fmla="*/ 38 w 38"/>
                <a:gd name="T13" fmla="*/ 14 h 20"/>
                <a:gd name="T14" fmla="*/ 30 w 38"/>
                <a:gd name="T15" fmla="*/ 13 h 20"/>
                <a:gd name="T16" fmla="*/ 12 w 38"/>
                <a:gd name="T17" fmla="*/ 15 h 20"/>
                <a:gd name="T18" fmla="*/ 12 w 38"/>
                <a:gd name="T19" fmla="*/ 15 h 20"/>
                <a:gd name="T20" fmla="*/ 10 w 38"/>
                <a:gd name="T21" fmla="*/ 10 h 20"/>
                <a:gd name="T22" fmla="*/ 8 w 38"/>
                <a:gd name="T23" fmla="*/ 8 h 20"/>
                <a:gd name="T24" fmla="*/ 8 w 38"/>
                <a:gd name="T25" fmla="*/ 8 h 20"/>
                <a:gd name="T26" fmla="*/ 10 w 38"/>
                <a:gd name="T27" fmla="*/ 11 h 20"/>
                <a:gd name="T28" fmla="*/ 11 w 38"/>
                <a:gd name="T29" fmla="*/ 15 h 20"/>
                <a:gd name="T30" fmla="*/ 10 w 38"/>
                <a:gd name="T31" fmla="*/ 15 h 20"/>
                <a:gd name="T32" fmla="*/ 8 w 38"/>
                <a:gd name="T33" fmla="*/ 10 h 20"/>
                <a:gd name="T34" fmla="*/ 6 w 38"/>
                <a:gd name="T35" fmla="*/ 7 h 20"/>
                <a:gd name="T36" fmla="*/ 6 w 38"/>
                <a:gd name="T37" fmla="*/ 7 h 20"/>
                <a:gd name="T38" fmla="*/ 5 w 38"/>
                <a:gd name="T39" fmla="*/ 8 h 20"/>
                <a:gd name="T40" fmla="*/ 7 w 38"/>
                <a:gd name="T41" fmla="*/ 10 h 20"/>
                <a:gd name="T42" fmla="*/ 10 w 38"/>
                <a:gd name="T43" fmla="*/ 15 h 20"/>
                <a:gd name="T44" fmla="*/ 9 w 38"/>
                <a:gd name="T45" fmla="*/ 14 h 20"/>
                <a:gd name="T46" fmla="*/ 5 w 38"/>
                <a:gd name="T47" fmla="*/ 8 h 20"/>
                <a:gd name="T48" fmla="*/ 5 w 38"/>
                <a:gd name="T49" fmla="*/ 10 h 20"/>
                <a:gd name="T50" fmla="*/ 5 w 38"/>
                <a:gd name="T51" fmla="*/ 10 h 20"/>
                <a:gd name="T52" fmla="*/ 8 w 38"/>
                <a:gd name="T53" fmla="*/ 14 h 20"/>
                <a:gd name="T54" fmla="*/ 7 w 38"/>
                <a:gd name="T55" fmla="*/ 14 h 20"/>
                <a:gd name="T56" fmla="*/ 5 w 38"/>
                <a:gd name="T57" fmla="*/ 10 h 20"/>
                <a:gd name="T58" fmla="*/ 6 w 38"/>
                <a:gd name="T59" fmla="*/ 14 h 20"/>
                <a:gd name="T60" fmla="*/ 5 w 38"/>
                <a:gd name="T61" fmla="*/ 14 h 20"/>
                <a:gd name="T62" fmla="*/ 4 w 38"/>
                <a:gd name="T63" fmla="*/ 10 h 20"/>
                <a:gd name="T64" fmla="*/ 5 w 38"/>
                <a:gd name="T65" fmla="*/ 7 h 20"/>
                <a:gd name="T66" fmla="*/ 4 w 38"/>
                <a:gd name="T67" fmla="*/ 1 h 20"/>
                <a:gd name="T68" fmla="*/ 5 w 38"/>
                <a:gd name="T69" fmla="*/ 1 h 20"/>
                <a:gd name="T70" fmla="*/ 4 w 38"/>
                <a:gd name="T71" fmla="*/ 5 h 20"/>
                <a:gd name="T72" fmla="*/ 3 w 38"/>
                <a:gd name="T73" fmla="*/ 8 h 20"/>
                <a:gd name="T74" fmla="*/ 2 w 38"/>
                <a:gd name="T75" fmla="*/ 19 h 20"/>
                <a:gd name="T76" fmla="*/ 1 w 38"/>
                <a:gd name="T77" fmla="*/ 19 h 20"/>
                <a:gd name="T78" fmla="*/ 3 w 38"/>
                <a:gd name="T79" fmla="*/ 4 h 20"/>
                <a:gd name="T80" fmla="*/ 4 w 38"/>
                <a:gd name="T81" fmla="*/ 4 h 20"/>
                <a:gd name="T82" fmla="*/ 4 w 38"/>
                <a:gd name="T83" fmla="*/ 1 h 20"/>
                <a:gd name="T84" fmla="*/ 10 w 38"/>
                <a:gd name="T85" fmla="*/ 15 h 20"/>
                <a:gd name="T86" fmla="*/ 10 w 38"/>
                <a:gd name="T87" fmla="*/ 15 h 20"/>
                <a:gd name="T88" fmla="*/ 11 w 38"/>
                <a:gd name="T89" fmla="*/ 15 h 20"/>
                <a:gd name="T90" fmla="*/ 12 w 38"/>
                <a:gd name="T91" fmla="*/ 15 h 20"/>
                <a:gd name="T92" fmla="*/ 12 w 38"/>
                <a:gd name="T93" fmla="*/ 15 h 20"/>
                <a:gd name="T94" fmla="*/ 30 w 38"/>
                <a:gd name="T95" fmla="*/ 13 h 20"/>
                <a:gd name="T96" fmla="*/ 32 w 38"/>
                <a:gd name="T97" fmla="*/ 14 h 20"/>
                <a:gd name="T98" fmla="*/ 6 w 38"/>
                <a:gd name="T99" fmla="*/ 16 h 20"/>
                <a:gd name="T100" fmla="*/ 5 w 38"/>
                <a:gd name="T101" fmla="*/ 15 h 20"/>
                <a:gd name="T102" fmla="*/ 5 w 38"/>
                <a:gd name="T103" fmla="*/ 15 h 20"/>
                <a:gd name="T104" fmla="*/ 6 w 38"/>
                <a:gd name="T105" fmla="*/ 15 h 20"/>
                <a:gd name="T106" fmla="*/ 7 w 38"/>
                <a:gd name="T107" fmla="*/ 15 h 20"/>
                <a:gd name="T108" fmla="*/ 8 w 38"/>
                <a:gd name="T109" fmla="*/ 15 h 20"/>
                <a:gd name="T110" fmla="*/ 8 w 38"/>
                <a:gd name="T111" fmla="*/ 15 h 20"/>
                <a:gd name="T112" fmla="*/ 9 w 38"/>
                <a:gd name="T113" fmla="*/ 15 h 20"/>
                <a:gd name="T114" fmla="*/ 10 w 38"/>
                <a:gd name="T11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20">
                  <a:moveTo>
                    <a:pt x="5" y="7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9"/>
                    <a:pt x="0" y="14"/>
                    <a:pt x="1" y="19"/>
                  </a:cubicBezTo>
                  <a:cubicBezTo>
                    <a:pt x="13" y="20"/>
                    <a:pt x="25" y="18"/>
                    <a:pt x="3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5" y="14"/>
                    <a:pt x="18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2"/>
                    <a:pt x="3" y="10"/>
                    <a:pt x="4" y="10"/>
                  </a:cubicBezTo>
                  <a:cubicBezTo>
                    <a:pt x="4" y="8"/>
                    <a:pt x="4" y="7"/>
                    <a:pt x="5" y="7"/>
                  </a:cubicBezTo>
                  <a:close/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4"/>
                    <a:pt x="2" y="9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"/>
                  </a:ln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25" y="15"/>
                    <a:pt x="30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3" y="16"/>
                    <a:pt x="15" y="17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37"/>
            <p:cNvSpPr/>
            <p:nvPr/>
          </p:nvSpPr>
          <p:spPr bwMode="auto">
            <a:xfrm>
              <a:off x="4349750" y="3232150"/>
              <a:ext cx="14288" cy="66675"/>
            </a:xfrm>
            <a:custGeom>
              <a:avLst/>
              <a:gdLst>
                <a:gd name="T0" fmla="*/ 4 w 4"/>
                <a:gd name="T1" fmla="*/ 0 h 18"/>
                <a:gd name="T2" fmla="*/ 3 w 4"/>
                <a:gd name="T3" fmla="*/ 0 h 18"/>
                <a:gd name="T4" fmla="*/ 3 w 4"/>
                <a:gd name="T5" fmla="*/ 3 h 18"/>
                <a:gd name="T6" fmla="*/ 2 w 4"/>
                <a:gd name="T7" fmla="*/ 3 h 18"/>
                <a:gd name="T8" fmla="*/ 0 w 4"/>
                <a:gd name="T9" fmla="*/ 18 h 18"/>
                <a:gd name="T10" fmla="*/ 1 w 4"/>
                <a:gd name="T11" fmla="*/ 18 h 18"/>
                <a:gd name="T12" fmla="*/ 2 w 4"/>
                <a:gd name="T13" fmla="*/ 7 h 18"/>
                <a:gd name="T14" fmla="*/ 3 w 4"/>
                <a:gd name="T15" fmla="*/ 4 h 18"/>
                <a:gd name="T16" fmla="*/ 4 w 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8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38"/>
            <p:cNvSpPr/>
            <p:nvPr/>
          </p:nvSpPr>
          <p:spPr bwMode="auto">
            <a:xfrm>
              <a:off x="4364038" y="3276600"/>
              <a:ext cx="101600" cy="15875"/>
            </a:xfrm>
            <a:custGeom>
              <a:avLst/>
              <a:gdLst>
                <a:gd name="T0" fmla="*/ 5 w 27"/>
                <a:gd name="T1" fmla="*/ 2 h 4"/>
                <a:gd name="T2" fmla="*/ 5 w 27"/>
                <a:gd name="T3" fmla="*/ 2 h 4"/>
                <a:gd name="T4" fmla="*/ 5 w 27"/>
                <a:gd name="T5" fmla="*/ 2 h 4"/>
                <a:gd name="T6" fmla="*/ 4 w 27"/>
                <a:gd name="T7" fmla="*/ 2 h 4"/>
                <a:gd name="T8" fmla="*/ 3 w 27"/>
                <a:gd name="T9" fmla="*/ 2 h 4"/>
                <a:gd name="T10" fmla="*/ 3 w 27"/>
                <a:gd name="T11" fmla="*/ 2 h 4"/>
                <a:gd name="T12" fmla="*/ 2 w 27"/>
                <a:gd name="T13" fmla="*/ 2 h 4"/>
                <a:gd name="T14" fmla="*/ 1 w 27"/>
                <a:gd name="T15" fmla="*/ 2 h 4"/>
                <a:gd name="T16" fmla="*/ 0 w 27"/>
                <a:gd name="T17" fmla="*/ 2 h 4"/>
                <a:gd name="T18" fmla="*/ 0 w 27"/>
                <a:gd name="T19" fmla="*/ 2 h 4"/>
                <a:gd name="T20" fmla="*/ 1 w 27"/>
                <a:gd name="T21" fmla="*/ 3 h 4"/>
                <a:gd name="T22" fmla="*/ 27 w 27"/>
                <a:gd name="T23" fmla="*/ 1 h 4"/>
                <a:gd name="T24" fmla="*/ 25 w 27"/>
                <a:gd name="T25" fmla="*/ 0 h 4"/>
                <a:gd name="T26" fmla="*/ 7 w 27"/>
                <a:gd name="T27" fmla="*/ 2 h 4"/>
                <a:gd name="T28" fmla="*/ 7 w 27"/>
                <a:gd name="T29" fmla="*/ 2 h 4"/>
                <a:gd name="T30" fmla="*/ 6 w 27"/>
                <a:gd name="T31" fmla="*/ 2 h 4"/>
                <a:gd name="T32" fmla="*/ 5 w 27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" y="4"/>
                    <a:pt x="18" y="3"/>
                    <a:pt x="27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3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39"/>
            <p:cNvSpPr/>
            <p:nvPr/>
          </p:nvSpPr>
          <p:spPr bwMode="auto">
            <a:xfrm>
              <a:off x="4371975" y="3314700"/>
              <a:ext cx="141288" cy="66675"/>
            </a:xfrm>
            <a:custGeom>
              <a:avLst/>
              <a:gdLst>
                <a:gd name="T0" fmla="*/ 4 w 38"/>
                <a:gd name="T1" fmla="*/ 2 h 18"/>
                <a:gd name="T2" fmla="*/ 3 w 38"/>
                <a:gd name="T3" fmla="*/ 2 h 18"/>
                <a:gd name="T4" fmla="*/ 3 w 38"/>
                <a:gd name="T5" fmla="*/ 3 h 18"/>
                <a:gd name="T6" fmla="*/ 33 w 38"/>
                <a:gd name="T7" fmla="*/ 5 h 18"/>
                <a:gd name="T8" fmla="*/ 33 w 38"/>
                <a:gd name="T9" fmla="*/ 12 h 18"/>
                <a:gd name="T10" fmla="*/ 0 w 38"/>
                <a:gd name="T11" fmla="*/ 16 h 18"/>
                <a:gd name="T12" fmla="*/ 2 w 38"/>
                <a:gd name="T13" fmla="*/ 16 h 18"/>
                <a:gd name="T14" fmla="*/ 36 w 38"/>
                <a:gd name="T15" fmla="*/ 17 h 18"/>
                <a:gd name="T16" fmla="*/ 38 w 38"/>
                <a:gd name="T17" fmla="*/ 17 h 18"/>
                <a:gd name="T18" fmla="*/ 36 w 38"/>
                <a:gd name="T19" fmla="*/ 3 h 18"/>
                <a:gd name="T20" fmla="*/ 35 w 38"/>
                <a:gd name="T21" fmla="*/ 3 h 18"/>
                <a:gd name="T22" fmla="*/ 35 w 38"/>
                <a:gd name="T23" fmla="*/ 2 h 18"/>
                <a:gd name="T24" fmla="*/ 35 w 38"/>
                <a:gd name="T25" fmla="*/ 0 h 18"/>
                <a:gd name="T26" fmla="*/ 16 w 38"/>
                <a:gd name="T27" fmla="*/ 3 h 18"/>
                <a:gd name="T28" fmla="*/ 4 w 38"/>
                <a:gd name="T2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8"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3" y="5"/>
                    <a:pt x="23" y="6"/>
                    <a:pt x="33" y="5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3" y="15"/>
                    <a:pt x="12" y="16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14" y="18"/>
                    <a:pt x="26" y="18"/>
                    <a:pt x="36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9" y="2"/>
                    <a:pt x="22" y="3"/>
                    <a:pt x="16" y="3"/>
                  </a:cubicBezTo>
                  <a:cubicBezTo>
                    <a:pt x="11" y="4"/>
                    <a:pt x="7" y="3"/>
                    <a:pt x="4" y="2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40"/>
            <p:cNvSpPr/>
            <p:nvPr/>
          </p:nvSpPr>
          <p:spPr bwMode="auto">
            <a:xfrm>
              <a:off x="4349750" y="3224213"/>
              <a:ext cx="176213" cy="104775"/>
            </a:xfrm>
            <a:custGeom>
              <a:avLst/>
              <a:gdLst>
                <a:gd name="T0" fmla="*/ 9 w 47"/>
                <a:gd name="T1" fmla="*/ 26 h 28"/>
                <a:gd name="T2" fmla="*/ 10 w 47"/>
                <a:gd name="T3" fmla="*/ 26 h 28"/>
                <a:gd name="T4" fmla="*/ 22 w 47"/>
                <a:gd name="T5" fmla="*/ 27 h 28"/>
                <a:gd name="T6" fmla="*/ 41 w 47"/>
                <a:gd name="T7" fmla="*/ 24 h 28"/>
                <a:gd name="T8" fmla="*/ 41 w 47"/>
                <a:gd name="T9" fmla="*/ 24 h 28"/>
                <a:gd name="T10" fmla="*/ 42 w 47"/>
                <a:gd name="T11" fmla="*/ 27 h 28"/>
                <a:gd name="T12" fmla="*/ 42 w 47"/>
                <a:gd name="T13" fmla="*/ 27 h 28"/>
                <a:gd name="T14" fmla="*/ 43 w 47"/>
                <a:gd name="T15" fmla="*/ 26 h 28"/>
                <a:gd name="T16" fmla="*/ 43 w 47"/>
                <a:gd name="T17" fmla="*/ 26 h 28"/>
                <a:gd name="T18" fmla="*/ 42 w 47"/>
                <a:gd name="T19" fmla="*/ 24 h 28"/>
                <a:gd name="T20" fmla="*/ 43 w 47"/>
                <a:gd name="T21" fmla="*/ 23 h 28"/>
                <a:gd name="T22" fmla="*/ 43 w 47"/>
                <a:gd name="T23" fmla="*/ 25 h 28"/>
                <a:gd name="T24" fmla="*/ 44 w 47"/>
                <a:gd name="T25" fmla="*/ 25 h 28"/>
                <a:gd name="T26" fmla="*/ 43 w 47"/>
                <a:gd name="T27" fmla="*/ 23 h 28"/>
                <a:gd name="T28" fmla="*/ 44 w 47"/>
                <a:gd name="T29" fmla="*/ 21 h 28"/>
                <a:gd name="T30" fmla="*/ 44 w 47"/>
                <a:gd name="T31" fmla="*/ 24 h 28"/>
                <a:gd name="T32" fmla="*/ 45 w 47"/>
                <a:gd name="T33" fmla="*/ 23 h 28"/>
                <a:gd name="T34" fmla="*/ 45 w 47"/>
                <a:gd name="T35" fmla="*/ 19 h 28"/>
                <a:gd name="T36" fmla="*/ 47 w 47"/>
                <a:gd name="T37" fmla="*/ 2 h 28"/>
                <a:gd name="T38" fmla="*/ 47 w 47"/>
                <a:gd name="T39" fmla="*/ 0 h 28"/>
                <a:gd name="T40" fmla="*/ 43 w 47"/>
                <a:gd name="T41" fmla="*/ 1 h 28"/>
                <a:gd name="T42" fmla="*/ 42 w 47"/>
                <a:gd name="T43" fmla="*/ 1 h 28"/>
                <a:gd name="T44" fmla="*/ 41 w 47"/>
                <a:gd name="T45" fmla="*/ 17 h 28"/>
                <a:gd name="T46" fmla="*/ 12 w 47"/>
                <a:gd name="T47" fmla="*/ 25 h 28"/>
                <a:gd name="T48" fmla="*/ 28 w 47"/>
                <a:gd name="T49" fmla="*/ 19 h 28"/>
                <a:gd name="T50" fmla="*/ 37 w 47"/>
                <a:gd name="T51" fmla="*/ 15 h 28"/>
                <a:gd name="T52" fmla="*/ 0 w 47"/>
                <a:gd name="T53" fmla="*/ 20 h 28"/>
                <a:gd name="T54" fmla="*/ 0 w 47"/>
                <a:gd name="T55" fmla="*/ 25 h 28"/>
                <a:gd name="T56" fmla="*/ 9 w 47"/>
                <a:gd name="T5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8">
                  <a:moveTo>
                    <a:pt x="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3" y="27"/>
                    <a:pt x="17" y="28"/>
                    <a:pt x="22" y="27"/>
                  </a:cubicBezTo>
                  <a:cubicBezTo>
                    <a:pt x="28" y="27"/>
                    <a:pt x="35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2"/>
                    <a:pt x="44" y="22"/>
                    <a:pt x="44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4"/>
                    <a:pt x="47" y="8"/>
                    <a:pt x="47" y="2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6"/>
                    <a:pt x="43" y="12"/>
                    <a:pt x="41" y="17"/>
                  </a:cubicBezTo>
                  <a:cubicBezTo>
                    <a:pt x="33" y="24"/>
                    <a:pt x="23" y="26"/>
                    <a:pt x="12" y="2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4" y="19"/>
                    <a:pt x="12" y="21"/>
                    <a:pt x="0" y="20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3" y="26"/>
                    <a:pt x="6" y="26"/>
                    <a:pt x="9" y="2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841"/>
            <p:cNvSpPr/>
            <p:nvPr/>
          </p:nvSpPr>
          <p:spPr bwMode="auto">
            <a:xfrm>
              <a:off x="4379913" y="3375025"/>
              <a:ext cx="130175" cy="404813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28 w 35"/>
                <a:gd name="T5" fmla="*/ 6 h 108"/>
                <a:gd name="T6" fmla="*/ 22 w 35"/>
                <a:gd name="T7" fmla="*/ 45 h 108"/>
                <a:gd name="T8" fmla="*/ 22 w 35"/>
                <a:gd name="T9" fmla="*/ 56 h 108"/>
                <a:gd name="T10" fmla="*/ 18 w 35"/>
                <a:gd name="T11" fmla="*/ 77 h 108"/>
                <a:gd name="T12" fmla="*/ 18 w 35"/>
                <a:gd name="T13" fmla="*/ 88 h 108"/>
                <a:gd name="T14" fmla="*/ 15 w 35"/>
                <a:gd name="T15" fmla="*/ 108 h 108"/>
                <a:gd name="T16" fmla="*/ 24 w 35"/>
                <a:gd name="T17" fmla="*/ 105 h 108"/>
                <a:gd name="T18" fmla="*/ 26 w 35"/>
                <a:gd name="T19" fmla="*/ 103 h 108"/>
                <a:gd name="T20" fmla="*/ 24 w 35"/>
                <a:gd name="T21" fmla="*/ 92 h 108"/>
                <a:gd name="T22" fmla="*/ 27 w 35"/>
                <a:gd name="T23" fmla="*/ 85 h 108"/>
                <a:gd name="T24" fmla="*/ 29 w 35"/>
                <a:gd name="T25" fmla="*/ 53 h 108"/>
                <a:gd name="T26" fmla="*/ 31 w 35"/>
                <a:gd name="T27" fmla="*/ 33 h 108"/>
                <a:gd name="T28" fmla="*/ 34 w 35"/>
                <a:gd name="T29" fmla="*/ 1 h 108"/>
                <a:gd name="T30" fmla="*/ 0 w 35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0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08"/>
                    <a:pt x="21" y="107"/>
                    <a:pt x="24" y="105"/>
                  </a:cubicBezTo>
                  <a:cubicBezTo>
                    <a:pt x="25" y="105"/>
                    <a:pt x="25" y="104"/>
                    <a:pt x="26" y="103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76"/>
                    <a:pt x="25" y="65"/>
                    <a:pt x="29" y="53"/>
                  </a:cubicBezTo>
                  <a:cubicBezTo>
                    <a:pt x="28" y="46"/>
                    <a:pt x="29" y="39"/>
                    <a:pt x="31" y="33"/>
                  </a:cubicBezTo>
                  <a:cubicBezTo>
                    <a:pt x="34" y="21"/>
                    <a:pt x="35" y="11"/>
                    <a:pt x="34" y="1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842"/>
            <p:cNvSpPr>
              <a:spLocks noEditPoints="1"/>
            </p:cNvSpPr>
            <p:nvPr/>
          </p:nvSpPr>
          <p:spPr bwMode="auto">
            <a:xfrm>
              <a:off x="4371975" y="3325813"/>
              <a:ext cx="123825" cy="49213"/>
            </a:xfrm>
            <a:custGeom>
              <a:avLst/>
              <a:gdLst>
                <a:gd name="T0" fmla="*/ 3 w 33"/>
                <a:gd name="T1" fmla="*/ 0 h 13"/>
                <a:gd name="T2" fmla="*/ 0 w 33"/>
                <a:gd name="T3" fmla="*/ 13 h 13"/>
                <a:gd name="T4" fmla="*/ 33 w 33"/>
                <a:gd name="T5" fmla="*/ 9 h 13"/>
                <a:gd name="T6" fmla="*/ 33 w 33"/>
                <a:gd name="T7" fmla="*/ 2 h 13"/>
                <a:gd name="T8" fmla="*/ 3 w 33"/>
                <a:gd name="T9" fmla="*/ 0 h 13"/>
                <a:gd name="T10" fmla="*/ 3 w 33"/>
                <a:gd name="T11" fmla="*/ 12 h 13"/>
                <a:gd name="T12" fmla="*/ 1 w 33"/>
                <a:gd name="T13" fmla="*/ 12 h 13"/>
                <a:gd name="T14" fmla="*/ 4 w 33"/>
                <a:gd name="T15" fmla="*/ 2 h 13"/>
                <a:gd name="T16" fmla="*/ 5 w 33"/>
                <a:gd name="T17" fmla="*/ 2 h 13"/>
                <a:gd name="T18" fmla="*/ 3 w 3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23" y="12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3" y="3"/>
                    <a:pt x="13" y="2"/>
                    <a:pt x="3" y="0"/>
                  </a:cubicBezTo>
                  <a:close/>
                  <a:moveTo>
                    <a:pt x="3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43"/>
            <p:cNvSpPr/>
            <p:nvPr/>
          </p:nvSpPr>
          <p:spPr bwMode="auto">
            <a:xfrm>
              <a:off x="4375150" y="3333750"/>
              <a:ext cx="15875" cy="36513"/>
            </a:xfrm>
            <a:custGeom>
              <a:avLst/>
              <a:gdLst>
                <a:gd name="T0" fmla="*/ 0 w 10"/>
                <a:gd name="T1" fmla="*/ 23 h 23"/>
                <a:gd name="T2" fmla="*/ 5 w 10"/>
                <a:gd name="T3" fmla="*/ 23 h 23"/>
                <a:gd name="T4" fmla="*/ 10 w 10"/>
                <a:gd name="T5" fmla="*/ 0 h 23"/>
                <a:gd name="T6" fmla="*/ 7 w 10"/>
                <a:gd name="T7" fmla="*/ 0 h 23"/>
                <a:gd name="T8" fmla="*/ 0 w 1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5" y="2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844"/>
            <p:cNvSpPr>
              <a:spLocks noEditPoints="1"/>
            </p:cNvSpPr>
            <p:nvPr/>
          </p:nvSpPr>
          <p:spPr bwMode="auto">
            <a:xfrm>
              <a:off x="4394200" y="3227388"/>
              <a:ext cx="115888" cy="95250"/>
            </a:xfrm>
            <a:custGeom>
              <a:avLst/>
              <a:gdLst>
                <a:gd name="T0" fmla="*/ 25 w 31"/>
                <a:gd name="T1" fmla="*/ 14 h 25"/>
                <a:gd name="T2" fmla="*/ 16 w 31"/>
                <a:gd name="T3" fmla="*/ 18 h 25"/>
                <a:gd name="T4" fmla="*/ 0 w 31"/>
                <a:gd name="T5" fmla="*/ 24 h 25"/>
                <a:gd name="T6" fmla="*/ 29 w 31"/>
                <a:gd name="T7" fmla="*/ 16 h 25"/>
                <a:gd name="T8" fmla="*/ 30 w 31"/>
                <a:gd name="T9" fmla="*/ 0 h 25"/>
                <a:gd name="T10" fmla="*/ 26 w 31"/>
                <a:gd name="T11" fmla="*/ 2 h 25"/>
                <a:gd name="T12" fmla="*/ 25 w 31"/>
                <a:gd name="T13" fmla="*/ 14 h 25"/>
                <a:gd name="T14" fmla="*/ 26 w 31"/>
                <a:gd name="T15" fmla="*/ 14 h 25"/>
                <a:gd name="T16" fmla="*/ 26 w 31"/>
                <a:gd name="T17" fmla="*/ 14 h 25"/>
                <a:gd name="T18" fmla="*/ 27 w 31"/>
                <a:gd name="T19" fmla="*/ 2 h 25"/>
                <a:gd name="T20" fmla="*/ 28 w 31"/>
                <a:gd name="T21" fmla="*/ 1 h 25"/>
                <a:gd name="T22" fmla="*/ 27 w 31"/>
                <a:gd name="T23" fmla="*/ 15 h 25"/>
                <a:gd name="T24" fmla="*/ 7 w 31"/>
                <a:gd name="T25" fmla="*/ 24 h 25"/>
                <a:gd name="T26" fmla="*/ 3 w 31"/>
                <a:gd name="T27" fmla="*/ 24 h 25"/>
                <a:gd name="T28" fmla="*/ 17 w 31"/>
                <a:gd name="T29" fmla="*/ 19 h 25"/>
                <a:gd name="T30" fmla="*/ 17 w 31"/>
                <a:gd name="T31" fmla="*/ 19 h 25"/>
                <a:gd name="T32" fmla="*/ 25 w 31"/>
                <a:gd name="T33" fmla="*/ 15 h 25"/>
                <a:gd name="T34" fmla="*/ 26 w 31"/>
                <a:gd name="T3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5">
                  <a:moveTo>
                    <a:pt x="25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5"/>
                    <a:pt x="21" y="23"/>
                    <a:pt x="29" y="16"/>
                  </a:cubicBezTo>
                  <a:cubicBezTo>
                    <a:pt x="31" y="11"/>
                    <a:pt x="31" y="5"/>
                    <a:pt x="30" y="0"/>
                  </a:cubicBezTo>
                  <a:cubicBezTo>
                    <a:pt x="29" y="0"/>
                    <a:pt x="27" y="1"/>
                    <a:pt x="26" y="2"/>
                  </a:cubicBezTo>
                  <a:lnTo>
                    <a:pt x="25" y="14"/>
                  </a:lnTo>
                  <a:close/>
                  <a:moveTo>
                    <a:pt x="2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6" y="14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45"/>
            <p:cNvSpPr/>
            <p:nvPr/>
          </p:nvSpPr>
          <p:spPr bwMode="auto">
            <a:xfrm>
              <a:off x="4405313" y="3232150"/>
              <a:ext cx="93663" cy="85725"/>
            </a:xfrm>
            <a:custGeom>
              <a:avLst/>
              <a:gdLst>
                <a:gd name="T0" fmla="*/ 23 w 25"/>
                <a:gd name="T1" fmla="*/ 13 h 23"/>
                <a:gd name="T2" fmla="*/ 23 w 25"/>
                <a:gd name="T3" fmla="*/ 13 h 23"/>
                <a:gd name="T4" fmla="*/ 22 w 25"/>
                <a:gd name="T5" fmla="*/ 14 h 23"/>
                <a:gd name="T6" fmla="*/ 14 w 25"/>
                <a:gd name="T7" fmla="*/ 18 h 23"/>
                <a:gd name="T8" fmla="*/ 14 w 25"/>
                <a:gd name="T9" fmla="*/ 18 h 23"/>
                <a:gd name="T10" fmla="*/ 0 w 25"/>
                <a:gd name="T11" fmla="*/ 23 h 23"/>
                <a:gd name="T12" fmla="*/ 4 w 25"/>
                <a:gd name="T13" fmla="*/ 23 h 23"/>
                <a:gd name="T14" fmla="*/ 24 w 25"/>
                <a:gd name="T15" fmla="*/ 14 h 23"/>
                <a:gd name="T16" fmla="*/ 25 w 25"/>
                <a:gd name="T17" fmla="*/ 0 h 23"/>
                <a:gd name="T18" fmla="*/ 24 w 25"/>
                <a:gd name="T19" fmla="*/ 1 h 23"/>
                <a:gd name="T20" fmla="*/ 23 w 25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4" y="1"/>
                    <a:pt x="24" y="1"/>
                  </a:cubicBezTo>
                  <a:lnTo>
                    <a:pt x="23" y="1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46"/>
            <p:cNvSpPr>
              <a:spLocks noEditPoints="1"/>
            </p:cNvSpPr>
            <p:nvPr/>
          </p:nvSpPr>
          <p:spPr bwMode="auto">
            <a:xfrm>
              <a:off x="4371975" y="3375025"/>
              <a:ext cx="112713" cy="404813"/>
            </a:xfrm>
            <a:custGeom>
              <a:avLst/>
              <a:gdLst>
                <a:gd name="T0" fmla="*/ 30 w 30"/>
                <a:gd name="T1" fmla="*/ 6 h 108"/>
                <a:gd name="T2" fmla="*/ 2 w 30"/>
                <a:gd name="T3" fmla="*/ 0 h 108"/>
                <a:gd name="T4" fmla="*/ 4 w 30"/>
                <a:gd name="T5" fmla="*/ 28 h 108"/>
                <a:gd name="T6" fmla="*/ 4 w 30"/>
                <a:gd name="T7" fmla="*/ 28 h 108"/>
                <a:gd name="T8" fmla="*/ 8 w 30"/>
                <a:gd name="T9" fmla="*/ 50 h 108"/>
                <a:gd name="T10" fmla="*/ 8 w 30"/>
                <a:gd name="T11" fmla="*/ 65 h 108"/>
                <a:gd name="T12" fmla="*/ 8 w 30"/>
                <a:gd name="T13" fmla="*/ 86 h 108"/>
                <a:gd name="T14" fmla="*/ 8 w 30"/>
                <a:gd name="T15" fmla="*/ 87 h 108"/>
                <a:gd name="T16" fmla="*/ 7 w 30"/>
                <a:gd name="T17" fmla="*/ 97 h 108"/>
                <a:gd name="T18" fmla="*/ 11 w 30"/>
                <a:gd name="T19" fmla="*/ 99 h 108"/>
                <a:gd name="T20" fmla="*/ 9 w 30"/>
                <a:gd name="T21" fmla="*/ 73 h 108"/>
                <a:gd name="T22" fmla="*/ 11 w 30"/>
                <a:gd name="T23" fmla="*/ 57 h 108"/>
                <a:gd name="T24" fmla="*/ 9 w 30"/>
                <a:gd name="T25" fmla="*/ 22 h 108"/>
                <a:gd name="T26" fmla="*/ 14 w 30"/>
                <a:gd name="T27" fmla="*/ 10 h 108"/>
                <a:gd name="T28" fmla="*/ 14 w 30"/>
                <a:gd name="T29" fmla="*/ 58 h 108"/>
                <a:gd name="T30" fmla="*/ 12 w 30"/>
                <a:gd name="T31" fmla="*/ 82 h 108"/>
                <a:gd name="T32" fmla="*/ 14 w 30"/>
                <a:gd name="T33" fmla="*/ 99 h 108"/>
                <a:gd name="T34" fmla="*/ 14 w 30"/>
                <a:gd name="T35" fmla="*/ 103 h 108"/>
                <a:gd name="T36" fmla="*/ 14 w 30"/>
                <a:gd name="T37" fmla="*/ 108 h 108"/>
                <a:gd name="T38" fmla="*/ 15 w 30"/>
                <a:gd name="T39" fmla="*/ 108 h 108"/>
                <a:gd name="T40" fmla="*/ 17 w 30"/>
                <a:gd name="T41" fmla="*/ 108 h 108"/>
                <a:gd name="T42" fmla="*/ 20 w 30"/>
                <a:gd name="T43" fmla="*/ 88 h 108"/>
                <a:gd name="T44" fmla="*/ 20 w 30"/>
                <a:gd name="T45" fmla="*/ 77 h 108"/>
                <a:gd name="T46" fmla="*/ 24 w 30"/>
                <a:gd name="T47" fmla="*/ 56 h 108"/>
                <a:gd name="T48" fmla="*/ 24 w 30"/>
                <a:gd name="T49" fmla="*/ 45 h 108"/>
                <a:gd name="T50" fmla="*/ 30 w 30"/>
                <a:gd name="T51" fmla="*/ 6 h 108"/>
                <a:gd name="T52" fmla="*/ 2 w 30"/>
                <a:gd name="T53" fmla="*/ 1 h 108"/>
                <a:gd name="T54" fmla="*/ 4 w 30"/>
                <a:gd name="T55" fmla="*/ 1 h 108"/>
                <a:gd name="T56" fmla="*/ 4 w 30"/>
                <a:gd name="T57" fmla="*/ 22 h 108"/>
                <a:gd name="T58" fmla="*/ 11 w 30"/>
                <a:gd name="T59" fmla="*/ 57 h 108"/>
                <a:gd name="T60" fmla="*/ 11 w 30"/>
                <a:gd name="T61" fmla="*/ 57 h 108"/>
                <a:gd name="T62" fmla="*/ 8 w 30"/>
                <a:gd name="T63" fmla="*/ 73 h 108"/>
                <a:gd name="T64" fmla="*/ 8 w 30"/>
                <a:gd name="T65" fmla="*/ 73 h 108"/>
                <a:gd name="T66" fmla="*/ 10 w 30"/>
                <a:gd name="T67" fmla="*/ 93 h 108"/>
                <a:gd name="T68" fmla="*/ 9 w 30"/>
                <a:gd name="T69" fmla="*/ 98 h 108"/>
                <a:gd name="T70" fmla="*/ 8 w 30"/>
                <a:gd name="T71" fmla="*/ 97 h 108"/>
                <a:gd name="T72" fmla="*/ 9 w 30"/>
                <a:gd name="T73" fmla="*/ 86 h 108"/>
                <a:gd name="T74" fmla="*/ 9 w 30"/>
                <a:gd name="T75" fmla="*/ 86 h 108"/>
                <a:gd name="T76" fmla="*/ 9 w 30"/>
                <a:gd name="T77" fmla="*/ 86 h 108"/>
                <a:gd name="T78" fmla="*/ 9 w 30"/>
                <a:gd name="T79" fmla="*/ 65 h 108"/>
                <a:gd name="T80" fmla="*/ 9 w 30"/>
                <a:gd name="T81" fmla="*/ 50 h 108"/>
                <a:gd name="T82" fmla="*/ 4 w 30"/>
                <a:gd name="T83" fmla="*/ 28 h 108"/>
                <a:gd name="T84" fmla="*/ 4 w 30"/>
                <a:gd name="T85" fmla="*/ 28 h 108"/>
                <a:gd name="T86" fmla="*/ 4 w 30"/>
                <a:gd name="T87" fmla="*/ 27 h 108"/>
                <a:gd name="T88" fmla="*/ 2 w 30"/>
                <a:gd name="T89" fmla="*/ 1 h 108"/>
                <a:gd name="T90" fmla="*/ 15 w 30"/>
                <a:gd name="T91" fmla="*/ 10 h 108"/>
                <a:gd name="T92" fmla="*/ 16 w 30"/>
                <a:gd name="T93" fmla="*/ 11 h 108"/>
                <a:gd name="T94" fmla="*/ 16 w 30"/>
                <a:gd name="T95" fmla="*/ 59 h 108"/>
                <a:gd name="T96" fmla="*/ 14 w 30"/>
                <a:gd name="T97" fmla="*/ 71 h 108"/>
                <a:gd name="T98" fmla="*/ 14 w 30"/>
                <a:gd name="T99" fmla="*/ 82 h 108"/>
                <a:gd name="T100" fmla="*/ 16 w 30"/>
                <a:gd name="T101" fmla="*/ 107 h 108"/>
                <a:gd name="T102" fmla="*/ 15 w 30"/>
                <a:gd name="T103" fmla="*/ 107 h 108"/>
                <a:gd name="T104" fmla="*/ 15 w 30"/>
                <a:gd name="T105" fmla="*/ 107 h 108"/>
                <a:gd name="T106" fmla="*/ 13 w 30"/>
                <a:gd name="T107" fmla="*/ 82 h 108"/>
                <a:gd name="T108" fmla="*/ 13 w 30"/>
                <a:gd name="T109" fmla="*/ 82 h 108"/>
                <a:gd name="T110" fmla="*/ 15 w 30"/>
                <a:gd name="T111" fmla="*/ 59 h 108"/>
                <a:gd name="T112" fmla="*/ 15 w 30"/>
                <a:gd name="T113" fmla="*/ 58 h 108"/>
                <a:gd name="T114" fmla="*/ 15 w 30"/>
                <a:gd name="T115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108">
                  <a:moveTo>
                    <a:pt x="30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1" y="1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4"/>
                    <a:pt x="9" y="59"/>
                    <a:pt x="8" y="65"/>
                  </a:cubicBezTo>
                  <a:cubicBezTo>
                    <a:pt x="6" y="72"/>
                    <a:pt x="6" y="79"/>
                    <a:pt x="8" y="8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90"/>
                    <a:pt x="9" y="94"/>
                    <a:pt x="7" y="97"/>
                  </a:cubicBezTo>
                  <a:cubicBezTo>
                    <a:pt x="8" y="98"/>
                    <a:pt x="10" y="98"/>
                    <a:pt x="11" y="9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8"/>
                    <a:pt x="10" y="75"/>
                    <a:pt x="12" y="82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6" y="108"/>
                    <a:pt x="16" y="108"/>
                    <a:pt x="17" y="10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45"/>
                    <a:pt x="24" y="45"/>
                    <a:pt x="24" y="45"/>
                  </a:cubicBezTo>
                  <a:lnTo>
                    <a:pt x="30" y="6"/>
                  </a:lnTo>
                  <a:close/>
                  <a:moveTo>
                    <a:pt x="2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8"/>
                    <a:pt x="3" y="15"/>
                    <a:pt x="4" y="2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8" y="97"/>
                    <a:pt x="8" y="97"/>
                  </a:cubicBezTo>
                  <a:cubicBezTo>
                    <a:pt x="9" y="93"/>
                    <a:pt x="10" y="90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7" y="79"/>
                    <a:pt x="7" y="72"/>
                    <a:pt x="9" y="65"/>
                  </a:cubicBezTo>
                  <a:cubicBezTo>
                    <a:pt x="10" y="59"/>
                    <a:pt x="10" y="54"/>
                    <a:pt x="9" y="5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16"/>
                    <a:pt x="1" y="7"/>
                    <a:pt x="2" y="1"/>
                  </a:cubicBezTo>
                  <a:close/>
                  <a:moveTo>
                    <a:pt x="15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3"/>
                    <a:pt x="14" y="67"/>
                    <a:pt x="14" y="71"/>
                  </a:cubicBezTo>
                  <a:cubicBezTo>
                    <a:pt x="13" y="75"/>
                    <a:pt x="13" y="79"/>
                    <a:pt x="14" y="82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75"/>
                    <a:pt x="12" y="68"/>
                    <a:pt x="15" y="59"/>
                  </a:cubicBezTo>
                  <a:cubicBezTo>
                    <a:pt x="15" y="58"/>
                    <a:pt x="15" y="58"/>
                    <a:pt x="15" y="58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B2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47"/>
            <p:cNvSpPr/>
            <p:nvPr/>
          </p:nvSpPr>
          <p:spPr bwMode="auto">
            <a:xfrm>
              <a:off x="4375150" y="3378200"/>
              <a:ext cx="38100" cy="363538"/>
            </a:xfrm>
            <a:custGeom>
              <a:avLst/>
              <a:gdLst>
                <a:gd name="T0" fmla="*/ 3 w 10"/>
                <a:gd name="T1" fmla="*/ 0 h 97"/>
                <a:gd name="T2" fmla="*/ 1 w 10"/>
                <a:gd name="T3" fmla="*/ 0 h 97"/>
                <a:gd name="T4" fmla="*/ 3 w 10"/>
                <a:gd name="T5" fmla="*/ 26 h 97"/>
                <a:gd name="T6" fmla="*/ 3 w 10"/>
                <a:gd name="T7" fmla="*/ 27 h 97"/>
                <a:gd name="T8" fmla="*/ 3 w 10"/>
                <a:gd name="T9" fmla="*/ 27 h 97"/>
                <a:gd name="T10" fmla="*/ 8 w 10"/>
                <a:gd name="T11" fmla="*/ 49 h 97"/>
                <a:gd name="T12" fmla="*/ 8 w 10"/>
                <a:gd name="T13" fmla="*/ 64 h 97"/>
                <a:gd name="T14" fmla="*/ 8 w 10"/>
                <a:gd name="T15" fmla="*/ 85 h 97"/>
                <a:gd name="T16" fmla="*/ 8 w 10"/>
                <a:gd name="T17" fmla="*/ 85 h 97"/>
                <a:gd name="T18" fmla="*/ 8 w 10"/>
                <a:gd name="T19" fmla="*/ 85 h 97"/>
                <a:gd name="T20" fmla="*/ 7 w 10"/>
                <a:gd name="T21" fmla="*/ 96 h 97"/>
                <a:gd name="T22" fmla="*/ 8 w 10"/>
                <a:gd name="T23" fmla="*/ 97 h 97"/>
                <a:gd name="T24" fmla="*/ 9 w 10"/>
                <a:gd name="T25" fmla="*/ 92 h 97"/>
                <a:gd name="T26" fmla="*/ 7 w 10"/>
                <a:gd name="T27" fmla="*/ 72 h 97"/>
                <a:gd name="T28" fmla="*/ 7 w 10"/>
                <a:gd name="T29" fmla="*/ 72 h 97"/>
                <a:gd name="T30" fmla="*/ 10 w 10"/>
                <a:gd name="T31" fmla="*/ 56 h 97"/>
                <a:gd name="T32" fmla="*/ 10 w 10"/>
                <a:gd name="T33" fmla="*/ 56 h 97"/>
                <a:gd name="T34" fmla="*/ 3 w 10"/>
                <a:gd name="T35" fmla="*/ 21 h 97"/>
                <a:gd name="T36" fmla="*/ 3 w 10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7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1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3"/>
                    <a:pt x="9" y="58"/>
                    <a:pt x="8" y="64"/>
                  </a:cubicBezTo>
                  <a:cubicBezTo>
                    <a:pt x="6" y="71"/>
                    <a:pt x="6" y="78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9"/>
                    <a:pt x="8" y="92"/>
                    <a:pt x="7" y="96"/>
                  </a:cubicBezTo>
                  <a:cubicBezTo>
                    <a:pt x="7" y="96"/>
                    <a:pt x="8" y="96"/>
                    <a:pt x="8" y="9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14"/>
                    <a:pt x="1" y="7"/>
                    <a:pt x="3" y="0"/>
                  </a:cubicBez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8"/>
            <p:cNvSpPr/>
            <p:nvPr/>
          </p:nvSpPr>
          <p:spPr bwMode="auto">
            <a:xfrm>
              <a:off x="4413250" y="3411538"/>
              <a:ext cx="19050" cy="363538"/>
            </a:xfrm>
            <a:custGeom>
              <a:avLst/>
              <a:gdLst>
                <a:gd name="T0" fmla="*/ 5 w 5"/>
                <a:gd name="T1" fmla="*/ 1 h 97"/>
                <a:gd name="T2" fmla="*/ 4 w 5"/>
                <a:gd name="T3" fmla="*/ 0 h 97"/>
                <a:gd name="T4" fmla="*/ 4 w 5"/>
                <a:gd name="T5" fmla="*/ 48 h 97"/>
                <a:gd name="T6" fmla="*/ 4 w 5"/>
                <a:gd name="T7" fmla="*/ 49 h 97"/>
                <a:gd name="T8" fmla="*/ 2 w 5"/>
                <a:gd name="T9" fmla="*/ 72 h 97"/>
                <a:gd name="T10" fmla="*/ 2 w 5"/>
                <a:gd name="T11" fmla="*/ 72 h 97"/>
                <a:gd name="T12" fmla="*/ 4 w 5"/>
                <a:gd name="T13" fmla="*/ 97 h 97"/>
                <a:gd name="T14" fmla="*/ 4 w 5"/>
                <a:gd name="T15" fmla="*/ 97 h 97"/>
                <a:gd name="T16" fmla="*/ 5 w 5"/>
                <a:gd name="T17" fmla="*/ 97 h 97"/>
                <a:gd name="T18" fmla="*/ 3 w 5"/>
                <a:gd name="T19" fmla="*/ 72 h 97"/>
                <a:gd name="T20" fmla="*/ 3 w 5"/>
                <a:gd name="T21" fmla="*/ 61 h 97"/>
                <a:gd name="T22" fmla="*/ 5 w 5"/>
                <a:gd name="T23" fmla="*/ 49 h 97"/>
                <a:gd name="T24" fmla="*/ 5 w 5"/>
                <a:gd name="T25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7">
                  <a:moveTo>
                    <a:pt x="5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" y="58"/>
                    <a:pt x="0" y="65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69"/>
                    <a:pt x="2" y="65"/>
                    <a:pt x="3" y="61"/>
                  </a:cubicBezTo>
                  <a:cubicBezTo>
                    <a:pt x="3" y="57"/>
                    <a:pt x="4" y="53"/>
                    <a:pt x="5" y="4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49"/>
            <p:cNvSpPr>
              <a:spLocks noEditPoints="1"/>
            </p:cNvSpPr>
            <p:nvPr/>
          </p:nvSpPr>
          <p:spPr bwMode="auto">
            <a:xfrm>
              <a:off x="4491038" y="3171825"/>
              <a:ext cx="26988" cy="63500"/>
            </a:xfrm>
            <a:custGeom>
              <a:avLst/>
              <a:gdLst>
                <a:gd name="T0" fmla="*/ 4 w 7"/>
                <a:gd name="T1" fmla="*/ 15 h 17"/>
                <a:gd name="T2" fmla="*/ 5 w 7"/>
                <a:gd name="T3" fmla="*/ 15 h 17"/>
                <a:gd name="T4" fmla="*/ 7 w 7"/>
                <a:gd name="T5" fmla="*/ 0 h 17"/>
                <a:gd name="T6" fmla="*/ 0 w 7"/>
                <a:gd name="T7" fmla="*/ 17 h 17"/>
                <a:gd name="T8" fmla="*/ 4 w 7"/>
                <a:gd name="T9" fmla="*/ 15 h 17"/>
                <a:gd name="T10" fmla="*/ 6 w 7"/>
                <a:gd name="T11" fmla="*/ 3 h 17"/>
                <a:gd name="T12" fmla="*/ 6 w 7"/>
                <a:gd name="T13" fmla="*/ 4 h 17"/>
                <a:gd name="T14" fmla="*/ 2 w 7"/>
                <a:gd name="T15" fmla="*/ 14 h 17"/>
                <a:gd name="T16" fmla="*/ 1 w 7"/>
                <a:gd name="T17" fmla="*/ 15 h 17"/>
                <a:gd name="T18" fmla="*/ 6 w 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7"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"/>
                    <a:pt x="0" y="10"/>
                    <a:pt x="0" y="17"/>
                  </a:cubicBezTo>
                  <a:cubicBezTo>
                    <a:pt x="1" y="16"/>
                    <a:pt x="3" y="15"/>
                    <a:pt x="4" y="15"/>
                  </a:cubicBezTo>
                  <a:close/>
                  <a:moveTo>
                    <a:pt x="6" y="3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2" y="11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3" y="5"/>
                    <a:pt x="6" y="3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50"/>
            <p:cNvSpPr/>
            <p:nvPr/>
          </p:nvSpPr>
          <p:spPr bwMode="auto">
            <a:xfrm>
              <a:off x="4495800" y="3182938"/>
              <a:ext cx="17463" cy="44450"/>
            </a:xfrm>
            <a:custGeom>
              <a:avLst/>
              <a:gdLst>
                <a:gd name="T0" fmla="*/ 5 w 5"/>
                <a:gd name="T1" fmla="*/ 1 h 12"/>
                <a:gd name="T2" fmla="*/ 5 w 5"/>
                <a:gd name="T3" fmla="*/ 0 h 12"/>
                <a:gd name="T4" fmla="*/ 0 w 5"/>
                <a:gd name="T5" fmla="*/ 12 h 12"/>
                <a:gd name="T6" fmla="*/ 1 w 5"/>
                <a:gd name="T7" fmla="*/ 11 h 12"/>
                <a:gd name="T8" fmla="*/ 5 w 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6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8"/>
                    <a:pt x="3" y="4"/>
                    <a:pt x="5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1"/>
            <p:cNvSpPr/>
            <p:nvPr/>
          </p:nvSpPr>
          <p:spPr bwMode="auto">
            <a:xfrm>
              <a:off x="4510088" y="3171825"/>
              <a:ext cx="26988" cy="55563"/>
            </a:xfrm>
            <a:custGeom>
              <a:avLst/>
              <a:gdLst>
                <a:gd name="T0" fmla="*/ 4 w 7"/>
                <a:gd name="T1" fmla="*/ 14 h 15"/>
                <a:gd name="T2" fmla="*/ 7 w 7"/>
                <a:gd name="T3" fmla="*/ 14 h 15"/>
                <a:gd name="T4" fmla="*/ 2 w 7"/>
                <a:gd name="T5" fmla="*/ 0 h 15"/>
                <a:gd name="T6" fmla="*/ 0 w 7"/>
                <a:gd name="T7" fmla="*/ 15 h 15"/>
                <a:gd name="T8" fmla="*/ 4 w 7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14"/>
                  </a:moveTo>
                  <a:cubicBezTo>
                    <a:pt x="5" y="14"/>
                    <a:pt x="6" y="14"/>
                    <a:pt x="7" y="14"/>
                  </a:cubicBezTo>
                  <a:cubicBezTo>
                    <a:pt x="7" y="8"/>
                    <a:pt x="5" y="4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2" y="14"/>
                    <a:pt x="4" y="14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2"/>
            <p:cNvSpPr/>
            <p:nvPr/>
          </p:nvSpPr>
          <p:spPr bwMode="auto">
            <a:xfrm>
              <a:off x="4525963" y="3224213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53"/>
            <p:cNvSpPr/>
            <p:nvPr/>
          </p:nvSpPr>
          <p:spPr bwMode="auto">
            <a:xfrm>
              <a:off x="4510088" y="3303588"/>
              <a:ext cx="3175" cy="14288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0 h 4"/>
                <a:gd name="T4" fmla="*/ 0 w 1"/>
                <a:gd name="T5" fmla="*/ 2 h 4"/>
                <a:gd name="T6" fmla="*/ 1 w 1"/>
                <a:gd name="T7" fmla="*/ 4 h 4"/>
                <a:gd name="T8" fmla="*/ 1 w 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54"/>
            <p:cNvSpPr/>
            <p:nvPr/>
          </p:nvSpPr>
          <p:spPr bwMode="auto">
            <a:xfrm>
              <a:off x="4502150" y="3314700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3 h 3"/>
                <a:gd name="T14" fmla="*/ 1 w 1"/>
                <a:gd name="T15" fmla="*/ 3 h 3"/>
                <a:gd name="T16" fmla="*/ 0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55"/>
            <p:cNvSpPr/>
            <p:nvPr/>
          </p:nvSpPr>
          <p:spPr bwMode="auto">
            <a:xfrm>
              <a:off x="4506913" y="3309938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3 h 8"/>
                <a:gd name="T4" fmla="*/ 2 w 2"/>
                <a:gd name="T5" fmla="*/ 8 h 8"/>
                <a:gd name="T6" fmla="*/ 2 w 2"/>
                <a:gd name="T7" fmla="*/ 5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56"/>
            <p:cNvSpPr/>
            <p:nvPr/>
          </p:nvSpPr>
          <p:spPr bwMode="auto">
            <a:xfrm>
              <a:off x="4405313" y="3411538"/>
              <a:ext cx="19050" cy="334963"/>
            </a:xfrm>
            <a:custGeom>
              <a:avLst/>
              <a:gdLst>
                <a:gd name="T0" fmla="*/ 5 w 5"/>
                <a:gd name="T1" fmla="*/ 0 h 89"/>
                <a:gd name="T2" fmla="*/ 0 w 5"/>
                <a:gd name="T3" fmla="*/ 12 h 89"/>
                <a:gd name="T4" fmla="*/ 2 w 5"/>
                <a:gd name="T5" fmla="*/ 47 h 89"/>
                <a:gd name="T6" fmla="*/ 0 w 5"/>
                <a:gd name="T7" fmla="*/ 63 h 89"/>
                <a:gd name="T8" fmla="*/ 2 w 5"/>
                <a:gd name="T9" fmla="*/ 89 h 89"/>
                <a:gd name="T10" fmla="*/ 5 w 5"/>
                <a:gd name="T11" fmla="*/ 89 h 89"/>
                <a:gd name="T12" fmla="*/ 3 w 5"/>
                <a:gd name="T13" fmla="*/ 72 h 89"/>
                <a:gd name="T14" fmla="*/ 5 w 5"/>
                <a:gd name="T15" fmla="*/ 48 h 89"/>
                <a:gd name="T16" fmla="*/ 5 w 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9"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89"/>
                    <a:pt x="4" y="89"/>
                    <a:pt x="5" y="8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65"/>
                    <a:pt x="2" y="58"/>
                    <a:pt x="5" y="4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57"/>
            <p:cNvSpPr/>
            <p:nvPr/>
          </p:nvSpPr>
          <p:spPr bwMode="auto">
            <a:xfrm>
              <a:off x="4375150" y="3738563"/>
              <a:ext cx="49213" cy="33338"/>
            </a:xfrm>
            <a:custGeom>
              <a:avLst/>
              <a:gdLst>
                <a:gd name="T0" fmla="*/ 13 w 13"/>
                <a:gd name="T1" fmla="*/ 6 h 9"/>
                <a:gd name="T2" fmla="*/ 13 w 13"/>
                <a:gd name="T3" fmla="*/ 2 h 9"/>
                <a:gd name="T4" fmla="*/ 10 w 13"/>
                <a:gd name="T5" fmla="*/ 2 h 9"/>
                <a:gd name="T6" fmla="*/ 6 w 13"/>
                <a:gd name="T7" fmla="*/ 0 h 9"/>
                <a:gd name="T8" fmla="*/ 3 w 13"/>
                <a:gd name="T9" fmla="*/ 3 h 9"/>
                <a:gd name="T10" fmla="*/ 3 w 13"/>
                <a:gd name="T11" fmla="*/ 8 h 9"/>
                <a:gd name="T12" fmla="*/ 13 w 13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3" y="6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7" y="9"/>
                    <a:pt x="10" y="9"/>
                    <a:pt x="13" y="6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58"/>
            <p:cNvSpPr/>
            <p:nvPr/>
          </p:nvSpPr>
          <p:spPr bwMode="auto">
            <a:xfrm>
              <a:off x="4427538" y="3768725"/>
              <a:ext cx="46038" cy="47625"/>
            </a:xfrm>
            <a:custGeom>
              <a:avLst/>
              <a:gdLst>
                <a:gd name="T0" fmla="*/ 2 w 12"/>
                <a:gd name="T1" fmla="*/ 3 h 13"/>
                <a:gd name="T2" fmla="*/ 0 w 12"/>
                <a:gd name="T3" fmla="*/ 3 h 13"/>
                <a:gd name="T4" fmla="*/ 1 w 12"/>
                <a:gd name="T5" fmla="*/ 7 h 13"/>
                <a:gd name="T6" fmla="*/ 6 w 12"/>
                <a:gd name="T7" fmla="*/ 13 h 13"/>
                <a:gd name="T8" fmla="*/ 12 w 12"/>
                <a:gd name="T9" fmla="*/ 6 h 13"/>
                <a:gd name="T10" fmla="*/ 11 w 12"/>
                <a:gd name="T11" fmla="*/ 0 h 13"/>
                <a:gd name="T12" fmla="*/ 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1"/>
                    <a:pt x="2" y="13"/>
                    <a:pt x="6" y="13"/>
                  </a:cubicBezTo>
                  <a:cubicBezTo>
                    <a:pt x="10" y="13"/>
                    <a:pt x="12" y="11"/>
                    <a:pt x="12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5" y="3"/>
                    <a:pt x="2" y="3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024059" y="3980557"/>
            <a:ext cx="3960490" cy="1073051"/>
            <a:chOff x="2267744" y="2985417"/>
            <a:chExt cx="2970754" cy="804788"/>
          </a:xfrm>
        </p:grpSpPr>
        <p:grpSp>
          <p:nvGrpSpPr>
            <p:cNvPr id="141" name="组合 140"/>
            <p:cNvGrpSpPr/>
            <p:nvPr/>
          </p:nvGrpSpPr>
          <p:grpSpPr>
            <a:xfrm>
              <a:off x="2267744" y="2985417"/>
              <a:ext cx="2970754" cy="804788"/>
              <a:chOff x="2177310" y="3028850"/>
              <a:chExt cx="2970754" cy="804788"/>
            </a:xfrm>
          </p:grpSpPr>
          <p:sp>
            <p:nvSpPr>
              <p:cNvPr id="143" name="矩形 74"/>
              <p:cNvSpPr/>
              <p:nvPr/>
            </p:nvSpPr>
            <p:spPr>
              <a:xfrm>
                <a:off x="2177310" y="3028850"/>
                <a:ext cx="297075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970754" h="804788">
                    <a:moveTo>
                      <a:pt x="2568360" y="0"/>
                    </a:moveTo>
                    <a:cubicBezTo>
                      <a:pt x="2790596" y="0"/>
                      <a:pt x="2970754" y="180158"/>
                      <a:pt x="2970754" y="402394"/>
                    </a:cubicBezTo>
                    <a:cubicBezTo>
                      <a:pt x="2970754" y="624630"/>
                      <a:pt x="2790596" y="804788"/>
                      <a:pt x="2568360" y="804788"/>
                    </a:cubicBezTo>
                    <a:cubicBezTo>
                      <a:pt x="2444163" y="804788"/>
                      <a:pt x="2333107" y="748522"/>
                      <a:pt x="2260706" y="658910"/>
                    </a:cubicBezTo>
                    <a:lnTo>
                      <a:pt x="522482" y="658910"/>
                    </a:lnTo>
                    <a:lnTo>
                      <a:pt x="522482" y="659707"/>
                    </a:lnTo>
                    <a:lnTo>
                      <a:pt x="0" y="659707"/>
                    </a:lnTo>
                    <a:lnTo>
                      <a:pt x="0" y="145357"/>
                    </a:lnTo>
                    <a:lnTo>
                      <a:pt x="522482" y="145357"/>
                    </a:lnTo>
                    <a:lnTo>
                      <a:pt x="522482" y="145879"/>
                    </a:lnTo>
                    <a:lnTo>
                      <a:pt x="2260706" y="145879"/>
                    </a:lnTo>
                    <a:cubicBezTo>
                      <a:pt x="2333106" y="56267"/>
                      <a:pt x="2444162" y="0"/>
                      <a:pt x="2568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4418460" y="3096370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582411" y="3147814"/>
              <a:ext cx="45715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3024061" y="4660206"/>
            <a:ext cx="3013206" cy="1073051"/>
            <a:chOff x="2267745" y="3495154"/>
            <a:chExt cx="2260199" cy="804788"/>
          </a:xfrm>
        </p:grpSpPr>
        <p:grpSp>
          <p:nvGrpSpPr>
            <p:cNvPr id="146" name="组合 145"/>
            <p:cNvGrpSpPr/>
            <p:nvPr/>
          </p:nvGrpSpPr>
          <p:grpSpPr>
            <a:xfrm>
              <a:off x="2267745" y="3495154"/>
              <a:ext cx="2260199" cy="804788"/>
              <a:chOff x="2177311" y="3538587"/>
              <a:chExt cx="2260199" cy="804788"/>
            </a:xfrm>
          </p:grpSpPr>
          <p:sp>
            <p:nvSpPr>
              <p:cNvPr id="148" name="矩形 74"/>
              <p:cNvSpPr/>
              <p:nvPr/>
            </p:nvSpPr>
            <p:spPr>
              <a:xfrm>
                <a:off x="2177311" y="3538587"/>
                <a:ext cx="2260199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260199" h="804788">
                    <a:moveTo>
                      <a:pt x="1857805" y="0"/>
                    </a:moveTo>
                    <a:cubicBezTo>
                      <a:pt x="2080041" y="0"/>
                      <a:pt x="2260199" y="180158"/>
                      <a:pt x="2260199" y="402394"/>
                    </a:cubicBezTo>
                    <a:cubicBezTo>
                      <a:pt x="2260199" y="624630"/>
                      <a:pt x="2080041" y="804788"/>
                      <a:pt x="1857805" y="804788"/>
                    </a:cubicBezTo>
                    <a:cubicBezTo>
                      <a:pt x="1733608" y="804788"/>
                      <a:pt x="1622552" y="748522"/>
                      <a:pt x="1550151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550151" y="145879"/>
                    </a:lnTo>
                    <a:cubicBezTo>
                      <a:pt x="1622551" y="56267"/>
                      <a:pt x="1733607" y="0"/>
                      <a:pt x="185780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709069" y="3612907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3878363" y="3663990"/>
              <a:ext cx="46797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024061" y="3295198"/>
            <a:ext cx="2522340" cy="1073051"/>
            <a:chOff x="2267745" y="2471398"/>
            <a:chExt cx="1892001" cy="804788"/>
          </a:xfrm>
        </p:grpSpPr>
        <p:grpSp>
          <p:nvGrpSpPr>
            <p:cNvPr id="151" name="组合 150"/>
            <p:cNvGrpSpPr/>
            <p:nvPr/>
          </p:nvGrpSpPr>
          <p:grpSpPr>
            <a:xfrm>
              <a:off x="2267745" y="2471398"/>
              <a:ext cx="1892001" cy="804788"/>
              <a:chOff x="2177311" y="2514831"/>
              <a:chExt cx="1892001" cy="804788"/>
            </a:xfrm>
          </p:grpSpPr>
          <p:sp>
            <p:nvSpPr>
              <p:cNvPr id="153" name="矩形 74"/>
              <p:cNvSpPr/>
              <p:nvPr/>
            </p:nvSpPr>
            <p:spPr>
              <a:xfrm>
                <a:off x="2177311" y="2514831"/>
                <a:ext cx="189200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892001" h="804788">
                    <a:moveTo>
                      <a:pt x="1489607" y="0"/>
                    </a:moveTo>
                    <a:cubicBezTo>
                      <a:pt x="1711843" y="0"/>
                      <a:pt x="1892001" y="180158"/>
                      <a:pt x="1892001" y="402394"/>
                    </a:cubicBezTo>
                    <a:cubicBezTo>
                      <a:pt x="1892001" y="624630"/>
                      <a:pt x="1711843" y="804788"/>
                      <a:pt x="1489607" y="804788"/>
                    </a:cubicBezTo>
                    <a:cubicBezTo>
                      <a:pt x="1365410" y="804788"/>
                      <a:pt x="1254354" y="748522"/>
                      <a:pt x="118195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181953" y="145879"/>
                    </a:lnTo>
                    <a:cubicBezTo>
                      <a:pt x="1254353" y="56267"/>
                      <a:pt x="1365409" y="0"/>
                      <a:pt x="1489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3337338" y="2591876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501289" y="2645124"/>
              <a:ext cx="46677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024061" y="1968884"/>
            <a:ext cx="2016192" cy="1073051"/>
            <a:chOff x="2267745" y="1476662"/>
            <a:chExt cx="1512341" cy="804788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267745" y="1476662"/>
              <a:ext cx="1512341" cy="804788"/>
              <a:chOff x="2079696" y="1331425"/>
              <a:chExt cx="1512341" cy="804788"/>
            </a:xfrm>
          </p:grpSpPr>
          <p:sp>
            <p:nvSpPr>
              <p:cNvPr id="158" name="矩形 74"/>
              <p:cNvSpPr/>
              <p:nvPr/>
            </p:nvSpPr>
            <p:spPr>
              <a:xfrm>
                <a:off x="2079696" y="1331425"/>
                <a:ext cx="151234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512341" h="804788">
                    <a:moveTo>
                      <a:pt x="1109947" y="0"/>
                    </a:moveTo>
                    <a:cubicBezTo>
                      <a:pt x="1332183" y="0"/>
                      <a:pt x="1512341" y="180158"/>
                      <a:pt x="1512341" y="402394"/>
                    </a:cubicBezTo>
                    <a:cubicBezTo>
                      <a:pt x="1512341" y="624630"/>
                      <a:pt x="1332183" y="804788"/>
                      <a:pt x="1109947" y="804788"/>
                    </a:cubicBezTo>
                    <a:cubicBezTo>
                      <a:pt x="985750" y="804788"/>
                      <a:pt x="874694" y="748522"/>
                      <a:pt x="80229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802293" y="145879"/>
                    </a:lnTo>
                    <a:cubicBezTo>
                      <a:pt x="874693" y="56267"/>
                      <a:pt x="985749" y="0"/>
                      <a:pt x="110994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868376" y="1404981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3129942" y="1643645"/>
              <a:ext cx="42108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0" name="矩形 1"/>
          <p:cNvSpPr>
            <a:spLocks noChangeArrowheads="1"/>
          </p:cNvSpPr>
          <p:nvPr/>
        </p:nvSpPr>
        <p:spPr bwMode="auto">
          <a:xfrm>
            <a:off x="8591953" y="1762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矩形 1"/>
          <p:cNvSpPr>
            <a:spLocks noChangeArrowheads="1"/>
          </p:cNvSpPr>
          <p:nvPr/>
        </p:nvSpPr>
        <p:spPr bwMode="auto">
          <a:xfrm>
            <a:off x="8591953" y="2546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1"/>
          <p:cNvSpPr>
            <a:spLocks noChangeArrowheads="1"/>
          </p:cNvSpPr>
          <p:nvPr/>
        </p:nvSpPr>
        <p:spPr bwMode="auto">
          <a:xfrm>
            <a:off x="8591953" y="3330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"/>
          <p:cNvSpPr>
            <a:spLocks noChangeArrowheads="1"/>
          </p:cNvSpPr>
          <p:nvPr/>
        </p:nvSpPr>
        <p:spPr bwMode="auto">
          <a:xfrm>
            <a:off x="8591953" y="4114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"/>
          <p:cNvSpPr>
            <a:spLocks noChangeArrowheads="1"/>
          </p:cNvSpPr>
          <p:nvPr/>
        </p:nvSpPr>
        <p:spPr bwMode="auto">
          <a:xfrm>
            <a:off x="8591953" y="4898581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  <a:endParaRPr lang="zh-CN" altLang="en-US" sz="1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 flipH="1">
            <a:off x="5066142" y="2250859"/>
            <a:ext cx="323782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H="1">
            <a:off x="6445615" y="3008979"/>
            <a:ext cx="185834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>
            <a:off x="5712009" y="3767099"/>
            <a:ext cx="2591953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>
            <a:off x="7151984" y="4525219"/>
            <a:ext cx="1151979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6195676" y="5283339"/>
            <a:ext cx="210828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386674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538331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336476" y="2558373"/>
              <a:ext cx="1527875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32298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32298" y="2631169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论</a:t>
            </a:r>
            <a:endParaRPr lang="zh-CN" altLang="en-US" sz="4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826214" y="2797047"/>
            <a:ext cx="555553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49" name="直接连接符 48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394454" y="2335712"/>
              <a:ext cx="360819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j-ea"/>
                  <a:ea typeface="+mj-ea"/>
                </a:rPr>
                <a:t>VS</a:t>
              </a:r>
              <a:endParaRPr lang="zh-CN" altLang="en-US" sz="186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6911" y="2568447"/>
            <a:ext cx="1031051" cy="1820815"/>
            <a:chOff x="432143" y="2097785"/>
            <a:chExt cx="773390" cy="1365612"/>
          </a:xfrm>
        </p:grpSpPr>
        <p:sp>
          <p:nvSpPr>
            <p:cNvPr id="53" name="矩形 52"/>
            <p:cNvSpPr/>
            <p:nvPr/>
          </p:nvSpPr>
          <p:spPr>
            <a:xfrm>
              <a:off x="432143" y="2097785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60%</a:t>
              </a:r>
              <a:endParaRPr lang="en-US" altLang="zh-CN" sz="320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32143" y="2840149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30%</a:t>
              </a:r>
              <a:endParaRPr lang="en-US" altLang="zh-CN" sz="3200" dirty="0">
                <a:solidFill>
                  <a:schemeClr val="accent4"/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39373" y="2642661"/>
            <a:ext cx="2915621" cy="1675343"/>
            <a:chOff x="3479384" y="2058193"/>
            <a:chExt cx="2187001" cy="1256507"/>
          </a:xfrm>
          <a:solidFill>
            <a:schemeClr val="accent4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3479384" y="2058193"/>
              <a:ext cx="229059" cy="1256507"/>
              <a:chOff x="3479384" y="2058193"/>
              <a:chExt cx="229059" cy="1256507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349420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347938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5437326" y="2058193"/>
              <a:ext cx="229059" cy="1256507"/>
              <a:chOff x="5437326" y="2058193"/>
              <a:chExt cx="229059" cy="1256507"/>
            </a:xfrm>
            <a:grpFill/>
          </p:grpSpPr>
          <p:grpSp>
            <p:nvGrpSpPr>
              <p:cNvPr id="58" name="组合 57"/>
              <p:cNvGrpSpPr/>
              <p:nvPr/>
            </p:nvGrpSpPr>
            <p:grpSpPr>
              <a:xfrm>
                <a:off x="545214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543732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>
          <a:xfrm>
            <a:off x="1701971" y="2642661"/>
            <a:ext cx="8790425" cy="1675343"/>
            <a:chOff x="1276046" y="2058193"/>
            <a:chExt cx="6593677" cy="1256507"/>
          </a:xfrm>
          <a:solidFill>
            <a:schemeClr val="accent4"/>
          </a:solidFill>
        </p:grpSpPr>
        <p:grpSp>
          <p:nvGrpSpPr>
            <p:cNvPr id="72" name="组合 71"/>
            <p:cNvGrpSpPr/>
            <p:nvPr/>
          </p:nvGrpSpPr>
          <p:grpSpPr>
            <a:xfrm>
              <a:off x="1276046" y="2058193"/>
              <a:ext cx="229059" cy="1256507"/>
              <a:chOff x="1276046" y="2058193"/>
              <a:chExt cx="229059" cy="1256507"/>
            </a:xfrm>
            <a:grpFill/>
          </p:grpSpPr>
          <p:grpSp>
            <p:nvGrpSpPr>
              <p:cNvPr id="124" name="组合 123"/>
              <p:cNvGrpSpPr/>
              <p:nvPr/>
            </p:nvGrpSpPr>
            <p:grpSpPr>
              <a:xfrm>
                <a:off x="12908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12760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2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75" name="组合 74"/>
            <p:cNvGrpSpPr/>
            <p:nvPr/>
          </p:nvGrpSpPr>
          <p:grpSpPr>
            <a:xfrm>
              <a:off x="7640664" y="2058193"/>
              <a:ext cx="229059" cy="1256507"/>
              <a:chOff x="7640664" y="2058193"/>
              <a:chExt cx="229059" cy="1256507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765548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80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764066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78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79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30" name="组合 129"/>
          <p:cNvGrpSpPr/>
          <p:nvPr/>
        </p:nvGrpSpPr>
        <p:grpSpPr>
          <a:xfrm>
            <a:off x="2028346" y="2642661"/>
            <a:ext cx="8137666" cy="1675343"/>
            <a:chOff x="1520861" y="2058193"/>
            <a:chExt cx="6104044" cy="1256507"/>
          </a:xfrm>
          <a:solidFill>
            <a:schemeClr val="accent4"/>
          </a:solidFill>
        </p:grpSpPr>
        <p:grpSp>
          <p:nvGrpSpPr>
            <p:cNvPr id="131" name="组合 130"/>
            <p:cNvGrpSpPr/>
            <p:nvPr/>
          </p:nvGrpSpPr>
          <p:grpSpPr>
            <a:xfrm>
              <a:off x="1520861" y="2058193"/>
              <a:ext cx="229059" cy="1256507"/>
              <a:chOff x="1520861" y="2058193"/>
              <a:chExt cx="229059" cy="1256507"/>
            </a:xfrm>
            <a:grpFill/>
          </p:grpSpPr>
          <p:grpSp>
            <p:nvGrpSpPr>
              <p:cNvPr id="139" name="组合 138"/>
              <p:cNvGrpSpPr/>
              <p:nvPr/>
            </p:nvGrpSpPr>
            <p:grpSpPr>
              <a:xfrm>
                <a:off x="153567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4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152086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4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32" name="组合 131"/>
            <p:cNvGrpSpPr/>
            <p:nvPr/>
          </p:nvGrpSpPr>
          <p:grpSpPr>
            <a:xfrm>
              <a:off x="7395846" y="2058193"/>
              <a:ext cx="229059" cy="1256507"/>
              <a:chOff x="7395846" y="2058193"/>
              <a:chExt cx="229059" cy="1256507"/>
            </a:xfrm>
            <a:grpFill/>
          </p:grpSpPr>
          <p:grpSp>
            <p:nvGrpSpPr>
              <p:cNvPr id="133" name="组合 132"/>
              <p:cNvGrpSpPr/>
              <p:nvPr/>
            </p:nvGrpSpPr>
            <p:grpSpPr>
              <a:xfrm>
                <a:off x="74106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73958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3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3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45" name="组合 144"/>
          <p:cNvGrpSpPr/>
          <p:nvPr/>
        </p:nvGrpSpPr>
        <p:grpSpPr>
          <a:xfrm>
            <a:off x="2354725" y="2642661"/>
            <a:ext cx="7484911" cy="1675343"/>
            <a:chOff x="1765676" y="2058193"/>
            <a:chExt cx="5614414" cy="1256507"/>
          </a:xfrm>
          <a:solidFill>
            <a:schemeClr val="accent4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1765676" y="2058193"/>
              <a:ext cx="229059" cy="1256507"/>
              <a:chOff x="1765676" y="2058193"/>
              <a:chExt cx="229059" cy="1256507"/>
            </a:xfrm>
            <a:grpFill/>
          </p:grpSpPr>
          <p:grpSp>
            <p:nvGrpSpPr>
              <p:cNvPr id="154" name="组合 153"/>
              <p:cNvGrpSpPr/>
              <p:nvPr/>
            </p:nvGrpSpPr>
            <p:grpSpPr>
              <a:xfrm>
                <a:off x="178049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6567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47" name="组合 146"/>
            <p:cNvGrpSpPr/>
            <p:nvPr/>
          </p:nvGrpSpPr>
          <p:grpSpPr>
            <a:xfrm>
              <a:off x="7151031" y="2058193"/>
              <a:ext cx="229059" cy="1256507"/>
              <a:chOff x="7151031" y="2058193"/>
              <a:chExt cx="229059" cy="1256507"/>
            </a:xfrm>
            <a:grpFill/>
          </p:grpSpPr>
          <p:grpSp>
            <p:nvGrpSpPr>
              <p:cNvPr id="148" name="组合 147"/>
              <p:cNvGrpSpPr/>
              <p:nvPr/>
            </p:nvGrpSpPr>
            <p:grpSpPr>
              <a:xfrm>
                <a:off x="716584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715103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60" name="组合 159"/>
          <p:cNvGrpSpPr/>
          <p:nvPr/>
        </p:nvGrpSpPr>
        <p:grpSpPr>
          <a:xfrm>
            <a:off x="2681101" y="2642661"/>
            <a:ext cx="6832156" cy="1675343"/>
            <a:chOff x="2010491" y="2058193"/>
            <a:chExt cx="5124784" cy="1256507"/>
          </a:xfrm>
          <a:solidFill>
            <a:schemeClr val="accent4"/>
          </a:solidFill>
        </p:grpSpPr>
        <p:grpSp>
          <p:nvGrpSpPr>
            <p:cNvPr id="161" name="组合 160"/>
            <p:cNvGrpSpPr/>
            <p:nvPr/>
          </p:nvGrpSpPr>
          <p:grpSpPr>
            <a:xfrm>
              <a:off x="2010491" y="2058193"/>
              <a:ext cx="229059" cy="1256507"/>
              <a:chOff x="2010491" y="2058193"/>
              <a:chExt cx="229059" cy="1256507"/>
            </a:xfrm>
            <a:grpFill/>
          </p:grpSpPr>
          <p:grpSp>
            <p:nvGrpSpPr>
              <p:cNvPr id="169" name="组合 168"/>
              <p:cNvGrpSpPr/>
              <p:nvPr/>
            </p:nvGrpSpPr>
            <p:grpSpPr>
              <a:xfrm>
                <a:off x="202530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7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7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201049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7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7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62" name="组合 161"/>
            <p:cNvGrpSpPr/>
            <p:nvPr/>
          </p:nvGrpSpPr>
          <p:grpSpPr>
            <a:xfrm>
              <a:off x="6906216" y="2058193"/>
              <a:ext cx="229059" cy="1256507"/>
              <a:chOff x="6906216" y="2058193"/>
              <a:chExt cx="229059" cy="1256507"/>
            </a:xfrm>
            <a:grpFill/>
          </p:grpSpPr>
          <p:grpSp>
            <p:nvGrpSpPr>
              <p:cNvPr id="163" name="组合 162"/>
              <p:cNvGrpSpPr/>
              <p:nvPr/>
            </p:nvGrpSpPr>
            <p:grpSpPr>
              <a:xfrm>
                <a:off x="692103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6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6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690621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6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6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75" name="组合 174"/>
          <p:cNvGrpSpPr/>
          <p:nvPr/>
        </p:nvGrpSpPr>
        <p:grpSpPr>
          <a:xfrm>
            <a:off x="3007480" y="2642661"/>
            <a:ext cx="6179401" cy="1675343"/>
            <a:chOff x="2255306" y="2058193"/>
            <a:chExt cx="4635154" cy="1256507"/>
          </a:xfrm>
          <a:solidFill>
            <a:schemeClr val="accent4"/>
          </a:solidFill>
        </p:grpSpPr>
        <p:grpSp>
          <p:nvGrpSpPr>
            <p:cNvPr id="176" name="组合 175"/>
            <p:cNvGrpSpPr/>
            <p:nvPr/>
          </p:nvGrpSpPr>
          <p:grpSpPr>
            <a:xfrm>
              <a:off x="2255306" y="2058193"/>
              <a:ext cx="229059" cy="1256507"/>
              <a:chOff x="2255306" y="2058193"/>
              <a:chExt cx="229059" cy="1256507"/>
            </a:xfrm>
            <a:grpFill/>
          </p:grpSpPr>
          <p:grpSp>
            <p:nvGrpSpPr>
              <p:cNvPr id="184" name="组合 183"/>
              <p:cNvGrpSpPr/>
              <p:nvPr/>
            </p:nvGrpSpPr>
            <p:grpSpPr>
              <a:xfrm>
                <a:off x="227012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85" name="组合 184"/>
              <p:cNvGrpSpPr/>
              <p:nvPr/>
            </p:nvGrpSpPr>
            <p:grpSpPr>
              <a:xfrm>
                <a:off x="225530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77" name="组合 176"/>
            <p:cNvGrpSpPr/>
            <p:nvPr/>
          </p:nvGrpSpPr>
          <p:grpSpPr>
            <a:xfrm>
              <a:off x="6661401" y="2058193"/>
              <a:ext cx="229059" cy="1256507"/>
              <a:chOff x="6661401" y="2058193"/>
              <a:chExt cx="229059" cy="1256507"/>
            </a:xfrm>
            <a:grpFill/>
          </p:grpSpPr>
          <p:grpSp>
            <p:nvGrpSpPr>
              <p:cNvPr id="178" name="组合 177"/>
              <p:cNvGrpSpPr/>
              <p:nvPr/>
            </p:nvGrpSpPr>
            <p:grpSpPr>
              <a:xfrm>
                <a:off x="667621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>
                <a:off x="666140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90" name="组合 189"/>
          <p:cNvGrpSpPr/>
          <p:nvPr/>
        </p:nvGrpSpPr>
        <p:grpSpPr>
          <a:xfrm>
            <a:off x="3333856" y="2642661"/>
            <a:ext cx="5526646" cy="1675343"/>
            <a:chOff x="2500121" y="2058193"/>
            <a:chExt cx="4145524" cy="1256507"/>
          </a:xfrm>
          <a:solidFill>
            <a:schemeClr val="accent4"/>
          </a:solidFill>
        </p:grpSpPr>
        <p:grpSp>
          <p:nvGrpSpPr>
            <p:cNvPr id="191" name="组合 190"/>
            <p:cNvGrpSpPr/>
            <p:nvPr/>
          </p:nvGrpSpPr>
          <p:grpSpPr>
            <a:xfrm>
              <a:off x="2500121" y="2058193"/>
              <a:ext cx="229059" cy="1256507"/>
              <a:chOff x="2500121" y="2058193"/>
              <a:chExt cx="229059" cy="1256507"/>
            </a:xfrm>
            <a:grpFill/>
          </p:grpSpPr>
          <p:grpSp>
            <p:nvGrpSpPr>
              <p:cNvPr id="199" name="组合 198"/>
              <p:cNvGrpSpPr/>
              <p:nvPr/>
            </p:nvGrpSpPr>
            <p:grpSpPr>
              <a:xfrm>
                <a:off x="251493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0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0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0" name="组合 199"/>
              <p:cNvGrpSpPr/>
              <p:nvPr/>
            </p:nvGrpSpPr>
            <p:grpSpPr>
              <a:xfrm>
                <a:off x="250012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0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0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92" name="组合 191"/>
            <p:cNvGrpSpPr/>
            <p:nvPr/>
          </p:nvGrpSpPr>
          <p:grpSpPr>
            <a:xfrm>
              <a:off x="6416586" y="2058193"/>
              <a:ext cx="229059" cy="1256507"/>
              <a:chOff x="6416586" y="2058193"/>
              <a:chExt cx="229059" cy="1256507"/>
            </a:xfrm>
            <a:grpFill/>
          </p:grpSpPr>
          <p:grpSp>
            <p:nvGrpSpPr>
              <p:cNvPr id="193" name="组合 192"/>
              <p:cNvGrpSpPr/>
              <p:nvPr/>
            </p:nvGrpSpPr>
            <p:grpSpPr>
              <a:xfrm>
                <a:off x="643140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9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9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94" name="组合 193"/>
              <p:cNvGrpSpPr/>
              <p:nvPr/>
            </p:nvGrpSpPr>
            <p:grpSpPr>
              <a:xfrm>
                <a:off x="641658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9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9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05" name="组合 204"/>
          <p:cNvGrpSpPr/>
          <p:nvPr/>
        </p:nvGrpSpPr>
        <p:grpSpPr>
          <a:xfrm>
            <a:off x="3660234" y="2642661"/>
            <a:ext cx="4873890" cy="1675343"/>
            <a:chOff x="2744936" y="2058193"/>
            <a:chExt cx="3655894" cy="1256507"/>
          </a:xfrm>
          <a:solidFill>
            <a:schemeClr val="accent4"/>
          </a:solidFill>
        </p:grpSpPr>
        <p:grpSp>
          <p:nvGrpSpPr>
            <p:cNvPr id="206" name="组合 205"/>
            <p:cNvGrpSpPr/>
            <p:nvPr/>
          </p:nvGrpSpPr>
          <p:grpSpPr>
            <a:xfrm>
              <a:off x="2744936" y="2058193"/>
              <a:ext cx="229059" cy="1256507"/>
              <a:chOff x="2744936" y="2058193"/>
              <a:chExt cx="229059" cy="1256507"/>
            </a:xfrm>
            <a:grpFill/>
          </p:grpSpPr>
          <p:grpSp>
            <p:nvGrpSpPr>
              <p:cNvPr id="214" name="组合 213"/>
              <p:cNvGrpSpPr/>
              <p:nvPr/>
            </p:nvGrpSpPr>
            <p:grpSpPr>
              <a:xfrm>
                <a:off x="275975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15" name="组合 214"/>
              <p:cNvGrpSpPr/>
              <p:nvPr/>
            </p:nvGrpSpPr>
            <p:grpSpPr>
              <a:xfrm>
                <a:off x="274493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07" name="组合 206"/>
            <p:cNvGrpSpPr/>
            <p:nvPr/>
          </p:nvGrpSpPr>
          <p:grpSpPr>
            <a:xfrm>
              <a:off x="6171771" y="2058193"/>
              <a:ext cx="229059" cy="1256507"/>
              <a:chOff x="6171771" y="2058193"/>
              <a:chExt cx="229059" cy="1256507"/>
            </a:xfrm>
            <a:grpFill/>
          </p:grpSpPr>
          <p:grpSp>
            <p:nvGrpSpPr>
              <p:cNvPr id="208" name="组合 207"/>
              <p:cNvGrpSpPr/>
              <p:nvPr/>
            </p:nvGrpSpPr>
            <p:grpSpPr>
              <a:xfrm>
                <a:off x="618658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>
                <a:off x="617177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20" name="组合 219"/>
          <p:cNvGrpSpPr/>
          <p:nvPr/>
        </p:nvGrpSpPr>
        <p:grpSpPr>
          <a:xfrm>
            <a:off x="3986613" y="2642661"/>
            <a:ext cx="4221135" cy="1675343"/>
            <a:chOff x="2989751" y="2058193"/>
            <a:chExt cx="3166264" cy="1256507"/>
          </a:xfrm>
          <a:solidFill>
            <a:schemeClr val="accent4"/>
          </a:solidFill>
        </p:grpSpPr>
        <p:grpSp>
          <p:nvGrpSpPr>
            <p:cNvPr id="221" name="组合 220"/>
            <p:cNvGrpSpPr/>
            <p:nvPr/>
          </p:nvGrpSpPr>
          <p:grpSpPr>
            <a:xfrm>
              <a:off x="2989751" y="2058193"/>
              <a:ext cx="229059" cy="1256507"/>
              <a:chOff x="2989751" y="2058193"/>
              <a:chExt cx="229059" cy="1256507"/>
            </a:xfrm>
            <a:grpFill/>
          </p:grpSpPr>
          <p:grpSp>
            <p:nvGrpSpPr>
              <p:cNvPr id="229" name="组合 228"/>
              <p:cNvGrpSpPr/>
              <p:nvPr/>
            </p:nvGrpSpPr>
            <p:grpSpPr>
              <a:xfrm>
                <a:off x="300456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3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0" name="组合 229"/>
              <p:cNvGrpSpPr/>
              <p:nvPr/>
            </p:nvGrpSpPr>
            <p:grpSpPr>
              <a:xfrm>
                <a:off x="298975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3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3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22" name="组合 221"/>
            <p:cNvGrpSpPr/>
            <p:nvPr/>
          </p:nvGrpSpPr>
          <p:grpSpPr>
            <a:xfrm>
              <a:off x="5926956" y="2058193"/>
              <a:ext cx="229059" cy="1256507"/>
              <a:chOff x="5926956" y="2058193"/>
              <a:chExt cx="229059" cy="1256507"/>
            </a:xfrm>
            <a:grpFill/>
          </p:grpSpPr>
          <p:grpSp>
            <p:nvGrpSpPr>
              <p:cNvPr id="223" name="组合 222"/>
              <p:cNvGrpSpPr/>
              <p:nvPr/>
            </p:nvGrpSpPr>
            <p:grpSpPr>
              <a:xfrm>
                <a:off x="594177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2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2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24" name="组合 223"/>
              <p:cNvGrpSpPr/>
              <p:nvPr/>
            </p:nvGrpSpPr>
            <p:grpSpPr>
              <a:xfrm>
                <a:off x="592695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2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2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35" name="组合 234"/>
          <p:cNvGrpSpPr/>
          <p:nvPr/>
        </p:nvGrpSpPr>
        <p:grpSpPr>
          <a:xfrm>
            <a:off x="4312989" y="2642661"/>
            <a:ext cx="3568380" cy="1675343"/>
            <a:chOff x="3234566" y="2058193"/>
            <a:chExt cx="2676634" cy="1256507"/>
          </a:xfrm>
          <a:solidFill>
            <a:schemeClr val="accent4"/>
          </a:solidFill>
        </p:grpSpPr>
        <p:grpSp>
          <p:nvGrpSpPr>
            <p:cNvPr id="236" name="组合 235"/>
            <p:cNvGrpSpPr/>
            <p:nvPr/>
          </p:nvGrpSpPr>
          <p:grpSpPr>
            <a:xfrm>
              <a:off x="3234566" y="2058193"/>
              <a:ext cx="229059" cy="1256507"/>
              <a:chOff x="3234566" y="2058193"/>
              <a:chExt cx="229059" cy="1256507"/>
            </a:xfrm>
            <a:grpFill/>
          </p:grpSpPr>
          <p:grpSp>
            <p:nvGrpSpPr>
              <p:cNvPr id="244" name="组合 243"/>
              <p:cNvGrpSpPr/>
              <p:nvPr/>
            </p:nvGrpSpPr>
            <p:grpSpPr>
              <a:xfrm>
                <a:off x="324938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45" name="组合 244"/>
              <p:cNvGrpSpPr/>
              <p:nvPr/>
            </p:nvGrpSpPr>
            <p:grpSpPr>
              <a:xfrm>
                <a:off x="323456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37" name="组合 236"/>
            <p:cNvGrpSpPr/>
            <p:nvPr/>
          </p:nvGrpSpPr>
          <p:grpSpPr>
            <a:xfrm>
              <a:off x="5682141" y="2058193"/>
              <a:ext cx="229059" cy="1256507"/>
              <a:chOff x="5682141" y="2058193"/>
              <a:chExt cx="229059" cy="1256507"/>
            </a:xfrm>
            <a:grpFill/>
          </p:grpSpPr>
          <p:grpSp>
            <p:nvGrpSpPr>
              <p:cNvPr id="238" name="组合 237"/>
              <p:cNvGrpSpPr/>
              <p:nvPr/>
            </p:nvGrpSpPr>
            <p:grpSpPr>
              <a:xfrm>
                <a:off x="569695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9" name="组合 238"/>
              <p:cNvGrpSpPr/>
              <p:nvPr/>
            </p:nvGrpSpPr>
            <p:grpSpPr>
              <a:xfrm>
                <a:off x="568214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50" name="组合 249"/>
          <p:cNvGrpSpPr/>
          <p:nvPr/>
        </p:nvGrpSpPr>
        <p:grpSpPr>
          <a:xfrm>
            <a:off x="1701968" y="4556856"/>
            <a:ext cx="8771542" cy="0"/>
            <a:chOff x="1276046" y="3493842"/>
            <a:chExt cx="6579513" cy="0"/>
          </a:xfrm>
        </p:grpSpPr>
        <p:cxnSp>
          <p:nvCxnSpPr>
            <p:cNvPr id="251" name="直接连接符 250"/>
            <p:cNvCxnSpPr/>
            <p:nvPr/>
          </p:nvCxnSpPr>
          <p:spPr>
            <a:xfrm>
              <a:off x="127604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543732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/>
          <p:cNvGrpSpPr/>
          <p:nvPr/>
        </p:nvGrpSpPr>
        <p:grpSpPr>
          <a:xfrm>
            <a:off x="1600787" y="5051667"/>
            <a:ext cx="8891609" cy="553998"/>
            <a:chOff x="1200149" y="3864947"/>
            <a:chExt cx="6669575" cy="415498"/>
          </a:xfrm>
        </p:grpSpPr>
        <p:sp>
          <p:nvSpPr>
            <p:cNvPr id="254" name="矩形 253"/>
            <p:cNvSpPr/>
            <p:nvPr/>
          </p:nvSpPr>
          <p:spPr>
            <a:xfrm>
              <a:off x="1200149" y="3864947"/>
              <a:ext cx="250829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5437326" y="3864947"/>
              <a:ext cx="243239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2754134" y="4611512"/>
            <a:ext cx="6686105" cy="523348"/>
            <a:chOff x="2065270" y="3534827"/>
            <a:chExt cx="5015232" cy="392511"/>
          </a:xfrm>
        </p:grpSpPr>
        <p:sp>
          <p:nvSpPr>
            <p:cNvPr id="257" name="矩形 256"/>
            <p:cNvSpPr/>
            <p:nvPr/>
          </p:nvSpPr>
          <p:spPr>
            <a:xfrm>
              <a:off x="2065270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586,000</a:t>
              </a:r>
              <a:endParaRPr lang="en-US" altLang="zh-CN" sz="1865" b="1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58" name="矩形 257"/>
            <p:cNvSpPr/>
            <p:nvPr/>
          </p:nvSpPr>
          <p:spPr>
            <a:xfrm>
              <a:off x="6226551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720,000</a:t>
              </a:r>
              <a:endParaRPr lang="en-US" altLang="zh-CN" sz="1865" b="1" dirty="0">
                <a:solidFill>
                  <a:schemeClr val="accent2"/>
                </a:solidFill>
                <a:latin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10617447" y="2568447"/>
            <a:ext cx="1031056" cy="1820815"/>
            <a:chOff x="7963519" y="2097785"/>
            <a:chExt cx="773392" cy="1365612"/>
          </a:xfrm>
        </p:grpSpPr>
        <p:sp>
          <p:nvSpPr>
            <p:cNvPr id="260" name="矩形 259"/>
            <p:cNvSpPr/>
            <p:nvPr/>
          </p:nvSpPr>
          <p:spPr>
            <a:xfrm>
              <a:off x="7963519" y="2097785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80%</a:t>
              </a:r>
              <a:endParaRPr lang="en-US" altLang="zh-CN" sz="3200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>
              <a:off x="7963523" y="2840149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40%</a:t>
              </a:r>
              <a:endParaRPr lang="en-US" altLang="zh-CN" sz="3200" dirty="0">
                <a:solidFill>
                  <a:schemeClr val="accent2"/>
                </a:solidFill>
                <a:latin typeface="+mn-ea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769245" y="1896150"/>
            <a:ext cx="1156613" cy="523348"/>
            <a:chOff x="3768942" y="1997750"/>
            <a:chExt cx="1156764" cy="523348"/>
          </a:xfrm>
        </p:grpSpPr>
        <p:sp>
          <p:nvSpPr>
            <p:cNvPr id="263" name="矩形 262"/>
            <p:cNvSpPr/>
            <p:nvPr/>
          </p:nvSpPr>
          <p:spPr>
            <a:xfrm>
              <a:off x="3768942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2016</a:t>
              </a:r>
              <a:endParaRPr lang="en-US" altLang="zh-CN" sz="1865" b="1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264" name="Freeform 74"/>
            <p:cNvSpPr>
              <a:spLocks noEditPoints="1"/>
            </p:cNvSpPr>
            <p:nvPr/>
          </p:nvSpPr>
          <p:spPr bwMode="auto">
            <a:xfrm>
              <a:off x="4601856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7272427" y="1896150"/>
            <a:ext cx="1169914" cy="523348"/>
            <a:chOff x="7272583" y="1997750"/>
            <a:chExt cx="1170067" cy="523348"/>
          </a:xfrm>
        </p:grpSpPr>
        <p:sp>
          <p:nvSpPr>
            <p:cNvPr id="266" name="矩形 265"/>
            <p:cNvSpPr/>
            <p:nvPr/>
          </p:nvSpPr>
          <p:spPr>
            <a:xfrm>
              <a:off x="7667978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2017</a:t>
              </a:r>
              <a:endParaRPr lang="en-US" altLang="zh-CN" sz="1865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267" name="Freeform 74"/>
            <p:cNvSpPr>
              <a:spLocks noEditPoints="1"/>
            </p:cNvSpPr>
            <p:nvPr/>
          </p:nvSpPr>
          <p:spPr bwMode="auto">
            <a:xfrm>
              <a:off x="7272583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699203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发展的方向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291705" y="2348880"/>
            <a:ext cx="1147173" cy="1147322"/>
            <a:chOff x="1291078" y="2506585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1291078" y="2506585"/>
              <a:ext cx="1147322" cy="11473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622943" y="2838450"/>
              <a:ext cx="483592" cy="483592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19677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业务的目标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112179" y="2348880"/>
            <a:ext cx="1147173" cy="1147322"/>
            <a:chOff x="4111919" y="2506585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4111919" y="2506585"/>
              <a:ext cx="1147322" cy="11473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4444175" y="2828925"/>
              <a:ext cx="481224" cy="483592"/>
            </a:xfrm>
            <a:custGeom>
              <a:avLst/>
              <a:gdLst>
                <a:gd name="T0" fmla="*/ 912 w 1018"/>
                <a:gd name="T1" fmla="*/ 322 h 1018"/>
                <a:gd name="T2" fmla="*/ 779 w 1018"/>
                <a:gd name="T3" fmla="*/ 156 h 1018"/>
                <a:gd name="T4" fmla="*/ 582 w 1018"/>
                <a:gd name="T5" fmla="*/ 70 h 1018"/>
                <a:gd name="T6" fmla="*/ 515 w 1018"/>
                <a:gd name="T7" fmla="*/ 1 h 1018"/>
                <a:gd name="T8" fmla="*/ 478 w 1018"/>
                <a:gd name="T9" fmla="*/ 65 h 1018"/>
                <a:gd name="T10" fmla="*/ 288 w 1018"/>
                <a:gd name="T11" fmla="*/ 123 h 1018"/>
                <a:gd name="T12" fmla="*/ 133 w 1018"/>
                <a:gd name="T13" fmla="*/ 270 h 1018"/>
                <a:gd name="T14" fmla="*/ 66 w 1018"/>
                <a:gd name="T15" fmla="*/ 477 h 1018"/>
                <a:gd name="T16" fmla="*/ 0 w 1018"/>
                <a:gd name="T17" fmla="*/ 509 h 1018"/>
                <a:gd name="T18" fmla="*/ 68 w 1018"/>
                <a:gd name="T19" fmla="*/ 561 h 1018"/>
                <a:gd name="T20" fmla="*/ 145 w 1018"/>
                <a:gd name="T21" fmla="*/ 764 h 1018"/>
                <a:gd name="T22" fmla="*/ 305 w 1018"/>
                <a:gd name="T23" fmla="*/ 903 h 1018"/>
                <a:gd name="T24" fmla="*/ 478 w 1018"/>
                <a:gd name="T25" fmla="*/ 986 h 1018"/>
                <a:gd name="T26" fmla="*/ 522 w 1018"/>
                <a:gd name="T27" fmla="*/ 1015 h 1018"/>
                <a:gd name="T28" fmla="*/ 601 w 1018"/>
                <a:gd name="T29" fmla="*/ 944 h 1018"/>
                <a:gd name="T30" fmla="*/ 795 w 1018"/>
                <a:gd name="T31" fmla="*/ 850 h 1018"/>
                <a:gd name="T32" fmla="*/ 921 w 1018"/>
                <a:gd name="T33" fmla="*/ 678 h 1018"/>
                <a:gd name="T34" fmla="*/ 998 w 1018"/>
                <a:gd name="T35" fmla="*/ 539 h 1018"/>
                <a:gd name="T36" fmla="*/ 1009 w 1018"/>
                <a:gd name="T37" fmla="*/ 486 h 1018"/>
                <a:gd name="T38" fmla="*/ 881 w 1018"/>
                <a:gd name="T39" fmla="*/ 591 h 1018"/>
                <a:gd name="T40" fmla="*/ 800 w 1018"/>
                <a:gd name="T41" fmla="*/ 754 h 1018"/>
                <a:gd name="T42" fmla="*/ 656 w 1018"/>
                <a:gd name="T43" fmla="*/ 860 h 1018"/>
                <a:gd name="T44" fmla="*/ 539 w 1018"/>
                <a:gd name="T45" fmla="*/ 814 h 1018"/>
                <a:gd name="T46" fmla="*/ 486 w 1018"/>
                <a:gd name="T47" fmla="*/ 805 h 1018"/>
                <a:gd name="T48" fmla="*/ 394 w 1018"/>
                <a:gd name="T49" fmla="*/ 872 h 1018"/>
                <a:gd name="T50" fmla="*/ 239 w 1018"/>
                <a:gd name="T51" fmla="*/ 778 h 1018"/>
                <a:gd name="T52" fmla="*/ 145 w 1018"/>
                <a:gd name="T53" fmla="*/ 624 h 1018"/>
                <a:gd name="T54" fmla="*/ 214 w 1018"/>
                <a:gd name="T55" fmla="*/ 531 h 1018"/>
                <a:gd name="T56" fmla="*/ 203 w 1018"/>
                <a:gd name="T57" fmla="*/ 480 h 1018"/>
                <a:gd name="T58" fmla="*/ 157 w 1018"/>
                <a:gd name="T59" fmla="*/ 362 h 1018"/>
                <a:gd name="T60" fmla="*/ 264 w 1018"/>
                <a:gd name="T61" fmla="*/ 217 h 1018"/>
                <a:gd name="T62" fmla="*/ 426 w 1018"/>
                <a:gd name="T63" fmla="*/ 136 h 1018"/>
                <a:gd name="T64" fmla="*/ 497 w 1018"/>
                <a:gd name="T65" fmla="*/ 220 h 1018"/>
                <a:gd name="T66" fmla="*/ 541 w 1018"/>
                <a:gd name="T67" fmla="*/ 191 h 1018"/>
                <a:gd name="T68" fmla="*/ 686 w 1018"/>
                <a:gd name="T69" fmla="*/ 171 h 1018"/>
                <a:gd name="T70" fmla="*/ 821 w 1018"/>
                <a:gd name="T71" fmla="*/ 290 h 1018"/>
                <a:gd name="T72" fmla="*/ 887 w 1018"/>
                <a:gd name="T73" fmla="*/ 460 h 1018"/>
                <a:gd name="T74" fmla="*/ 795 w 1018"/>
                <a:gd name="T75" fmla="*/ 509 h 1018"/>
                <a:gd name="T76" fmla="*/ 604 w 1018"/>
                <a:gd name="T77" fmla="*/ 509 h 1018"/>
                <a:gd name="T78" fmla="*/ 562 w 1018"/>
                <a:gd name="T79" fmla="*/ 430 h 1018"/>
                <a:gd name="T80" fmla="*/ 472 w 1018"/>
                <a:gd name="T81" fmla="*/ 421 h 1018"/>
                <a:gd name="T82" fmla="*/ 414 w 1018"/>
                <a:gd name="T83" fmla="*/ 499 h 1018"/>
                <a:gd name="T84" fmla="*/ 449 w 1018"/>
                <a:gd name="T85" fmla="*/ 583 h 1018"/>
                <a:gd name="T86" fmla="*/ 538 w 1018"/>
                <a:gd name="T87" fmla="*/ 600 h 1018"/>
                <a:gd name="T88" fmla="*/ 602 w 1018"/>
                <a:gd name="T89" fmla="*/ 528 h 1018"/>
                <a:gd name="T90" fmla="*/ 497 w 1018"/>
                <a:gd name="T91" fmla="*/ 480 h 1018"/>
                <a:gd name="T92" fmla="*/ 541 w 1018"/>
                <a:gd name="T93" fmla="*/ 509 h 1018"/>
                <a:gd name="T94" fmla="*/ 502 w 1018"/>
                <a:gd name="T95" fmla="*/ 540 h 1018"/>
                <a:gd name="T96" fmla="*/ 540 w 1018"/>
                <a:gd name="T97" fmla="*/ 311 h 1018"/>
                <a:gd name="T98" fmla="*/ 443 w 1018"/>
                <a:gd name="T99" fmla="*/ 296 h 1018"/>
                <a:gd name="T100" fmla="*/ 291 w 1018"/>
                <a:gd name="T101" fmla="*/ 463 h 1018"/>
                <a:gd name="T102" fmla="*/ 318 w 1018"/>
                <a:gd name="T103" fmla="*/ 541 h 1018"/>
                <a:gd name="T104" fmla="*/ 351 w 1018"/>
                <a:gd name="T105" fmla="*/ 492 h 1018"/>
                <a:gd name="T106" fmla="*/ 447 w 1018"/>
                <a:gd name="T107" fmla="*/ 363 h 1018"/>
                <a:gd name="T108" fmla="*/ 539 w 1018"/>
                <a:gd name="T109" fmla="*/ 330 h 1018"/>
                <a:gd name="T110" fmla="*/ 671 w 1018"/>
                <a:gd name="T111" fmla="*/ 497 h 1018"/>
                <a:gd name="T112" fmla="*/ 621 w 1018"/>
                <a:gd name="T113" fmla="*/ 621 h 1018"/>
                <a:gd name="T114" fmla="*/ 497 w 1018"/>
                <a:gd name="T115" fmla="*/ 671 h 1018"/>
                <a:gd name="T116" fmla="*/ 486 w 1018"/>
                <a:gd name="T117" fmla="*/ 722 h 1018"/>
                <a:gd name="T118" fmla="*/ 633 w 1018"/>
                <a:gd name="T119" fmla="*/ 693 h 1018"/>
                <a:gd name="T120" fmla="*/ 732 w 1018"/>
                <a:gd name="T121" fmla="*/ 50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340151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企业的理想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932652" y="2348880"/>
            <a:ext cx="1147173" cy="1147322"/>
            <a:chOff x="6932760" y="2506585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6932760" y="2506585"/>
              <a:ext cx="1147322" cy="1147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7265015" y="2838450"/>
              <a:ext cx="481224" cy="483592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60624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我们的愿望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753125" y="2348880"/>
            <a:ext cx="1147173" cy="1147322"/>
            <a:chOff x="9753600" y="2506585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9753600" y="2506585"/>
              <a:ext cx="1147322" cy="11473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10085855" y="2838450"/>
              <a:ext cx="481224" cy="483592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5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任意多边形 106"/>
          <p:cNvSpPr/>
          <p:nvPr/>
        </p:nvSpPr>
        <p:spPr>
          <a:xfrm>
            <a:off x="6150645" y="1772817"/>
            <a:ext cx="1899634" cy="2601111"/>
          </a:xfrm>
          <a:custGeom>
            <a:avLst/>
            <a:gdLst>
              <a:gd name="connsiteX0" fmla="*/ 768311 w 1899881"/>
              <a:gd name="connsiteY0" fmla="*/ 0 h 2601111"/>
              <a:gd name="connsiteX1" fmla="*/ 1899881 w 1899881"/>
              <a:gd name="connsiteY1" fmla="*/ 1131570 h 2601111"/>
              <a:gd name="connsiteX2" fmla="*/ 884008 w 1899881"/>
              <a:gd name="connsiteY2" fmla="*/ 2257298 h 2601111"/>
              <a:gd name="connsiteX3" fmla="*/ 771466 w 1899881"/>
              <a:gd name="connsiteY3" fmla="*/ 2262981 h 2601111"/>
              <a:gd name="connsiteX4" fmla="*/ 771466 w 1899881"/>
              <a:gd name="connsiteY4" fmla="*/ 2601111 h 2601111"/>
              <a:gd name="connsiteX5" fmla="*/ 124888 w 1899881"/>
              <a:gd name="connsiteY5" fmla="*/ 1954532 h 2601111"/>
              <a:gd name="connsiteX6" fmla="*/ 771466 w 1899881"/>
              <a:gd name="connsiteY6" fmla="*/ 1307954 h 2601111"/>
              <a:gd name="connsiteX7" fmla="*/ 771466 w 1899881"/>
              <a:gd name="connsiteY7" fmla="*/ 1658926 h 2601111"/>
              <a:gd name="connsiteX8" fmla="*/ 874656 w 1899881"/>
              <a:gd name="connsiteY8" fmla="*/ 1648524 h 2601111"/>
              <a:gd name="connsiteX9" fmla="*/ 1295985 w 1899881"/>
              <a:gd name="connsiteY9" fmla="*/ 1131570 h 2601111"/>
              <a:gd name="connsiteX10" fmla="*/ 768311 w 1899881"/>
              <a:gd name="connsiteY10" fmla="*/ 603896 h 2601111"/>
              <a:gd name="connsiteX11" fmla="*/ 330756 w 1899881"/>
              <a:gd name="connsiteY11" fmla="*/ 836543 h 2601111"/>
              <a:gd name="connsiteX12" fmla="*/ 305455 w 1899881"/>
              <a:gd name="connsiteY12" fmla="*/ 883157 h 2601111"/>
              <a:gd name="connsiteX13" fmla="*/ 277094 w 1899881"/>
              <a:gd name="connsiteY13" fmla="*/ 772859 h 2601111"/>
              <a:gd name="connsiteX14" fmla="*/ 55481 w 1899881"/>
              <a:gd name="connsiteY14" fmla="*/ 363545 h 2601111"/>
              <a:gd name="connsiteX15" fmla="*/ 0 w 1899881"/>
              <a:gd name="connsiteY15" fmla="*/ 302500 h 2601111"/>
              <a:gd name="connsiteX16" fmla="*/ 48527 w 1899881"/>
              <a:gd name="connsiteY16" fmla="*/ 258396 h 2601111"/>
              <a:gd name="connsiteX17" fmla="*/ 768311 w 1899881"/>
              <a:gd name="connsiteY17" fmla="*/ 0 h 260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11">
                <a:moveTo>
                  <a:pt x="768311" y="0"/>
                </a:moveTo>
                <a:cubicBezTo>
                  <a:pt x="1393260" y="0"/>
                  <a:pt x="1899881" y="506621"/>
                  <a:pt x="1899881" y="1131570"/>
                </a:cubicBezTo>
                <a:cubicBezTo>
                  <a:pt x="1899881" y="1717460"/>
                  <a:pt x="1454609" y="2199350"/>
                  <a:pt x="884008" y="2257298"/>
                </a:cubicBezTo>
                <a:lnTo>
                  <a:pt x="771466" y="2262981"/>
                </a:lnTo>
                <a:lnTo>
                  <a:pt x="771466" y="2601111"/>
                </a:lnTo>
                <a:lnTo>
                  <a:pt x="124888" y="1954532"/>
                </a:lnTo>
                <a:lnTo>
                  <a:pt x="771466" y="1307954"/>
                </a:lnTo>
                <a:lnTo>
                  <a:pt x="771466" y="1658926"/>
                </a:lnTo>
                <a:lnTo>
                  <a:pt x="874656" y="1648524"/>
                </a:lnTo>
                <a:cubicBezTo>
                  <a:pt x="1115108" y="1599320"/>
                  <a:pt x="1295985" y="1386568"/>
                  <a:pt x="1295985" y="1131570"/>
                </a:cubicBezTo>
                <a:cubicBezTo>
                  <a:pt x="1295985" y="840144"/>
                  <a:pt x="1059737" y="603896"/>
                  <a:pt x="768311" y="603896"/>
                </a:cubicBezTo>
                <a:cubicBezTo>
                  <a:pt x="586170" y="603896"/>
                  <a:pt x="425583" y="696181"/>
                  <a:pt x="330756" y="836543"/>
                </a:cubicBezTo>
                <a:lnTo>
                  <a:pt x="305455" y="883157"/>
                </a:lnTo>
                <a:lnTo>
                  <a:pt x="277094" y="772859"/>
                </a:lnTo>
                <a:cubicBezTo>
                  <a:pt x="230018" y="621505"/>
                  <a:pt x="153987" y="482907"/>
                  <a:pt x="55481" y="363545"/>
                </a:cubicBezTo>
                <a:lnTo>
                  <a:pt x="0" y="302500"/>
                </a:lnTo>
                <a:lnTo>
                  <a:pt x="48527" y="258396"/>
                </a:lnTo>
                <a:cubicBezTo>
                  <a:pt x="244130" y="96971"/>
                  <a:pt x="494896" y="0"/>
                  <a:pt x="7683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>
            <a:off x="4141725" y="1772820"/>
            <a:ext cx="2600772" cy="1899881"/>
          </a:xfrm>
          <a:custGeom>
            <a:avLst/>
            <a:gdLst>
              <a:gd name="connsiteX0" fmla="*/ 1131571 w 2601111"/>
              <a:gd name="connsiteY0" fmla="*/ 0 h 1899881"/>
              <a:gd name="connsiteX1" fmla="*/ 2257298 w 2601111"/>
              <a:gd name="connsiteY1" fmla="*/ 1015874 h 1899881"/>
              <a:gd name="connsiteX2" fmla="*/ 2262981 w 2601111"/>
              <a:gd name="connsiteY2" fmla="*/ 1128415 h 1899881"/>
              <a:gd name="connsiteX3" fmla="*/ 2601111 w 2601111"/>
              <a:gd name="connsiteY3" fmla="*/ 1128415 h 1899881"/>
              <a:gd name="connsiteX4" fmla="*/ 1954533 w 2601111"/>
              <a:gd name="connsiteY4" fmla="*/ 1774993 h 1899881"/>
              <a:gd name="connsiteX5" fmla="*/ 1307954 w 2601111"/>
              <a:gd name="connsiteY5" fmla="*/ 1128415 h 1899881"/>
              <a:gd name="connsiteX6" fmla="*/ 1658927 w 2601111"/>
              <a:gd name="connsiteY6" fmla="*/ 1128415 h 1899881"/>
              <a:gd name="connsiteX7" fmla="*/ 1648524 w 2601111"/>
              <a:gd name="connsiteY7" fmla="*/ 1025225 h 1899881"/>
              <a:gd name="connsiteX8" fmla="*/ 1131571 w 2601111"/>
              <a:gd name="connsiteY8" fmla="*/ 603896 h 1899881"/>
              <a:gd name="connsiteX9" fmla="*/ 603897 w 2601111"/>
              <a:gd name="connsiteY9" fmla="*/ 1131570 h 1899881"/>
              <a:gd name="connsiteX10" fmla="*/ 836543 w 2601111"/>
              <a:gd name="connsiteY10" fmla="*/ 1569125 h 1899881"/>
              <a:gd name="connsiteX11" fmla="*/ 883158 w 2601111"/>
              <a:gd name="connsiteY11" fmla="*/ 1594427 h 1899881"/>
              <a:gd name="connsiteX12" fmla="*/ 772860 w 2601111"/>
              <a:gd name="connsiteY12" fmla="*/ 1622787 h 1899881"/>
              <a:gd name="connsiteX13" fmla="*/ 363545 w 2601111"/>
              <a:gd name="connsiteY13" fmla="*/ 1844400 h 1899881"/>
              <a:gd name="connsiteX14" fmla="*/ 302501 w 2601111"/>
              <a:gd name="connsiteY14" fmla="*/ 1899881 h 1899881"/>
              <a:gd name="connsiteX15" fmla="*/ 258397 w 2601111"/>
              <a:gd name="connsiteY15" fmla="*/ 1851354 h 1899881"/>
              <a:gd name="connsiteX16" fmla="*/ 0 w 2601111"/>
              <a:gd name="connsiteY16" fmla="*/ 1131570 h 1899881"/>
              <a:gd name="connsiteX17" fmla="*/ 1131571 w 2601111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11" h="1899881">
                <a:moveTo>
                  <a:pt x="1131571" y="0"/>
                </a:moveTo>
                <a:cubicBezTo>
                  <a:pt x="1717460" y="0"/>
                  <a:pt x="2199351" y="445271"/>
                  <a:pt x="2257298" y="1015874"/>
                </a:cubicBezTo>
                <a:lnTo>
                  <a:pt x="2262981" y="1128415"/>
                </a:lnTo>
                <a:lnTo>
                  <a:pt x="2601111" y="1128415"/>
                </a:lnTo>
                <a:lnTo>
                  <a:pt x="1954533" y="1774993"/>
                </a:lnTo>
                <a:lnTo>
                  <a:pt x="1307954" y="1128415"/>
                </a:lnTo>
                <a:lnTo>
                  <a:pt x="1658927" y="1128415"/>
                </a:lnTo>
                <a:lnTo>
                  <a:pt x="1648524" y="1025225"/>
                </a:lnTo>
                <a:cubicBezTo>
                  <a:pt x="1599320" y="784774"/>
                  <a:pt x="1386569" y="603896"/>
                  <a:pt x="1131571" y="603896"/>
                </a:cubicBezTo>
                <a:cubicBezTo>
                  <a:pt x="840145" y="603896"/>
                  <a:pt x="603897" y="840144"/>
                  <a:pt x="603897" y="1131570"/>
                </a:cubicBezTo>
                <a:cubicBezTo>
                  <a:pt x="603897" y="1313711"/>
                  <a:pt x="696182" y="1474298"/>
                  <a:pt x="836543" y="1569125"/>
                </a:cubicBezTo>
                <a:lnTo>
                  <a:pt x="883158" y="1594427"/>
                </a:lnTo>
                <a:lnTo>
                  <a:pt x="772860" y="1622787"/>
                </a:lnTo>
                <a:cubicBezTo>
                  <a:pt x="621506" y="1669863"/>
                  <a:pt x="482908" y="1745894"/>
                  <a:pt x="363545" y="1844400"/>
                </a:cubicBezTo>
                <a:lnTo>
                  <a:pt x="302501" y="1899881"/>
                </a:lnTo>
                <a:lnTo>
                  <a:pt x="258397" y="1851354"/>
                </a:lnTo>
                <a:cubicBezTo>
                  <a:pt x="96972" y="1655752"/>
                  <a:pt x="1" y="1404985"/>
                  <a:pt x="0" y="1131570"/>
                </a:cubicBezTo>
                <a:cubicBezTo>
                  <a:pt x="0" y="506620"/>
                  <a:pt x="506621" y="0"/>
                  <a:pt x="1131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4141727" y="3080770"/>
            <a:ext cx="1899634" cy="2601107"/>
          </a:xfrm>
          <a:custGeom>
            <a:avLst/>
            <a:gdLst>
              <a:gd name="connsiteX0" fmla="*/ 1128416 w 1899881"/>
              <a:gd name="connsiteY0" fmla="*/ 0 h 2601107"/>
              <a:gd name="connsiteX1" fmla="*/ 1774995 w 1899881"/>
              <a:gd name="connsiteY1" fmla="*/ 646579 h 2601107"/>
              <a:gd name="connsiteX2" fmla="*/ 1128416 w 1899881"/>
              <a:gd name="connsiteY2" fmla="*/ 1293158 h 2601107"/>
              <a:gd name="connsiteX3" fmla="*/ 1128416 w 1899881"/>
              <a:gd name="connsiteY3" fmla="*/ 942181 h 2601107"/>
              <a:gd name="connsiteX4" fmla="*/ 1025225 w 1899881"/>
              <a:gd name="connsiteY4" fmla="*/ 952583 h 2601107"/>
              <a:gd name="connsiteX5" fmla="*/ 603896 w 1899881"/>
              <a:gd name="connsiteY5" fmla="*/ 1469537 h 2601107"/>
              <a:gd name="connsiteX6" fmla="*/ 1131570 w 1899881"/>
              <a:gd name="connsiteY6" fmla="*/ 1997211 h 2601107"/>
              <a:gd name="connsiteX7" fmla="*/ 1569125 w 1899881"/>
              <a:gd name="connsiteY7" fmla="*/ 1764564 h 2601107"/>
              <a:gd name="connsiteX8" fmla="*/ 1594427 w 1899881"/>
              <a:gd name="connsiteY8" fmla="*/ 1717951 h 2601107"/>
              <a:gd name="connsiteX9" fmla="*/ 1622787 w 1899881"/>
              <a:gd name="connsiteY9" fmla="*/ 1828248 h 2601107"/>
              <a:gd name="connsiteX10" fmla="*/ 1844400 w 1899881"/>
              <a:gd name="connsiteY10" fmla="*/ 2237562 h 2601107"/>
              <a:gd name="connsiteX11" fmla="*/ 1899881 w 1899881"/>
              <a:gd name="connsiteY11" fmla="*/ 2298607 h 2601107"/>
              <a:gd name="connsiteX12" fmla="*/ 1851354 w 1899881"/>
              <a:gd name="connsiteY12" fmla="*/ 2342711 h 2601107"/>
              <a:gd name="connsiteX13" fmla="*/ 1131570 w 1899881"/>
              <a:gd name="connsiteY13" fmla="*/ 2601107 h 2601107"/>
              <a:gd name="connsiteX14" fmla="*/ 0 w 1899881"/>
              <a:gd name="connsiteY14" fmla="*/ 1469537 h 2601107"/>
              <a:gd name="connsiteX15" fmla="*/ 1015874 w 1899881"/>
              <a:gd name="connsiteY15" fmla="*/ 343809 h 2601107"/>
              <a:gd name="connsiteX16" fmla="*/ 1128416 w 1899881"/>
              <a:gd name="connsiteY16" fmla="*/ 338126 h 2601107"/>
              <a:gd name="connsiteX17" fmla="*/ 1128416 w 1899881"/>
              <a:gd name="connsiteY17" fmla="*/ 0 h 26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07">
                <a:moveTo>
                  <a:pt x="1128416" y="0"/>
                </a:moveTo>
                <a:lnTo>
                  <a:pt x="1774995" y="646579"/>
                </a:lnTo>
                <a:lnTo>
                  <a:pt x="1128416" y="1293158"/>
                </a:lnTo>
                <a:lnTo>
                  <a:pt x="1128416" y="942181"/>
                </a:lnTo>
                <a:lnTo>
                  <a:pt x="1025225" y="952583"/>
                </a:lnTo>
                <a:cubicBezTo>
                  <a:pt x="784773" y="1001787"/>
                  <a:pt x="603896" y="1214539"/>
                  <a:pt x="603896" y="1469537"/>
                </a:cubicBezTo>
                <a:cubicBezTo>
                  <a:pt x="603896" y="1760963"/>
                  <a:pt x="840144" y="1997211"/>
                  <a:pt x="1131570" y="1997211"/>
                </a:cubicBezTo>
                <a:cubicBezTo>
                  <a:pt x="1313711" y="1997211"/>
                  <a:pt x="1474298" y="1904927"/>
                  <a:pt x="1569125" y="1764564"/>
                </a:cubicBezTo>
                <a:lnTo>
                  <a:pt x="1594427" y="1717951"/>
                </a:lnTo>
                <a:lnTo>
                  <a:pt x="1622787" y="1828248"/>
                </a:lnTo>
                <a:cubicBezTo>
                  <a:pt x="1669864" y="1979603"/>
                  <a:pt x="1745894" y="2118200"/>
                  <a:pt x="1844400" y="2237562"/>
                </a:cubicBezTo>
                <a:lnTo>
                  <a:pt x="1899881" y="2298607"/>
                </a:lnTo>
                <a:lnTo>
                  <a:pt x="1851354" y="2342711"/>
                </a:lnTo>
                <a:cubicBezTo>
                  <a:pt x="1655752" y="2504137"/>
                  <a:pt x="1404985" y="2601107"/>
                  <a:pt x="1131570" y="2601107"/>
                </a:cubicBezTo>
                <a:cubicBezTo>
                  <a:pt x="506621" y="2601107"/>
                  <a:pt x="0" y="2094486"/>
                  <a:pt x="0" y="1469537"/>
                </a:cubicBezTo>
                <a:cubicBezTo>
                  <a:pt x="0" y="883648"/>
                  <a:pt x="445272" y="401757"/>
                  <a:pt x="1015874" y="343809"/>
                </a:cubicBezTo>
                <a:lnTo>
                  <a:pt x="1128416" y="338126"/>
                </a:lnTo>
                <a:lnTo>
                  <a:pt x="112841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5449508" y="3781998"/>
            <a:ext cx="2600768" cy="1899881"/>
          </a:xfrm>
          <a:custGeom>
            <a:avLst/>
            <a:gdLst>
              <a:gd name="connsiteX0" fmla="*/ 2298607 w 2601107"/>
              <a:gd name="connsiteY0" fmla="*/ 0 h 1899881"/>
              <a:gd name="connsiteX1" fmla="*/ 2342711 w 2601107"/>
              <a:gd name="connsiteY1" fmla="*/ 48527 h 1899881"/>
              <a:gd name="connsiteX2" fmla="*/ 2601107 w 2601107"/>
              <a:gd name="connsiteY2" fmla="*/ 768311 h 1899881"/>
              <a:gd name="connsiteX3" fmla="*/ 1469537 w 2601107"/>
              <a:gd name="connsiteY3" fmla="*/ 1899881 h 1899881"/>
              <a:gd name="connsiteX4" fmla="*/ 343809 w 2601107"/>
              <a:gd name="connsiteY4" fmla="*/ 884008 h 1899881"/>
              <a:gd name="connsiteX5" fmla="*/ 338127 w 2601107"/>
              <a:gd name="connsiteY5" fmla="*/ 771465 h 1899881"/>
              <a:gd name="connsiteX6" fmla="*/ 0 w 2601107"/>
              <a:gd name="connsiteY6" fmla="*/ 771465 h 1899881"/>
              <a:gd name="connsiteX7" fmla="*/ 646579 w 2601107"/>
              <a:gd name="connsiteY7" fmla="*/ 124887 h 1899881"/>
              <a:gd name="connsiteX8" fmla="*/ 1293158 w 2601107"/>
              <a:gd name="connsiteY8" fmla="*/ 771465 h 1899881"/>
              <a:gd name="connsiteX9" fmla="*/ 942181 w 2601107"/>
              <a:gd name="connsiteY9" fmla="*/ 771465 h 1899881"/>
              <a:gd name="connsiteX10" fmla="*/ 952584 w 2601107"/>
              <a:gd name="connsiteY10" fmla="*/ 874656 h 1899881"/>
              <a:gd name="connsiteX11" fmla="*/ 1469537 w 2601107"/>
              <a:gd name="connsiteY11" fmla="*/ 1295985 h 1899881"/>
              <a:gd name="connsiteX12" fmla="*/ 1997211 w 2601107"/>
              <a:gd name="connsiteY12" fmla="*/ 768311 h 1899881"/>
              <a:gd name="connsiteX13" fmla="*/ 1764564 w 2601107"/>
              <a:gd name="connsiteY13" fmla="*/ 330756 h 1899881"/>
              <a:gd name="connsiteX14" fmla="*/ 1717951 w 2601107"/>
              <a:gd name="connsiteY14" fmla="*/ 305455 h 1899881"/>
              <a:gd name="connsiteX15" fmla="*/ 1828248 w 2601107"/>
              <a:gd name="connsiteY15" fmla="*/ 277094 h 1899881"/>
              <a:gd name="connsiteX16" fmla="*/ 2237562 w 2601107"/>
              <a:gd name="connsiteY16" fmla="*/ 55481 h 1899881"/>
              <a:gd name="connsiteX17" fmla="*/ 2298607 w 2601107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07" h="1899881">
                <a:moveTo>
                  <a:pt x="2298607" y="0"/>
                </a:moveTo>
                <a:lnTo>
                  <a:pt x="2342711" y="48527"/>
                </a:lnTo>
                <a:cubicBezTo>
                  <a:pt x="2504137" y="244130"/>
                  <a:pt x="2601107" y="494896"/>
                  <a:pt x="2601107" y="768311"/>
                </a:cubicBezTo>
                <a:cubicBezTo>
                  <a:pt x="2601107" y="1393260"/>
                  <a:pt x="2094486" y="1899881"/>
                  <a:pt x="1469537" y="1899881"/>
                </a:cubicBezTo>
                <a:cubicBezTo>
                  <a:pt x="883648" y="1899881"/>
                  <a:pt x="401757" y="1454609"/>
                  <a:pt x="343809" y="884008"/>
                </a:cubicBezTo>
                <a:lnTo>
                  <a:pt x="338127" y="771465"/>
                </a:lnTo>
                <a:lnTo>
                  <a:pt x="0" y="771465"/>
                </a:lnTo>
                <a:lnTo>
                  <a:pt x="646579" y="124887"/>
                </a:lnTo>
                <a:lnTo>
                  <a:pt x="1293158" y="771465"/>
                </a:lnTo>
                <a:lnTo>
                  <a:pt x="942181" y="771465"/>
                </a:lnTo>
                <a:lnTo>
                  <a:pt x="952584" y="874656"/>
                </a:lnTo>
                <a:cubicBezTo>
                  <a:pt x="1001787" y="1115108"/>
                  <a:pt x="1214540" y="1295985"/>
                  <a:pt x="1469537" y="1295985"/>
                </a:cubicBezTo>
                <a:cubicBezTo>
                  <a:pt x="1760963" y="1295985"/>
                  <a:pt x="1997211" y="1059737"/>
                  <a:pt x="1997211" y="768311"/>
                </a:cubicBezTo>
                <a:cubicBezTo>
                  <a:pt x="1997211" y="586170"/>
                  <a:pt x="1904927" y="425583"/>
                  <a:pt x="1764564" y="330756"/>
                </a:cubicBezTo>
                <a:lnTo>
                  <a:pt x="1717951" y="305455"/>
                </a:lnTo>
                <a:lnTo>
                  <a:pt x="1828248" y="277094"/>
                </a:lnTo>
                <a:cubicBezTo>
                  <a:pt x="1979603" y="230018"/>
                  <a:pt x="2118200" y="153987"/>
                  <a:pt x="2237562" y="55481"/>
                </a:cubicBezTo>
                <a:lnTo>
                  <a:pt x="22986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05198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营销及市场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05198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开发和部署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332340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规划和安排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332340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策略与理念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4" grpId="0" animBg="1"/>
      <p:bldP spid="103" grpId="0" animBg="1"/>
      <p:bldP spid="108" grpId="0"/>
      <p:bldP spid="109" grpId="0"/>
      <p:bldP spid="110" grpId="0"/>
      <p:bldP spid="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 bwMode="auto">
          <a:xfrm>
            <a:off x="2047136" y="1645603"/>
            <a:ext cx="3899915" cy="4471696"/>
          </a:xfrm>
          <a:custGeom>
            <a:avLst/>
            <a:gdLst>
              <a:gd name="T0" fmla="*/ 327 w 334"/>
              <a:gd name="T1" fmla="*/ 239 h 383"/>
              <a:gd name="T2" fmla="*/ 301 w 334"/>
              <a:gd name="T3" fmla="*/ 178 h 383"/>
              <a:gd name="T4" fmla="*/ 240 w 334"/>
              <a:gd name="T5" fmla="*/ 34 h 383"/>
              <a:gd name="T6" fmla="*/ 75 w 334"/>
              <a:gd name="T7" fmla="*/ 18 h 383"/>
              <a:gd name="T8" fmla="*/ 88 w 334"/>
              <a:gd name="T9" fmla="*/ 18 h 383"/>
              <a:gd name="T10" fmla="*/ 163 w 334"/>
              <a:gd name="T11" fmla="*/ 48 h 383"/>
              <a:gd name="T12" fmla="*/ 188 w 334"/>
              <a:gd name="T13" fmla="*/ 105 h 383"/>
              <a:gd name="T14" fmla="*/ 239 w 334"/>
              <a:gd name="T15" fmla="*/ 176 h 383"/>
              <a:gd name="T16" fmla="*/ 156 w 334"/>
              <a:gd name="T17" fmla="*/ 253 h 383"/>
              <a:gd name="T18" fmla="*/ 0 w 334"/>
              <a:gd name="T19" fmla="*/ 253 h 383"/>
              <a:gd name="T20" fmla="*/ 22 w 334"/>
              <a:gd name="T21" fmla="*/ 286 h 383"/>
              <a:gd name="T22" fmla="*/ 21 w 334"/>
              <a:gd name="T23" fmla="*/ 383 h 383"/>
              <a:gd name="T24" fmla="*/ 191 w 334"/>
              <a:gd name="T25" fmla="*/ 383 h 383"/>
              <a:gd name="T26" fmla="*/ 226 w 334"/>
              <a:gd name="T27" fmla="*/ 356 h 383"/>
              <a:gd name="T28" fmla="*/ 282 w 334"/>
              <a:gd name="T29" fmla="*/ 354 h 383"/>
              <a:gd name="T30" fmla="*/ 288 w 334"/>
              <a:gd name="T31" fmla="*/ 321 h 383"/>
              <a:gd name="T32" fmla="*/ 299 w 334"/>
              <a:gd name="T33" fmla="*/ 308 h 383"/>
              <a:gd name="T34" fmla="*/ 292 w 334"/>
              <a:gd name="T35" fmla="*/ 299 h 383"/>
              <a:gd name="T36" fmla="*/ 304 w 334"/>
              <a:gd name="T37" fmla="*/ 291 h 383"/>
              <a:gd name="T38" fmla="*/ 319 w 334"/>
              <a:gd name="T39" fmla="*/ 262 h 383"/>
              <a:gd name="T40" fmla="*/ 327 w 334"/>
              <a:gd name="T41" fmla="*/ 23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4" h="383">
                <a:moveTo>
                  <a:pt x="327" y="239"/>
                </a:moveTo>
                <a:cubicBezTo>
                  <a:pt x="320" y="226"/>
                  <a:pt x="299" y="194"/>
                  <a:pt x="301" y="178"/>
                </a:cubicBezTo>
                <a:cubicBezTo>
                  <a:pt x="304" y="163"/>
                  <a:pt x="328" y="85"/>
                  <a:pt x="240" y="34"/>
                </a:cubicBezTo>
                <a:cubicBezTo>
                  <a:pt x="193" y="7"/>
                  <a:pt x="128" y="0"/>
                  <a:pt x="75" y="18"/>
                </a:cubicBezTo>
                <a:cubicBezTo>
                  <a:pt x="79" y="18"/>
                  <a:pt x="84" y="18"/>
                  <a:pt x="88" y="18"/>
                </a:cubicBezTo>
                <a:cubicBezTo>
                  <a:pt x="127" y="18"/>
                  <a:pt x="151" y="34"/>
                  <a:pt x="163" y="48"/>
                </a:cubicBezTo>
                <a:cubicBezTo>
                  <a:pt x="178" y="63"/>
                  <a:pt x="186" y="83"/>
                  <a:pt x="188" y="105"/>
                </a:cubicBezTo>
                <a:cubicBezTo>
                  <a:pt x="219" y="117"/>
                  <a:pt x="239" y="144"/>
                  <a:pt x="239" y="176"/>
                </a:cubicBezTo>
                <a:cubicBezTo>
                  <a:pt x="239" y="218"/>
                  <a:pt x="202" y="253"/>
                  <a:pt x="15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8" y="266"/>
                  <a:pt x="16" y="277"/>
                  <a:pt x="22" y="286"/>
                </a:cubicBezTo>
                <a:cubicBezTo>
                  <a:pt x="26" y="303"/>
                  <a:pt x="27" y="362"/>
                  <a:pt x="21" y="383"/>
                </a:cubicBezTo>
                <a:cubicBezTo>
                  <a:pt x="191" y="383"/>
                  <a:pt x="191" y="383"/>
                  <a:pt x="191" y="383"/>
                </a:cubicBezTo>
                <a:cubicBezTo>
                  <a:pt x="196" y="369"/>
                  <a:pt x="206" y="355"/>
                  <a:pt x="226" y="356"/>
                </a:cubicBezTo>
                <a:cubicBezTo>
                  <a:pt x="268" y="357"/>
                  <a:pt x="272" y="370"/>
                  <a:pt x="282" y="354"/>
                </a:cubicBezTo>
                <a:cubicBezTo>
                  <a:pt x="292" y="337"/>
                  <a:pt x="282" y="328"/>
                  <a:pt x="288" y="321"/>
                </a:cubicBezTo>
                <a:cubicBezTo>
                  <a:pt x="288" y="321"/>
                  <a:pt x="299" y="315"/>
                  <a:pt x="299" y="308"/>
                </a:cubicBezTo>
                <a:cubicBezTo>
                  <a:pt x="299" y="301"/>
                  <a:pt x="292" y="299"/>
                  <a:pt x="292" y="299"/>
                </a:cubicBezTo>
                <a:cubicBezTo>
                  <a:pt x="292" y="299"/>
                  <a:pt x="303" y="299"/>
                  <a:pt x="304" y="291"/>
                </a:cubicBezTo>
                <a:cubicBezTo>
                  <a:pt x="304" y="283"/>
                  <a:pt x="307" y="267"/>
                  <a:pt x="319" y="262"/>
                </a:cubicBezTo>
                <a:cubicBezTo>
                  <a:pt x="331" y="257"/>
                  <a:pt x="334" y="252"/>
                  <a:pt x="327" y="2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8" name="Freeform 20"/>
          <p:cNvSpPr/>
          <p:nvPr/>
        </p:nvSpPr>
        <p:spPr bwMode="auto">
          <a:xfrm>
            <a:off x="816102" y="2088833"/>
            <a:ext cx="3786660" cy="2275245"/>
          </a:xfrm>
          <a:custGeom>
            <a:avLst/>
            <a:gdLst>
              <a:gd name="T0" fmla="*/ 273 w 324"/>
              <a:gd name="T1" fmla="*/ 82 h 195"/>
              <a:gd name="T2" fmla="*/ 274 w 324"/>
              <a:gd name="T3" fmla="*/ 77 h 195"/>
              <a:gd name="T4" fmla="*/ 193 w 324"/>
              <a:gd name="T5" fmla="*/ 0 h 195"/>
              <a:gd name="T6" fmla="*/ 119 w 324"/>
              <a:gd name="T7" fmla="*/ 48 h 195"/>
              <a:gd name="T8" fmla="*/ 93 w 324"/>
              <a:gd name="T9" fmla="*/ 39 h 195"/>
              <a:gd name="T10" fmla="*/ 53 w 324"/>
              <a:gd name="T11" fmla="*/ 75 h 195"/>
              <a:gd name="T12" fmla="*/ 53 w 324"/>
              <a:gd name="T13" fmla="*/ 82 h 195"/>
              <a:gd name="T14" fmla="*/ 0 w 324"/>
              <a:gd name="T15" fmla="*/ 138 h 195"/>
              <a:gd name="T16" fmla="*/ 63 w 324"/>
              <a:gd name="T17" fmla="*/ 195 h 195"/>
              <a:gd name="T18" fmla="*/ 261 w 324"/>
              <a:gd name="T19" fmla="*/ 195 h 195"/>
              <a:gd name="T20" fmla="*/ 324 w 324"/>
              <a:gd name="T21" fmla="*/ 138 h 195"/>
              <a:gd name="T22" fmla="*/ 273 w 324"/>
              <a:gd name="T23" fmla="*/ 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4" h="195">
                <a:moveTo>
                  <a:pt x="273" y="82"/>
                </a:moveTo>
                <a:cubicBezTo>
                  <a:pt x="274" y="80"/>
                  <a:pt x="274" y="79"/>
                  <a:pt x="274" y="77"/>
                </a:cubicBezTo>
                <a:cubicBezTo>
                  <a:pt x="274" y="37"/>
                  <a:pt x="248" y="0"/>
                  <a:pt x="193" y="0"/>
                </a:cubicBezTo>
                <a:cubicBezTo>
                  <a:pt x="148" y="0"/>
                  <a:pt x="132" y="23"/>
                  <a:pt x="119" y="48"/>
                </a:cubicBezTo>
                <a:cubicBezTo>
                  <a:pt x="112" y="43"/>
                  <a:pt x="103" y="39"/>
                  <a:pt x="93" y="39"/>
                </a:cubicBezTo>
                <a:cubicBezTo>
                  <a:pt x="71" y="39"/>
                  <a:pt x="53" y="56"/>
                  <a:pt x="53" y="75"/>
                </a:cubicBezTo>
                <a:cubicBezTo>
                  <a:pt x="53" y="78"/>
                  <a:pt x="53" y="80"/>
                  <a:pt x="53" y="82"/>
                </a:cubicBezTo>
                <a:cubicBezTo>
                  <a:pt x="23" y="86"/>
                  <a:pt x="0" y="109"/>
                  <a:pt x="0" y="138"/>
                </a:cubicBezTo>
                <a:cubicBezTo>
                  <a:pt x="0" y="169"/>
                  <a:pt x="28" y="195"/>
                  <a:pt x="63" y="195"/>
                </a:cubicBezTo>
                <a:cubicBezTo>
                  <a:pt x="261" y="195"/>
                  <a:pt x="261" y="195"/>
                  <a:pt x="261" y="195"/>
                </a:cubicBezTo>
                <a:cubicBezTo>
                  <a:pt x="296" y="195"/>
                  <a:pt x="324" y="169"/>
                  <a:pt x="324" y="138"/>
                </a:cubicBezTo>
                <a:cubicBezTo>
                  <a:pt x="324" y="110"/>
                  <a:pt x="302" y="87"/>
                  <a:pt x="273" y="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40695" y="2482817"/>
            <a:ext cx="1432923" cy="1438033"/>
            <a:chOff x="1749150" y="1625800"/>
            <a:chExt cx="1074832" cy="1078525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2159137" y="2039482"/>
              <a:ext cx="254857" cy="25485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1749150" y="1625800"/>
              <a:ext cx="1074832" cy="1078525"/>
            </a:xfrm>
            <a:custGeom>
              <a:avLst/>
              <a:gdLst>
                <a:gd name="T0" fmla="*/ 123 w 123"/>
                <a:gd name="T1" fmla="*/ 69 h 123"/>
                <a:gd name="T2" fmla="*/ 123 w 123"/>
                <a:gd name="T3" fmla="*/ 55 h 123"/>
                <a:gd name="T4" fmla="*/ 106 w 123"/>
                <a:gd name="T5" fmla="*/ 50 h 123"/>
                <a:gd name="T6" fmla="*/ 101 w 123"/>
                <a:gd name="T7" fmla="*/ 38 h 123"/>
                <a:gd name="T8" fmla="*/ 110 w 123"/>
                <a:gd name="T9" fmla="*/ 23 h 123"/>
                <a:gd name="T10" fmla="*/ 100 w 123"/>
                <a:gd name="T11" fmla="*/ 13 h 123"/>
                <a:gd name="T12" fmla="*/ 85 w 123"/>
                <a:gd name="T13" fmla="*/ 23 h 123"/>
                <a:gd name="T14" fmla="*/ 73 w 123"/>
                <a:gd name="T15" fmla="*/ 18 h 123"/>
                <a:gd name="T16" fmla="*/ 69 w 123"/>
                <a:gd name="T17" fmla="*/ 0 h 123"/>
                <a:gd name="T18" fmla="*/ 55 w 123"/>
                <a:gd name="T19" fmla="*/ 0 h 123"/>
                <a:gd name="T20" fmla="*/ 51 w 123"/>
                <a:gd name="T21" fmla="*/ 18 h 123"/>
                <a:gd name="T22" fmla="*/ 39 w 123"/>
                <a:gd name="T23" fmla="*/ 23 h 123"/>
                <a:gd name="T24" fmla="*/ 23 w 123"/>
                <a:gd name="T25" fmla="*/ 13 h 123"/>
                <a:gd name="T26" fmla="*/ 13 w 123"/>
                <a:gd name="T27" fmla="*/ 23 h 123"/>
                <a:gd name="T28" fmla="*/ 23 w 123"/>
                <a:gd name="T29" fmla="*/ 38 h 123"/>
                <a:gd name="T30" fmla="*/ 18 w 123"/>
                <a:gd name="T31" fmla="*/ 50 h 123"/>
                <a:gd name="T32" fmla="*/ 0 w 123"/>
                <a:gd name="T33" fmla="*/ 55 h 123"/>
                <a:gd name="T34" fmla="*/ 0 w 123"/>
                <a:gd name="T35" fmla="*/ 69 h 123"/>
                <a:gd name="T36" fmla="*/ 18 w 123"/>
                <a:gd name="T37" fmla="*/ 73 h 123"/>
                <a:gd name="T38" fmla="*/ 23 w 123"/>
                <a:gd name="T39" fmla="*/ 85 h 123"/>
                <a:gd name="T40" fmla="*/ 13 w 123"/>
                <a:gd name="T41" fmla="*/ 100 h 123"/>
                <a:gd name="T42" fmla="*/ 23 w 123"/>
                <a:gd name="T43" fmla="*/ 110 h 123"/>
                <a:gd name="T44" fmla="*/ 39 w 123"/>
                <a:gd name="T45" fmla="*/ 101 h 123"/>
                <a:gd name="T46" fmla="*/ 50 w 123"/>
                <a:gd name="T47" fmla="*/ 106 h 123"/>
                <a:gd name="T48" fmla="*/ 55 w 123"/>
                <a:gd name="T49" fmla="*/ 123 h 123"/>
                <a:gd name="T50" fmla="*/ 69 w 123"/>
                <a:gd name="T51" fmla="*/ 123 h 123"/>
                <a:gd name="T52" fmla="*/ 73 w 123"/>
                <a:gd name="T53" fmla="*/ 106 h 123"/>
                <a:gd name="T54" fmla="*/ 85 w 123"/>
                <a:gd name="T55" fmla="*/ 101 h 123"/>
                <a:gd name="T56" fmla="*/ 100 w 123"/>
                <a:gd name="T57" fmla="*/ 110 h 123"/>
                <a:gd name="T58" fmla="*/ 110 w 123"/>
                <a:gd name="T59" fmla="*/ 100 h 123"/>
                <a:gd name="T60" fmla="*/ 101 w 123"/>
                <a:gd name="T61" fmla="*/ 85 h 123"/>
                <a:gd name="T62" fmla="*/ 106 w 123"/>
                <a:gd name="T63" fmla="*/ 73 h 123"/>
                <a:gd name="T64" fmla="*/ 123 w 123"/>
                <a:gd name="T65" fmla="*/ 69 h 123"/>
                <a:gd name="T66" fmla="*/ 62 w 123"/>
                <a:gd name="T67" fmla="*/ 87 h 123"/>
                <a:gd name="T68" fmla="*/ 36 w 123"/>
                <a:gd name="T69" fmla="*/ 62 h 123"/>
                <a:gd name="T70" fmla="*/ 62 w 123"/>
                <a:gd name="T71" fmla="*/ 36 h 123"/>
                <a:gd name="T72" fmla="*/ 87 w 123"/>
                <a:gd name="T73" fmla="*/ 62 h 123"/>
                <a:gd name="T74" fmla="*/ 62 w 123"/>
                <a:gd name="T75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9"/>
                  </a:moveTo>
                  <a:cubicBezTo>
                    <a:pt x="123" y="55"/>
                    <a:pt x="123" y="55"/>
                    <a:pt x="123" y="55"/>
                  </a:cubicBezTo>
                  <a:cubicBezTo>
                    <a:pt x="116" y="53"/>
                    <a:pt x="110" y="51"/>
                    <a:pt x="106" y="50"/>
                  </a:cubicBezTo>
                  <a:cubicBezTo>
                    <a:pt x="105" y="46"/>
                    <a:pt x="103" y="42"/>
                    <a:pt x="101" y="38"/>
                  </a:cubicBezTo>
                  <a:cubicBezTo>
                    <a:pt x="103" y="35"/>
                    <a:pt x="107" y="30"/>
                    <a:pt x="110" y="2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17"/>
                    <a:pt x="88" y="20"/>
                    <a:pt x="85" y="23"/>
                  </a:cubicBezTo>
                  <a:cubicBezTo>
                    <a:pt x="81" y="20"/>
                    <a:pt x="77" y="19"/>
                    <a:pt x="73" y="18"/>
                  </a:cubicBezTo>
                  <a:cubicBezTo>
                    <a:pt x="72" y="14"/>
                    <a:pt x="71" y="7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7"/>
                    <a:pt x="51" y="14"/>
                    <a:pt x="51" y="18"/>
                  </a:cubicBezTo>
                  <a:cubicBezTo>
                    <a:pt x="46" y="19"/>
                    <a:pt x="42" y="20"/>
                    <a:pt x="39" y="23"/>
                  </a:cubicBezTo>
                  <a:cubicBezTo>
                    <a:pt x="35" y="20"/>
                    <a:pt x="30" y="17"/>
                    <a:pt x="23" y="1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7" y="29"/>
                    <a:pt x="20" y="35"/>
                    <a:pt x="23" y="38"/>
                  </a:cubicBezTo>
                  <a:cubicBezTo>
                    <a:pt x="20" y="42"/>
                    <a:pt x="19" y="46"/>
                    <a:pt x="18" y="50"/>
                  </a:cubicBezTo>
                  <a:cubicBezTo>
                    <a:pt x="14" y="51"/>
                    <a:pt x="7" y="52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71"/>
                    <a:pt x="14" y="72"/>
                    <a:pt x="18" y="73"/>
                  </a:cubicBezTo>
                  <a:cubicBezTo>
                    <a:pt x="19" y="77"/>
                    <a:pt x="20" y="81"/>
                    <a:pt x="23" y="85"/>
                  </a:cubicBezTo>
                  <a:cubicBezTo>
                    <a:pt x="20" y="88"/>
                    <a:pt x="17" y="94"/>
                    <a:pt x="13" y="10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30" y="107"/>
                    <a:pt x="35" y="103"/>
                    <a:pt x="39" y="101"/>
                  </a:cubicBezTo>
                  <a:cubicBezTo>
                    <a:pt x="42" y="103"/>
                    <a:pt x="46" y="105"/>
                    <a:pt x="50" y="106"/>
                  </a:cubicBezTo>
                  <a:cubicBezTo>
                    <a:pt x="51" y="110"/>
                    <a:pt x="52" y="116"/>
                    <a:pt x="55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1" y="116"/>
                    <a:pt x="72" y="110"/>
                    <a:pt x="73" y="106"/>
                  </a:cubicBezTo>
                  <a:cubicBezTo>
                    <a:pt x="77" y="105"/>
                    <a:pt x="81" y="103"/>
                    <a:pt x="85" y="101"/>
                  </a:cubicBezTo>
                  <a:cubicBezTo>
                    <a:pt x="88" y="103"/>
                    <a:pt x="94" y="107"/>
                    <a:pt x="100" y="11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7" y="94"/>
                    <a:pt x="103" y="88"/>
                    <a:pt x="101" y="85"/>
                  </a:cubicBezTo>
                  <a:cubicBezTo>
                    <a:pt x="103" y="81"/>
                    <a:pt x="105" y="77"/>
                    <a:pt x="106" y="73"/>
                  </a:cubicBezTo>
                  <a:cubicBezTo>
                    <a:pt x="110" y="72"/>
                    <a:pt x="116" y="71"/>
                    <a:pt x="123" y="69"/>
                  </a:cubicBezTo>
                  <a:close/>
                  <a:moveTo>
                    <a:pt x="62" y="87"/>
                  </a:moveTo>
                  <a:cubicBezTo>
                    <a:pt x="48" y="87"/>
                    <a:pt x="36" y="76"/>
                    <a:pt x="36" y="62"/>
                  </a:cubicBezTo>
                  <a:cubicBezTo>
                    <a:pt x="36" y="48"/>
                    <a:pt x="48" y="36"/>
                    <a:pt x="62" y="36"/>
                  </a:cubicBezTo>
                  <a:cubicBezTo>
                    <a:pt x="76" y="36"/>
                    <a:pt x="87" y="48"/>
                    <a:pt x="87" y="62"/>
                  </a:cubicBezTo>
                  <a:cubicBezTo>
                    <a:pt x="87" y="76"/>
                    <a:pt x="76" y="87"/>
                    <a:pt x="62" y="8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57757" y="3300329"/>
            <a:ext cx="861724" cy="876611"/>
            <a:chOff x="1161870" y="2238935"/>
            <a:chExt cx="646377" cy="657458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1405646" y="2493792"/>
              <a:ext cx="147744" cy="15143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1161870" y="2238935"/>
              <a:ext cx="646377" cy="657458"/>
            </a:xfrm>
            <a:custGeom>
              <a:avLst/>
              <a:gdLst>
                <a:gd name="T0" fmla="*/ 74 w 74"/>
                <a:gd name="T1" fmla="*/ 42 h 75"/>
                <a:gd name="T2" fmla="*/ 74 w 74"/>
                <a:gd name="T3" fmla="*/ 33 h 75"/>
                <a:gd name="T4" fmla="*/ 63 w 74"/>
                <a:gd name="T5" fmla="*/ 31 h 75"/>
                <a:gd name="T6" fmla="*/ 60 w 74"/>
                <a:gd name="T7" fmla="*/ 23 h 75"/>
                <a:gd name="T8" fmla="*/ 66 w 74"/>
                <a:gd name="T9" fmla="*/ 14 h 75"/>
                <a:gd name="T10" fmla="*/ 60 w 74"/>
                <a:gd name="T11" fmla="*/ 8 h 75"/>
                <a:gd name="T12" fmla="*/ 51 w 74"/>
                <a:gd name="T13" fmla="*/ 14 h 75"/>
                <a:gd name="T14" fmla="*/ 44 w 74"/>
                <a:gd name="T15" fmla="*/ 11 h 75"/>
                <a:gd name="T16" fmla="*/ 41 w 74"/>
                <a:gd name="T17" fmla="*/ 0 h 75"/>
                <a:gd name="T18" fmla="*/ 32 w 74"/>
                <a:gd name="T19" fmla="*/ 0 h 75"/>
                <a:gd name="T20" fmla="*/ 30 w 74"/>
                <a:gd name="T21" fmla="*/ 11 h 75"/>
                <a:gd name="T22" fmla="*/ 23 w 74"/>
                <a:gd name="T23" fmla="*/ 14 h 75"/>
                <a:gd name="T24" fmla="*/ 13 w 74"/>
                <a:gd name="T25" fmla="*/ 8 h 75"/>
                <a:gd name="T26" fmla="*/ 7 w 74"/>
                <a:gd name="T27" fmla="*/ 14 h 75"/>
                <a:gd name="T28" fmla="*/ 13 w 74"/>
                <a:gd name="T29" fmla="*/ 23 h 75"/>
                <a:gd name="T30" fmla="*/ 10 w 74"/>
                <a:gd name="T31" fmla="*/ 31 h 75"/>
                <a:gd name="T32" fmla="*/ 0 w 74"/>
                <a:gd name="T33" fmla="*/ 33 h 75"/>
                <a:gd name="T34" fmla="*/ 0 w 74"/>
                <a:gd name="T35" fmla="*/ 42 h 75"/>
                <a:gd name="T36" fmla="*/ 10 w 74"/>
                <a:gd name="T37" fmla="*/ 44 h 75"/>
                <a:gd name="T38" fmla="*/ 13 w 74"/>
                <a:gd name="T39" fmla="*/ 52 h 75"/>
                <a:gd name="T40" fmla="*/ 7 w 74"/>
                <a:gd name="T41" fmla="*/ 61 h 75"/>
                <a:gd name="T42" fmla="*/ 13 w 74"/>
                <a:gd name="T43" fmla="*/ 67 h 75"/>
                <a:gd name="T44" fmla="*/ 23 w 74"/>
                <a:gd name="T45" fmla="*/ 61 h 75"/>
                <a:gd name="T46" fmla="*/ 30 w 74"/>
                <a:gd name="T47" fmla="*/ 64 h 75"/>
                <a:gd name="T48" fmla="*/ 32 w 74"/>
                <a:gd name="T49" fmla="*/ 75 h 75"/>
                <a:gd name="T50" fmla="*/ 41 w 74"/>
                <a:gd name="T51" fmla="*/ 75 h 75"/>
                <a:gd name="T52" fmla="*/ 43 w 74"/>
                <a:gd name="T53" fmla="*/ 64 h 75"/>
                <a:gd name="T54" fmla="*/ 51 w 74"/>
                <a:gd name="T55" fmla="*/ 61 h 75"/>
                <a:gd name="T56" fmla="*/ 60 w 74"/>
                <a:gd name="T57" fmla="*/ 67 h 75"/>
                <a:gd name="T58" fmla="*/ 66 w 74"/>
                <a:gd name="T59" fmla="*/ 61 h 75"/>
                <a:gd name="T60" fmla="*/ 60 w 74"/>
                <a:gd name="T61" fmla="*/ 52 h 75"/>
                <a:gd name="T62" fmla="*/ 63 w 74"/>
                <a:gd name="T63" fmla="*/ 44 h 75"/>
                <a:gd name="T64" fmla="*/ 74 w 74"/>
                <a:gd name="T65" fmla="*/ 42 h 75"/>
                <a:gd name="T66" fmla="*/ 37 w 74"/>
                <a:gd name="T67" fmla="*/ 53 h 75"/>
                <a:gd name="T68" fmla="*/ 21 w 74"/>
                <a:gd name="T69" fmla="*/ 37 h 75"/>
                <a:gd name="T70" fmla="*/ 37 w 74"/>
                <a:gd name="T71" fmla="*/ 22 h 75"/>
                <a:gd name="T72" fmla="*/ 52 w 74"/>
                <a:gd name="T73" fmla="*/ 37 h 75"/>
                <a:gd name="T74" fmla="*/ 37 w 74"/>
                <a:gd name="T75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74" y="42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0" y="32"/>
                    <a:pt x="66" y="31"/>
                    <a:pt x="63" y="31"/>
                  </a:cubicBezTo>
                  <a:cubicBezTo>
                    <a:pt x="63" y="28"/>
                    <a:pt x="62" y="26"/>
                    <a:pt x="60" y="23"/>
                  </a:cubicBezTo>
                  <a:cubicBezTo>
                    <a:pt x="62" y="22"/>
                    <a:pt x="64" y="18"/>
                    <a:pt x="66" y="1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6" y="10"/>
                    <a:pt x="53" y="12"/>
                    <a:pt x="51" y="14"/>
                  </a:cubicBezTo>
                  <a:cubicBezTo>
                    <a:pt x="49" y="12"/>
                    <a:pt x="46" y="11"/>
                    <a:pt x="44" y="11"/>
                  </a:cubicBezTo>
                  <a:cubicBezTo>
                    <a:pt x="43" y="8"/>
                    <a:pt x="42" y="4"/>
                    <a:pt x="4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30" y="8"/>
                    <a:pt x="30" y="11"/>
                  </a:cubicBezTo>
                  <a:cubicBezTo>
                    <a:pt x="27" y="11"/>
                    <a:pt x="25" y="12"/>
                    <a:pt x="23" y="14"/>
                  </a:cubicBezTo>
                  <a:cubicBezTo>
                    <a:pt x="21" y="12"/>
                    <a:pt x="17" y="10"/>
                    <a:pt x="13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8"/>
                    <a:pt x="12" y="21"/>
                    <a:pt x="13" y="23"/>
                  </a:cubicBezTo>
                  <a:cubicBezTo>
                    <a:pt x="12" y="26"/>
                    <a:pt x="11" y="28"/>
                    <a:pt x="10" y="31"/>
                  </a:cubicBezTo>
                  <a:cubicBezTo>
                    <a:pt x="8" y="31"/>
                    <a:pt x="4" y="32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3"/>
                    <a:pt x="8" y="44"/>
                    <a:pt x="10" y="44"/>
                  </a:cubicBezTo>
                  <a:cubicBezTo>
                    <a:pt x="11" y="47"/>
                    <a:pt x="12" y="49"/>
                    <a:pt x="13" y="52"/>
                  </a:cubicBezTo>
                  <a:cubicBezTo>
                    <a:pt x="12" y="53"/>
                    <a:pt x="9" y="57"/>
                    <a:pt x="7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7" y="65"/>
                    <a:pt x="21" y="63"/>
                    <a:pt x="23" y="61"/>
                  </a:cubicBezTo>
                  <a:cubicBezTo>
                    <a:pt x="25" y="62"/>
                    <a:pt x="27" y="64"/>
                    <a:pt x="30" y="64"/>
                  </a:cubicBezTo>
                  <a:cubicBezTo>
                    <a:pt x="30" y="66"/>
                    <a:pt x="31" y="71"/>
                    <a:pt x="3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1"/>
                    <a:pt x="43" y="67"/>
                    <a:pt x="43" y="64"/>
                  </a:cubicBezTo>
                  <a:cubicBezTo>
                    <a:pt x="46" y="64"/>
                    <a:pt x="49" y="63"/>
                    <a:pt x="51" y="61"/>
                  </a:cubicBezTo>
                  <a:cubicBezTo>
                    <a:pt x="53" y="63"/>
                    <a:pt x="56" y="65"/>
                    <a:pt x="60" y="6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7"/>
                    <a:pt x="62" y="54"/>
                    <a:pt x="60" y="52"/>
                  </a:cubicBezTo>
                  <a:cubicBezTo>
                    <a:pt x="62" y="49"/>
                    <a:pt x="63" y="47"/>
                    <a:pt x="63" y="44"/>
                  </a:cubicBezTo>
                  <a:cubicBezTo>
                    <a:pt x="66" y="44"/>
                    <a:pt x="70" y="43"/>
                    <a:pt x="74" y="42"/>
                  </a:cubicBezTo>
                  <a:close/>
                  <a:moveTo>
                    <a:pt x="37" y="53"/>
                  </a:moveTo>
                  <a:cubicBezTo>
                    <a:pt x="28" y="53"/>
                    <a:pt x="21" y="46"/>
                    <a:pt x="21" y="37"/>
                  </a:cubicBezTo>
                  <a:cubicBezTo>
                    <a:pt x="21" y="29"/>
                    <a:pt x="28" y="22"/>
                    <a:pt x="37" y="22"/>
                  </a:cubicBezTo>
                  <a:cubicBezTo>
                    <a:pt x="45" y="22"/>
                    <a:pt x="52" y="29"/>
                    <a:pt x="52" y="37"/>
                  </a:cubicBezTo>
                  <a:cubicBezTo>
                    <a:pt x="52" y="46"/>
                    <a:pt x="45" y="53"/>
                    <a:pt x="37" y="53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25892" y="3526868"/>
            <a:ext cx="605668" cy="605747"/>
            <a:chOff x="2713174" y="2408839"/>
            <a:chExt cx="454310" cy="454310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2886772" y="2582437"/>
              <a:ext cx="103420" cy="103420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2713174" y="2408839"/>
              <a:ext cx="454310" cy="454310"/>
            </a:xfrm>
            <a:custGeom>
              <a:avLst/>
              <a:gdLst>
                <a:gd name="T0" fmla="*/ 52 w 52"/>
                <a:gd name="T1" fmla="*/ 29 h 52"/>
                <a:gd name="T2" fmla="*/ 52 w 52"/>
                <a:gd name="T3" fmla="*/ 23 h 52"/>
                <a:gd name="T4" fmla="*/ 45 w 52"/>
                <a:gd name="T5" fmla="*/ 21 h 52"/>
                <a:gd name="T6" fmla="*/ 43 w 52"/>
                <a:gd name="T7" fmla="*/ 16 h 52"/>
                <a:gd name="T8" fmla="*/ 47 w 52"/>
                <a:gd name="T9" fmla="*/ 10 h 52"/>
                <a:gd name="T10" fmla="*/ 42 w 52"/>
                <a:gd name="T11" fmla="*/ 5 h 52"/>
                <a:gd name="T12" fmla="*/ 36 w 52"/>
                <a:gd name="T13" fmla="*/ 9 h 52"/>
                <a:gd name="T14" fmla="*/ 31 w 52"/>
                <a:gd name="T15" fmla="*/ 7 h 52"/>
                <a:gd name="T16" fmla="*/ 29 w 52"/>
                <a:gd name="T17" fmla="*/ 0 h 52"/>
                <a:gd name="T18" fmla="*/ 23 w 52"/>
                <a:gd name="T19" fmla="*/ 0 h 52"/>
                <a:gd name="T20" fmla="*/ 21 w 52"/>
                <a:gd name="T21" fmla="*/ 7 h 52"/>
                <a:gd name="T22" fmla="*/ 16 w 52"/>
                <a:gd name="T23" fmla="*/ 9 h 52"/>
                <a:gd name="T24" fmla="*/ 9 w 52"/>
                <a:gd name="T25" fmla="*/ 5 h 52"/>
                <a:gd name="T26" fmla="*/ 5 w 52"/>
                <a:gd name="T27" fmla="*/ 10 h 52"/>
                <a:gd name="T28" fmla="*/ 9 w 52"/>
                <a:gd name="T29" fmla="*/ 16 h 52"/>
                <a:gd name="T30" fmla="*/ 7 w 52"/>
                <a:gd name="T31" fmla="*/ 21 h 52"/>
                <a:gd name="T32" fmla="*/ 0 w 52"/>
                <a:gd name="T33" fmla="*/ 23 h 52"/>
                <a:gd name="T34" fmla="*/ 0 w 52"/>
                <a:gd name="T35" fmla="*/ 29 h 52"/>
                <a:gd name="T36" fmla="*/ 7 w 52"/>
                <a:gd name="T37" fmla="*/ 31 h 52"/>
                <a:gd name="T38" fmla="*/ 9 w 52"/>
                <a:gd name="T39" fmla="*/ 36 h 52"/>
                <a:gd name="T40" fmla="*/ 5 w 52"/>
                <a:gd name="T41" fmla="*/ 42 h 52"/>
                <a:gd name="T42" fmla="*/ 9 w 52"/>
                <a:gd name="T43" fmla="*/ 47 h 52"/>
                <a:gd name="T44" fmla="*/ 16 w 52"/>
                <a:gd name="T45" fmla="*/ 43 h 52"/>
                <a:gd name="T46" fmla="*/ 21 w 52"/>
                <a:gd name="T47" fmla="*/ 45 h 52"/>
                <a:gd name="T48" fmla="*/ 23 w 52"/>
                <a:gd name="T49" fmla="*/ 52 h 52"/>
                <a:gd name="T50" fmla="*/ 29 w 52"/>
                <a:gd name="T51" fmla="*/ 52 h 52"/>
                <a:gd name="T52" fmla="*/ 31 w 52"/>
                <a:gd name="T53" fmla="*/ 45 h 52"/>
                <a:gd name="T54" fmla="*/ 36 w 52"/>
                <a:gd name="T55" fmla="*/ 43 h 52"/>
                <a:gd name="T56" fmla="*/ 42 w 52"/>
                <a:gd name="T57" fmla="*/ 47 h 52"/>
                <a:gd name="T58" fmla="*/ 47 w 52"/>
                <a:gd name="T59" fmla="*/ 42 h 52"/>
                <a:gd name="T60" fmla="*/ 43 w 52"/>
                <a:gd name="T61" fmla="*/ 36 h 52"/>
                <a:gd name="T62" fmla="*/ 45 w 52"/>
                <a:gd name="T63" fmla="*/ 31 h 52"/>
                <a:gd name="T64" fmla="*/ 52 w 52"/>
                <a:gd name="T65" fmla="*/ 29 h 52"/>
                <a:gd name="T66" fmla="*/ 26 w 52"/>
                <a:gd name="T67" fmla="*/ 37 h 52"/>
                <a:gd name="T68" fmla="*/ 15 w 52"/>
                <a:gd name="T69" fmla="*/ 26 h 52"/>
                <a:gd name="T70" fmla="*/ 26 w 52"/>
                <a:gd name="T71" fmla="*/ 15 h 52"/>
                <a:gd name="T72" fmla="*/ 37 w 52"/>
                <a:gd name="T73" fmla="*/ 26 h 52"/>
                <a:gd name="T74" fmla="*/ 26 w 52"/>
                <a:gd name="T7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9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49" y="22"/>
                    <a:pt x="47" y="22"/>
                    <a:pt x="45" y="21"/>
                  </a:cubicBezTo>
                  <a:cubicBezTo>
                    <a:pt x="44" y="19"/>
                    <a:pt x="44" y="18"/>
                    <a:pt x="43" y="16"/>
                  </a:cubicBezTo>
                  <a:cubicBezTo>
                    <a:pt x="44" y="15"/>
                    <a:pt x="45" y="12"/>
                    <a:pt x="47" y="1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37" y="8"/>
                    <a:pt x="36" y="9"/>
                  </a:cubicBezTo>
                  <a:cubicBezTo>
                    <a:pt x="34" y="8"/>
                    <a:pt x="33" y="8"/>
                    <a:pt x="31" y="7"/>
                  </a:cubicBezTo>
                  <a:cubicBezTo>
                    <a:pt x="30" y="5"/>
                    <a:pt x="30" y="3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3"/>
                    <a:pt x="21" y="5"/>
                    <a:pt x="21" y="7"/>
                  </a:cubicBezTo>
                  <a:cubicBezTo>
                    <a:pt x="19" y="8"/>
                    <a:pt x="18" y="8"/>
                    <a:pt x="16" y="9"/>
                  </a:cubicBezTo>
                  <a:cubicBezTo>
                    <a:pt x="15" y="8"/>
                    <a:pt x="12" y="7"/>
                    <a:pt x="9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2"/>
                    <a:pt x="8" y="15"/>
                    <a:pt x="9" y="16"/>
                  </a:cubicBezTo>
                  <a:cubicBezTo>
                    <a:pt x="8" y="18"/>
                    <a:pt x="8" y="19"/>
                    <a:pt x="7" y="21"/>
                  </a:cubicBezTo>
                  <a:cubicBezTo>
                    <a:pt x="5" y="21"/>
                    <a:pt x="3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0"/>
                    <a:pt x="5" y="31"/>
                    <a:pt x="7" y="31"/>
                  </a:cubicBezTo>
                  <a:cubicBezTo>
                    <a:pt x="7" y="33"/>
                    <a:pt x="8" y="34"/>
                    <a:pt x="9" y="36"/>
                  </a:cubicBezTo>
                  <a:cubicBezTo>
                    <a:pt x="8" y="37"/>
                    <a:pt x="7" y="40"/>
                    <a:pt x="5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5"/>
                    <a:pt x="15" y="44"/>
                    <a:pt x="16" y="43"/>
                  </a:cubicBezTo>
                  <a:cubicBezTo>
                    <a:pt x="18" y="44"/>
                    <a:pt x="19" y="44"/>
                    <a:pt x="21" y="45"/>
                  </a:cubicBezTo>
                  <a:cubicBezTo>
                    <a:pt x="21" y="47"/>
                    <a:pt x="22" y="49"/>
                    <a:pt x="23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49"/>
                    <a:pt x="30" y="47"/>
                    <a:pt x="31" y="45"/>
                  </a:cubicBezTo>
                  <a:cubicBezTo>
                    <a:pt x="33" y="44"/>
                    <a:pt x="34" y="44"/>
                    <a:pt x="36" y="43"/>
                  </a:cubicBezTo>
                  <a:cubicBezTo>
                    <a:pt x="37" y="44"/>
                    <a:pt x="40" y="45"/>
                    <a:pt x="42" y="47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5" y="40"/>
                    <a:pt x="44" y="37"/>
                    <a:pt x="43" y="36"/>
                  </a:cubicBezTo>
                  <a:cubicBezTo>
                    <a:pt x="44" y="34"/>
                    <a:pt x="44" y="33"/>
                    <a:pt x="45" y="31"/>
                  </a:cubicBezTo>
                  <a:cubicBezTo>
                    <a:pt x="46" y="31"/>
                    <a:pt x="49" y="30"/>
                    <a:pt x="52" y="29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6287997" y="2792906"/>
            <a:ext cx="4799908" cy="11490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2461" y="2186982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87997" y="4818598"/>
            <a:ext cx="4799908" cy="11490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2461" y="4212674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3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585465" y="3524348"/>
            <a:ext cx="2171417" cy="2131483"/>
          </a:xfrm>
          <a:custGeom>
            <a:avLst/>
            <a:gdLst>
              <a:gd name="T0" fmla="*/ 177 w 207"/>
              <a:gd name="T1" fmla="*/ 70 h 203"/>
              <a:gd name="T2" fmla="*/ 176 w 207"/>
              <a:gd name="T3" fmla="*/ 66 h 203"/>
              <a:gd name="T4" fmla="*/ 179 w 207"/>
              <a:gd name="T5" fmla="*/ 58 h 203"/>
              <a:gd name="T6" fmla="*/ 191 w 207"/>
              <a:gd name="T7" fmla="*/ 46 h 203"/>
              <a:gd name="T8" fmla="*/ 200 w 207"/>
              <a:gd name="T9" fmla="*/ 41 h 203"/>
              <a:gd name="T10" fmla="*/ 207 w 207"/>
              <a:gd name="T11" fmla="*/ 43 h 203"/>
              <a:gd name="T12" fmla="*/ 180 w 207"/>
              <a:gd name="T13" fmla="*/ 17 h 203"/>
              <a:gd name="T14" fmla="*/ 183 w 207"/>
              <a:gd name="T15" fmla="*/ 24 h 203"/>
              <a:gd name="T16" fmla="*/ 177 w 207"/>
              <a:gd name="T17" fmla="*/ 35 h 203"/>
              <a:gd name="T18" fmla="*/ 165 w 207"/>
              <a:gd name="T19" fmla="*/ 48 h 203"/>
              <a:gd name="T20" fmla="*/ 159 w 207"/>
              <a:gd name="T21" fmla="*/ 49 h 203"/>
              <a:gd name="T22" fmla="*/ 154 w 207"/>
              <a:gd name="T23" fmla="*/ 48 h 203"/>
              <a:gd name="T24" fmla="*/ 111 w 207"/>
              <a:gd name="T25" fmla="*/ 7 h 203"/>
              <a:gd name="T26" fmla="*/ 87 w 207"/>
              <a:gd name="T27" fmla="*/ 7 h 203"/>
              <a:gd name="T28" fmla="*/ 7 w 207"/>
              <a:gd name="T29" fmla="*/ 92 h 203"/>
              <a:gd name="T30" fmla="*/ 7 w 207"/>
              <a:gd name="T31" fmla="*/ 116 h 203"/>
              <a:gd name="T32" fmla="*/ 92 w 207"/>
              <a:gd name="T33" fmla="*/ 196 h 203"/>
              <a:gd name="T34" fmla="*/ 116 w 207"/>
              <a:gd name="T35" fmla="*/ 196 h 203"/>
              <a:gd name="T36" fmla="*/ 196 w 207"/>
              <a:gd name="T37" fmla="*/ 111 h 203"/>
              <a:gd name="T38" fmla="*/ 195 w 207"/>
              <a:gd name="T39" fmla="*/ 87 h 203"/>
              <a:gd name="T40" fmla="*/ 177 w 207"/>
              <a:gd name="T41" fmla="*/ 7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7" h="203">
                <a:moveTo>
                  <a:pt x="177" y="70"/>
                </a:moveTo>
                <a:cubicBezTo>
                  <a:pt x="177" y="69"/>
                  <a:pt x="176" y="67"/>
                  <a:pt x="176" y="66"/>
                </a:cubicBezTo>
                <a:cubicBezTo>
                  <a:pt x="176" y="63"/>
                  <a:pt x="177" y="60"/>
                  <a:pt x="179" y="58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93" y="45"/>
                  <a:pt x="198" y="41"/>
                  <a:pt x="200" y="41"/>
                </a:cubicBezTo>
                <a:cubicBezTo>
                  <a:pt x="203" y="41"/>
                  <a:pt x="205" y="42"/>
                  <a:pt x="207" y="43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2" y="19"/>
                  <a:pt x="183" y="21"/>
                  <a:pt x="183" y="24"/>
                </a:cubicBezTo>
                <a:cubicBezTo>
                  <a:pt x="183" y="27"/>
                  <a:pt x="179" y="33"/>
                  <a:pt x="177" y="3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3" y="49"/>
                  <a:pt x="161" y="49"/>
                  <a:pt x="159" y="49"/>
                </a:cubicBezTo>
                <a:cubicBezTo>
                  <a:pt x="157" y="49"/>
                  <a:pt x="155" y="49"/>
                  <a:pt x="154" y="48"/>
                </a:cubicBezTo>
                <a:cubicBezTo>
                  <a:pt x="111" y="7"/>
                  <a:pt x="111" y="7"/>
                  <a:pt x="111" y="7"/>
                </a:cubicBezTo>
                <a:cubicBezTo>
                  <a:pt x="105" y="0"/>
                  <a:pt x="94" y="1"/>
                  <a:pt x="87" y="7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98"/>
                  <a:pt x="1" y="109"/>
                  <a:pt x="7" y="11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8" y="203"/>
                  <a:pt x="109" y="202"/>
                  <a:pt x="116" y="196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3" y="105"/>
                  <a:pt x="202" y="94"/>
                  <a:pt x="195" y="87"/>
                </a:cubicBezTo>
                <a:lnTo>
                  <a:pt x="177" y="7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7369581" y="2474480"/>
            <a:ext cx="2131207" cy="2123016"/>
          </a:xfrm>
          <a:custGeom>
            <a:avLst/>
            <a:gdLst>
              <a:gd name="T0" fmla="*/ 116 w 203"/>
              <a:gd name="T1" fmla="*/ 195 h 202"/>
              <a:gd name="T2" fmla="*/ 92 w 203"/>
              <a:gd name="T3" fmla="*/ 196 h 202"/>
              <a:gd name="T4" fmla="*/ 8 w 203"/>
              <a:gd name="T5" fmla="*/ 115 h 202"/>
              <a:gd name="T6" fmla="*/ 7 w 203"/>
              <a:gd name="T7" fmla="*/ 91 h 202"/>
              <a:gd name="T8" fmla="*/ 87 w 203"/>
              <a:gd name="T9" fmla="*/ 7 h 202"/>
              <a:gd name="T10" fmla="*/ 111 w 203"/>
              <a:gd name="T11" fmla="*/ 6 h 202"/>
              <a:gd name="T12" fmla="*/ 196 w 203"/>
              <a:gd name="T13" fmla="*/ 87 h 202"/>
              <a:gd name="T14" fmla="*/ 196 w 203"/>
              <a:gd name="T15" fmla="*/ 111 h 202"/>
              <a:gd name="T16" fmla="*/ 116 w 203"/>
              <a:gd name="T17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2">
                <a:moveTo>
                  <a:pt x="116" y="195"/>
                </a:moveTo>
                <a:cubicBezTo>
                  <a:pt x="109" y="202"/>
                  <a:pt x="98" y="202"/>
                  <a:pt x="92" y="196"/>
                </a:cubicBezTo>
                <a:cubicBezTo>
                  <a:pt x="8" y="115"/>
                  <a:pt x="8" y="115"/>
                  <a:pt x="8" y="115"/>
                </a:cubicBezTo>
                <a:cubicBezTo>
                  <a:pt x="1" y="109"/>
                  <a:pt x="0" y="98"/>
                  <a:pt x="7" y="91"/>
                </a:cubicBezTo>
                <a:cubicBezTo>
                  <a:pt x="87" y="7"/>
                  <a:pt x="87" y="7"/>
                  <a:pt x="87" y="7"/>
                </a:cubicBezTo>
                <a:cubicBezTo>
                  <a:pt x="94" y="0"/>
                  <a:pt x="105" y="0"/>
                  <a:pt x="111" y="6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2" y="93"/>
                  <a:pt x="203" y="104"/>
                  <a:pt x="196" y="111"/>
                </a:cubicBezTo>
                <a:lnTo>
                  <a:pt x="116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482823" y="1792914"/>
            <a:ext cx="2120624" cy="2288116"/>
          </a:xfrm>
          <a:custGeom>
            <a:avLst/>
            <a:gdLst>
              <a:gd name="T0" fmla="*/ 1535718 w 202"/>
              <a:gd name="T1" fmla="*/ 685012 h 218"/>
              <a:gd name="T2" fmla="*/ 874178 w 202"/>
              <a:gd name="T3" fmla="*/ 55116 h 218"/>
              <a:gd name="T4" fmla="*/ 685166 w 202"/>
              <a:gd name="T5" fmla="*/ 55116 h 218"/>
              <a:gd name="T6" fmla="*/ 55128 w 202"/>
              <a:gd name="T7" fmla="*/ 716507 h 218"/>
              <a:gd name="T8" fmla="*/ 55128 w 202"/>
              <a:gd name="T9" fmla="*/ 905476 h 218"/>
              <a:gd name="T10" fmla="*/ 716668 w 202"/>
              <a:gd name="T11" fmla="*/ 1543246 h 218"/>
              <a:gd name="T12" fmla="*/ 913555 w 202"/>
              <a:gd name="T13" fmla="*/ 1535373 h 218"/>
              <a:gd name="T14" fmla="*/ 952933 w 202"/>
              <a:gd name="T15" fmla="*/ 1488131 h 218"/>
              <a:gd name="T16" fmla="*/ 1000185 w 202"/>
              <a:gd name="T17" fmla="*/ 1472383 h 218"/>
              <a:gd name="T18" fmla="*/ 1055314 w 202"/>
              <a:gd name="T19" fmla="*/ 1496004 h 218"/>
              <a:gd name="T20" fmla="*/ 1157695 w 202"/>
              <a:gd name="T21" fmla="*/ 1590489 h 218"/>
              <a:gd name="T22" fmla="*/ 1197072 w 202"/>
              <a:gd name="T23" fmla="*/ 1661352 h 218"/>
              <a:gd name="T24" fmla="*/ 1173446 w 202"/>
              <a:gd name="T25" fmla="*/ 1716468 h 218"/>
              <a:gd name="T26" fmla="*/ 1378208 w 202"/>
              <a:gd name="T27" fmla="*/ 1503878 h 218"/>
              <a:gd name="T28" fmla="*/ 1323080 w 202"/>
              <a:gd name="T29" fmla="*/ 1527499 h 218"/>
              <a:gd name="T30" fmla="*/ 1244325 w 202"/>
              <a:gd name="T31" fmla="*/ 1480257 h 218"/>
              <a:gd name="T32" fmla="*/ 1141944 w 202"/>
              <a:gd name="T33" fmla="*/ 1385772 h 218"/>
              <a:gd name="T34" fmla="*/ 1126193 w 202"/>
              <a:gd name="T35" fmla="*/ 1338530 h 218"/>
              <a:gd name="T36" fmla="*/ 1141944 w 202"/>
              <a:gd name="T37" fmla="*/ 1291288 h 218"/>
              <a:gd name="T38" fmla="*/ 1015936 w 202"/>
              <a:gd name="T39" fmla="*/ 1425141 h 218"/>
              <a:gd name="T40" fmla="*/ 1543593 w 202"/>
              <a:gd name="T41" fmla="*/ 873981 h 218"/>
              <a:gd name="T42" fmla="*/ 1535718 w 202"/>
              <a:gd name="T43" fmla="*/ 685012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2" h="218">
                <a:moveTo>
                  <a:pt x="195" y="87"/>
                </a:moveTo>
                <a:cubicBezTo>
                  <a:pt x="111" y="7"/>
                  <a:pt x="111" y="7"/>
                  <a:pt x="111" y="7"/>
                </a:cubicBezTo>
                <a:cubicBezTo>
                  <a:pt x="104" y="0"/>
                  <a:pt x="94" y="0"/>
                  <a:pt x="87" y="7"/>
                </a:cubicBezTo>
                <a:cubicBezTo>
                  <a:pt x="7" y="91"/>
                  <a:pt x="7" y="91"/>
                  <a:pt x="7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6" y="195"/>
                </a:cubicBezTo>
                <a:cubicBezTo>
                  <a:pt x="121" y="189"/>
                  <a:pt x="121" y="189"/>
                  <a:pt x="121" y="189"/>
                </a:cubicBezTo>
                <a:cubicBezTo>
                  <a:pt x="123" y="188"/>
                  <a:pt x="125" y="187"/>
                  <a:pt x="127" y="187"/>
                </a:cubicBezTo>
                <a:cubicBezTo>
                  <a:pt x="130" y="187"/>
                  <a:pt x="132" y="188"/>
                  <a:pt x="134" y="190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8" y="204"/>
                  <a:pt x="152" y="209"/>
                  <a:pt x="152" y="211"/>
                </a:cubicBezTo>
                <a:cubicBezTo>
                  <a:pt x="152" y="213"/>
                  <a:pt x="151" y="216"/>
                  <a:pt x="149" y="218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4" y="193"/>
                  <a:pt x="171" y="194"/>
                  <a:pt x="168" y="194"/>
                </a:cubicBezTo>
                <a:cubicBezTo>
                  <a:pt x="166" y="194"/>
                  <a:pt x="160" y="190"/>
                  <a:pt x="158" y="188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4" y="174"/>
                  <a:pt x="143" y="172"/>
                  <a:pt x="143" y="170"/>
                </a:cubicBezTo>
                <a:cubicBezTo>
                  <a:pt x="143" y="168"/>
                  <a:pt x="144" y="166"/>
                  <a:pt x="145" y="164"/>
                </a:cubicBezTo>
                <a:cubicBezTo>
                  <a:pt x="129" y="181"/>
                  <a:pt x="129" y="181"/>
                  <a:pt x="129" y="18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592887" y="2734831"/>
            <a:ext cx="2256073" cy="2123017"/>
          </a:xfrm>
          <a:custGeom>
            <a:avLst/>
            <a:gdLst>
              <a:gd name="T0" fmla="*/ 1480497 w 215"/>
              <a:gd name="T1" fmla="*/ 528026 h 202"/>
              <a:gd name="T2" fmla="*/ 1574997 w 215"/>
              <a:gd name="T3" fmla="*/ 425573 h 202"/>
              <a:gd name="T4" fmla="*/ 1637997 w 215"/>
              <a:gd name="T5" fmla="*/ 386168 h 202"/>
              <a:gd name="T6" fmla="*/ 1693122 w 215"/>
              <a:gd name="T7" fmla="*/ 409811 h 202"/>
              <a:gd name="T8" fmla="*/ 1480497 w 215"/>
              <a:gd name="T9" fmla="*/ 197025 h 202"/>
              <a:gd name="T10" fmla="*/ 1504122 w 215"/>
              <a:gd name="T11" fmla="*/ 252191 h 202"/>
              <a:gd name="T12" fmla="*/ 1456872 w 215"/>
              <a:gd name="T13" fmla="*/ 338882 h 202"/>
              <a:gd name="T14" fmla="*/ 1362373 w 215"/>
              <a:gd name="T15" fmla="*/ 441335 h 202"/>
              <a:gd name="T16" fmla="*/ 1322998 w 215"/>
              <a:gd name="T17" fmla="*/ 449216 h 202"/>
              <a:gd name="T18" fmla="*/ 1283623 w 215"/>
              <a:gd name="T19" fmla="*/ 441335 h 202"/>
              <a:gd name="T20" fmla="*/ 874123 w 215"/>
              <a:gd name="T21" fmla="*/ 47286 h 202"/>
              <a:gd name="T22" fmla="*/ 685124 w 215"/>
              <a:gd name="T23" fmla="*/ 55167 h 202"/>
              <a:gd name="T24" fmla="*/ 47250 w 215"/>
              <a:gd name="T25" fmla="*/ 717169 h 202"/>
              <a:gd name="T26" fmla="*/ 55125 w 215"/>
              <a:gd name="T27" fmla="*/ 906313 h 202"/>
              <a:gd name="T28" fmla="*/ 716624 w 215"/>
              <a:gd name="T29" fmla="*/ 1544672 h 202"/>
              <a:gd name="T30" fmla="*/ 905623 w 215"/>
              <a:gd name="T31" fmla="*/ 1536791 h 202"/>
              <a:gd name="T32" fmla="*/ 1543497 w 215"/>
              <a:gd name="T33" fmla="*/ 874789 h 202"/>
              <a:gd name="T34" fmla="*/ 1535622 w 215"/>
              <a:gd name="T35" fmla="*/ 685645 h 202"/>
              <a:gd name="T36" fmla="*/ 1464747 w 215"/>
              <a:gd name="T37" fmla="*/ 614716 h 202"/>
              <a:gd name="T38" fmla="*/ 1456872 w 215"/>
              <a:gd name="T39" fmla="*/ 583193 h 202"/>
              <a:gd name="T40" fmla="*/ 1480497 w 215"/>
              <a:gd name="T41" fmla="*/ 528026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5" h="202">
                <a:moveTo>
                  <a:pt x="188" y="67"/>
                </a:moveTo>
                <a:cubicBezTo>
                  <a:pt x="200" y="54"/>
                  <a:pt x="200" y="54"/>
                  <a:pt x="200" y="54"/>
                </a:cubicBezTo>
                <a:cubicBezTo>
                  <a:pt x="201" y="53"/>
                  <a:pt x="206" y="49"/>
                  <a:pt x="208" y="49"/>
                </a:cubicBezTo>
                <a:cubicBezTo>
                  <a:pt x="211" y="49"/>
                  <a:pt x="214" y="50"/>
                  <a:pt x="215" y="52"/>
                </a:cubicBezTo>
                <a:cubicBezTo>
                  <a:pt x="188" y="25"/>
                  <a:pt x="188" y="25"/>
                  <a:pt x="188" y="25"/>
                </a:cubicBezTo>
                <a:cubicBezTo>
                  <a:pt x="190" y="27"/>
                  <a:pt x="191" y="30"/>
                  <a:pt x="191" y="32"/>
                </a:cubicBezTo>
                <a:cubicBezTo>
                  <a:pt x="192" y="35"/>
                  <a:pt x="187" y="41"/>
                  <a:pt x="185" y="43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2" y="57"/>
                  <a:pt x="170" y="57"/>
                  <a:pt x="168" y="57"/>
                </a:cubicBezTo>
                <a:cubicBezTo>
                  <a:pt x="166" y="57"/>
                  <a:pt x="164" y="57"/>
                  <a:pt x="163" y="56"/>
                </a:cubicBezTo>
                <a:cubicBezTo>
                  <a:pt x="111" y="6"/>
                  <a:pt x="111" y="6"/>
                  <a:pt x="111" y="6"/>
                </a:cubicBezTo>
                <a:cubicBezTo>
                  <a:pt x="104" y="0"/>
                  <a:pt x="93" y="0"/>
                  <a:pt x="87" y="7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5" y="195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5" y="77"/>
                  <a:pt x="185" y="75"/>
                  <a:pt x="185" y="74"/>
                </a:cubicBezTo>
                <a:cubicBezTo>
                  <a:pt x="185" y="71"/>
                  <a:pt x="186" y="68"/>
                  <a:pt x="188" y="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09288" y="2906282"/>
            <a:ext cx="1928033" cy="1858433"/>
            <a:chOff x="2067024" y="2309788"/>
            <a:chExt cx="1446213" cy="1393825"/>
          </a:xfrm>
        </p:grpSpPr>
        <p:pic>
          <p:nvPicPr>
            <p:cNvPr id="12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24" y="2309788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流程图: 联系 2"/>
            <p:cNvSpPr>
              <a:spLocks noChangeAspect="1"/>
            </p:cNvSpPr>
            <p:nvPr/>
          </p:nvSpPr>
          <p:spPr>
            <a:xfrm>
              <a:off x="2516887" y="2681759"/>
              <a:ext cx="546485" cy="540000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0388" y="1983415"/>
            <a:ext cx="1928032" cy="1858433"/>
            <a:chOff x="3500537" y="1617638"/>
            <a:chExt cx="1446212" cy="1393825"/>
          </a:xfrm>
        </p:grpSpPr>
        <p:pic>
          <p:nvPicPr>
            <p:cNvPr id="15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37" y="1617638"/>
              <a:ext cx="1446212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45"/>
            <p:cNvSpPr>
              <a:spLocks noChangeAspect="1"/>
            </p:cNvSpPr>
            <p:nvPr/>
          </p:nvSpPr>
          <p:spPr>
            <a:xfrm>
              <a:off x="3955570" y="2062806"/>
              <a:ext cx="537733" cy="540000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31495" y="3723315"/>
            <a:ext cx="1928033" cy="1858433"/>
            <a:chOff x="4333974" y="2922563"/>
            <a:chExt cx="1446213" cy="1393825"/>
          </a:xfrm>
        </p:grpSpPr>
        <p:pic>
          <p:nvPicPr>
            <p:cNvPr id="18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74" y="2922563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51"/>
            <p:cNvSpPr>
              <a:spLocks noChangeAspect="1"/>
            </p:cNvSpPr>
            <p:nvPr/>
          </p:nvSpPr>
          <p:spPr>
            <a:xfrm flipH="1">
              <a:off x="4754958" y="3349475"/>
              <a:ext cx="604244" cy="540000"/>
            </a:xfrm>
            <a:custGeom>
              <a:avLst/>
              <a:gdLst/>
              <a:ahLst/>
              <a:cxnLst/>
              <a:rect l="l" t="t" r="r" b="b"/>
              <a:pathLst>
                <a:path w="833438" h="744826">
                  <a:moveTo>
                    <a:pt x="735803" y="200026"/>
                  </a:moveTo>
                  <a:lnTo>
                    <a:pt x="588168" y="200026"/>
                  </a:lnTo>
                  <a:lnTo>
                    <a:pt x="588168" y="459582"/>
                  </a:lnTo>
                  <a:lnTo>
                    <a:pt x="280988" y="459582"/>
                  </a:lnTo>
                  <a:lnTo>
                    <a:pt x="280988" y="516729"/>
                  </a:lnTo>
                  <a:cubicBezTo>
                    <a:pt x="280988" y="570651"/>
                    <a:pt x="324701" y="614364"/>
                    <a:pt x="378623" y="614364"/>
                  </a:cubicBezTo>
                  <a:lnTo>
                    <a:pt x="591312" y="614364"/>
                  </a:lnTo>
                  <a:lnTo>
                    <a:pt x="712338" y="744826"/>
                  </a:lnTo>
                  <a:lnTo>
                    <a:pt x="704983" y="614364"/>
                  </a:lnTo>
                  <a:lnTo>
                    <a:pt x="735803" y="614364"/>
                  </a:lnTo>
                  <a:cubicBezTo>
                    <a:pt x="789725" y="614364"/>
                    <a:pt x="833438" y="570651"/>
                    <a:pt x="833438" y="516729"/>
                  </a:cubicBezTo>
                  <a:lnTo>
                    <a:pt x="833438" y="297661"/>
                  </a:lnTo>
                  <a:cubicBezTo>
                    <a:pt x="833438" y="243739"/>
                    <a:pt x="789725" y="200026"/>
                    <a:pt x="735803" y="200026"/>
                  </a:cubicBezTo>
                  <a:close/>
                  <a:moveTo>
                    <a:pt x="454815" y="0"/>
                  </a:moveTo>
                  <a:lnTo>
                    <a:pt x="97635" y="0"/>
                  </a:lnTo>
                  <a:cubicBezTo>
                    <a:pt x="43713" y="0"/>
                    <a:pt x="0" y="43713"/>
                    <a:pt x="0" y="97635"/>
                  </a:cubicBezTo>
                  <a:lnTo>
                    <a:pt x="0" y="316703"/>
                  </a:lnTo>
                  <a:cubicBezTo>
                    <a:pt x="0" y="370625"/>
                    <a:pt x="43713" y="414338"/>
                    <a:pt x="97635" y="414338"/>
                  </a:cubicBezTo>
                  <a:lnTo>
                    <a:pt x="128455" y="414338"/>
                  </a:lnTo>
                  <a:lnTo>
                    <a:pt x="121100" y="544800"/>
                  </a:lnTo>
                  <a:lnTo>
                    <a:pt x="242126" y="414338"/>
                  </a:lnTo>
                  <a:lnTo>
                    <a:pt x="454815" y="414338"/>
                  </a:lnTo>
                  <a:cubicBezTo>
                    <a:pt x="508737" y="414338"/>
                    <a:pt x="552450" y="370625"/>
                    <a:pt x="552450" y="316703"/>
                  </a:cubicBezTo>
                  <a:lnTo>
                    <a:pt x="552450" y="97635"/>
                  </a:lnTo>
                  <a:cubicBezTo>
                    <a:pt x="552450" y="43713"/>
                    <a:pt x="508737" y="0"/>
                    <a:pt x="45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09263" y="2654398"/>
            <a:ext cx="1928033" cy="1858433"/>
            <a:chOff x="5667474" y="2120875"/>
            <a:chExt cx="1446213" cy="1393825"/>
          </a:xfrm>
        </p:grpSpPr>
        <p:pic>
          <p:nvPicPr>
            <p:cNvPr id="21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474" y="2120875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 noChangeAspect="1" noEditPoints="1"/>
            </p:cNvSpPr>
            <p:nvPr/>
          </p:nvSpPr>
          <p:spPr bwMode="auto">
            <a:xfrm>
              <a:off x="6117063" y="2466700"/>
              <a:ext cx="547033" cy="540000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3636304" y="447473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2292467" y="5301208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762122" y="2199447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1921173" y="1838307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660844" y="5306662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7584790" y="4931876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8423896" y="213118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7080059" y="1268760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5271" y="3332278"/>
            <a:ext cx="433965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it-IT" altLang="zh-CN" sz="2400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871181" y="4628169"/>
            <a:ext cx="2214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332825" y="4636810"/>
            <a:ext cx="2468880" cy="39878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9456" y="1124744"/>
            <a:ext cx="4095388" cy="2304256"/>
          </a:xfrm>
          <a:prstGeom prst="rect">
            <a:avLst/>
          </a:prstGeom>
          <a:blipFill>
            <a:blip r:embed="rId1"/>
            <a:srcRect/>
            <a:stretch>
              <a:fillRect l="-105" t="-6244" r="-105" b="-6244"/>
            </a:stretch>
          </a:blipFill>
          <a:ln w="571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43872" y="1844824"/>
            <a:ext cx="2160240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6164" y="1899846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375920" y="2747602"/>
            <a:ext cx="59046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69164" y="3717032"/>
            <a:ext cx="4095388" cy="2304256"/>
          </a:xfrm>
          <a:prstGeom prst="rect">
            <a:avLst/>
          </a:prstGeom>
          <a:blipFill>
            <a:blip r:embed="rId2"/>
            <a:srcRect/>
            <a:stretch>
              <a:fillRect l="-105" t="-6244" r="-105" b="-6244"/>
            </a:stretch>
          </a:blipFill>
          <a:ln w="571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59896" y="4365104"/>
            <a:ext cx="2160240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9"/>
          <p:cNvSpPr txBox="1"/>
          <p:nvPr/>
        </p:nvSpPr>
        <p:spPr>
          <a:xfrm>
            <a:off x="5231904" y="4459882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047730" y="5267882"/>
            <a:ext cx="584035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2" grpId="0"/>
      <p:bldP spid="14" grpId="0" animBg="1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>
            <a:spLocks noChangeArrowheads="1"/>
          </p:cNvSpPr>
          <p:nvPr/>
        </p:nvSpPr>
        <p:spPr bwMode="auto">
          <a:xfrm>
            <a:off x="-16666" y="3779541"/>
            <a:ext cx="12207873" cy="0"/>
          </a:xfrm>
          <a:custGeom>
            <a:avLst/>
            <a:gdLst>
              <a:gd name="T0" fmla="*/ 0 w 12211050"/>
              <a:gd name="T1" fmla="*/ 0 h 635"/>
              <a:gd name="T2" fmla="*/ 12211050 w 12211050"/>
              <a:gd name="T3" fmla="*/ 0 h 635"/>
              <a:gd name="T4" fmla="*/ 0 60000 65536"/>
              <a:gd name="T5" fmla="*/ 0 60000 65536"/>
              <a:gd name="T6" fmla="*/ 0 w 12211050"/>
              <a:gd name="T7" fmla="*/ 0 h 635"/>
              <a:gd name="T8" fmla="*/ 12211050 w 122110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11050" h="635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标注 6"/>
          <p:cNvSpPr>
            <a:spLocks noChangeArrowheads="1"/>
          </p:cNvSpPr>
          <p:nvPr/>
        </p:nvSpPr>
        <p:spPr bwMode="auto">
          <a:xfrm>
            <a:off x="81983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2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3588078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3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标注 23"/>
          <p:cNvSpPr>
            <a:spLocks noChangeArrowheads="1"/>
          </p:cNvSpPr>
          <p:nvPr/>
        </p:nvSpPr>
        <p:spPr bwMode="auto">
          <a:xfrm>
            <a:off x="6495999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4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标注 24"/>
          <p:cNvSpPr>
            <a:spLocks noChangeArrowheads="1"/>
          </p:cNvSpPr>
          <p:nvPr/>
        </p:nvSpPr>
        <p:spPr bwMode="auto">
          <a:xfrm>
            <a:off x="958169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5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889680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6"/>
          <p:cNvSpPr>
            <a:spLocks noChangeArrowheads="1"/>
          </p:cNvSpPr>
          <p:nvPr/>
        </p:nvSpPr>
        <p:spPr bwMode="auto">
          <a:xfrm>
            <a:off x="3776968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7"/>
          <p:cNvSpPr>
            <a:spLocks noChangeArrowheads="1"/>
          </p:cNvSpPr>
          <p:nvPr/>
        </p:nvSpPr>
        <p:spPr bwMode="auto">
          <a:xfrm>
            <a:off x="6664253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8"/>
          <p:cNvSpPr>
            <a:spLocks noChangeArrowheads="1"/>
          </p:cNvSpPr>
          <p:nvPr/>
        </p:nvSpPr>
        <p:spPr bwMode="auto">
          <a:xfrm>
            <a:off x="9551542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  <a:endParaRPr lang="zh-CN" altLang="en-US" sz="1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439917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3163016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6116968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7"/>
          <p:cNvSpPr txBox="1"/>
          <p:nvPr/>
        </p:nvSpPr>
        <p:spPr>
          <a:xfrm>
            <a:off x="9063484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27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3157" y="3291618"/>
            <a:ext cx="4964004" cy="2036085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4435" y="3606611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447" y="4017114"/>
            <a:ext cx="458320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点击输入简要文本内容，文字内容需概况精炼的说明该分项内容，点击输入简要文本内容，文字内容需概况精炼的说明该分项内容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00235" y="2520924"/>
            <a:ext cx="1025001" cy="1025132"/>
            <a:chOff x="8307502" y="2156378"/>
            <a:chExt cx="1190789" cy="1190789"/>
          </a:xfrm>
        </p:grpSpPr>
        <p:sp>
          <p:nvSpPr>
            <p:cNvPr id="10" name="五角星 9"/>
            <p:cNvSpPr/>
            <p:nvPr/>
          </p:nvSpPr>
          <p:spPr>
            <a:xfrm>
              <a:off x="8307502" y="2156378"/>
              <a:ext cx="1190789" cy="1190789"/>
            </a:xfrm>
            <a:prstGeom prst="star5">
              <a:avLst>
                <a:gd name="adj" fmla="val 36401"/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8437361" y="2313225"/>
              <a:ext cx="931069" cy="931069"/>
            </a:xfrm>
            <a:prstGeom prst="mathPlus">
              <a:avLst>
                <a:gd name="adj1" fmla="val 12994"/>
              </a:avLst>
            </a:prstGeom>
            <a:solidFill>
              <a:srgbClr val="F5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20450" y="193790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10399" y="229654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6312635" y="1928209"/>
            <a:ext cx="1025001" cy="1025132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0522" y="2234828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30502" y="3445717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20451" y="3804356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6312635" y="3480313"/>
            <a:ext cx="1025001" cy="1025134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0523" y="3804356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20451" y="496906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10400" y="532770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6312635" y="4953534"/>
            <a:ext cx="1025001" cy="1025133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4143" y="5214177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9" grpId="0"/>
      <p:bldP spid="20" grpId="0"/>
      <p:bldP spid="21" grpId="0" animBg="1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26819" y="1784707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409897" y="1767495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0"/>
          <p:cNvSpPr txBox="1"/>
          <p:nvPr/>
        </p:nvSpPr>
        <p:spPr>
          <a:xfrm>
            <a:off x="2402598" y="4443630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1"/>
          <p:cNvSpPr txBox="1"/>
          <p:nvPr/>
        </p:nvSpPr>
        <p:spPr>
          <a:xfrm>
            <a:off x="3430299" y="4430726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4355040" y="4430726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5080840" y="4406672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247718" y="4430205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8275419" y="4417300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9200160" y="4417300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9925960" y="4393246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693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31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2892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3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15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948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757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0147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398730" y="1485235"/>
            <a:ext cx="1816950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 flipV="1">
            <a:off x="1277189" y="2169289"/>
            <a:ext cx="0" cy="1071693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V="1">
            <a:off x="3991721" y="212998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6131393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2871865" y="4228029"/>
            <a:ext cx="0" cy="111099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5026469" y="4113147"/>
            <a:ext cx="0" cy="1201686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7439386" y="4123728"/>
            <a:ext cx="0" cy="1100411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9" name="Freeform 39"/>
          <p:cNvSpPr/>
          <p:nvPr/>
        </p:nvSpPr>
        <p:spPr bwMode="auto">
          <a:xfrm>
            <a:off x="2483649" y="4714747"/>
            <a:ext cx="22398" cy="1512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0 w 12"/>
              <a:gd name="T7" fmla="*/ 0 h 1587"/>
              <a:gd name="T8" fmla="*/ 12 w 12"/>
              <a:gd name="T9" fmla="*/ 1587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278306" y="1485235"/>
            <a:ext cx="186850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29677" y="1485235"/>
            <a:ext cx="1784889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845014" y="1485235"/>
            <a:ext cx="185949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99364" y="4820634"/>
            <a:ext cx="188426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518599" y="4767664"/>
            <a:ext cx="186052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97673" y="4786798"/>
            <a:ext cx="1884343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112226" y="4786798"/>
            <a:ext cx="1849521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10088219" y="4212910"/>
            <a:ext cx="0" cy="110192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8747378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组合 24"/>
          <p:cNvGrpSpPr/>
          <p:nvPr/>
        </p:nvGrpSpPr>
        <p:grpSpPr bwMode="auto">
          <a:xfrm>
            <a:off x="732207" y="3079243"/>
            <a:ext cx="10692387" cy="1254590"/>
            <a:chOff x="0" y="0"/>
            <a:chExt cx="11367328" cy="1316921"/>
          </a:xfrm>
        </p:grpSpPr>
        <p:sp>
          <p:nvSpPr>
            <p:cNvPr id="20" name="Freeform 2"/>
            <p:cNvSpPr/>
            <p:nvPr/>
          </p:nvSpPr>
          <p:spPr bwMode="auto">
            <a:xfrm flipH="1">
              <a:off x="5517204" y="915858"/>
              <a:ext cx="83164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 bwMode="auto">
            <a:xfrm>
              <a:off x="0" y="974221"/>
              <a:ext cx="934099" cy="342700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44087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"/>
            <p:cNvSpPr/>
            <p:nvPr/>
          </p:nvSpPr>
          <p:spPr bwMode="auto">
            <a:xfrm flipH="1">
              <a:off x="6740570" y="838040"/>
              <a:ext cx="819595" cy="366643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 flipH="1">
              <a:off x="8084465" y="868218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446346" y="841033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675739" y="915858"/>
              <a:ext cx="84068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937112" y="0"/>
              <a:ext cx="1062160" cy="1312432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578538" y="0"/>
              <a:ext cx="358573" cy="1312432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5394" y="91286"/>
              <a:ext cx="1027507" cy="112088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056523" y="77818"/>
              <a:ext cx="207912" cy="1120880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484788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412471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 flipH="1">
              <a:off x="9946595" y="77817"/>
              <a:ext cx="1062160" cy="1239104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39104 h 1251"/>
                <a:gd name="T4" fmla="*/ 1062160 w 1006"/>
                <a:gd name="T5" fmla="*/ 1143026 h 1251"/>
                <a:gd name="T6" fmla="*/ 1062160 w 1006"/>
                <a:gd name="T7" fmla="*/ 80230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`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 flipH="1">
              <a:off x="11008756" y="77817"/>
              <a:ext cx="358572" cy="1239104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 flipH="1">
              <a:off x="5740182" y="128698"/>
              <a:ext cx="1012442" cy="106999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 flipH="1">
              <a:off x="6755671" y="128698"/>
              <a:ext cx="204865" cy="1069998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 flipH="1">
              <a:off x="4568040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 flipH="1">
              <a:off x="5532270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2187597" y="1257062"/>
              <a:ext cx="22600" cy="1496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190221" y="209472"/>
              <a:ext cx="448970" cy="9072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1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68169" y="16987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2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633820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3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2439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4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63937" y="230063"/>
              <a:ext cx="521047" cy="86610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5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191738" y="238048"/>
              <a:ext cx="593464" cy="9186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8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 flipH="1">
              <a:off x="8521102" y="77816"/>
              <a:ext cx="1062160" cy="1208201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5"/>
            <p:cNvSpPr/>
            <p:nvPr/>
          </p:nvSpPr>
          <p:spPr bwMode="auto">
            <a:xfrm flipH="1">
              <a:off x="9583260" y="84890"/>
              <a:ext cx="306620" cy="1211935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738042" y="209466"/>
              <a:ext cx="593461" cy="9072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7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 flipH="1">
              <a:off x="7130049" y="128695"/>
              <a:ext cx="1027507" cy="10778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7"/>
            <p:cNvSpPr/>
            <p:nvPr/>
          </p:nvSpPr>
          <p:spPr bwMode="auto">
            <a:xfrm flipH="1">
              <a:off x="8152337" y="128695"/>
              <a:ext cx="207912" cy="10778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7338927" y="210201"/>
              <a:ext cx="539127" cy="906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6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</p:grp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自定义 1405">
      <a:dk1>
        <a:sysClr val="windowText" lastClr="000000"/>
      </a:dk1>
      <a:lt1>
        <a:sysClr val="window" lastClr="FFFFFF"/>
      </a:lt1>
      <a:dk2>
        <a:srgbClr val="F6923E"/>
      </a:dk2>
      <a:lt2>
        <a:srgbClr val="A7B342"/>
      </a:lt2>
      <a:accent1>
        <a:srgbClr val="A7B342"/>
      </a:accent1>
      <a:accent2>
        <a:srgbClr val="F6923E"/>
      </a:accent2>
      <a:accent3>
        <a:srgbClr val="A7B342"/>
      </a:accent3>
      <a:accent4>
        <a:srgbClr val="F6923E"/>
      </a:accent4>
      <a:accent5>
        <a:srgbClr val="A7B342"/>
      </a:accent5>
      <a:accent6>
        <a:srgbClr val="F6923E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4798</Words>
  <Application>WPS 演示</Application>
  <PresentationFormat>宽屏</PresentationFormat>
  <Paragraphs>636</Paragraphs>
  <Slides>36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Calibri</vt:lpstr>
      <vt:lpstr>Impact</vt:lpstr>
      <vt:lpstr>隶书</vt:lpstr>
      <vt:lpstr>Impact</vt:lpstr>
      <vt:lpstr>Arial Black</vt:lpstr>
      <vt:lpstr>Impact MT Std</vt:lpstr>
      <vt:lpstr>Segoe UI</vt:lpstr>
      <vt:lpstr>Open Sans</vt:lpstr>
      <vt:lpstr>Helvetica</vt:lpstr>
      <vt:lpstr>Source Sans Pro</vt:lpstr>
      <vt:lpstr>Calibri</vt:lpstr>
      <vt:lpstr>Lato Black</vt:lpstr>
      <vt:lpstr>Arial</vt:lpstr>
      <vt:lpstr>幼圆</vt:lpstr>
      <vt:lpstr>Lato</vt:lpstr>
      <vt:lpstr>Office 主题</vt:lpstr>
      <vt:lpstr>自定义设计方案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27</cp:revision>
  <dcterms:created xsi:type="dcterms:W3CDTF">2015-05-05T08:02:00Z</dcterms:created>
  <dcterms:modified xsi:type="dcterms:W3CDTF">2017-06-06T03:19:28Z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