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9"/>
  </p:handoutMasterIdLst>
  <p:sldIdLst>
    <p:sldId id="394" r:id="rId3"/>
    <p:sldId id="382" r:id="rId5"/>
    <p:sldId id="390" r:id="rId6"/>
    <p:sldId id="392" r:id="rId7"/>
    <p:sldId id="371" r:id="rId8"/>
    <p:sldId id="397" r:id="rId9"/>
    <p:sldId id="373" r:id="rId10"/>
    <p:sldId id="280" r:id="rId11"/>
    <p:sldId id="405" r:id="rId12"/>
    <p:sldId id="368" r:id="rId13"/>
    <p:sldId id="386" r:id="rId14"/>
    <p:sldId id="274" r:id="rId15"/>
    <p:sldId id="398" r:id="rId16"/>
    <p:sldId id="348" r:id="rId17"/>
    <p:sldId id="349" r:id="rId18"/>
    <p:sldId id="372" r:id="rId19"/>
    <p:sldId id="288" r:id="rId20"/>
    <p:sldId id="387" r:id="rId21"/>
    <p:sldId id="341" r:id="rId22"/>
    <p:sldId id="399" r:id="rId23"/>
    <p:sldId id="289" r:id="rId24"/>
    <p:sldId id="400" r:id="rId25"/>
    <p:sldId id="347" r:id="rId26"/>
    <p:sldId id="395" r:id="rId27"/>
    <p:sldId id="301" r:id="rId28"/>
    <p:sldId id="388" r:id="rId29"/>
    <p:sldId id="270" r:id="rId30"/>
    <p:sldId id="344" r:id="rId31"/>
    <p:sldId id="282" r:id="rId32"/>
    <p:sldId id="275" r:id="rId33"/>
    <p:sldId id="357" r:id="rId34"/>
    <p:sldId id="389" r:id="rId35"/>
    <p:sldId id="273" r:id="rId36"/>
    <p:sldId id="402" r:id="rId37"/>
    <p:sldId id="403" r:id="rId38"/>
    <p:sldId id="401" r:id="rId39"/>
    <p:sldId id="336" r:id="rId40"/>
    <p:sldId id="330" r:id="rId41"/>
    <p:sldId id="404" r:id="rId42"/>
    <p:sldId id="406" r:id="rId43"/>
    <p:sldId id="339" r:id="rId44"/>
    <p:sldId id="407" r:id="rId45"/>
    <p:sldId id="408" r:id="rId46"/>
    <p:sldId id="369" r:id="rId47"/>
    <p:sldId id="396"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FFFF"/>
    <a:srgbClr val="67AFE3"/>
    <a:srgbClr val="FF51B7"/>
    <a:srgbClr val="F5F5F5"/>
    <a:srgbClr val="969696"/>
    <a:srgbClr val="C8C8C8"/>
    <a:srgbClr val="0096D5"/>
    <a:srgbClr val="D4D4D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p:scale>
          <a:sx n="75" d="100"/>
          <a:sy n="75" d="100"/>
        </p:scale>
        <p:origin x="-2082" y="-112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29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7DD0A-9044-4D18-9C18-8B428ED9285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6817-9CDC-4935-A4AC-27CF72BD8B2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87C70-E853-4894-BF07-D2F4B19C8F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47F99-6ADC-4C80-99B3-D41D13275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15" name="TextBox 14"/>
          <p:cNvSpPr txBox="1"/>
          <p:nvPr userDrawn="1"/>
        </p:nvSpPr>
        <p:spPr>
          <a:xfrm>
            <a:off x="3131840" y="409253"/>
            <a:ext cx="2880320" cy="600164"/>
          </a:xfrm>
          <a:prstGeom prst="rect">
            <a:avLst/>
          </a:prstGeom>
          <a:noFill/>
        </p:spPr>
        <p:txBody>
          <a:bodyPr wrap="square" rtlCol="0">
            <a:spAutoFit/>
          </a:bodyPr>
          <a:lstStyle/>
          <a:p>
            <a:pPr algn="ctr"/>
            <a:r>
              <a:rPr lang="zh-CN" altLang="en-US" sz="2100" dirty="0" smtClean="0">
                <a:solidFill>
                  <a:schemeClr val="accent3"/>
                </a:solidFill>
              </a:rPr>
              <a:t>单击输入标题</a:t>
            </a:r>
            <a:endParaRPr lang="en-US" altLang="zh-CN" sz="2100" dirty="0" smtClean="0">
              <a:solidFill>
                <a:schemeClr val="accent3"/>
              </a:solidFill>
            </a:endParaRPr>
          </a:p>
          <a:p>
            <a:pPr algn="ctr"/>
            <a:r>
              <a:rPr lang="zh-CN" altLang="en-US" sz="1100" dirty="0" smtClean="0">
                <a:solidFill>
                  <a:schemeClr val="tx1">
                    <a:lumMod val="65000"/>
                    <a:lumOff val="35000"/>
                  </a:schemeClr>
                </a:solidFill>
              </a:rPr>
              <a:t>单击此处添加副标题或详细文本描述</a:t>
            </a:r>
            <a:endParaRPr lang="zh-CN" altLang="en-US" sz="1100" dirty="0">
              <a:solidFill>
                <a:schemeClr val="tx1">
                  <a:lumMod val="65000"/>
                  <a:lumOff val="35000"/>
                </a:schemeClr>
              </a:solidFill>
            </a:endParaRPr>
          </a:p>
        </p:txBody>
      </p:sp>
      <p:sp>
        <p:nvSpPr>
          <p:cNvPr id="16" name="TextBox 15"/>
          <p:cNvSpPr txBox="1"/>
          <p:nvPr userDrawn="1"/>
        </p:nvSpPr>
        <p:spPr>
          <a:xfrm>
            <a:off x="3131840" y="4587974"/>
            <a:ext cx="2880320" cy="338554"/>
          </a:xfrm>
          <a:prstGeom prst="rect">
            <a:avLst/>
          </a:prstGeom>
          <a:noFill/>
        </p:spPr>
        <p:txBody>
          <a:bodyPr wrap="square" rtlCol="0">
            <a:spAutoFit/>
          </a:bodyPr>
          <a:lstStyle/>
          <a:p>
            <a:pPr algn="ctr"/>
            <a:r>
              <a:rPr lang="en-US" altLang="zh-CN" sz="800" dirty="0" smtClean="0">
                <a:ln>
                  <a:noFill/>
                </a:ln>
                <a:solidFill>
                  <a:schemeClr val="accent3"/>
                </a:solidFill>
              </a:rPr>
              <a:t>www.</a:t>
            </a:r>
            <a:r>
              <a:rPr lang="zh-CN" altLang="en-US" sz="800" dirty="0" smtClean="0">
                <a:ln>
                  <a:noFill/>
                </a:ln>
                <a:solidFill>
                  <a:schemeClr val="accent3"/>
                </a:solidFill>
              </a:rPr>
              <a:t>企业网站</a:t>
            </a:r>
            <a:r>
              <a:rPr lang="en-US" altLang="zh-CN" sz="800" dirty="0" smtClean="0">
                <a:ln>
                  <a:noFill/>
                </a:ln>
                <a:solidFill>
                  <a:schemeClr val="accent3"/>
                </a:solidFill>
              </a:rPr>
              <a:t>.com</a:t>
            </a:r>
            <a:endParaRPr lang="en-US" altLang="zh-CN" sz="800" dirty="0" smtClean="0">
              <a:ln>
                <a:noFill/>
              </a:ln>
              <a:solidFill>
                <a:schemeClr val="accent3"/>
              </a:solidFill>
            </a:endParaRPr>
          </a:p>
          <a:p>
            <a:pPr algn="ctr"/>
            <a:r>
              <a:rPr lang="zh-CN" altLang="en-US" sz="800" dirty="0" smtClean="0">
                <a:solidFill>
                  <a:schemeClr val="tx1">
                    <a:lumMod val="65000"/>
                    <a:lumOff val="35000"/>
                  </a:schemeClr>
                </a:solidFill>
              </a:rPr>
              <a:t>企业名称</a:t>
            </a:r>
            <a:r>
              <a:rPr lang="en-US" altLang="zh-CN" sz="800" dirty="0" smtClean="0">
                <a:solidFill>
                  <a:schemeClr val="tx1">
                    <a:lumMod val="65000"/>
                    <a:lumOff val="35000"/>
                  </a:schemeClr>
                </a:solidFill>
              </a:rPr>
              <a:t>/</a:t>
            </a:r>
            <a:r>
              <a:rPr lang="zh-CN" altLang="en-US" sz="800" dirty="0" smtClean="0">
                <a:solidFill>
                  <a:schemeClr val="tx1">
                    <a:lumMod val="65000"/>
                    <a:lumOff val="35000"/>
                  </a:schemeClr>
                </a:solidFill>
              </a:rPr>
              <a:t>宣传口号</a:t>
            </a:r>
            <a:r>
              <a:rPr lang="en-US" altLang="zh-CN" sz="800" dirty="0" smtClean="0">
                <a:solidFill>
                  <a:schemeClr val="tx1">
                    <a:lumMod val="65000"/>
                    <a:lumOff val="35000"/>
                  </a:schemeClr>
                </a:solidFill>
              </a:rPr>
              <a:t>/</a:t>
            </a:r>
            <a:r>
              <a:rPr lang="zh-CN" altLang="en-US" sz="800" dirty="0" smtClean="0">
                <a:solidFill>
                  <a:schemeClr val="tx1">
                    <a:lumMod val="65000"/>
                    <a:lumOff val="35000"/>
                  </a:schemeClr>
                </a:solidFill>
              </a:rPr>
              <a:t>企业标题</a:t>
            </a:r>
            <a:endParaRPr lang="zh-CN" altLang="en-US" sz="800" dirty="0">
              <a:solidFill>
                <a:schemeClr val="tx1">
                  <a:lumMod val="65000"/>
                  <a:lumOff val="35000"/>
                </a:schemeClr>
              </a:solidFill>
            </a:endParaRPr>
          </a:p>
        </p:txBody>
      </p:sp>
      <p:grpSp>
        <p:nvGrpSpPr>
          <p:cNvPr id="17" name="组合 16"/>
          <p:cNvGrpSpPr/>
          <p:nvPr userDrawn="1"/>
        </p:nvGrpSpPr>
        <p:grpSpPr>
          <a:xfrm>
            <a:off x="3419872" y="339502"/>
            <a:ext cx="246466" cy="384285"/>
            <a:chOff x="3579019" y="293633"/>
            <a:chExt cx="361957" cy="564356"/>
          </a:xfrm>
        </p:grpSpPr>
        <p:sp>
          <p:nvSpPr>
            <p:cNvPr id="18" name="任意多边形 17"/>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flipH="1">
            <a:off x="5477662" y="339502"/>
            <a:ext cx="246466" cy="384285"/>
            <a:chOff x="3579019" y="293633"/>
            <a:chExt cx="361957" cy="564356"/>
          </a:xfrm>
        </p:grpSpPr>
        <p:sp>
          <p:nvSpPr>
            <p:cNvPr id="23" name="任意多边形 22"/>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H="1">
            <a:off x="526183" y="690855"/>
            <a:ext cx="31401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5477662" y="690855"/>
            <a:ext cx="31401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526184" y="4749606"/>
            <a:ext cx="332573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5292080" y="4749606"/>
            <a:ext cx="33257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88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88000">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88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88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88000">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14:presetBounceEnd="88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88000">
                                          <p:cBhvr additive="base">
                                            <p:cTn id="16" dur="500" fill="hold"/>
                                            <p:tgtEl>
                                              <p:spTgt spid="22"/>
                                            </p:tgtEl>
                                            <p:attrNameLst>
                                              <p:attrName>ppt_x</p:attrName>
                                            </p:attrNameLst>
                                          </p:cBhvr>
                                          <p:tavLst>
                                            <p:tav tm="0">
                                              <p:val>
                                                <p:strVal val="0-#ppt_w/2"/>
                                              </p:val>
                                            </p:tav>
                                            <p:tav tm="100000">
                                              <p:val>
                                                <p:strVal val="#ppt_x"/>
                                              </p:val>
                                            </p:tav>
                                          </p:tavLst>
                                        </p:anim>
                                        <p:anim calcmode="lin" valueType="num" p14:bounceEnd="88000">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14:presetBounceEnd="8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88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8000">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555526"/>
            <a:ext cx="9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1A8091-7EE4-41B5-8137-A62B04FCA6E6}"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8AA5FA-60D0-45B3-9A54-CD9302FF9B7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9" name="文本框 21"/>
          <p:cNvSpPr txBox="1"/>
          <p:nvPr/>
        </p:nvSpPr>
        <p:spPr>
          <a:xfrm>
            <a:off x="4462877" y="1913037"/>
            <a:ext cx="3168352" cy="937260"/>
          </a:xfrm>
          <a:prstGeom prst="rect">
            <a:avLst/>
          </a:prstGeom>
          <a:noFill/>
        </p:spPr>
        <p:txBody>
          <a:bodyPr wrap="square" rtlCol="0">
            <a:spAutoFit/>
          </a:bodyPr>
          <a:lstStyle/>
          <a:p>
            <a:pPr algn="ctr"/>
            <a:r>
              <a:rPr lang="zh-CN" altLang="en-US" sz="5500" b="1" spc="300" dirty="0" smtClean="0">
                <a:solidFill>
                  <a:schemeClr val="tx1">
                    <a:lumMod val="90000"/>
                    <a:lumOff val="10000"/>
                  </a:schemeClr>
                </a:solidFill>
                <a:latin typeface="微软雅黑" panose="020B0503020204020204" pitchFamily="34" charset="-122"/>
                <a:ea typeface="微软雅黑" panose="020B0503020204020204" pitchFamily="34" charset="-122"/>
              </a:rPr>
              <a:t>医学医疗</a:t>
            </a:r>
            <a:endParaRPr lang="zh-CN" altLang="en-US" sz="5500" b="1" spc="3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74" name="矩形 17"/>
          <p:cNvSpPr>
            <a:spLocks noChangeArrowheads="1"/>
          </p:cNvSpPr>
          <p:nvPr/>
        </p:nvSpPr>
        <p:spPr bwMode="auto">
          <a:xfrm>
            <a:off x="4065722" y="2870331"/>
            <a:ext cx="396266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700" dirty="0" smtClean="0">
                <a:solidFill>
                  <a:srgbClr val="080808">
                    <a:lumMod val="50000"/>
                  </a:srgbClr>
                </a:solidFill>
                <a:latin typeface="微软雅黑" panose="020B0503020204020204" pitchFamily="34" charset="-122"/>
                <a:ea typeface="微软雅黑" panose="020B0503020204020204" pitchFamily="34" charset="-122"/>
              </a:rPr>
              <a:t>动态医疗汇报</a:t>
            </a:r>
            <a:r>
              <a:rPr lang="en-US" altLang="zh-CN" sz="1700" dirty="0" smtClean="0">
                <a:solidFill>
                  <a:srgbClr val="080808">
                    <a:lumMod val="50000"/>
                  </a:srgbClr>
                </a:solidFill>
                <a:latin typeface="微软雅黑" panose="020B0503020204020204" pitchFamily="34" charset="-122"/>
                <a:ea typeface="微软雅黑" panose="020B0503020204020204" pitchFamily="34" charset="-122"/>
              </a:rPr>
              <a:t>PPT</a:t>
            </a:r>
            <a:r>
              <a:rPr lang="zh-CN" altLang="en-US" sz="1700" dirty="0" smtClean="0">
                <a:solidFill>
                  <a:srgbClr val="080808">
                    <a:lumMod val="50000"/>
                  </a:srgbClr>
                </a:solidFill>
                <a:latin typeface="微软雅黑" panose="020B0503020204020204" pitchFamily="34" charset="-122"/>
                <a:ea typeface="微软雅黑" panose="020B0503020204020204" pitchFamily="34" charset="-122"/>
              </a:rPr>
              <a:t>模板</a:t>
            </a:r>
            <a:endParaRPr lang="zh-CN" altLang="en-US" sz="1700" dirty="0">
              <a:solidFill>
                <a:srgbClr val="080808">
                  <a:lumMod val="50000"/>
                </a:srgbClr>
              </a:solidFill>
              <a:latin typeface="微软雅黑" panose="020B0503020204020204" pitchFamily="34" charset="-122"/>
              <a:ea typeface="微软雅黑" panose="020B0503020204020204" pitchFamily="34" charset="-122"/>
            </a:endParaRPr>
          </a:p>
        </p:txBody>
      </p:sp>
      <p:pic>
        <p:nvPicPr>
          <p:cNvPr id="180" name="Audiomachine - Breath And Life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900592" y="-81262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5608">
        <p:fade/>
      </p:transition>
    </mc:Choice>
    <mc:Fallback>
      <p:transition spd="med" advClick="0" advTm="5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0"/>
                                        </p:tgtEl>
                                      </p:cBhvr>
                                    </p:cmd>
                                  </p:childTnLst>
                                </p:cTn>
                              </p:par>
                              <p:par>
                                <p:cTn id="7" presetID="23" presetClass="entr" presetSubtype="288"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anim calcmode="lin" valueType="num">
                                      <p:cBhvr>
                                        <p:cTn id="9" dur="3700" fill="hold"/>
                                        <p:tgtEl>
                                          <p:spTgt spid="167"/>
                                        </p:tgtEl>
                                        <p:attrNameLst>
                                          <p:attrName>ppt_w</p:attrName>
                                        </p:attrNameLst>
                                      </p:cBhvr>
                                      <p:tavLst>
                                        <p:tav tm="0">
                                          <p:val>
                                            <p:strVal val="4/3*#ppt_w"/>
                                          </p:val>
                                        </p:tav>
                                        <p:tav tm="100000">
                                          <p:val>
                                            <p:strVal val="#ppt_w"/>
                                          </p:val>
                                        </p:tav>
                                      </p:tavLst>
                                    </p:anim>
                                    <p:anim calcmode="lin" valueType="num">
                                      <p:cBhvr>
                                        <p:cTn id="10" dur="3700" fill="hold"/>
                                        <p:tgtEl>
                                          <p:spTgt spid="167"/>
                                        </p:tgtEl>
                                        <p:attrNameLst>
                                          <p:attrName>ppt_h</p:attrName>
                                        </p:attrNameLst>
                                      </p:cBhvr>
                                      <p:tavLst>
                                        <p:tav tm="0">
                                          <p:val>
                                            <p:strVal val="4/3*#ppt_h"/>
                                          </p:val>
                                        </p:tav>
                                        <p:tav tm="100000">
                                          <p:val>
                                            <p:strVal val="#ppt_h"/>
                                          </p:val>
                                        </p:tav>
                                      </p:tavLst>
                                    </p:anim>
                                  </p:childTnLst>
                                </p:cTn>
                              </p:par>
                              <p:par>
                                <p:cTn id="11" presetID="39" presetClass="entr" presetSubtype="0" accel="100000" fill="hold" grpId="0" nodeType="withEffect">
                                  <p:stCondLst>
                                    <p:cond delay="1300"/>
                                  </p:stCondLst>
                                  <p:iterate type="lt">
                                    <p:tmPct val="10000"/>
                                  </p:iterate>
                                  <p:childTnLst>
                                    <p:set>
                                      <p:cBhvr>
                                        <p:cTn id="12" dur="1" fill="hold">
                                          <p:stCondLst>
                                            <p:cond delay="0"/>
                                          </p:stCondLst>
                                        </p:cTn>
                                        <p:tgtEl>
                                          <p:spTgt spid="169"/>
                                        </p:tgtEl>
                                        <p:attrNameLst>
                                          <p:attrName>style.visibility</p:attrName>
                                        </p:attrNameLst>
                                      </p:cBhvr>
                                      <p:to>
                                        <p:strVal val="visible"/>
                                      </p:to>
                                    </p:set>
                                    <p:anim calcmode="lin" valueType="num">
                                      <p:cBhvr>
                                        <p:cTn id="13"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9"/>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2000"/>
                                  </p:stCondLst>
                                  <p:iterate type="lt">
                                    <p:tmPct val="10000"/>
                                  </p:iterate>
                                  <p:childTnLst>
                                    <p:set>
                                      <p:cBhvr>
                                        <p:cTn id="18" dur="1" fill="hold">
                                          <p:stCondLst>
                                            <p:cond delay="0"/>
                                          </p:stCondLst>
                                        </p:cTn>
                                        <p:tgtEl>
                                          <p:spTgt spid="174"/>
                                        </p:tgtEl>
                                        <p:attrNameLst>
                                          <p:attrName>style.visibility</p:attrName>
                                        </p:attrNameLst>
                                      </p:cBhvr>
                                      <p:to>
                                        <p:strVal val="visible"/>
                                      </p:to>
                                    </p:set>
                                    <p:anim calcmode="lin" valueType="num">
                                      <p:cBhvr>
                                        <p:cTn id="19"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180"/>
                </p:tgtEl>
              </p:cMediaNode>
            </p:audio>
          </p:childTnLst>
        </p:cTn>
      </p:par>
    </p:tnLst>
    <p:bldLst>
      <p:bldP spid="169" grpId="0"/>
      <p:bldP spid="1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21"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2" name="TextBox 21"/>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smtClean="0"/>
              <a:t>添加标题</a:t>
            </a:r>
            <a:endParaRPr lang="zh-CN" altLang="en-US" sz="2800" b="1" dirty="0"/>
          </a:p>
        </p:txBody>
      </p:sp>
      <p:sp>
        <p:nvSpPr>
          <p:cNvPr id="25" name="圆角矩形 24"/>
          <p:cNvSpPr/>
          <p:nvPr/>
        </p:nvSpPr>
        <p:spPr>
          <a:xfrm>
            <a:off x="3356492" y="1131590"/>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圆角矩形 26"/>
          <p:cNvSpPr/>
          <p:nvPr/>
        </p:nvSpPr>
        <p:spPr>
          <a:xfrm>
            <a:off x="3356492" y="1865984"/>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356492" y="2600378"/>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356492" y="3334771"/>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675004" y="127965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a:t>
            </a:r>
            <a:r>
              <a:rPr lang="zh-CN" altLang="en-US" sz="1200" dirty="0" smtClean="0">
                <a:solidFill>
                  <a:srgbClr val="FFFFFF"/>
                </a:solidFill>
              </a:rPr>
              <a:t>内容。</a:t>
            </a:r>
            <a:endParaRPr lang="en-US" altLang="zh-CN" sz="1200" dirty="0">
              <a:solidFill>
                <a:srgbClr val="FFFFFF"/>
              </a:solidFill>
            </a:endParaRPr>
          </a:p>
        </p:txBody>
      </p:sp>
      <p:sp>
        <p:nvSpPr>
          <p:cNvPr id="31" name="TextBox 30"/>
          <p:cNvSpPr txBox="1"/>
          <p:nvPr/>
        </p:nvSpPr>
        <p:spPr>
          <a:xfrm>
            <a:off x="3675004" y="2008470"/>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32" name="TextBox 31"/>
          <p:cNvSpPr txBox="1"/>
          <p:nvPr/>
        </p:nvSpPr>
        <p:spPr>
          <a:xfrm>
            <a:off x="3675004" y="274286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33" name="TextBox 32"/>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34" name="圆角矩形 33"/>
          <p:cNvSpPr/>
          <p:nvPr/>
        </p:nvSpPr>
        <p:spPr>
          <a:xfrm>
            <a:off x="3367981" y="4064281"/>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686493" y="420676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Horizontal)">
                                      <p:cBhvr>
                                        <p:cTn id="18" dur="500"/>
                                        <p:tgtEl>
                                          <p:spTgt spid="2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animBg="1"/>
      <p:bldP spid="26" grpId="0" animBg="1"/>
      <p:bldP spid="27" grpId="0" animBg="1"/>
      <p:bldP spid="28" grpId="0" animBg="1"/>
      <p:bldP spid="29" grpId="0" animBg="1"/>
      <p:bldP spid="30" grpId="0"/>
      <p:bldP spid="31" grpId="0"/>
      <p:bldP spid="32" grpId="0"/>
      <p:bldP spid="33" grpId="0"/>
      <p:bldP spid="34"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20068" y="15124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68140" y="15122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20068" y="221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50238" y="22114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920068" y="29004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6" name="组合 55"/>
          <p:cNvGrpSpPr/>
          <p:nvPr/>
        </p:nvGrpSpPr>
        <p:grpSpPr>
          <a:xfrm>
            <a:off x="5568140" y="2900242"/>
            <a:ext cx="2972164" cy="503773"/>
            <a:chOff x="6339097" y="3296031"/>
            <a:chExt cx="3744416" cy="511504"/>
          </a:xfrm>
        </p:grpSpPr>
        <p:sp>
          <p:nvSpPr>
            <p:cNvPr id="57" name="圆角矩形 56"/>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8" name="矩形 57"/>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9" name="圆角矩形 58"/>
          <p:cNvSpPr/>
          <p:nvPr/>
        </p:nvSpPr>
        <p:spPr>
          <a:xfrm>
            <a:off x="4920068" y="36033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0" name="组合 59"/>
          <p:cNvGrpSpPr/>
          <p:nvPr/>
        </p:nvGrpSpPr>
        <p:grpSpPr>
          <a:xfrm>
            <a:off x="5568140" y="3602937"/>
            <a:ext cx="2972164" cy="503772"/>
            <a:chOff x="6339097" y="4180903"/>
            <a:chExt cx="3744416" cy="511504"/>
          </a:xfrm>
        </p:grpSpPr>
        <p:sp>
          <p:nvSpPr>
            <p:cNvPr id="61" name="圆角矩形 60"/>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3" name="圆角矩形 62"/>
          <p:cNvSpPr/>
          <p:nvPr/>
        </p:nvSpPr>
        <p:spPr>
          <a:xfrm>
            <a:off x="4920165" y="43002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4" name="组合 63"/>
          <p:cNvGrpSpPr/>
          <p:nvPr/>
        </p:nvGrpSpPr>
        <p:grpSpPr>
          <a:xfrm>
            <a:off x="5568140" y="4300225"/>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7" name="下箭头 66"/>
          <p:cNvSpPr/>
          <p:nvPr/>
        </p:nvSpPr>
        <p:spPr>
          <a:xfrm rot="16200000">
            <a:off x="4094635" y="2212460"/>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75" name="图片 4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8" y="-9190"/>
            <a:ext cx="4053448"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
        <p:nvSpPr>
          <p:cNvPr id="78" name="TextBox 77"/>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18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78"/>
                                        </p:tgtEl>
                                        <p:attrNameLst>
                                          <p:attrName>style.visibility</p:attrName>
                                        </p:attrNameLst>
                                      </p:cBhvr>
                                      <p:to>
                                        <p:strVal val="visible"/>
                                      </p:to>
                                    </p:set>
                                    <p:anim calcmode="lin" valueType="num">
                                      <p:cBhvr>
                                        <p:cTn id="7" dur="250" fill="hold"/>
                                        <p:tgtEl>
                                          <p:spTgt spid="78"/>
                                        </p:tgtEl>
                                        <p:attrNameLst>
                                          <p:attrName>ppt_x</p:attrName>
                                        </p:attrNameLst>
                                      </p:cBhvr>
                                      <p:tavLst>
                                        <p:tav tm="0">
                                          <p:val>
                                            <p:strVal val="#ppt_x"/>
                                          </p:val>
                                        </p:tav>
                                        <p:tav tm="100000">
                                          <p:val>
                                            <p:strVal val="#ppt_x"/>
                                          </p:val>
                                        </p:tav>
                                      </p:tavLst>
                                    </p:anim>
                                    <p:anim calcmode="lin" valueType="num">
                                      <p:cBhvr>
                                        <p:cTn id="8" dur="250" fill="hold"/>
                                        <p:tgtEl>
                                          <p:spTgt spid="78"/>
                                        </p:tgtEl>
                                        <p:attrNameLst>
                                          <p:attrName>ppt_y</p:attrName>
                                        </p:attrNameLst>
                                      </p:cBhvr>
                                      <p:tavLst>
                                        <p:tav tm="0">
                                          <p:val>
                                            <p:strVal val="#ppt_y-#ppt_h/2"/>
                                          </p:val>
                                        </p:tav>
                                        <p:tav tm="100000">
                                          <p:val>
                                            <p:strVal val="#ppt_y"/>
                                          </p:val>
                                        </p:tav>
                                      </p:tavLst>
                                    </p:anim>
                                    <p:anim calcmode="lin" valueType="num">
                                      <p:cBhvr>
                                        <p:cTn id="9" dur="250" fill="hold"/>
                                        <p:tgtEl>
                                          <p:spTgt spid="78"/>
                                        </p:tgtEl>
                                        <p:attrNameLst>
                                          <p:attrName>ppt_w</p:attrName>
                                        </p:attrNameLst>
                                      </p:cBhvr>
                                      <p:tavLst>
                                        <p:tav tm="0">
                                          <p:val>
                                            <p:strVal val="#ppt_w"/>
                                          </p:val>
                                        </p:tav>
                                        <p:tav tm="100000">
                                          <p:val>
                                            <p:strVal val="#ppt_w"/>
                                          </p:val>
                                        </p:tav>
                                      </p:tavLst>
                                    </p:anim>
                                    <p:anim calcmode="lin" valueType="num">
                                      <p:cBhvr>
                                        <p:cTn id="10" dur="250" fill="hold"/>
                                        <p:tgtEl>
                                          <p:spTgt spid="78"/>
                                        </p:tgtEl>
                                        <p:attrNameLst>
                                          <p:attrName>ppt_h</p:attrName>
                                        </p:attrNameLst>
                                      </p:cBhvr>
                                      <p:tavLst>
                                        <p:tav tm="0">
                                          <p:val>
                                            <p:fltVal val="0"/>
                                          </p:val>
                                        </p:tav>
                                        <p:tav tm="100000">
                                          <p:val>
                                            <p:strVal val="#ppt_h"/>
                                          </p:val>
                                        </p:tav>
                                      </p:tavLst>
                                    </p:anim>
                                  </p:childTnLst>
                                </p:cTn>
                              </p:par>
                            </p:childTnLst>
                          </p:cTn>
                        </p:par>
                        <p:par>
                          <p:cTn id="11" fill="hold">
                            <p:stCondLst>
                              <p:cond delay="1149"/>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25"/>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29"/>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3"/>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59"/>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1000"/>
                                        <p:tgtEl>
                                          <p:spTgt spid="63"/>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63"/>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par>
                          <p:cTn id="52" fill="hold">
                            <p:stCondLst>
                              <p:cond delay="2149"/>
                            </p:stCondLst>
                            <p:childTnLst>
                              <p:par>
                                <p:cTn id="53" presetID="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2649"/>
                            </p:stCondLst>
                            <p:childTnLst>
                              <p:par>
                                <p:cTn id="58" presetID="26" presetClass="emph" presetSubtype="0" fill="hold" grpId="2" nodeType="afterEffect">
                                  <p:stCondLst>
                                    <p:cond delay="0"/>
                                  </p:stCondLst>
                                  <p:childTnLst>
                                    <p:animEffect transition="out" filter="fade">
                                      <p:cBhvr>
                                        <p:cTn id="59" dur="500" tmFilter="0, 0; .2, .5; .8, .5; 1, 0"/>
                                        <p:tgtEl>
                                          <p:spTgt spid="29"/>
                                        </p:tgtEl>
                                      </p:cBhvr>
                                    </p:animEffect>
                                    <p:animScale>
                                      <p:cBhvr>
                                        <p:cTn id="60" dur="250" autoRev="1" fill="hold"/>
                                        <p:tgtEl>
                                          <p:spTgt spid="29"/>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29" grpId="2" animBg="1"/>
      <p:bldP spid="33" grpId="0" animBg="1"/>
      <p:bldP spid="33" grpId="1" animBg="1"/>
      <p:bldP spid="59" grpId="0" animBg="1"/>
      <p:bldP spid="59" grpId="1" animBg="1"/>
      <p:bldP spid="63" grpId="0" animBg="1"/>
      <p:bldP spid="63" grpId="1" animBg="1"/>
      <p:bldP spid="6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581306" y="1687402"/>
            <a:ext cx="1861058" cy="2576469"/>
            <a:chOff x="1827008" y="2120901"/>
            <a:chExt cx="2298700" cy="3181426"/>
          </a:xfrm>
        </p:grpSpPr>
        <p:sp>
          <p:nvSpPr>
            <p:cNvPr id="51" name="矩形 50"/>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52" name="矩形 51"/>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53" name="组合 52"/>
          <p:cNvGrpSpPr/>
          <p:nvPr/>
        </p:nvGrpSpPr>
        <p:grpSpPr>
          <a:xfrm>
            <a:off x="4696877" y="1687402"/>
            <a:ext cx="1861058" cy="2576469"/>
            <a:chOff x="1827008" y="2120901"/>
            <a:chExt cx="2298700" cy="3181427"/>
          </a:xfrm>
        </p:grpSpPr>
        <p:sp>
          <p:nvSpPr>
            <p:cNvPr id="54" name="矩形 53"/>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 name="矩形 54"/>
            <p:cNvSpPr/>
            <p:nvPr/>
          </p:nvSpPr>
          <p:spPr>
            <a:xfrm>
              <a:off x="1827008" y="2565400"/>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6" name="组合 55"/>
          <p:cNvGrpSpPr/>
          <p:nvPr/>
        </p:nvGrpSpPr>
        <p:grpSpPr>
          <a:xfrm>
            <a:off x="6812448" y="1687402"/>
            <a:ext cx="1861058" cy="2576469"/>
            <a:chOff x="1827008" y="2120901"/>
            <a:chExt cx="2298700" cy="3181426"/>
          </a:xfrm>
        </p:grpSpPr>
        <p:sp>
          <p:nvSpPr>
            <p:cNvPr id="57" name="矩形 56"/>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8" name="矩形 57"/>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9" name="组合 58"/>
          <p:cNvGrpSpPr/>
          <p:nvPr/>
        </p:nvGrpSpPr>
        <p:grpSpPr>
          <a:xfrm>
            <a:off x="465734" y="1687402"/>
            <a:ext cx="1861058" cy="2576468"/>
            <a:chOff x="1827008" y="2120901"/>
            <a:chExt cx="2298700" cy="3181425"/>
          </a:xfrm>
        </p:grpSpPr>
        <p:sp>
          <p:nvSpPr>
            <p:cNvPr id="60" name="矩形 59"/>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61" name="矩形 60"/>
            <p:cNvSpPr/>
            <p:nvPr/>
          </p:nvSpPr>
          <p:spPr>
            <a:xfrm>
              <a:off x="1827008" y="2565398"/>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62" name="文本框 29"/>
          <p:cNvSpPr txBox="1"/>
          <p:nvPr/>
        </p:nvSpPr>
        <p:spPr>
          <a:xfrm>
            <a:off x="770660"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项目一</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3" name="文本框 30"/>
          <p:cNvSpPr txBox="1"/>
          <p:nvPr/>
        </p:nvSpPr>
        <p:spPr>
          <a:xfrm>
            <a:off x="5001803"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4" name="文本框 31"/>
          <p:cNvSpPr txBox="1"/>
          <p:nvPr/>
        </p:nvSpPr>
        <p:spPr>
          <a:xfrm>
            <a:off x="2886232"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5" name="文本框 32"/>
          <p:cNvSpPr txBox="1"/>
          <p:nvPr/>
        </p:nvSpPr>
        <p:spPr>
          <a:xfrm>
            <a:off x="7117374"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6" name="文本框 33"/>
          <p:cNvSpPr txBox="1"/>
          <p:nvPr/>
        </p:nvSpPr>
        <p:spPr>
          <a:xfrm>
            <a:off x="611560" y="2319655"/>
            <a:ext cx="1512168"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rgbClr val="FFFFFF"/>
                </a:solidFill>
                <a:latin typeface="微软雅黑" panose="020B0503020204020204" pitchFamily="34" charset="-122"/>
                <a:ea typeface="微软雅黑" panose="020B0503020204020204" pitchFamily="34" charset="-122"/>
              </a:rPr>
              <a:t>。</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67" name="文本框 34"/>
          <p:cNvSpPr txBox="1"/>
          <p:nvPr/>
        </p:nvSpPr>
        <p:spPr>
          <a:xfrm>
            <a:off x="2771800" y="2319655"/>
            <a:ext cx="1512168"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68" name="文本框 35"/>
          <p:cNvSpPr txBox="1"/>
          <p:nvPr/>
        </p:nvSpPr>
        <p:spPr>
          <a:xfrm>
            <a:off x="4860032" y="2319655"/>
            <a:ext cx="1584176"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69" name="文本框 36"/>
          <p:cNvSpPr txBox="1"/>
          <p:nvPr/>
        </p:nvSpPr>
        <p:spPr>
          <a:xfrm>
            <a:off x="6994394" y="2319655"/>
            <a:ext cx="1541419"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6384">
        <p14:gallery dir="l"/>
      </p:transition>
    </mc:Choice>
    <mc:Fallback>
      <p:transition spd="slow" advClick="0" advTm="6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up)">
                                      <p:cBhvr>
                                        <p:cTn id="31" dur="500"/>
                                        <p:tgtEl>
                                          <p:spTgt spid="5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500"/>
                                        <p:tgtEl>
                                          <p:spTgt spid="5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3" name="圆角矩形 2"/>
          <p:cNvSpPr/>
          <p:nvPr/>
        </p:nvSpPr>
        <p:spPr bwMode="auto">
          <a:xfrm>
            <a:off x="2548239" y="1351312"/>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4" name="矩形 3"/>
          <p:cNvSpPr/>
          <p:nvPr/>
        </p:nvSpPr>
        <p:spPr>
          <a:xfrm>
            <a:off x="2707741" y="1347755"/>
            <a:ext cx="483176"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5" name="文本框 141"/>
          <p:cNvSpPr txBox="1"/>
          <p:nvPr/>
        </p:nvSpPr>
        <p:spPr>
          <a:xfrm>
            <a:off x="937789" y="1302402"/>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6" name="椭圆 5"/>
          <p:cNvSpPr/>
          <p:nvPr/>
        </p:nvSpPr>
        <p:spPr>
          <a:xfrm>
            <a:off x="2181111" y="1177826"/>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7" name="文本框 133"/>
          <p:cNvSpPr txBox="1"/>
          <p:nvPr/>
        </p:nvSpPr>
        <p:spPr>
          <a:xfrm>
            <a:off x="2202130" y="1351313"/>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548239" y="2166560"/>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9" name="矩形 8"/>
          <p:cNvSpPr/>
          <p:nvPr/>
        </p:nvSpPr>
        <p:spPr>
          <a:xfrm>
            <a:off x="2707741" y="2163003"/>
            <a:ext cx="1326392"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0" name="文本框 141"/>
          <p:cNvSpPr txBox="1"/>
          <p:nvPr/>
        </p:nvSpPr>
        <p:spPr>
          <a:xfrm>
            <a:off x="937789" y="2117650"/>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11" name="椭圆 10"/>
          <p:cNvSpPr/>
          <p:nvPr/>
        </p:nvSpPr>
        <p:spPr>
          <a:xfrm>
            <a:off x="2181111" y="1993074"/>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2" name="文本框 133"/>
          <p:cNvSpPr txBox="1"/>
          <p:nvPr/>
        </p:nvSpPr>
        <p:spPr>
          <a:xfrm>
            <a:off x="2202130" y="2166561"/>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24%</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2548239" y="3080960"/>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4" name="矩形 13"/>
          <p:cNvSpPr/>
          <p:nvPr/>
        </p:nvSpPr>
        <p:spPr>
          <a:xfrm>
            <a:off x="2707741" y="3077403"/>
            <a:ext cx="2527486"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5" name="文本框 141"/>
          <p:cNvSpPr txBox="1"/>
          <p:nvPr/>
        </p:nvSpPr>
        <p:spPr>
          <a:xfrm>
            <a:off x="937789" y="3032050"/>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16" name="椭圆 15"/>
          <p:cNvSpPr/>
          <p:nvPr/>
        </p:nvSpPr>
        <p:spPr>
          <a:xfrm>
            <a:off x="2181111" y="2907474"/>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7" name="文本框 133"/>
          <p:cNvSpPr txBox="1"/>
          <p:nvPr/>
        </p:nvSpPr>
        <p:spPr>
          <a:xfrm>
            <a:off x="2202130" y="3080961"/>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58%</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2548239" y="4039427"/>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9" name="矩形 18"/>
          <p:cNvSpPr/>
          <p:nvPr/>
        </p:nvSpPr>
        <p:spPr>
          <a:xfrm>
            <a:off x="2707741" y="4035870"/>
            <a:ext cx="4566752"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20" name="文本框 141"/>
          <p:cNvSpPr txBox="1"/>
          <p:nvPr/>
        </p:nvSpPr>
        <p:spPr>
          <a:xfrm>
            <a:off x="937789" y="3990517"/>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21" name="椭圆 20"/>
          <p:cNvSpPr/>
          <p:nvPr/>
        </p:nvSpPr>
        <p:spPr>
          <a:xfrm>
            <a:off x="2181111" y="3865941"/>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22" name="文本框 133"/>
          <p:cNvSpPr txBox="1"/>
          <p:nvPr/>
        </p:nvSpPr>
        <p:spPr>
          <a:xfrm>
            <a:off x="2202130" y="4039428"/>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86%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3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300"/>
                                        <p:tgtEl>
                                          <p:spTgt spid="1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3000"/>
                            </p:stCondLst>
                            <p:childTnLst>
                              <p:par>
                                <p:cTn id="38" presetID="21"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300"/>
                                        <p:tgtEl>
                                          <p:spTgt spid="2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par>
                          <p:cTn id="48" fill="hold">
                            <p:stCondLst>
                              <p:cond delay="4000"/>
                            </p:stCondLst>
                            <p:childTnLst>
                              <p:par>
                                <p:cTn id="49" presetID="31"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style.rotation</p:attrName>
                                        </p:attrNameLst>
                                      </p:cBhvr>
                                      <p:tavLst>
                                        <p:tav tm="0">
                                          <p:val>
                                            <p:fltVal val="90"/>
                                          </p:val>
                                        </p:tav>
                                        <p:tav tm="100000">
                                          <p:val>
                                            <p:fltVal val="0"/>
                                          </p:val>
                                        </p:tav>
                                      </p:tavLst>
                                    </p:anim>
                                    <p:animEffect transition="in" filter="fade">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 calcmode="lin" valueType="num">
                                      <p:cBhvr>
                                        <p:cTn id="62" dur="500" fill="hold"/>
                                        <p:tgtEl>
                                          <p:spTgt spid="12"/>
                                        </p:tgtEl>
                                        <p:attrNameLst>
                                          <p:attrName>style.rotation</p:attrName>
                                        </p:attrNameLst>
                                      </p:cBhvr>
                                      <p:tavLst>
                                        <p:tav tm="0">
                                          <p:val>
                                            <p:fltVal val="90"/>
                                          </p:val>
                                        </p:tav>
                                        <p:tav tm="100000">
                                          <p:val>
                                            <p:fltVal val="0"/>
                                          </p:val>
                                        </p:tav>
                                      </p:tavLst>
                                    </p:anim>
                                    <p:animEffect transition="in" filter="fade">
                                      <p:cBhvr>
                                        <p:cTn id="63" dur="500"/>
                                        <p:tgtEl>
                                          <p:spTgt spid="12"/>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style.rotation</p:attrName>
                                        </p:attrNameLst>
                                      </p:cBhvr>
                                      <p:tavLst>
                                        <p:tav tm="0">
                                          <p:val>
                                            <p:fltVal val="90"/>
                                          </p:val>
                                        </p:tav>
                                        <p:tav tm="100000">
                                          <p:val>
                                            <p:fltVal val="0"/>
                                          </p:val>
                                        </p:tav>
                                      </p:tavLst>
                                    </p:anim>
                                    <p:animEffect transition="in" filter="fade">
                                      <p:cBhvr>
                                        <p:cTn id="69" dur="500"/>
                                        <p:tgtEl>
                                          <p:spTgt spid="17"/>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90"/>
                                          </p:val>
                                        </p:tav>
                                        <p:tav tm="100000">
                                          <p:val>
                                            <p:fltVal val="0"/>
                                          </p:val>
                                        </p:tav>
                                      </p:tavLst>
                                    </p:anim>
                                    <p:animEffect transition="in" filter="fade">
                                      <p:cBhvr>
                                        <p:cTn id="75" dur="500"/>
                                        <p:tgtEl>
                                          <p:spTgt spid="2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animBg="1"/>
      <p:bldP spid="10" grpId="0"/>
      <p:bldP spid="11" grpId="0" animBg="1"/>
      <p:bldP spid="12" grpId="0"/>
      <p:bldP spid="13" grpId="0" animBg="1"/>
      <p:bldP spid="14" grpId="0" animBg="1"/>
      <p:bldP spid="15" grpId="0"/>
      <p:bldP spid="16" grpId="0" animBg="1"/>
      <p:bldP spid="17" grpId="0"/>
      <p:bldP spid="18" grpId="0" animBg="1"/>
      <p:bldP spid="19" grpId="0" animBg="1"/>
      <p:bldP spid="20"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67005" y="2233484"/>
            <a:ext cx="6082315" cy="2912702"/>
            <a:chOff x="4078023" y="2973498"/>
            <a:chExt cx="8113977" cy="3884502"/>
          </a:xfrm>
          <a:solidFill>
            <a:schemeClr val="tx2"/>
          </a:solidFill>
        </p:grpSpPr>
        <p:sp>
          <p:nvSpPr>
            <p:cNvPr id="19"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0"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2"/>
            </a:solidFill>
            <a:ln>
              <a:noFill/>
            </a:ln>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grpSp>
      <p:sp>
        <p:nvSpPr>
          <p:cNvPr id="23" name="Content Placeholder 2"/>
          <p:cNvSpPr txBox="1"/>
          <p:nvPr/>
        </p:nvSpPr>
        <p:spPr>
          <a:xfrm>
            <a:off x="767171" y="1386370"/>
            <a:ext cx="4020741" cy="1041364"/>
          </a:xfrm>
          <a:prstGeom prst="rect">
            <a:avLst/>
          </a:prstGeom>
        </p:spPr>
        <p:txBody>
          <a:bodyPr vert="horz" lIns="68543" tIns="34272" rIns="68543"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2"/>
                </a:solidFill>
                <a:latin typeface="+mn-ea"/>
                <a:cs typeface="Arial" panose="020B0604020202020204" pitchFamily="34" charset="0"/>
              </a:rPr>
              <a:t>点击添加小标题</a:t>
            </a:r>
            <a:endParaRPr lang="en-US" altLang="zh-CN" sz="1600" b="1" dirty="0">
              <a:solidFill>
                <a:schemeClr val="tx2"/>
              </a:solidFill>
              <a:latin typeface="+mn-ea"/>
              <a:cs typeface="Arial" panose="020B0604020202020204" pitchFamily="34" charset="0"/>
            </a:endParaRPr>
          </a:p>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294518" y="3325217"/>
            <a:ext cx="1592312" cy="748365"/>
            <a:chOff x="4982259" y="5322156"/>
            <a:chExt cx="2124188" cy="998051"/>
          </a:xfrm>
          <a:solidFill>
            <a:schemeClr val="tx1">
              <a:lumMod val="85000"/>
              <a:lumOff val="15000"/>
              <a:alpha val="35000"/>
            </a:schemeClr>
          </a:solidFill>
        </p:grpSpPr>
        <p:sp>
          <p:nvSpPr>
            <p:cNvPr id="28"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28"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682257" y="3988391"/>
            <a:ext cx="1592312" cy="748365"/>
            <a:chOff x="4982259" y="5322156"/>
            <a:chExt cx="2124188" cy="998051"/>
          </a:xfrm>
          <a:solidFill>
            <a:schemeClr val="tx1">
              <a:lumMod val="85000"/>
              <a:lumOff val="15000"/>
              <a:alpha val="35000"/>
            </a:schemeClr>
          </a:solidFill>
        </p:grpSpPr>
        <p:sp>
          <p:nvSpPr>
            <p:cNvPr id="32"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473014" y="2576852"/>
            <a:ext cx="1592312" cy="748365"/>
            <a:chOff x="4982259" y="5322156"/>
            <a:chExt cx="2124188" cy="998051"/>
          </a:xfrm>
          <a:solidFill>
            <a:schemeClr val="tx1">
              <a:lumMod val="85000"/>
              <a:lumOff val="15000"/>
              <a:alpha val="35000"/>
            </a:schemeClr>
          </a:solidFill>
        </p:grpSpPr>
        <p:sp>
          <p:nvSpPr>
            <p:cNvPr id="36"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7254303" y="1823747"/>
            <a:ext cx="1592312" cy="748365"/>
            <a:chOff x="4982259" y="5322156"/>
            <a:chExt cx="2124188" cy="998051"/>
          </a:xfrm>
          <a:solidFill>
            <a:schemeClr val="tx1">
              <a:lumMod val="85000"/>
              <a:lumOff val="15000"/>
              <a:alpha val="35000"/>
            </a:schemeClr>
          </a:solidFill>
        </p:grpSpPr>
        <p:sp>
          <p:nvSpPr>
            <p:cNvPr id="40"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41" name="直接连接符 4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3" name="文本框 12"/>
          <p:cNvSpPr txBox="1"/>
          <p:nvPr/>
        </p:nvSpPr>
        <p:spPr>
          <a:xfrm>
            <a:off x="2242982" y="388698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4" name="文本框 12"/>
          <p:cNvSpPr txBox="1"/>
          <p:nvPr/>
        </p:nvSpPr>
        <p:spPr>
          <a:xfrm>
            <a:off x="3854997" y="324696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5" name="文本框 12"/>
          <p:cNvSpPr txBox="1"/>
          <p:nvPr/>
        </p:nvSpPr>
        <p:spPr>
          <a:xfrm>
            <a:off x="5032536" y="2498600"/>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6" name="文本框 12"/>
          <p:cNvSpPr txBox="1"/>
          <p:nvPr/>
        </p:nvSpPr>
        <p:spPr>
          <a:xfrm>
            <a:off x="5832919" y="1708848"/>
            <a:ext cx="1404976" cy="315435"/>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p:transition spd="slow" advClick="0" advTm="641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3" grpId="0"/>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42651"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888055" y="3916614"/>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100</a:t>
            </a:r>
            <a:endParaRPr lang="zh-CN" altLang="en-US" sz="9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368604"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3479317"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4590031"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888055" y="3547574"/>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200</a:t>
            </a:r>
            <a:endParaRPr lang="zh-CN" altLang="en-US" sz="9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888055" y="3178533"/>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300</a:t>
            </a:r>
            <a:endParaRPr lang="zh-CN" altLang="en-US" sz="9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888055" y="2809491"/>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400</a:t>
            </a:r>
            <a:endParaRPr lang="zh-CN" altLang="en-US" sz="9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888055" y="2440451"/>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500</a:t>
            </a:r>
            <a:endParaRPr lang="zh-CN" altLang="en-US" sz="9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888055" y="2071409"/>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600</a:t>
            </a:r>
            <a:endParaRPr lang="zh-CN" altLang="en-US" sz="9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888055" y="1696126"/>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700</a:t>
            </a:r>
            <a:endParaRPr lang="zh-CN" altLang="en-US" sz="900"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176087" y="1402578"/>
            <a:ext cx="4464496" cy="2952328"/>
            <a:chOff x="1126939" y="1350372"/>
            <a:chExt cx="4464496" cy="2952328"/>
          </a:xfrm>
        </p:grpSpPr>
        <p:cxnSp>
          <p:nvCxnSpPr>
            <p:cNvPr id="33" name="直接连接符 32"/>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88055" y="1333328"/>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800</a:t>
            </a:r>
            <a:endParaRPr lang="zh-CN" altLang="en-US" sz="9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88055" y="4285656"/>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0</a:t>
            </a:r>
            <a:endParaRPr lang="zh-CN" altLang="en-US" sz="900" dirty="0">
              <a:latin typeface="微软雅黑" panose="020B0503020204020204" pitchFamily="34" charset="-122"/>
              <a:ea typeface="微软雅黑" panose="020B0503020204020204" pitchFamily="34" charset="-122"/>
            </a:endParaRPr>
          </a:p>
        </p:txBody>
      </p:sp>
      <p:sp>
        <p:nvSpPr>
          <p:cNvPr id="44" name="矩形 43"/>
          <p:cNvSpPr/>
          <p:nvPr/>
        </p:nvSpPr>
        <p:spPr>
          <a:xfrm>
            <a:off x="1436921" y="3247783"/>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5" name="矩形 44"/>
          <p:cNvSpPr/>
          <p:nvPr/>
        </p:nvSpPr>
        <p:spPr>
          <a:xfrm>
            <a:off x="1436921" y="3616823"/>
            <a:ext cx="648072" cy="738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6" name="矩形 45"/>
          <p:cNvSpPr/>
          <p:nvPr/>
        </p:nvSpPr>
        <p:spPr>
          <a:xfrm>
            <a:off x="2537773" y="2509701"/>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7" name="矩形 46"/>
          <p:cNvSpPr/>
          <p:nvPr/>
        </p:nvSpPr>
        <p:spPr>
          <a:xfrm>
            <a:off x="2537773" y="3063262"/>
            <a:ext cx="648072" cy="12916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8" name="矩形 47"/>
          <p:cNvSpPr/>
          <p:nvPr/>
        </p:nvSpPr>
        <p:spPr>
          <a:xfrm>
            <a:off x="3648486" y="2140659"/>
            <a:ext cx="648072" cy="2214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9" name="矩形 48"/>
          <p:cNvSpPr/>
          <p:nvPr/>
        </p:nvSpPr>
        <p:spPr>
          <a:xfrm>
            <a:off x="3648486" y="2578949"/>
            <a:ext cx="648072" cy="177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0" name="矩形 49"/>
          <p:cNvSpPr/>
          <p:nvPr/>
        </p:nvSpPr>
        <p:spPr>
          <a:xfrm>
            <a:off x="4765164" y="1771619"/>
            <a:ext cx="648072" cy="2583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1" name="矩形 50"/>
          <p:cNvSpPr/>
          <p:nvPr/>
        </p:nvSpPr>
        <p:spPr>
          <a:xfrm>
            <a:off x="4765164" y="1975883"/>
            <a:ext cx="648072" cy="2379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2" name="TextBox 51"/>
          <p:cNvSpPr txBox="1"/>
          <p:nvPr/>
        </p:nvSpPr>
        <p:spPr>
          <a:xfrm>
            <a:off x="6084168" y="1759860"/>
            <a:ext cx="2448272" cy="738664"/>
          </a:xfrm>
          <a:prstGeom prst="rect">
            <a:avLst/>
          </a:prstGeom>
          <a:noFill/>
        </p:spPr>
        <p:txBody>
          <a:bodyPr wrap="square" lIns="0" tIns="0" rIns="0" bIns="0"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6084169" y="1275606"/>
            <a:ext cx="2059343" cy="311551"/>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061309" y="3015411"/>
            <a:ext cx="2275367" cy="492443"/>
          </a:xfrm>
          <a:prstGeom prst="rect">
            <a:avLst/>
          </a:prstGeom>
          <a:noFill/>
        </p:spPr>
        <p:txBody>
          <a:bodyPr wrap="square" lIns="0" tIns="0" rIns="0" bIns="0" rtlCol="0">
            <a:spAutoFit/>
          </a:bodyPr>
          <a:lstStyle/>
          <a:p>
            <a:r>
              <a:rPr lang="en-US" altLang="zh-CN" sz="3200" b="1" dirty="0">
                <a:solidFill>
                  <a:schemeClr val="tx2"/>
                </a:solidFill>
                <a:latin typeface="+mn-ea"/>
                <a:cs typeface="Arial" panose="020B0604020202020204" pitchFamily="34" charset="0"/>
              </a:rPr>
              <a:t>13,648,258</a:t>
            </a:r>
            <a:endParaRPr lang="zh-CN" altLang="en-US" sz="3200" b="1" dirty="0">
              <a:solidFill>
                <a:schemeClr val="tx2"/>
              </a:solidFill>
              <a:latin typeface="+mn-ea"/>
              <a:cs typeface="Arial" panose="020B0604020202020204" pitchFamily="34" charset="0"/>
            </a:endParaRPr>
          </a:p>
        </p:txBody>
      </p:sp>
      <p:sp>
        <p:nvSpPr>
          <p:cNvPr id="55" name="TextBox 54"/>
          <p:cNvSpPr txBox="1"/>
          <p:nvPr/>
        </p:nvSpPr>
        <p:spPr>
          <a:xfrm>
            <a:off x="6084168" y="2696543"/>
            <a:ext cx="1440160" cy="219240"/>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全年总额：</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椭圆 55"/>
          <p:cNvSpPr>
            <a:spLocks noChangeAspect="1"/>
          </p:cNvSpPr>
          <p:nvPr/>
        </p:nvSpPr>
        <p:spPr>
          <a:xfrm>
            <a:off x="6791553" y="3841346"/>
            <a:ext cx="108000" cy="10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7" name="椭圆 56"/>
          <p:cNvSpPr>
            <a:spLocks noChangeAspect="1"/>
          </p:cNvSpPr>
          <p:nvPr/>
        </p:nvSpPr>
        <p:spPr>
          <a:xfrm>
            <a:off x="6791553"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8" name="TextBox 57"/>
          <p:cNvSpPr txBox="1"/>
          <p:nvPr/>
        </p:nvSpPr>
        <p:spPr>
          <a:xfrm>
            <a:off x="6095069" y="3789245"/>
            <a:ext cx="634928" cy="219240"/>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毛利润</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095069" y="4133542"/>
            <a:ext cx="634928" cy="219240"/>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纯利润</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9"/>
          <p:cNvSpPr txBox="1">
            <a:spLocks noChangeArrowheads="1"/>
          </p:cNvSpPr>
          <p:nvPr/>
        </p:nvSpPr>
        <p:spPr bwMode="auto">
          <a:xfrm>
            <a:off x="1480196" y="2909375"/>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53%</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1" name="TextBox 9"/>
          <p:cNvSpPr txBox="1">
            <a:spLocks noChangeArrowheads="1"/>
          </p:cNvSpPr>
          <p:nvPr/>
        </p:nvSpPr>
        <p:spPr bwMode="auto">
          <a:xfrm>
            <a:off x="3645846" y="1798482"/>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72%</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2" name="TextBox 9"/>
          <p:cNvSpPr txBox="1">
            <a:spLocks noChangeArrowheads="1"/>
          </p:cNvSpPr>
          <p:nvPr/>
        </p:nvSpPr>
        <p:spPr bwMode="auto">
          <a:xfrm>
            <a:off x="2581047" y="2178857"/>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60%</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3" name="TextBox 9"/>
          <p:cNvSpPr txBox="1">
            <a:spLocks noChangeArrowheads="1"/>
          </p:cNvSpPr>
          <p:nvPr/>
        </p:nvSpPr>
        <p:spPr bwMode="auto">
          <a:xfrm>
            <a:off x="4808439" y="1430404"/>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90%</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4" name="椭圆 63"/>
          <p:cNvSpPr>
            <a:spLocks noChangeAspect="1"/>
          </p:cNvSpPr>
          <p:nvPr/>
        </p:nvSpPr>
        <p:spPr>
          <a:xfrm>
            <a:off x="7005839"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65" name="椭圆 64"/>
          <p:cNvSpPr>
            <a:spLocks noChangeAspect="1"/>
          </p:cNvSpPr>
          <p:nvPr/>
        </p:nvSpPr>
        <p:spPr>
          <a:xfrm>
            <a:off x="7211644"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solidFill>
                <a:schemeClr val="accent1"/>
              </a:solidFill>
            </a:endParaRPr>
          </a:p>
        </p:txBody>
      </p:sp>
      <p:sp>
        <p:nvSpPr>
          <p:cNvPr id="66" name="椭圆 65"/>
          <p:cNvSpPr>
            <a:spLocks noChangeAspect="1"/>
          </p:cNvSpPr>
          <p:nvPr/>
        </p:nvSpPr>
        <p:spPr>
          <a:xfrm>
            <a:off x="7416328"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solidFill>
                <a:schemeClr val="accent2"/>
              </a:solidFill>
            </a:endParaRPr>
          </a:p>
        </p:txBody>
      </p:sp>
      <p:sp>
        <p:nvSpPr>
          <p:cNvPr id="67" name="TextBox 66"/>
          <p:cNvSpPr txBox="1"/>
          <p:nvPr/>
        </p:nvSpPr>
        <p:spPr>
          <a:xfrm>
            <a:off x="714128" y="4449996"/>
            <a:ext cx="528523" cy="230832"/>
          </a:xfrm>
          <a:prstGeom prst="rect">
            <a:avLst/>
          </a:prstGeom>
          <a:noFill/>
        </p:spPr>
        <p:txBody>
          <a:bodyPr wrap="square" lIns="91426" tIns="45712" rIns="91426" bIns="45712" rtlCol="0">
            <a:spAutoFit/>
          </a:bodyPr>
          <a:lstStyle/>
          <a:p>
            <a:pPr algn="ctr"/>
            <a:r>
              <a:rPr lang="zh-CN" altLang="en-US" sz="900" dirty="0">
                <a:latin typeface="微软雅黑" panose="020B0503020204020204" pitchFamily="34" charset="-122"/>
                <a:ea typeface="微软雅黑" panose="020B0503020204020204" pitchFamily="34" charset="-122"/>
              </a:rPr>
              <a:t>（万元）</a:t>
            </a:r>
            <a:endParaRPr lang="zh-CN" altLang="en-US" sz="900" dirty="0">
              <a:latin typeface="微软雅黑" panose="020B0503020204020204" pitchFamily="34" charset="-122"/>
              <a:ea typeface="微软雅黑" panose="020B0503020204020204" pitchFamily="34" charset="-122"/>
            </a:endParaRPr>
          </a:p>
        </p:txBody>
      </p:sp>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2371">
        <p14:switch dir="r"/>
      </p:transition>
    </mc:Choice>
    <mc:Fallback>
      <p:transition spd="slow" advClick="0" advTm="123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00" fill="hold"/>
                                        <p:tgtEl>
                                          <p:spTgt spid="43"/>
                                        </p:tgtEl>
                                        <p:attrNameLst>
                                          <p:attrName>ppt_x</p:attrName>
                                        </p:attrNameLst>
                                      </p:cBhvr>
                                      <p:tavLst>
                                        <p:tav tm="0">
                                          <p:val>
                                            <p:strVal val="0-#ppt_w/2"/>
                                          </p:val>
                                        </p:tav>
                                        <p:tav tm="100000">
                                          <p:val>
                                            <p:strVal val="#ppt_x"/>
                                          </p:val>
                                        </p:tav>
                                      </p:tavLst>
                                    </p:anim>
                                    <p:anim calcmode="lin" valueType="num">
                                      <p:cBhvr additive="base">
                                        <p:cTn id="13" dur="1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 fill="hold"/>
                                        <p:tgtEl>
                                          <p:spTgt spid="22"/>
                                        </p:tgtEl>
                                        <p:attrNameLst>
                                          <p:attrName>ppt_x</p:attrName>
                                        </p:attrNameLst>
                                      </p:cBhvr>
                                      <p:tavLst>
                                        <p:tav tm="0">
                                          <p:val>
                                            <p:strVal val="0-#ppt_w/2"/>
                                          </p:val>
                                        </p:tav>
                                        <p:tav tm="100000">
                                          <p:val>
                                            <p:strVal val="#ppt_x"/>
                                          </p:val>
                                        </p:tav>
                                      </p:tavLst>
                                    </p:anim>
                                    <p:anim calcmode="lin" valueType="num">
                                      <p:cBhvr additive="base">
                                        <p:cTn id="18" dur="1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 fill="hold"/>
                                        <p:tgtEl>
                                          <p:spTgt spid="26"/>
                                        </p:tgtEl>
                                        <p:attrNameLst>
                                          <p:attrName>ppt_x</p:attrName>
                                        </p:attrNameLst>
                                      </p:cBhvr>
                                      <p:tavLst>
                                        <p:tav tm="0">
                                          <p:val>
                                            <p:strVal val="0-#ppt_w/2"/>
                                          </p:val>
                                        </p:tav>
                                        <p:tav tm="100000">
                                          <p:val>
                                            <p:strVal val="#ppt_x"/>
                                          </p:val>
                                        </p:tav>
                                      </p:tavLst>
                                    </p:anim>
                                    <p:anim calcmode="lin" valueType="num">
                                      <p:cBhvr additive="base">
                                        <p:cTn id="23" dur="1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 fill="hold"/>
                                        <p:tgtEl>
                                          <p:spTgt spid="27"/>
                                        </p:tgtEl>
                                        <p:attrNameLst>
                                          <p:attrName>ppt_x</p:attrName>
                                        </p:attrNameLst>
                                      </p:cBhvr>
                                      <p:tavLst>
                                        <p:tav tm="0">
                                          <p:val>
                                            <p:strVal val="0-#ppt_w/2"/>
                                          </p:val>
                                        </p:tav>
                                        <p:tav tm="100000">
                                          <p:val>
                                            <p:strVal val="#ppt_x"/>
                                          </p:val>
                                        </p:tav>
                                      </p:tavLst>
                                    </p:anim>
                                    <p:anim calcmode="lin" valueType="num">
                                      <p:cBhvr additive="base">
                                        <p:cTn id="28" dur="1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 fill="hold"/>
                                        <p:tgtEl>
                                          <p:spTgt spid="28"/>
                                        </p:tgtEl>
                                        <p:attrNameLst>
                                          <p:attrName>ppt_x</p:attrName>
                                        </p:attrNameLst>
                                      </p:cBhvr>
                                      <p:tavLst>
                                        <p:tav tm="0">
                                          <p:val>
                                            <p:strVal val="0-#ppt_w/2"/>
                                          </p:val>
                                        </p:tav>
                                        <p:tav tm="100000">
                                          <p:val>
                                            <p:strVal val="#ppt_x"/>
                                          </p:val>
                                        </p:tav>
                                      </p:tavLst>
                                    </p:anim>
                                    <p:anim calcmode="lin" valueType="num">
                                      <p:cBhvr additive="base">
                                        <p:cTn id="33" dur="1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 fill="hold"/>
                                        <p:tgtEl>
                                          <p:spTgt spid="29"/>
                                        </p:tgtEl>
                                        <p:attrNameLst>
                                          <p:attrName>ppt_x</p:attrName>
                                        </p:attrNameLst>
                                      </p:cBhvr>
                                      <p:tavLst>
                                        <p:tav tm="0">
                                          <p:val>
                                            <p:strVal val="0-#ppt_w/2"/>
                                          </p:val>
                                        </p:tav>
                                        <p:tav tm="100000">
                                          <p:val>
                                            <p:strVal val="#ppt_x"/>
                                          </p:val>
                                        </p:tav>
                                      </p:tavLst>
                                    </p:anim>
                                    <p:anim calcmode="lin" valueType="num">
                                      <p:cBhvr additive="base">
                                        <p:cTn id="38" dur="100" fill="hold"/>
                                        <p:tgtEl>
                                          <p:spTgt spid="2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 fill="hold"/>
                                        <p:tgtEl>
                                          <p:spTgt spid="30"/>
                                        </p:tgtEl>
                                        <p:attrNameLst>
                                          <p:attrName>ppt_x</p:attrName>
                                        </p:attrNameLst>
                                      </p:cBhvr>
                                      <p:tavLst>
                                        <p:tav tm="0">
                                          <p:val>
                                            <p:strVal val="0-#ppt_w/2"/>
                                          </p:val>
                                        </p:tav>
                                        <p:tav tm="100000">
                                          <p:val>
                                            <p:strVal val="#ppt_x"/>
                                          </p:val>
                                        </p:tav>
                                      </p:tavLst>
                                    </p:anim>
                                    <p:anim calcmode="lin" valueType="num">
                                      <p:cBhvr additive="base">
                                        <p:cTn id="43" dur="1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 fill="hold"/>
                                        <p:tgtEl>
                                          <p:spTgt spid="31"/>
                                        </p:tgtEl>
                                        <p:attrNameLst>
                                          <p:attrName>ppt_x</p:attrName>
                                        </p:attrNameLst>
                                      </p:cBhvr>
                                      <p:tavLst>
                                        <p:tav tm="0">
                                          <p:val>
                                            <p:strVal val="0-#ppt_w/2"/>
                                          </p:val>
                                        </p:tav>
                                        <p:tav tm="100000">
                                          <p:val>
                                            <p:strVal val="#ppt_x"/>
                                          </p:val>
                                        </p:tav>
                                      </p:tavLst>
                                    </p:anim>
                                    <p:anim calcmode="lin" valueType="num">
                                      <p:cBhvr additive="base">
                                        <p:cTn id="48" dur="1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100" fill="hold"/>
                                        <p:tgtEl>
                                          <p:spTgt spid="42"/>
                                        </p:tgtEl>
                                        <p:attrNameLst>
                                          <p:attrName>ppt_x</p:attrName>
                                        </p:attrNameLst>
                                      </p:cBhvr>
                                      <p:tavLst>
                                        <p:tav tm="0">
                                          <p:val>
                                            <p:strVal val="0-#ppt_w/2"/>
                                          </p:val>
                                        </p:tav>
                                        <p:tav tm="100000">
                                          <p:val>
                                            <p:strVal val="#ppt_x"/>
                                          </p:val>
                                        </p:tav>
                                      </p:tavLst>
                                    </p:anim>
                                    <p:anim calcmode="lin" valueType="num">
                                      <p:cBhvr additive="base">
                                        <p:cTn id="53" dur="10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200" fill="hold"/>
                                        <p:tgtEl>
                                          <p:spTgt spid="67"/>
                                        </p:tgtEl>
                                        <p:attrNameLst>
                                          <p:attrName>ppt_x</p:attrName>
                                        </p:attrNameLst>
                                      </p:cBhvr>
                                      <p:tavLst>
                                        <p:tav tm="0">
                                          <p:val>
                                            <p:strVal val="0-#ppt_w/2"/>
                                          </p:val>
                                        </p:tav>
                                        <p:tav tm="100000">
                                          <p:val>
                                            <p:strVal val="#ppt_x"/>
                                          </p:val>
                                        </p:tav>
                                      </p:tavLst>
                                    </p:anim>
                                    <p:anim calcmode="lin" valueType="num">
                                      <p:cBhvr additive="base">
                                        <p:cTn id="58" dur="2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200" fill="hold"/>
                                        <p:tgtEl>
                                          <p:spTgt spid="21"/>
                                        </p:tgtEl>
                                        <p:attrNameLst>
                                          <p:attrName>ppt_x</p:attrName>
                                        </p:attrNameLst>
                                      </p:cBhvr>
                                      <p:tavLst>
                                        <p:tav tm="0">
                                          <p:val>
                                            <p:strVal val="0-#ppt_w/2"/>
                                          </p:val>
                                        </p:tav>
                                        <p:tav tm="100000">
                                          <p:val>
                                            <p:strVal val="#ppt_x"/>
                                          </p:val>
                                        </p:tav>
                                      </p:tavLst>
                                    </p:anim>
                                    <p:anim calcmode="lin" valueType="num">
                                      <p:cBhvr additive="base">
                                        <p:cTn id="63" dur="200" fill="hold"/>
                                        <p:tgtEl>
                                          <p:spTgt spid="21"/>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down)">
                                      <p:cBhvr>
                                        <p:cTn id="67" dur="300"/>
                                        <p:tgtEl>
                                          <p:spTgt spid="44"/>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800"/>
                                        <p:tgtEl>
                                          <p:spTgt spid="45"/>
                                        </p:tgtEl>
                                      </p:cBhvr>
                                    </p:animEffect>
                                  </p:childTnLst>
                                </p:cTn>
                              </p:par>
                            </p:childTnLst>
                          </p:cTn>
                        </p:par>
                        <p:par>
                          <p:cTn id="72" fill="hold">
                            <p:stCondLst>
                              <p:cond delay="7500"/>
                            </p:stCondLst>
                            <p:childTnLst>
                              <p:par>
                                <p:cTn id="73" presetID="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200" fill="hold"/>
                                        <p:tgtEl>
                                          <p:spTgt spid="23"/>
                                        </p:tgtEl>
                                        <p:attrNameLst>
                                          <p:attrName>ppt_x</p:attrName>
                                        </p:attrNameLst>
                                      </p:cBhvr>
                                      <p:tavLst>
                                        <p:tav tm="0">
                                          <p:val>
                                            <p:strVal val="0-#ppt_w/2"/>
                                          </p:val>
                                        </p:tav>
                                        <p:tav tm="100000">
                                          <p:val>
                                            <p:strVal val="#ppt_x"/>
                                          </p:val>
                                        </p:tav>
                                      </p:tavLst>
                                    </p:anim>
                                    <p:anim calcmode="lin" valueType="num">
                                      <p:cBhvr additive="base">
                                        <p:cTn id="76" dur="200" fill="hold"/>
                                        <p:tgtEl>
                                          <p:spTgt spid="23"/>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300"/>
                                        <p:tgtEl>
                                          <p:spTgt spid="46"/>
                                        </p:tgtEl>
                                      </p:cBhvr>
                                    </p:animEffect>
                                  </p:childTnLst>
                                </p:cTn>
                              </p:par>
                            </p:childTnLst>
                          </p:cTn>
                        </p:par>
                        <p:par>
                          <p:cTn id="81" fill="hold">
                            <p:stCondLst>
                              <p:cond delay="8500"/>
                            </p:stCondLst>
                            <p:childTnLst>
                              <p:par>
                                <p:cTn id="82" presetID="22" presetClass="entr" presetSubtype="4"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800"/>
                                        <p:tgtEl>
                                          <p:spTgt spid="47"/>
                                        </p:tgtEl>
                                      </p:cBhvr>
                                    </p:animEffect>
                                  </p:childTnLst>
                                </p:cTn>
                              </p:par>
                            </p:childTnLst>
                          </p:cTn>
                        </p:par>
                        <p:par>
                          <p:cTn id="85" fill="hold">
                            <p:stCondLst>
                              <p:cond delay="9500"/>
                            </p:stCondLst>
                            <p:childTnLst>
                              <p:par>
                                <p:cTn id="86" presetID="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200" fill="hold"/>
                                        <p:tgtEl>
                                          <p:spTgt spid="24"/>
                                        </p:tgtEl>
                                        <p:attrNameLst>
                                          <p:attrName>ppt_x</p:attrName>
                                        </p:attrNameLst>
                                      </p:cBhvr>
                                      <p:tavLst>
                                        <p:tav tm="0">
                                          <p:val>
                                            <p:strVal val="0-#ppt_w/2"/>
                                          </p:val>
                                        </p:tav>
                                        <p:tav tm="100000">
                                          <p:val>
                                            <p:strVal val="#ppt_x"/>
                                          </p:val>
                                        </p:tav>
                                      </p:tavLst>
                                    </p:anim>
                                    <p:anim calcmode="lin" valueType="num">
                                      <p:cBhvr additive="base">
                                        <p:cTn id="89" dur="200" fill="hold"/>
                                        <p:tgtEl>
                                          <p:spTgt spid="24"/>
                                        </p:tgtEl>
                                        <p:attrNameLst>
                                          <p:attrName>ppt_y</p:attrName>
                                        </p:attrNameLst>
                                      </p:cBhvr>
                                      <p:tavLst>
                                        <p:tav tm="0">
                                          <p:val>
                                            <p:strVal val="#ppt_y"/>
                                          </p:val>
                                        </p:tav>
                                        <p:tav tm="100000">
                                          <p:val>
                                            <p:strVal val="#ppt_y"/>
                                          </p:val>
                                        </p:tav>
                                      </p:tavLst>
                                    </p:anim>
                                  </p:childTnLst>
                                </p:cTn>
                              </p:par>
                            </p:childTnLst>
                          </p:cTn>
                        </p:par>
                        <p:par>
                          <p:cTn id="90" fill="hold">
                            <p:stCondLst>
                              <p:cond delay="10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300"/>
                                        <p:tgtEl>
                                          <p:spTgt spid="48"/>
                                        </p:tgtEl>
                                      </p:cBhvr>
                                    </p:animEffect>
                                  </p:childTnLst>
                                </p:cTn>
                              </p:par>
                            </p:childTnLst>
                          </p:cTn>
                        </p:par>
                        <p:par>
                          <p:cTn id="94" fill="hold">
                            <p:stCondLst>
                              <p:cond delay="10500"/>
                            </p:stCondLst>
                            <p:childTnLst>
                              <p:par>
                                <p:cTn id="95" presetID="22" presetClass="entr" presetSubtype="4"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down)">
                                      <p:cBhvr>
                                        <p:cTn id="97" dur="800"/>
                                        <p:tgtEl>
                                          <p:spTgt spid="49"/>
                                        </p:tgtEl>
                                      </p:cBhvr>
                                    </p:animEffect>
                                  </p:childTnLst>
                                </p:cTn>
                              </p:par>
                            </p:childTnLst>
                          </p:cTn>
                        </p:par>
                        <p:par>
                          <p:cTn id="98" fill="hold">
                            <p:stCondLst>
                              <p:cond delay="11500"/>
                            </p:stCondLst>
                            <p:childTnLst>
                              <p:par>
                                <p:cTn id="99" presetID="2" presetClass="entr" presetSubtype="8"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200" fill="hold"/>
                                        <p:tgtEl>
                                          <p:spTgt spid="25"/>
                                        </p:tgtEl>
                                        <p:attrNameLst>
                                          <p:attrName>ppt_x</p:attrName>
                                        </p:attrNameLst>
                                      </p:cBhvr>
                                      <p:tavLst>
                                        <p:tav tm="0">
                                          <p:val>
                                            <p:strVal val="0-#ppt_w/2"/>
                                          </p:val>
                                        </p:tav>
                                        <p:tav tm="100000">
                                          <p:val>
                                            <p:strVal val="#ppt_x"/>
                                          </p:val>
                                        </p:tav>
                                      </p:tavLst>
                                    </p:anim>
                                    <p:anim calcmode="lin" valueType="num">
                                      <p:cBhvr additive="base">
                                        <p:cTn id="102" dur="200" fill="hold"/>
                                        <p:tgtEl>
                                          <p:spTgt spid="25"/>
                                        </p:tgtEl>
                                        <p:attrNameLst>
                                          <p:attrName>ppt_y</p:attrName>
                                        </p:attrNameLst>
                                      </p:cBhvr>
                                      <p:tavLst>
                                        <p:tav tm="0">
                                          <p:val>
                                            <p:strVal val="#ppt_y"/>
                                          </p:val>
                                        </p:tav>
                                        <p:tav tm="100000">
                                          <p:val>
                                            <p:strVal val="#ppt_y"/>
                                          </p:val>
                                        </p:tav>
                                      </p:tavLst>
                                    </p:anim>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300"/>
                                        <p:tgtEl>
                                          <p:spTgt spid="50"/>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down)">
                                      <p:cBhvr>
                                        <p:cTn id="110" dur="800"/>
                                        <p:tgtEl>
                                          <p:spTgt spid="51"/>
                                        </p:tgtEl>
                                      </p:cBhvr>
                                    </p:animEffect>
                                  </p:childTnLst>
                                </p:cTn>
                              </p:par>
                            </p:childTnLst>
                          </p:cTn>
                        </p:par>
                        <p:par>
                          <p:cTn id="111" fill="hold">
                            <p:stCondLst>
                              <p:cond delay="13500"/>
                            </p:stCondLst>
                            <p:childTnLst>
                              <p:par>
                                <p:cTn id="112" presetID="2" presetClass="entr" presetSubtype="2"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300" fill="hold"/>
                                        <p:tgtEl>
                                          <p:spTgt spid="53"/>
                                        </p:tgtEl>
                                        <p:attrNameLst>
                                          <p:attrName>ppt_x</p:attrName>
                                        </p:attrNameLst>
                                      </p:cBhvr>
                                      <p:tavLst>
                                        <p:tav tm="0">
                                          <p:val>
                                            <p:strVal val="1+#ppt_w/2"/>
                                          </p:val>
                                        </p:tav>
                                        <p:tav tm="100000">
                                          <p:val>
                                            <p:strVal val="#ppt_x"/>
                                          </p:val>
                                        </p:tav>
                                      </p:tavLst>
                                    </p:anim>
                                    <p:anim calcmode="lin" valueType="num">
                                      <p:cBhvr additive="base">
                                        <p:cTn id="115" dur="300" fill="hold"/>
                                        <p:tgtEl>
                                          <p:spTgt spid="53"/>
                                        </p:tgtEl>
                                        <p:attrNameLst>
                                          <p:attrName>ppt_y</p:attrName>
                                        </p:attrNameLst>
                                      </p:cBhvr>
                                      <p:tavLst>
                                        <p:tav tm="0">
                                          <p:val>
                                            <p:strVal val="#ppt_y"/>
                                          </p:val>
                                        </p:tav>
                                        <p:tav tm="100000">
                                          <p:val>
                                            <p:strVal val="#ppt_y"/>
                                          </p:val>
                                        </p:tav>
                                      </p:tavLst>
                                    </p:anim>
                                  </p:childTnLst>
                                </p:cTn>
                              </p:par>
                            </p:childTnLst>
                          </p:cTn>
                        </p:par>
                        <p:par>
                          <p:cTn id="116" fill="hold">
                            <p:stCondLst>
                              <p:cond delay="14000"/>
                            </p:stCondLst>
                            <p:childTnLst>
                              <p:par>
                                <p:cTn id="117" presetID="2" presetClass="entr" presetSubtype="2"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300" fill="hold"/>
                                        <p:tgtEl>
                                          <p:spTgt spid="52"/>
                                        </p:tgtEl>
                                        <p:attrNameLst>
                                          <p:attrName>ppt_x</p:attrName>
                                        </p:attrNameLst>
                                      </p:cBhvr>
                                      <p:tavLst>
                                        <p:tav tm="0">
                                          <p:val>
                                            <p:strVal val="1+#ppt_w/2"/>
                                          </p:val>
                                        </p:tav>
                                        <p:tav tm="100000">
                                          <p:val>
                                            <p:strVal val="#ppt_x"/>
                                          </p:val>
                                        </p:tav>
                                      </p:tavLst>
                                    </p:anim>
                                    <p:anim calcmode="lin" valueType="num">
                                      <p:cBhvr additive="base">
                                        <p:cTn id="120" dur="300" fill="hold"/>
                                        <p:tgtEl>
                                          <p:spTgt spid="52"/>
                                        </p:tgtEl>
                                        <p:attrNameLst>
                                          <p:attrName>ppt_y</p:attrName>
                                        </p:attrNameLst>
                                      </p:cBhvr>
                                      <p:tavLst>
                                        <p:tav tm="0">
                                          <p:val>
                                            <p:strVal val="#ppt_y"/>
                                          </p:val>
                                        </p:tav>
                                        <p:tav tm="100000">
                                          <p:val>
                                            <p:strVal val="#ppt_y"/>
                                          </p:val>
                                        </p:tav>
                                      </p:tavLst>
                                    </p:anim>
                                  </p:childTnLst>
                                </p:cTn>
                              </p:par>
                            </p:childTnLst>
                          </p:cTn>
                        </p:par>
                        <p:par>
                          <p:cTn id="121" fill="hold">
                            <p:stCondLst>
                              <p:cond delay="14500"/>
                            </p:stCondLst>
                            <p:childTnLst>
                              <p:par>
                                <p:cTn id="122" presetID="22" presetClass="entr" presetSubtype="8"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left)">
                                      <p:cBhvr>
                                        <p:cTn id="124" dur="500"/>
                                        <p:tgtEl>
                                          <p:spTgt spid="55"/>
                                        </p:tgtEl>
                                      </p:cBhvr>
                                    </p:animEffect>
                                  </p:childTnLst>
                                </p:cTn>
                              </p:par>
                            </p:childTnLst>
                          </p:cTn>
                        </p:par>
                        <p:par>
                          <p:cTn id="125" fill="hold">
                            <p:stCondLst>
                              <p:cond delay="15000"/>
                            </p:stCondLst>
                            <p:childTnLst>
                              <p:par>
                                <p:cTn id="126" presetID="22" presetClass="entr" presetSubtype="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wipe(left)">
                                      <p:cBhvr>
                                        <p:cTn id="128" dur="500"/>
                                        <p:tgtEl>
                                          <p:spTgt spid="54"/>
                                        </p:tgtEl>
                                      </p:cBhvr>
                                    </p:animEffect>
                                  </p:childTnLst>
                                </p:cTn>
                              </p:par>
                            </p:childTnLst>
                          </p:cTn>
                        </p:par>
                        <p:par>
                          <p:cTn id="129" fill="hold">
                            <p:stCondLst>
                              <p:cond delay="15500"/>
                            </p:stCondLst>
                            <p:childTnLst>
                              <p:par>
                                <p:cTn id="130" presetID="22" presetClass="entr" presetSubtype="8"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wipe(left)">
                                      <p:cBhvr>
                                        <p:cTn id="132" dur="500"/>
                                        <p:tgtEl>
                                          <p:spTgt spid="58"/>
                                        </p:tgtEl>
                                      </p:cBhvr>
                                    </p:animEffect>
                                  </p:childTnLst>
                                </p:cTn>
                              </p:par>
                            </p:childTnLst>
                          </p:cTn>
                        </p:par>
                        <p:par>
                          <p:cTn id="133" fill="hold">
                            <p:stCondLst>
                              <p:cond delay="16000"/>
                            </p:stCondLst>
                            <p:childTnLst>
                              <p:par>
                                <p:cTn id="134" presetID="53" presetClass="entr" presetSubtype="16" fill="hold" grpId="0" nodeType="after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300" fill="hold"/>
                                        <p:tgtEl>
                                          <p:spTgt spid="56"/>
                                        </p:tgtEl>
                                        <p:attrNameLst>
                                          <p:attrName>ppt_w</p:attrName>
                                        </p:attrNameLst>
                                      </p:cBhvr>
                                      <p:tavLst>
                                        <p:tav tm="0">
                                          <p:val>
                                            <p:fltVal val="0"/>
                                          </p:val>
                                        </p:tav>
                                        <p:tav tm="100000">
                                          <p:val>
                                            <p:strVal val="#ppt_w"/>
                                          </p:val>
                                        </p:tav>
                                      </p:tavLst>
                                    </p:anim>
                                    <p:anim calcmode="lin" valueType="num">
                                      <p:cBhvr>
                                        <p:cTn id="137" dur="300" fill="hold"/>
                                        <p:tgtEl>
                                          <p:spTgt spid="56"/>
                                        </p:tgtEl>
                                        <p:attrNameLst>
                                          <p:attrName>ppt_h</p:attrName>
                                        </p:attrNameLst>
                                      </p:cBhvr>
                                      <p:tavLst>
                                        <p:tav tm="0">
                                          <p:val>
                                            <p:fltVal val="0"/>
                                          </p:val>
                                        </p:tav>
                                        <p:tav tm="100000">
                                          <p:val>
                                            <p:strVal val="#ppt_h"/>
                                          </p:val>
                                        </p:tav>
                                      </p:tavLst>
                                    </p:anim>
                                    <p:animEffect transition="in" filter="fade">
                                      <p:cBhvr>
                                        <p:cTn id="138" dur="300"/>
                                        <p:tgtEl>
                                          <p:spTgt spid="56"/>
                                        </p:tgtEl>
                                      </p:cBhvr>
                                    </p:animEffect>
                                  </p:childTnLst>
                                </p:cTn>
                              </p:par>
                            </p:childTnLst>
                          </p:cTn>
                        </p:par>
                        <p:par>
                          <p:cTn id="139" fill="hold">
                            <p:stCondLst>
                              <p:cond delay="16500"/>
                            </p:stCondLst>
                            <p:childTnLst>
                              <p:par>
                                <p:cTn id="140" presetID="22" presetClass="entr" presetSubtype="8" fill="hold" grpId="0" nodeType="after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wipe(left)">
                                      <p:cBhvr>
                                        <p:cTn id="142" dur="500"/>
                                        <p:tgtEl>
                                          <p:spTgt spid="59"/>
                                        </p:tgtEl>
                                      </p:cBhvr>
                                    </p:animEffect>
                                  </p:childTnLst>
                                </p:cTn>
                              </p:par>
                            </p:childTnLst>
                          </p:cTn>
                        </p:par>
                        <p:par>
                          <p:cTn id="143" fill="hold">
                            <p:stCondLst>
                              <p:cond delay="17000"/>
                            </p:stCondLst>
                            <p:childTnLst>
                              <p:par>
                                <p:cTn id="144" presetID="53" presetClass="entr" presetSubtype="16"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300" fill="hold"/>
                                        <p:tgtEl>
                                          <p:spTgt spid="57"/>
                                        </p:tgtEl>
                                        <p:attrNameLst>
                                          <p:attrName>ppt_w</p:attrName>
                                        </p:attrNameLst>
                                      </p:cBhvr>
                                      <p:tavLst>
                                        <p:tav tm="0">
                                          <p:val>
                                            <p:fltVal val="0"/>
                                          </p:val>
                                        </p:tav>
                                        <p:tav tm="100000">
                                          <p:val>
                                            <p:strVal val="#ppt_w"/>
                                          </p:val>
                                        </p:tav>
                                      </p:tavLst>
                                    </p:anim>
                                    <p:anim calcmode="lin" valueType="num">
                                      <p:cBhvr>
                                        <p:cTn id="147" dur="300" fill="hold"/>
                                        <p:tgtEl>
                                          <p:spTgt spid="57"/>
                                        </p:tgtEl>
                                        <p:attrNameLst>
                                          <p:attrName>ppt_h</p:attrName>
                                        </p:attrNameLst>
                                      </p:cBhvr>
                                      <p:tavLst>
                                        <p:tav tm="0">
                                          <p:val>
                                            <p:fltVal val="0"/>
                                          </p:val>
                                        </p:tav>
                                        <p:tav tm="100000">
                                          <p:val>
                                            <p:strVal val="#ppt_h"/>
                                          </p:val>
                                        </p:tav>
                                      </p:tavLst>
                                    </p:anim>
                                    <p:animEffect transition="in" filter="fade">
                                      <p:cBhvr>
                                        <p:cTn id="148" dur="300"/>
                                        <p:tgtEl>
                                          <p:spTgt spid="57"/>
                                        </p:tgtEl>
                                      </p:cBhvr>
                                    </p:animEffect>
                                  </p:childTnLst>
                                </p:cTn>
                              </p:par>
                            </p:childTnLst>
                          </p:cTn>
                        </p:par>
                        <p:par>
                          <p:cTn id="149" fill="hold">
                            <p:stCondLst>
                              <p:cond delay="17500"/>
                            </p:stCondLst>
                            <p:childTnLst>
                              <p:par>
                                <p:cTn id="150" presetID="53" presetClass="entr" presetSubtype="16" fill="hold" grpId="0" nodeType="afterEffect">
                                  <p:stCondLst>
                                    <p:cond delay="0"/>
                                  </p:stCondLst>
                                  <p:childTnLst>
                                    <p:set>
                                      <p:cBhvr>
                                        <p:cTn id="151" dur="1" fill="hold">
                                          <p:stCondLst>
                                            <p:cond delay="0"/>
                                          </p:stCondLst>
                                        </p:cTn>
                                        <p:tgtEl>
                                          <p:spTgt spid="64"/>
                                        </p:tgtEl>
                                        <p:attrNameLst>
                                          <p:attrName>style.visibility</p:attrName>
                                        </p:attrNameLst>
                                      </p:cBhvr>
                                      <p:to>
                                        <p:strVal val="visible"/>
                                      </p:to>
                                    </p:set>
                                    <p:anim calcmode="lin" valueType="num">
                                      <p:cBhvr>
                                        <p:cTn id="152" dur="300" fill="hold"/>
                                        <p:tgtEl>
                                          <p:spTgt spid="64"/>
                                        </p:tgtEl>
                                        <p:attrNameLst>
                                          <p:attrName>ppt_w</p:attrName>
                                        </p:attrNameLst>
                                      </p:cBhvr>
                                      <p:tavLst>
                                        <p:tav tm="0">
                                          <p:val>
                                            <p:fltVal val="0"/>
                                          </p:val>
                                        </p:tav>
                                        <p:tav tm="100000">
                                          <p:val>
                                            <p:strVal val="#ppt_w"/>
                                          </p:val>
                                        </p:tav>
                                      </p:tavLst>
                                    </p:anim>
                                    <p:anim calcmode="lin" valueType="num">
                                      <p:cBhvr>
                                        <p:cTn id="153" dur="300" fill="hold"/>
                                        <p:tgtEl>
                                          <p:spTgt spid="64"/>
                                        </p:tgtEl>
                                        <p:attrNameLst>
                                          <p:attrName>ppt_h</p:attrName>
                                        </p:attrNameLst>
                                      </p:cBhvr>
                                      <p:tavLst>
                                        <p:tav tm="0">
                                          <p:val>
                                            <p:fltVal val="0"/>
                                          </p:val>
                                        </p:tav>
                                        <p:tav tm="100000">
                                          <p:val>
                                            <p:strVal val="#ppt_h"/>
                                          </p:val>
                                        </p:tav>
                                      </p:tavLst>
                                    </p:anim>
                                    <p:animEffect transition="in" filter="fade">
                                      <p:cBhvr>
                                        <p:cTn id="154" dur="300"/>
                                        <p:tgtEl>
                                          <p:spTgt spid="64"/>
                                        </p:tgtEl>
                                      </p:cBhvr>
                                    </p:animEffect>
                                  </p:childTnLst>
                                </p:cTn>
                              </p:par>
                            </p:childTnLst>
                          </p:cTn>
                        </p:par>
                        <p:par>
                          <p:cTn id="155" fill="hold">
                            <p:stCondLst>
                              <p:cond delay="18000"/>
                            </p:stCondLst>
                            <p:childTnLst>
                              <p:par>
                                <p:cTn id="156" presetID="53" presetClass="entr" presetSubtype="16" fill="hold" grpId="0" nodeType="afterEffect">
                                  <p:stCondLst>
                                    <p:cond delay="0"/>
                                  </p:stCondLst>
                                  <p:childTnLst>
                                    <p:set>
                                      <p:cBhvr>
                                        <p:cTn id="157" dur="1" fill="hold">
                                          <p:stCondLst>
                                            <p:cond delay="0"/>
                                          </p:stCondLst>
                                        </p:cTn>
                                        <p:tgtEl>
                                          <p:spTgt spid="65"/>
                                        </p:tgtEl>
                                        <p:attrNameLst>
                                          <p:attrName>style.visibility</p:attrName>
                                        </p:attrNameLst>
                                      </p:cBhvr>
                                      <p:to>
                                        <p:strVal val="visible"/>
                                      </p:to>
                                    </p:set>
                                    <p:anim calcmode="lin" valueType="num">
                                      <p:cBhvr>
                                        <p:cTn id="158" dur="300" fill="hold"/>
                                        <p:tgtEl>
                                          <p:spTgt spid="65"/>
                                        </p:tgtEl>
                                        <p:attrNameLst>
                                          <p:attrName>ppt_w</p:attrName>
                                        </p:attrNameLst>
                                      </p:cBhvr>
                                      <p:tavLst>
                                        <p:tav tm="0">
                                          <p:val>
                                            <p:fltVal val="0"/>
                                          </p:val>
                                        </p:tav>
                                        <p:tav tm="100000">
                                          <p:val>
                                            <p:strVal val="#ppt_w"/>
                                          </p:val>
                                        </p:tav>
                                      </p:tavLst>
                                    </p:anim>
                                    <p:anim calcmode="lin" valueType="num">
                                      <p:cBhvr>
                                        <p:cTn id="159" dur="300" fill="hold"/>
                                        <p:tgtEl>
                                          <p:spTgt spid="65"/>
                                        </p:tgtEl>
                                        <p:attrNameLst>
                                          <p:attrName>ppt_h</p:attrName>
                                        </p:attrNameLst>
                                      </p:cBhvr>
                                      <p:tavLst>
                                        <p:tav tm="0">
                                          <p:val>
                                            <p:fltVal val="0"/>
                                          </p:val>
                                        </p:tav>
                                        <p:tav tm="100000">
                                          <p:val>
                                            <p:strVal val="#ppt_h"/>
                                          </p:val>
                                        </p:tav>
                                      </p:tavLst>
                                    </p:anim>
                                    <p:animEffect transition="in" filter="fade">
                                      <p:cBhvr>
                                        <p:cTn id="160" dur="300"/>
                                        <p:tgtEl>
                                          <p:spTgt spid="65"/>
                                        </p:tgtEl>
                                      </p:cBhvr>
                                    </p:animEffect>
                                  </p:childTnLst>
                                </p:cTn>
                              </p:par>
                            </p:childTnLst>
                          </p:cTn>
                        </p:par>
                        <p:par>
                          <p:cTn id="161" fill="hold">
                            <p:stCondLst>
                              <p:cond delay="18500"/>
                            </p:stCondLst>
                            <p:childTnLst>
                              <p:par>
                                <p:cTn id="162" presetID="53" presetClass="entr" presetSubtype="16" fill="hold" grpId="0" nodeType="afterEffect">
                                  <p:stCondLst>
                                    <p:cond delay="0"/>
                                  </p:stCondLst>
                                  <p:childTnLst>
                                    <p:set>
                                      <p:cBhvr>
                                        <p:cTn id="163" dur="1" fill="hold">
                                          <p:stCondLst>
                                            <p:cond delay="0"/>
                                          </p:stCondLst>
                                        </p:cTn>
                                        <p:tgtEl>
                                          <p:spTgt spid="66"/>
                                        </p:tgtEl>
                                        <p:attrNameLst>
                                          <p:attrName>style.visibility</p:attrName>
                                        </p:attrNameLst>
                                      </p:cBhvr>
                                      <p:to>
                                        <p:strVal val="visible"/>
                                      </p:to>
                                    </p:set>
                                    <p:anim calcmode="lin" valueType="num">
                                      <p:cBhvr>
                                        <p:cTn id="164" dur="300" fill="hold"/>
                                        <p:tgtEl>
                                          <p:spTgt spid="66"/>
                                        </p:tgtEl>
                                        <p:attrNameLst>
                                          <p:attrName>ppt_w</p:attrName>
                                        </p:attrNameLst>
                                      </p:cBhvr>
                                      <p:tavLst>
                                        <p:tav tm="0">
                                          <p:val>
                                            <p:fltVal val="0"/>
                                          </p:val>
                                        </p:tav>
                                        <p:tav tm="100000">
                                          <p:val>
                                            <p:strVal val="#ppt_w"/>
                                          </p:val>
                                        </p:tav>
                                      </p:tavLst>
                                    </p:anim>
                                    <p:anim calcmode="lin" valueType="num">
                                      <p:cBhvr>
                                        <p:cTn id="165" dur="300" fill="hold"/>
                                        <p:tgtEl>
                                          <p:spTgt spid="66"/>
                                        </p:tgtEl>
                                        <p:attrNameLst>
                                          <p:attrName>ppt_h</p:attrName>
                                        </p:attrNameLst>
                                      </p:cBhvr>
                                      <p:tavLst>
                                        <p:tav tm="0">
                                          <p:val>
                                            <p:fltVal val="0"/>
                                          </p:val>
                                        </p:tav>
                                        <p:tav tm="100000">
                                          <p:val>
                                            <p:strVal val="#ppt_h"/>
                                          </p:val>
                                        </p:tav>
                                      </p:tavLst>
                                    </p:anim>
                                    <p:animEffect transition="in" filter="fade">
                                      <p:cBhvr>
                                        <p:cTn id="166" dur="300"/>
                                        <p:tgtEl>
                                          <p:spTgt spid="66"/>
                                        </p:tgtEl>
                                      </p:cBhvr>
                                    </p:animEffect>
                                  </p:childTnLst>
                                </p:cTn>
                              </p:par>
                            </p:childTnLst>
                          </p:cTn>
                        </p:par>
                        <p:par>
                          <p:cTn id="167" fill="hold">
                            <p:stCondLst>
                              <p:cond delay="19000"/>
                            </p:stCondLst>
                            <p:childTnLst>
                              <p:par>
                                <p:cTn id="168" presetID="10" presetClass="entr" presetSubtype="0" fill="hold" grpId="0" nodeType="after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fade">
                                      <p:cBhvr>
                                        <p:cTn id="170" dur="500"/>
                                        <p:tgtEl>
                                          <p:spTgt spid="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1"/>
                                        </p:tgtEl>
                                        <p:attrNameLst>
                                          <p:attrName>style.visibility</p:attrName>
                                        </p:attrNameLst>
                                      </p:cBhvr>
                                      <p:to>
                                        <p:strVal val="visible"/>
                                      </p:to>
                                    </p:set>
                                    <p:animEffect transition="in" filter="fade">
                                      <p:cBhvr>
                                        <p:cTn id="173" dur="500"/>
                                        <p:tgtEl>
                                          <p:spTgt spid="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500"/>
                                        <p:tgtEl>
                                          <p:spTgt spid="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animBg="1"/>
      <p:bldP spid="57" grpId="0" animBg="1"/>
      <p:bldP spid="58" grpId="0"/>
      <p:bldP spid="59" grpId="0"/>
      <p:bldP spid="60" grpId="0"/>
      <p:bldP spid="61" grpId="0"/>
      <p:bldP spid="62" grpId="0"/>
      <p:bldP spid="63" grpId="0"/>
      <p:bldP spid="64" grpId="0" animBg="1"/>
      <p:bldP spid="65" grpId="0" animBg="1"/>
      <p:bldP spid="66"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5"/>
          <p:cNvSpPr>
            <a:spLocks noChangeArrowheads="1"/>
          </p:cNvSpPr>
          <p:nvPr/>
        </p:nvSpPr>
        <p:spPr bwMode="auto">
          <a:xfrm>
            <a:off x="1301200" y="2883737"/>
            <a:ext cx="1443962" cy="2259763"/>
          </a:xfrm>
          <a:prstGeom prst="rect">
            <a:avLst/>
          </a:prstGeom>
          <a:solidFill>
            <a:schemeClr val="tx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69" name="Rectangle 6"/>
          <p:cNvSpPr>
            <a:spLocks noChangeArrowheads="1"/>
          </p:cNvSpPr>
          <p:nvPr/>
        </p:nvSpPr>
        <p:spPr bwMode="auto">
          <a:xfrm>
            <a:off x="2907080" y="3401917"/>
            <a:ext cx="1459488" cy="1741584"/>
          </a:xfrm>
          <a:prstGeom prst="rect">
            <a:avLst/>
          </a:prstGeom>
          <a:solidFill>
            <a:schemeClr val="tx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70" name="Rectangle 7"/>
          <p:cNvSpPr>
            <a:spLocks noChangeArrowheads="1"/>
          </p:cNvSpPr>
          <p:nvPr/>
        </p:nvSpPr>
        <p:spPr bwMode="auto">
          <a:xfrm>
            <a:off x="4528487" y="3932189"/>
            <a:ext cx="1459488" cy="1211312"/>
          </a:xfrm>
          <a:prstGeom prst="rect">
            <a:avLst/>
          </a:prstGeom>
          <a:solidFill>
            <a:schemeClr val="bg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71" name="Rectangle 8"/>
          <p:cNvSpPr>
            <a:spLocks noChangeArrowheads="1"/>
          </p:cNvSpPr>
          <p:nvPr/>
        </p:nvSpPr>
        <p:spPr bwMode="auto">
          <a:xfrm>
            <a:off x="6149892" y="2192721"/>
            <a:ext cx="1459488" cy="2950779"/>
          </a:xfrm>
          <a:prstGeom prst="rect">
            <a:avLst/>
          </a:prstGeom>
          <a:solidFill>
            <a:schemeClr val="tx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72" name="TextBox 682"/>
          <p:cNvSpPr txBox="1"/>
          <p:nvPr/>
        </p:nvSpPr>
        <p:spPr>
          <a:xfrm>
            <a:off x="1623074" y="2977062"/>
            <a:ext cx="932702" cy="530792"/>
          </a:xfrm>
          <a:prstGeom prst="rect">
            <a:avLst/>
          </a:prstGeom>
          <a:noFill/>
        </p:spPr>
        <p:txBody>
          <a:bodyPr wrap="none" lIns="68543" tIns="34272" rIns="68543" bIns="3427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TextBox 682"/>
          <p:cNvSpPr txBox="1"/>
          <p:nvPr/>
        </p:nvSpPr>
        <p:spPr>
          <a:xfrm>
            <a:off x="3211437" y="3481032"/>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45%</a:t>
            </a:r>
            <a:endParaRPr lang="zh-CN" altLang="en-US" sz="3000" dirty="0">
              <a:solidFill>
                <a:schemeClr val="bg1"/>
              </a:solidFill>
            </a:endParaRPr>
          </a:p>
        </p:txBody>
      </p:sp>
      <p:sp>
        <p:nvSpPr>
          <p:cNvPr id="74" name="TextBox 682"/>
          <p:cNvSpPr txBox="1"/>
          <p:nvPr/>
        </p:nvSpPr>
        <p:spPr>
          <a:xfrm>
            <a:off x="4815223" y="4011910"/>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rgbClr val="F5F5F5"/>
                </a:solidFill>
              </a:rPr>
              <a:t>39%</a:t>
            </a:r>
            <a:endParaRPr lang="zh-CN" altLang="en-US" sz="3000" dirty="0">
              <a:solidFill>
                <a:srgbClr val="F5F5F5"/>
              </a:solidFill>
            </a:endParaRPr>
          </a:p>
        </p:txBody>
      </p:sp>
      <p:sp>
        <p:nvSpPr>
          <p:cNvPr id="75" name="TextBox 682"/>
          <p:cNvSpPr txBox="1"/>
          <p:nvPr/>
        </p:nvSpPr>
        <p:spPr>
          <a:xfrm>
            <a:off x="6419931" y="2256896"/>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70%</a:t>
            </a:r>
            <a:endParaRPr lang="zh-CN" altLang="en-US" sz="3000" dirty="0">
              <a:solidFill>
                <a:schemeClr val="bg1"/>
              </a:solidFill>
            </a:endParaRPr>
          </a:p>
        </p:txBody>
      </p:sp>
      <p:sp>
        <p:nvSpPr>
          <p:cNvPr id="76" name="Copyright Notice"/>
          <p:cNvSpPr/>
          <p:nvPr/>
        </p:nvSpPr>
        <p:spPr bwMode="auto">
          <a:xfrm>
            <a:off x="1497696" y="2469361"/>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3159284" y="2982665"/>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Copyright Notice"/>
          <p:cNvSpPr/>
          <p:nvPr/>
        </p:nvSpPr>
        <p:spPr bwMode="auto">
          <a:xfrm>
            <a:off x="4763070" y="3535135"/>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Copyright Notice"/>
          <p:cNvSpPr/>
          <p:nvPr/>
        </p:nvSpPr>
        <p:spPr bwMode="auto">
          <a:xfrm>
            <a:off x="6375767" y="1779662"/>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1225371" y="1059582"/>
            <a:ext cx="4210725" cy="1084876"/>
          </a:xfrm>
          <a:prstGeom prst="rect">
            <a:avLst/>
          </a:prstGeom>
        </p:spPr>
        <p:txBody>
          <a:bodyPr wrap="square" lIns="68543" tIns="34272" rIns="68543" bIns="34272">
            <a:spAutoFit/>
          </a:bodyPr>
          <a:lstStyle/>
          <a:p>
            <a:pPr>
              <a:lnSpc>
                <a:spcPct val="20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9" name="TextBox 18"/>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7371">
        <p14:switch dir="r"/>
      </p:transition>
    </mc:Choice>
    <mc:Fallback>
      <p:transition spd="slow" advClick="0" advTm="73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500"/>
                                        <p:tgtEl>
                                          <p:spTgt spid="7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randombar(horizontal)">
                                      <p:cBhvr>
                                        <p:cTn id="27" dur="500"/>
                                        <p:tgtEl>
                                          <p:spTgt spid="7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down)">
                                      <p:cBhvr>
                                        <p:cTn id="35" dur="500"/>
                                        <p:tgtEl>
                                          <p:spTgt spid="7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randombar(horizontal)">
                                      <p:cBhvr>
                                        <p:cTn id="39" dur="500"/>
                                        <p:tgtEl>
                                          <p:spTgt spid="7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randombar(horizontal)">
                                      <p:cBhvr>
                                        <p:cTn id="51" dur="500"/>
                                        <p:tgtEl>
                                          <p:spTgt spid="7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5"/>
          <p:cNvSpPr>
            <a:spLocks noChangeArrowheads="1"/>
          </p:cNvSpPr>
          <p:nvPr/>
        </p:nvSpPr>
        <p:spPr bwMode="auto">
          <a:xfrm rot="10800000">
            <a:off x="985404" y="3030011"/>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lIns="72148" tIns="36075" rIns="72148" bIns="36075" rtlCol="0" anchor="ctr"/>
          <a:lstStyle/>
          <a:p>
            <a:pPr algn="ctr"/>
            <a:endParaRPr lang="zh-CN" altLang="en-US" dirty="0"/>
          </a:p>
        </p:txBody>
      </p:sp>
      <p:sp>
        <p:nvSpPr>
          <p:cNvPr id="30" name="AutoShape 3"/>
          <p:cNvSpPr>
            <a:spLocks noChangeArrowheads="1"/>
          </p:cNvSpPr>
          <p:nvPr/>
        </p:nvSpPr>
        <p:spPr bwMode="auto">
          <a:xfrm rot="10800000">
            <a:off x="1782861" y="1999303"/>
            <a:ext cx="1094578"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lIns="72148" tIns="36075" rIns="72148" bIns="36075" rtlCol="0" anchor="ctr"/>
          <a:lstStyle/>
          <a:p>
            <a:pPr algn="ctr"/>
            <a:endParaRPr lang="zh-CN" altLang="en-US" dirty="0"/>
          </a:p>
        </p:txBody>
      </p:sp>
      <p:sp>
        <p:nvSpPr>
          <p:cNvPr id="31" name="AutoShape 6"/>
          <p:cNvSpPr>
            <a:spLocks noChangeArrowheads="1"/>
          </p:cNvSpPr>
          <p:nvPr/>
        </p:nvSpPr>
        <p:spPr bwMode="auto">
          <a:xfrm>
            <a:off x="1987486" y="1326959"/>
            <a:ext cx="685327" cy="583587"/>
          </a:xfrm>
          <a:prstGeom prst="triangle">
            <a:avLst>
              <a:gd name="adj" fmla="val 5000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sp>
        <p:nvSpPr>
          <p:cNvPr id="33" name="AutoShape 4"/>
          <p:cNvSpPr>
            <a:spLocks noChangeArrowheads="1"/>
          </p:cNvSpPr>
          <p:nvPr/>
        </p:nvSpPr>
        <p:spPr bwMode="auto">
          <a:xfrm rot="10800000">
            <a:off x="1455649" y="2426454"/>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sp>
        <p:nvSpPr>
          <p:cNvPr id="34" name="AutoShape 5"/>
          <p:cNvSpPr>
            <a:spLocks noChangeArrowheads="1"/>
          </p:cNvSpPr>
          <p:nvPr/>
        </p:nvSpPr>
        <p:spPr bwMode="auto">
          <a:xfrm rot="10800000">
            <a:off x="543727" y="3880635"/>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9071" h="21295">
                <a:moveTo>
                  <a:pt x="0" y="1"/>
                </a:moveTo>
                <a:lnTo>
                  <a:pt x="2235" y="21295"/>
                </a:lnTo>
                <a:lnTo>
                  <a:pt x="16979" y="21295"/>
                </a:lnTo>
                <a:lnTo>
                  <a:pt x="19071" y="0"/>
                </a:lnTo>
                <a:lnTo>
                  <a:pt x="0" y="1"/>
                </a:ln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cxnSp>
        <p:nvCxnSpPr>
          <p:cNvPr id="35" name="直接连接符 34"/>
          <p:cNvCxnSpPr/>
          <p:nvPr/>
        </p:nvCxnSpPr>
        <p:spPr>
          <a:xfrm>
            <a:off x="2356051" y="1647274"/>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2345128" y="2151015"/>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2356051" y="2673650"/>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2330151" y="3438490"/>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2330151" y="4195712"/>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436096" y="3839110"/>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325798" y="3825669"/>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5436096" y="3086481"/>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325798" y="3079855"/>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5436096" y="2351914"/>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325798" y="2322518"/>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436096" y="1795455"/>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325798" y="1807956"/>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436096" y="1275606"/>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4325798" y="1288106"/>
            <a:ext cx="876295" cy="292116"/>
          </a:xfrm>
          <a:prstGeom prst="rect">
            <a:avLst/>
          </a:prstGeom>
          <a:noFill/>
        </p:spPr>
        <p:txBody>
          <a:bodyPr wrap="none" lIns="72148" tIns="36075" rIns="72148" bIns="36075"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475">
        <p14:flip dir="r"/>
      </p:transition>
    </mc:Choice>
    <mc:Fallback>
      <p:transition spd="slow" advClick="0" advTm="547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64000">
                                          <p:cBhvr additive="base">
                                            <p:cTn id="7" dur="1000" fill="hold"/>
                                            <p:tgtEl>
                                              <p:spTgt spid="34"/>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14:bounceEnd="64000">
                                          <p:cBhvr additive="base">
                                            <p:cTn id="1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33"/>
                                            </p:tgtEl>
                                            <p:attrNameLst>
                                              <p:attrName>style.visibility</p:attrName>
                                            </p:attrNameLst>
                                          </p:cBhvr>
                                          <p:to>
                                            <p:strVal val="visible"/>
                                          </p:to>
                                        </p:set>
                                        <p:anim calcmode="lin" valueType="num" p14:bounceEnd="64000">
                                          <p:cBhvr additive="base">
                                            <p:cTn id="15" dur="1000" fill="hold"/>
                                            <p:tgtEl>
                                              <p:spTgt spid="3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64000">
                                          <p:cBhvr additive="base">
                                            <p:cTn id="19" dur="1000" fill="hold"/>
                                            <p:tgtEl>
                                              <p:spTgt spid="3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14:bounceEnd="64000">
                                          <p:cBhvr additive="base">
                                            <p:cTn id="23" dur="1000" fill="hold"/>
                                            <p:tgtEl>
                                              <p:spTgt spid="31"/>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250" fill="hold"/>
                                            <p:tgtEl>
                                              <p:spTgt spid="59"/>
                                            </p:tgtEl>
                                            <p:attrNameLst>
                                              <p:attrName>ppt_x</p:attrName>
                                            </p:attrNameLst>
                                          </p:cBhvr>
                                          <p:tavLst>
                                            <p:tav tm="0">
                                              <p:val>
                                                <p:strVal val="#ppt_x"/>
                                              </p:val>
                                            </p:tav>
                                            <p:tav tm="100000">
                                              <p:val>
                                                <p:strVal val="#ppt_x"/>
                                              </p:val>
                                            </p:tav>
                                          </p:tavLst>
                                        </p:anim>
                                        <p:anim calcmode="lin" valueType="num">
                                          <p:cBhvr>
                                            <p:cTn id="45" dur="250" fill="hold"/>
                                            <p:tgtEl>
                                              <p:spTgt spid="59"/>
                                            </p:tgtEl>
                                            <p:attrNameLst>
                                              <p:attrName>ppt_y</p:attrName>
                                            </p:attrNameLst>
                                          </p:cBhvr>
                                          <p:tavLst>
                                            <p:tav tm="0">
                                              <p:val>
                                                <p:strVal val="#ppt_y-#ppt_h/2"/>
                                              </p:val>
                                            </p:tav>
                                            <p:tav tm="100000">
                                              <p:val>
                                                <p:strVal val="#ppt_y"/>
                                              </p:val>
                                            </p:tav>
                                          </p:tavLst>
                                        </p:anim>
                                        <p:anim calcmode="lin" valueType="num">
                                          <p:cBhvr>
                                            <p:cTn id="46" dur="250" fill="hold"/>
                                            <p:tgtEl>
                                              <p:spTgt spid="59"/>
                                            </p:tgtEl>
                                            <p:attrNameLst>
                                              <p:attrName>ppt_w</p:attrName>
                                            </p:attrNameLst>
                                          </p:cBhvr>
                                          <p:tavLst>
                                            <p:tav tm="0">
                                              <p:val>
                                                <p:strVal val="#ppt_w"/>
                                              </p:val>
                                            </p:tav>
                                            <p:tav tm="100000">
                                              <p:val>
                                                <p:strVal val="#ppt_w"/>
                                              </p:val>
                                            </p:tav>
                                          </p:tavLst>
                                        </p:anim>
                                        <p:anim calcmode="lin" valueType="num">
                                          <p:cBhvr>
                                            <p:cTn id="47" dur="250" fill="hold"/>
                                            <p:tgtEl>
                                              <p:spTgt spid="5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57"/>
                                            </p:tgtEl>
                                            <p:attrNameLst>
                                              <p:attrName>style.visibility</p:attrName>
                                            </p:attrNameLst>
                                          </p:cBhvr>
                                          <p:to>
                                            <p:strVal val="visible"/>
                                          </p:to>
                                        </p:set>
                                        <p:anim calcmode="lin" valueType="num">
                                          <p:cBhvr>
                                            <p:cTn id="50" dur="250" fill="hold"/>
                                            <p:tgtEl>
                                              <p:spTgt spid="57"/>
                                            </p:tgtEl>
                                            <p:attrNameLst>
                                              <p:attrName>ppt_x</p:attrName>
                                            </p:attrNameLst>
                                          </p:cBhvr>
                                          <p:tavLst>
                                            <p:tav tm="0">
                                              <p:val>
                                                <p:strVal val="#ppt_x"/>
                                              </p:val>
                                            </p:tav>
                                            <p:tav tm="100000">
                                              <p:val>
                                                <p:strVal val="#ppt_x"/>
                                              </p:val>
                                            </p:tav>
                                          </p:tavLst>
                                        </p:anim>
                                        <p:anim calcmode="lin" valueType="num">
                                          <p:cBhvr>
                                            <p:cTn id="51" dur="250" fill="hold"/>
                                            <p:tgtEl>
                                              <p:spTgt spid="57"/>
                                            </p:tgtEl>
                                            <p:attrNameLst>
                                              <p:attrName>ppt_y</p:attrName>
                                            </p:attrNameLst>
                                          </p:cBhvr>
                                          <p:tavLst>
                                            <p:tav tm="0">
                                              <p:val>
                                                <p:strVal val="#ppt_y-#ppt_h/2"/>
                                              </p:val>
                                            </p:tav>
                                            <p:tav tm="100000">
                                              <p:val>
                                                <p:strVal val="#ppt_y"/>
                                              </p:val>
                                            </p:tav>
                                          </p:tavLst>
                                        </p:anim>
                                        <p:anim calcmode="lin" valueType="num">
                                          <p:cBhvr>
                                            <p:cTn id="52" dur="250" fill="hold"/>
                                            <p:tgtEl>
                                              <p:spTgt spid="57"/>
                                            </p:tgtEl>
                                            <p:attrNameLst>
                                              <p:attrName>ppt_w</p:attrName>
                                            </p:attrNameLst>
                                          </p:cBhvr>
                                          <p:tavLst>
                                            <p:tav tm="0">
                                              <p:val>
                                                <p:strVal val="#ppt_w"/>
                                              </p:val>
                                            </p:tav>
                                            <p:tav tm="100000">
                                              <p:val>
                                                <p:strVal val="#ppt_w"/>
                                              </p:val>
                                            </p:tav>
                                          </p:tavLst>
                                        </p:anim>
                                        <p:anim calcmode="lin" valueType="num">
                                          <p:cBhvr>
                                            <p:cTn id="53" dur="250" fill="hold"/>
                                            <p:tgtEl>
                                              <p:spTgt spid="5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250" fill="hold"/>
                                            <p:tgtEl>
                                              <p:spTgt spid="55"/>
                                            </p:tgtEl>
                                            <p:attrNameLst>
                                              <p:attrName>ppt_x</p:attrName>
                                            </p:attrNameLst>
                                          </p:cBhvr>
                                          <p:tavLst>
                                            <p:tav tm="0">
                                              <p:val>
                                                <p:strVal val="#ppt_x"/>
                                              </p:val>
                                            </p:tav>
                                            <p:tav tm="100000">
                                              <p:val>
                                                <p:strVal val="#ppt_x"/>
                                              </p:val>
                                            </p:tav>
                                          </p:tavLst>
                                        </p:anim>
                                        <p:anim calcmode="lin" valueType="num">
                                          <p:cBhvr>
                                            <p:cTn id="57" dur="250" fill="hold"/>
                                            <p:tgtEl>
                                              <p:spTgt spid="55"/>
                                            </p:tgtEl>
                                            <p:attrNameLst>
                                              <p:attrName>ppt_y</p:attrName>
                                            </p:attrNameLst>
                                          </p:cBhvr>
                                          <p:tavLst>
                                            <p:tav tm="0">
                                              <p:val>
                                                <p:strVal val="#ppt_y-#ppt_h/2"/>
                                              </p:val>
                                            </p:tav>
                                            <p:tav tm="100000">
                                              <p:val>
                                                <p:strVal val="#ppt_y"/>
                                              </p:val>
                                            </p:tav>
                                          </p:tavLst>
                                        </p:anim>
                                        <p:anim calcmode="lin" valueType="num">
                                          <p:cBhvr>
                                            <p:cTn id="58" dur="250" fill="hold"/>
                                            <p:tgtEl>
                                              <p:spTgt spid="55"/>
                                            </p:tgtEl>
                                            <p:attrNameLst>
                                              <p:attrName>ppt_w</p:attrName>
                                            </p:attrNameLst>
                                          </p:cBhvr>
                                          <p:tavLst>
                                            <p:tav tm="0">
                                              <p:val>
                                                <p:strVal val="#ppt_w"/>
                                              </p:val>
                                            </p:tav>
                                            <p:tav tm="100000">
                                              <p:val>
                                                <p:strVal val="#ppt_w"/>
                                              </p:val>
                                            </p:tav>
                                          </p:tavLst>
                                        </p:anim>
                                        <p:anim calcmode="lin" valueType="num">
                                          <p:cBhvr>
                                            <p:cTn id="59" dur="250" fill="hold"/>
                                            <p:tgtEl>
                                              <p:spTgt spid="5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53"/>
                                            </p:tgtEl>
                                            <p:attrNameLst>
                                              <p:attrName>style.visibility</p:attrName>
                                            </p:attrNameLst>
                                          </p:cBhvr>
                                          <p:to>
                                            <p:strVal val="visible"/>
                                          </p:to>
                                        </p:set>
                                        <p:anim calcmode="lin" valueType="num">
                                          <p:cBhvr>
                                            <p:cTn id="62" dur="250" fill="hold"/>
                                            <p:tgtEl>
                                              <p:spTgt spid="53"/>
                                            </p:tgtEl>
                                            <p:attrNameLst>
                                              <p:attrName>ppt_x</p:attrName>
                                            </p:attrNameLst>
                                          </p:cBhvr>
                                          <p:tavLst>
                                            <p:tav tm="0">
                                              <p:val>
                                                <p:strVal val="#ppt_x"/>
                                              </p:val>
                                            </p:tav>
                                            <p:tav tm="100000">
                                              <p:val>
                                                <p:strVal val="#ppt_x"/>
                                              </p:val>
                                            </p:tav>
                                          </p:tavLst>
                                        </p:anim>
                                        <p:anim calcmode="lin" valueType="num">
                                          <p:cBhvr>
                                            <p:cTn id="63" dur="250" fill="hold"/>
                                            <p:tgtEl>
                                              <p:spTgt spid="53"/>
                                            </p:tgtEl>
                                            <p:attrNameLst>
                                              <p:attrName>ppt_y</p:attrName>
                                            </p:attrNameLst>
                                          </p:cBhvr>
                                          <p:tavLst>
                                            <p:tav tm="0">
                                              <p:val>
                                                <p:strVal val="#ppt_y-#ppt_h/2"/>
                                              </p:val>
                                            </p:tav>
                                            <p:tav tm="100000">
                                              <p:val>
                                                <p:strVal val="#ppt_y"/>
                                              </p:val>
                                            </p:tav>
                                          </p:tavLst>
                                        </p:anim>
                                        <p:anim calcmode="lin" valueType="num">
                                          <p:cBhvr>
                                            <p:cTn id="64" dur="250" fill="hold"/>
                                            <p:tgtEl>
                                              <p:spTgt spid="53"/>
                                            </p:tgtEl>
                                            <p:attrNameLst>
                                              <p:attrName>ppt_w</p:attrName>
                                            </p:attrNameLst>
                                          </p:cBhvr>
                                          <p:tavLst>
                                            <p:tav tm="0">
                                              <p:val>
                                                <p:strVal val="#ppt_w"/>
                                              </p:val>
                                            </p:tav>
                                            <p:tav tm="100000">
                                              <p:val>
                                                <p:strVal val="#ppt_w"/>
                                              </p:val>
                                            </p:tav>
                                          </p:tavLst>
                                        </p:anim>
                                        <p:anim calcmode="lin" valueType="num">
                                          <p:cBhvr>
                                            <p:cTn id="65" dur="250" fill="hold"/>
                                            <p:tgtEl>
                                              <p:spTgt spid="5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51"/>
                                            </p:tgtEl>
                                            <p:attrNameLst>
                                              <p:attrName>style.visibility</p:attrName>
                                            </p:attrNameLst>
                                          </p:cBhvr>
                                          <p:to>
                                            <p:strVal val="visible"/>
                                          </p:to>
                                        </p:set>
                                        <p:anim calcmode="lin" valueType="num">
                                          <p:cBhvr>
                                            <p:cTn id="68" dur="250" fill="hold"/>
                                            <p:tgtEl>
                                              <p:spTgt spid="51"/>
                                            </p:tgtEl>
                                            <p:attrNameLst>
                                              <p:attrName>ppt_x</p:attrName>
                                            </p:attrNameLst>
                                          </p:cBhvr>
                                          <p:tavLst>
                                            <p:tav tm="0">
                                              <p:val>
                                                <p:strVal val="#ppt_x"/>
                                              </p:val>
                                            </p:tav>
                                            <p:tav tm="100000">
                                              <p:val>
                                                <p:strVal val="#ppt_x"/>
                                              </p:val>
                                            </p:tav>
                                          </p:tavLst>
                                        </p:anim>
                                        <p:anim calcmode="lin" valueType="num">
                                          <p:cBhvr>
                                            <p:cTn id="69" dur="250" fill="hold"/>
                                            <p:tgtEl>
                                              <p:spTgt spid="51"/>
                                            </p:tgtEl>
                                            <p:attrNameLst>
                                              <p:attrName>ppt_y</p:attrName>
                                            </p:attrNameLst>
                                          </p:cBhvr>
                                          <p:tavLst>
                                            <p:tav tm="0">
                                              <p:val>
                                                <p:strVal val="#ppt_y-#ppt_h/2"/>
                                              </p:val>
                                            </p:tav>
                                            <p:tav tm="100000">
                                              <p:val>
                                                <p:strVal val="#ppt_y"/>
                                              </p:val>
                                            </p:tav>
                                          </p:tavLst>
                                        </p:anim>
                                        <p:anim calcmode="lin" valueType="num">
                                          <p:cBhvr>
                                            <p:cTn id="70" dur="250" fill="hold"/>
                                            <p:tgtEl>
                                              <p:spTgt spid="51"/>
                                            </p:tgtEl>
                                            <p:attrNameLst>
                                              <p:attrName>ppt_w</p:attrName>
                                            </p:attrNameLst>
                                          </p:cBhvr>
                                          <p:tavLst>
                                            <p:tav tm="0">
                                              <p:val>
                                                <p:strVal val="#ppt_w"/>
                                              </p:val>
                                            </p:tav>
                                            <p:tav tm="100000">
                                              <p:val>
                                                <p:strVal val="#ppt_w"/>
                                              </p:val>
                                            </p:tav>
                                          </p:tavLst>
                                        </p:anim>
                                        <p:anim calcmode="lin" valueType="num">
                                          <p:cBhvr>
                                            <p:cTn id="71" dur="250" fill="hold"/>
                                            <p:tgtEl>
                                              <p:spTgt spid="5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3" grpId="0" animBg="1"/>
          <p:bldP spid="34" grpId="0" animBg="1"/>
          <p:bldP spid="50" grpId="0"/>
          <p:bldP spid="51" grpId="0"/>
          <p:bldP spid="52" grpId="0"/>
          <p:bldP spid="53" grpId="0"/>
          <p:bldP spid="54" grpId="0"/>
          <p:bldP spid="55" grpId="0"/>
          <p:bldP spid="56" grpId="0"/>
          <p:bldP spid="57"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250" fill="hold"/>
                                            <p:tgtEl>
                                              <p:spTgt spid="59"/>
                                            </p:tgtEl>
                                            <p:attrNameLst>
                                              <p:attrName>ppt_x</p:attrName>
                                            </p:attrNameLst>
                                          </p:cBhvr>
                                          <p:tavLst>
                                            <p:tav tm="0">
                                              <p:val>
                                                <p:strVal val="#ppt_x"/>
                                              </p:val>
                                            </p:tav>
                                            <p:tav tm="100000">
                                              <p:val>
                                                <p:strVal val="#ppt_x"/>
                                              </p:val>
                                            </p:tav>
                                          </p:tavLst>
                                        </p:anim>
                                        <p:anim calcmode="lin" valueType="num">
                                          <p:cBhvr>
                                            <p:cTn id="45" dur="250" fill="hold"/>
                                            <p:tgtEl>
                                              <p:spTgt spid="59"/>
                                            </p:tgtEl>
                                            <p:attrNameLst>
                                              <p:attrName>ppt_y</p:attrName>
                                            </p:attrNameLst>
                                          </p:cBhvr>
                                          <p:tavLst>
                                            <p:tav tm="0">
                                              <p:val>
                                                <p:strVal val="#ppt_y-#ppt_h/2"/>
                                              </p:val>
                                            </p:tav>
                                            <p:tav tm="100000">
                                              <p:val>
                                                <p:strVal val="#ppt_y"/>
                                              </p:val>
                                            </p:tav>
                                          </p:tavLst>
                                        </p:anim>
                                        <p:anim calcmode="lin" valueType="num">
                                          <p:cBhvr>
                                            <p:cTn id="46" dur="250" fill="hold"/>
                                            <p:tgtEl>
                                              <p:spTgt spid="59"/>
                                            </p:tgtEl>
                                            <p:attrNameLst>
                                              <p:attrName>ppt_w</p:attrName>
                                            </p:attrNameLst>
                                          </p:cBhvr>
                                          <p:tavLst>
                                            <p:tav tm="0">
                                              <p:val>
                                                <p:strVal val="#ppt_w"/>
                                              </p:val>
                                            </p:tav>
                                            <p:tav tm="100000">
                                              <p:val>
                                                <p:strVal val="#ppt_w"/>
                                              </p:val>
                                            </p:tav>
                                          </p:tavLst>
                                        </p:anim>
                                        <p:anim calcmode="lin" valueType="num">
                                          <p:cBhvr>
                                            <p:cTn id="47" dur="250" fill="hold"/>
                                            <p:tgtEl>
                                              <p:spTgt spid="5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57"/>
                                            </p:tgtEl>
                                            <p:attrNameLst>
                                              <p:attrName>style.visibility</p:attrName>
                                            </p:attrNameLst>
                                          </p:cBhvr>
                                          <p:to>
                                            <p:strVal val="visible"/>
                                          </p:to>
                                        </p:set>
                                        <p:anim calcmode="lin" valueType="num">
                                          <p:cBhvr>
                                            <p:cTn id="50" dur="250" fill="hold"/>
                                            <p:tgtEl>
                                              <p:spTgt spid="57"/>
                                            </p:tgtEl>
                                            <p:attrNameLst>
                                              <p:attrName>ppt_x</p:attrName>
                                            </p:attrNameLst>
                                          </p:cBhvr>
                                          <p:tavLst>
                                            <p:tav tm="0">
                                              <p:val>
                                                <p:strVal val="#ppt_x"/>
                                              </p:val>
                                            </p:tav>
                                            <p:tav tm="100000">
                                              <p:val>
                                                <p:strVal val="#ppt_x"/>
                                              </p:val>
                                            </p:tav>
                                          </p:tavLst>
                                        </p:anim>
                                        <p:anim calcmode="lin" valueType="num">
                                          <p:cBhvr>
                                            <p:cTn id="51" dur="250" fill="hold"/>
                                            <p:tgtEl>
                                              <p:spTgt spid="57"/>
                                            </p:tgtEl>
                                            <p:attrNameLst>
                                              <p:attrName>ppt_y</p:attrName>
                                            </p:attrNameLst>
                                          </p:cBhvr>
                                          <p:tavLst>
                                            <p:tav tm="0">
                                              <p:val>
                                                <p:strVal val="#ppt_y-#ppt_h/2"/>
                                              </p:val>
                                            </p:tav>
                                            <p:tav tm="100000">
                                              <p:val>
                                                <p:strVal val="#ppt_y"/>
                                              </p:val>
                                            </p:tav>
                                          </p:tavLst>
                                        </p:anim>
                                        <p:anim calcmode="lin" valueType="num">
                                          <p:cBhvr>
                                            <p:cTn id="52" dur="250" fill="hold"/>
                                            <p:tgtEl>
                                              <p:spTgt spid="57"/>
                                            </p:tgtEl>
                                            <p:attrNameLst>
                                              <p:attrName>ppt_w</p:attrName>
                                            </p:attrNameLst>
                                          </p:cBhvr>
                                          <p:tavLst>
                                            <p:tav tm="0">
                                              <p:val>
                                                <p:strVal val="#ppt_w"/>
                                              </p:val>
                                            </p:tav>
                                            <p:tav tm="100000">
                                              <p:val>
                                                <p:strVal val="#ppt_w"/>
                                              </p:val>
                                            </p:tav>
                                          </p:tavLst>
                                        </p:anim>
                                        <p:anim calcmode="lin" valueType="num">
                                          <p:cBhvr>
                                            <p:cTn id="53" dur="250" fill="hold"/>
                                            <p:tgtEl>
                                              <p:spTgt spid="5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250" fill="hold"/>
                                            <p:tgtEl>
                                              <p:spTgt spid="55"/>
                                            </p:tgtEl>
                                            <p:attrNameLst>
                                              <p:attrName>ppt_x</p:attrName>
                                            </p:attrNameLst>
                                          </p:cBhvr>
                                          <p:tavLst>
                                            <p:tav tm="0">
                                              <p:val>
                                                <p:strVal val="#ppt_x"/>
                                              </p:val>
                                            </p:tav>
                                            <p:tav tm="100000">
                                              <p:val>
                                                <p:strVal val="#ppt_x"/>
                                              </p:val>
                                            </p:tav>
                                          </p:tavLst>
                                        </p:anim>
                                        <p:anim calcmode="lin" valueType="num">
                                          <p:cBhvr>
                                            <p:cTn id="57" dur="250" fill="hold"/>
                                            <p:tgtEl>
                                              <p:spTgt spid="55"/>
                                            </p:tgtEl>
                                            <p:attrNameLst>
                                              <p:attrName>ppt_y</p:attrName>
                                            </p:attrNameLst>
                                          </p:cBhvr>
                                          <p:tavLst>
                                            <p:tav tm="0">
                                              <p:val>
                                                <p:strVal val="#ppt_y-#ppt_h/2"/>
                                              </p:val>
                                            </p:tav>
                                            <p:tav tm="100000">
                                              <p:val>
                                                <p:strVal val="#ppt_y"/>
                                              </p:val>
                                            </p:tav>
                                          </p:tavLst>
                                        </p:anim>
                                        <p:anim calcmode="lin" valueType="num">
                                          <p:cBhvr>
                                            <p:cTn id="58" dur="250" fill="hold"/>
                                            <p:tgtEl>
                                              <p:spTgt spid="55"/>
                                            </p:tgtEl>
                                            <p:attrNameLst>
                                              <p:attrName>ppt_w</p:attrName>
                                            </p:attrNameLst>
                                          </p:cBhvr>
                                          <p:tavLst>
                                            <p:tav tm="0">
                                              <p:val>
                                                <p:strVal val="#ppt_w"/>
                                              </p:val>
                                            </p:tav>
                                            <p:tav tm="100000">
                                              <p:val>
                                                <p:strVal val="#ppt_w"/>
                                              </p:val>
                                            </p:tav>
                                          </p:tavLst>
                                        </p:anim>
                                        <p:anim calcmode="lin" valueType="num">
                                          <p:cBhvr>
                                            <p:cTn id="59" dur="250" fill="hold"/>
                                            <p:tgtEl>
                                              <p:spTgt spid="5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53"/>
                                            </p:tgtEl>
                                            <p:attrNameLst>
                                              <p:attrName>style.visibility</p:attrName>
                                            </p:attrNameLst>
                                          </p:cBhvr>
                                          <p:to>
                                            <p:strVal val="visible"/>
                                          </p:to>
                                        </p:set>
                                        <p:anim calcmode="lin" valueType="num">
                                          <p:cBhvr>
                                            <p:cTn id="62" dur="250" fill="hold"/>
                                            <p:tgtEl>
                                              <p:spTgt spid="53"/>
                                            </p:tgtEl>
                                            <p:attrNameLst>
                                              <p:attrName>ppt_x</p:attrName>
                                            </p:attrNameLst>
                                          </p:cBhvr>
                                          <p:tavLst>
                                            <p:tav tm="0">
                                              <p:val>
                                                <p:strVal val="#ppt_x"/>
                                              </p:val>
                                            </p:tav>
                                            <p:tav tm="100000">
                                              <p:val>
                                                <p:strVal val="#ppt_x"/>
                                              </p:val>
                                            </p:tav>
                                          </p:tavLst>
                                        </p:anim>
                                        <p:anim calcmode="lin" valueType="num">
                                          <p:cBhvr>
                                            <p:cTn id="63" dur="250" fill="hold"/>
                                            <p:tgtEl>
                                              <p:spTgt spid="53"/>
                                            </p:tgtEl>
                                            <p:attrNameLst>
                                              <p:attrName>ppt_y</p:attrName>
                                            </p:attrNameLst>
                                          </p:cBhvr>
                                          <p:tavLst>
                                            <p:tav tm="0">
                                              <p:val>
                                                <p:strVal val="#ppt_y-#ppt_h/2"/>
                                              </p:val>
                                            </p:tav>
                                            <p:tav tm="100000">
                                              <p:val>
                                                <p:strVal val="#ppt_y"/>
                                              </p:val>
                                            </p:tav>
                                          </p:tavLst>
                                        </p:anim>
                                        <p:anim calcmode="lin" valueType="num">
                                          <p:cBhvr>
                                            <p:cTn id="64" dur="250" fill="hold"/>
                                            <p:tgtEl>
                                              <p:spTgt spid="53"/>
                                            </p:tgtEl>
                                            <p:attrNameLst>
                                              <p:attrName>ppt_w</p:attrName>
                                            </p:attrNameLst>
                                          </p:cBhvr>
                                          <p:tavLst>
                                            <p:tav tm="0">
                                              <p:val>
                                                <p:strVal val="#ppt_w"/>
                                              </p:val>
                                            </p:tav>
                                            <p:tav tm="100000">
                                              <p:val>
                                                <p:strVal val="#ppt_w"/>
                                              </p:val>
                                            </p:tav>
                                          </p:tavLst>
                                        </p:anim>
                                        <p:anim calcmode="lin" valueType="num">
                                          <p:cBhvr>
                                            <p:cTn id="65" dur="250" fill="hold"/>
                                            <p:tgtEl>
                                              <p:spTgt spid="5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51"/>
                                            </p:tgtEl>
                                            <p:attrNameLst>
                                              <p:attrName>style.visibility</p:attrName>
                                            </p:attrNameLst>
                                          </p:cBhvr>
                                          <p:to>
                                            <p:strVal val="visible"/>
                                          </p:to>
                                        </p:set>
                                        <p:anim calcmode="lin" valueType="num">
                                          <p:cBhvr>
                                            <p:cTn id="68" dur="250" fill="hold"/>
                                            <p:tgtEl>
                                              <p:spTgt spid="51"/>
                                            </p:tgtEl>
                                            <p:attrNameLst>
                                              <p:attrName>ppt_x</p:attrName>
                                            </p:attrNameLst>
                                          </p:cBhvr>
                                          <p:tavLst>
                                            <p:tav tm="0">
                                              <p:val>
                                                <p:strVal val="#ppt_x"/>
                                              </p:val>
                                            </p:tav>
                                            <p:tav tm="100000">
                                              <p:val>
                                                <p:strVal val="#ppt_x"/>
                                              </p:val>
                                            </p:tav>
                                          </p:tavLst>
                                        </p:anim>
                                        <p:anim calcmode="lin" valueType="num">
                                          <p:cBhvr>
                                            <p:cTn id="69" dur="250" fill="hold"/>
                                            <p:tgtEl>
                                              <p:spTgt spid="51"/>
                                            </p:tgtEl>
                                            <p:attrNameLst>
                                              <p:attrName>ppt_y</p:attrName>
                                            </p:attrNameLst>
                                          </p:cBhvr>
                                          <p:tavLst>
                                            <p:tav tm="0">
                                              <p:val>
                                                <p:strVal val="#ppt_y-#ppt_h/2"/>
                                              </p:val>
                                            </p:tav>
                                            <p:tav tm="100000">
                                              <p:val>
                                                <p:strVal val="#ppt_y"/>
                                              </p:val>
                                            </p:tav>
                                          </p:tavLst>
                                        </p:anim>
                                        <p:anim calcmode="lin" valueType="num">
                                          <p:cBhvr>
                                            <p:cTn id="70" dur="250" fill="hold"/>
                                            <p:tgtEl>
                                              <p:spTgt spid="51"/>
                                            </p:tgtEl>
                                            <p:attrNameLst>
                                              <p:attrName>ppt_w</p:attrName>
                                            </p:attrNameLst>
                                          </p:cBhvr>
                                          <p:tavLst>
                                            <p:tav tm="0">
                                              <p:val>
                                                <p:strVal val="#ppt_w"/>
                                              </p:val>
                                            </p:tav>
                                            <p:tav tm="100000">
                                              <p:val>
                                                <p:strVal val="#ppt_w"/>
                                              </p:val>
                                            </p:tav>
                                          </p:tavLst>
                                        </p:anim>
                                        <p:anim calcmode="lin" valueType="num">
                                          <p:cBhvr>
                                            <p:cTn id="71" dur="250" fill="hold"/>
                                            <p:tgtEl>
                                              <p:spTgt spid="5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3" grpId="0" animBg="1"/>
          <p:bldP spid="34" grpId="0" animBg="1"/>
          <p:bldP spid="50" grpId="0"/>
          <p:bldP spid="51" grpId="0"/>
          <p:bldP spid="52" grpId="0"/>
          <p:bldP spid="53" grpId="0"/>
          <p:bldP spid="54" grpId="0"/>
          <p:bldP spid="55" grpId="0"/>
          <p:bldP spid="56" grpId="0"/>
          <p:bldP spid="57" grpId="0"/>
          <p:bldP spid="58" grpId="0"/>
          <p:bldP spid="5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07102" y="14743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55174" y="14741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07102" y="21735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37272" y="21733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907102" y="28623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7" name="组合 46"/>
          <p:cNvGrpSpPr/>
          <p:nvPr/>
        </p:nvGrpSpPr>
        <p:grpSpPr>
          <a:xfrm>
            <a:off x="5555174" y="2862142"/>
            <a:ext cx="2972164" cy="503773"/>
            <a:chOff x="6339097" y="3296031"/>
            <a:chExt cx="3744416" cy="511504"/>
          </a:xfrm>
        </p:grpSpPr>
        <p:sp>
          <p:nvSpPr>
            <p:cNvPr id="48" name="圆角矩形 4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9" name="矩形 4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0" name="圆角矩形 49"/>
          <p:cNvSpPr/>
          <p:nvPr/>
        </p:nvSpPr>
        <p:spPr>
          <a:xfrm>
            <a:off x="4907102" y="35652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1" name="组合 50"/>
          <p:cNvGrpSpPr/>
          <p:nvPr/>
        </p:nvGrpSpPr>
        <p:grpSpPr>
          <a:xfrm>
            <a:off x="5555174" y="3564837"/>
            <a:ext cx="2972164" cy="503772"/>
            <a:chOff x="6339097" y="4180903"/>
            <a:chExt cx="3744416" cy="511504"/>
          </a:xfrm>
        </p:grpSpPr>
        <p:sp>
          <p:nvSpPr>
            <p:cNvPr id="52" name="圆角矩形 51"/>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4907199" y="42621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5555174" y="4262125"/>
            <a:ext cx="2972164" cy="503773"/>
            <a:chOff x="6339097" y="5057483"/>
            <a:chExt cx="3744416" cy="511504"/>
          </a:xfrm>
        </p:grpSpPr>
        <p:sp>
          <p:nvSpPr>
            <p:cNvPr id="56" name="圆角矩形 55"/>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下箭头 57"/>
          <p:cNvSpPr/>
          <p:nvPr/>
        </p:nvSpPr>
        <p:spPr>
          <a:xfrm rot="16200000">
            <a:off x="4081669" y="2863158"/>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462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50"/>
                                        </p:tgtEl>
                                        <p:attrNameLst>
                                          <p:attrName>ppt_x</p:attrName>
                                          <p:attrName>ppt_y</p:attrName>
                                        </p:attrNameLst>
                                      </p:cBhvr>
                                      <p:rCtr x="1862" y="-2060"/>
                                    </p:animMotion>
                                  </p:childTnLst>
                                </p:cTn>
                              </p:par>
                              <p:par>
                                <p:cTn id="34" presetID="22" presetClass="entr" presetSubtype="8" fill="hold" nodeType="withEffect">
                                  <p:stCondLst>
                                    <p:cond delay="100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54"/>
                                        </p:tgtEl>
                                        <p:attrNameLst>
                                          <p:attrName>ppt_x</p:attrName>
                                          <p:attrName>ppt_y</p:attrName>
                                        </p:attrNameLst>
                                      </p:cBhvr>
                                      <p:rCtr x="1862" y="-2060"/>
                                    </p:animMotion>
                                  </p:childTnLst>
                                </p:cTn>
                              </p:par>
                              <p:par>
                                <p:cTn id="42" presetID="22" presetClass="entr" presetSubtype="8" fill="hold" nodeType="withEffect">
                                  <p:stCondLst>
                                    <p:cond delay="125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0-#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6" presetClass="emph" presetSubtype="0" fill="hold" grpId="2" nodeType="afterEffect">
                                  <p:stCondLst>
                                    <p:cond delay="0"/>
                                  </p:stCondLst>
                                  <p:childTnLst>
                                    <p:animEffect transition="out" filter="fade">
                                      <p:cBhvr>
                                        <p:cTn id="52" dur="500" tmFilter="0, 0; .2, .5; .8, .5; 1, 0"/>
                                        <p:tgtEl>
                                          <p:spTgt spid="33"/>
                                        </p:tgtEl>
                                      </p:cBhvr>
                                    </p:animEffect>
                                    <p:animScale>
                                      <p:cBhvr>
                                        <p:cTn id="53" dur="250" autoRev="1" fill="hold"/>
                                        <p:tgtEl>
                                          <p:spTgt spid="33"/>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47"/>
                                        </p:tgtEl>
                                      </p:cBhvr>
                                    </p:animEffect>
                                    <p:animScale>
                                      <p:cBhvr>
                                        <p:cTn id="56" dur="250" autoRev="1" fill="hold"/>
                                        <p:tgtEl>
                                          <p:spTgt spid="47"/>
                                        </p:tgtEl>
                                      </p:cBhvr>
                                      <p:by x="105000" y="105000"/>
                                    </p:animScale>
                                  </p:childTnLst>
                                </p:cTn>
                              </p:par>
                            </p:childTnLst>
                          </p:cTn>
                        </p:par>
                        <p:par>
                          <p:cTn id="57" fill="hold">
                            <p:stCondLst>
                              <p:cond delay="2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ppt_h/2"/>
                                          </p:val>
                                        </p:tav>
                                        <p:tav tm="100000">
                                          <p:val>
                                            <p:strVal val="#ppt_y"/>
                                          </p:val>
                                        </p:tav>
                                      </p:tavLst>
                                    </p:anim>
                                    <p:anim calcmode="lin" valueType="num">
                                      <p:cBhvr>
                                        <p:cTn id="62" dur="250" fill="hold"/>
                                        <p:tgtEl>
                                          <p:spTgt spid="35"/>
                                        </p:tgtEl>
                                        <p:attrNameLst>
                                          <p:attrName>ppt_w</p:attrName>
                                        </p:attrNameLst>
                                      </p:cBhvr>
                                      <p:tavLst>
                                        <p:tav tm="0">
                                          <p:val>
                                            <p:strVal val="#ppt_w"/>
                                          </p:val>
                                        </p:tav>
                                        <p:tav tm="100000">
                                          <p:val>
                                            <p:strVal val="#ppt_w"/>
                                          </p:val>
                                        </p:tav>
                                      </p:tavLst>
                                    </p:anim>
                                    <p:anim calcmode="lin" valueType="num">
                                      <p:cBhvr>
                                        <p:cTn id="63" dur="2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33" grpId="2" animBg="1"/>
      <p:bldP spid="50" grpId="0" animBg="1"/>
      <p:bldP spid="50" grpId="1" animBg="1"/>
      <p:bldP spid="54" grpId="0" animBg="1"/>
      <p:bldP spid="54" grpId="1" animBg="1"/>
      <p:bldP spid="58"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24" name="TextBox 23"/>
          <p:cNvSpPr txBox="1"/>
          <p:nvPr/>
        </p:nvSpPr>
        <p:spPr>
          <a:xfrm>
            <a:off x="683568" y="1419622"/>
            <a:ext cx="2193498"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0949" y="1419622"/>
            <a:ext cx="2193499"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410950" y="3213524"/>
            <a:ext cx="2193498"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83568" y="3213524"/>
            <a:ext cx="2193498"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218020" y="1474615"/>
            <a:ext cx="2752869" cy="2753319"/>
            <a:chOff x="3218020" y="2137420"/>
            <a:chExt cx="2752869" cy="2753319"/>
          </a:xfrm>
        </p:grpSpPr>
        <p:sp>
          <p:nvSpPr>
            <p:cNvPr id="3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355976" y="3401664"/>
              <a:ext cx="477644" cy="246221"/>
            </a:xfrm>
            <a:prstGeom prst="rect">
              <a:avLst/>
            </a:prstGeom>
            <a:noFill/>
          </p:spPr>
          <p:txBody>
            <a:bodyPr wrap="square" lIns="0" tIns="0" rIns="0" bIns="0" rtlCol="0">
              <a:spAutoFit/>
            </a:bodyPr>
            <a:lstStyle/>
            <a:p>
              <a:pPr algn="ctr"/>
              <a:r>
                <a:rPr lang="zh-CN" altLang="en-US" sz="1600" b="1" dirty="0" smtClean="0">
                  <a:solidFill>
                    <a:schemeClr val="tx2"/>
                  </a:solidFill>
                  <a:latin typeface="微软雅黑" panose="020B0503020204020204" pitchFamily="34" charset="-122"/>
                  <a:ea typeface="微软雅黑" panose="020B0503020204020204" pitchFamily="34" charset="-122"/>
                </a:rPr>
                <a:t>标题</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91880" y="2569468"/>
              <a:ext cx="8844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784238" y="2569468"/>
              <a:ext cx="815013"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590936" y="3907518"/>
              <a:ext cx="812459"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881641" y="3907518"/>
              <a:ext cx="770479"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椭圆 39"/>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advClick="0" advTm="2376">
        <p14:flip dir="r"/>
      </p:transition>
    </mc:Choice>
    <mc:Fallback>
      <p:transition spd="slow" advClick="0"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8" presetClass="emph" presetSubtype="0" fill="hold" nodeType="withEffect">
                                  <p:stCondLst>
                                    <p:cond delay="0"/>
                                  </p:stCondLst>
                                  <p:childTnLst>
                                    <p:animRot by="21600000">
                                      <p:cBhvr>
                                        <p:cTn id="11" dur="1000" fill="hold"/>
                                        <p:tgtEl>
                                          <p:spTgt spid="29"/>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935596" y="1001750"/>
            <a:ext cx="7272808" cy="3370200"/>
          </a:xfrm>
          <a:prstGeom prst="roundRect">
            <a:avLst>
              <a:gd name="adj" fmla="val 438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03648" y="699542"/>
            <a:ext cx="2400540" cy="557194"/>
            <a:chOff x="947324" y="607654"/>
            <a:chExt cx="2400540" cy="557194"/>
          </a:xfrm>
        </p:grpSpPr>
        <p:sp>
          <p:nvSpPr>
            <p:cNvPr id="12" name="圆角矩形 11"/>
            <p:cNvSpPr/>
            <p:nvPr/>
          </p:nvSpPr>
          <p:spPr>
            <a:xfrm>
              <a:off x="947324" y="607654"/>
              <a:ext cx="2400540" cy="5571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115616" y="625527"/>
              <a:ext cx="2088232" cy="523137"/>
            </a:xfrm>
            <a:prstGeom prst="rect">
              <a:avLst/>
            </a:prstGeom>
            <a:noFill/>
          </p:spPr>
          <p:txBody>
            <a:bodyPr wrap="square" lIns="91361" tIns="45679" rIns="91361" bIns="45679">
              <a:spAutoFit/>
            </a:bodyPr>
            <a:lstStyle/>
            <a:p>
              <a:pPr>
                <a:defRPr/>
              </a:pPr>
              <a:r>
                <a:rPr lang="zh-CN" altLang="en-US" sz="2800" b="1" dirty="0" smtClean="0">
                  <a:solidFill>
                    <a:schemeClr val="bg1"/>
                  </a:solidFill>
                  <a:latin typeface="微软雅黑" panose="020B0503020204020204" pitchFamily="34" charset="-122"/>
                  <a:ea typeface="微软雅黑" panose="020B0503020204020204" pitchFamily="34" charset="-122"/>
                </a:rPr>
                <a:t>前言</a:t>
              </a:r>
              <a:r>
                <a:rPr lang="en-US" altLang="zh-CN" sz="2800" b="1" dirty="0" smtClean="0">
                  <a:solidFill>
                    <a:schemeClr val="bg1"/>
                  </a:solidFill>
                  <a:latin typeface="微软雅黑" panose="020B0503020204020204" pitchFamily="34" charset="-122"/>
                  <a:ea typeface="微软雅黑" panose="020B0503020204020204" pitchFamily="34" charset="-122"/>
                </a:rPr>
                <a:t>/</a:t>
              </a:r>
              <a:r>
                <a:rPr lang="en-US" altLang="zh-CN" b="1" dirty="0" smtClean="0">
                  <a:solidFill>
                    <a:schemeClr val="bg1"/>
                  </a:solidFill>
                  <a:latin typeface="微软雅黑" panose="020B0503020204020204" pitchFamily="34" charset="-122"/>
                  <a:ea typeface="微软雅黑" panose="020B0503020204020204" pitchFamily="34" charset="-122"/>
                </a:rPr>
                <a:t>PREFACE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247791" y="1586492"/>
            <a:ext cx="6644138" cy="2468880"/>
          </a:xfrm>
          <a:prstGeom prst="rect">
            <a:avLst/>
          </a:prstGeom>
          <a:noFill/>
        </p:spPr>
        <p:txBody>
          <a:bodyPr wrap="square" rtlCol="0">
            <a:spAutoFit/>
          </a:bodyPr>
          <a:lstStyle/>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220071" y="542704"/>
            <a:ext cx="1304529" cy="86948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54817">
            <a:off x="6892875" y="608905"/>
            <a:ext cx="1415972" cy="78569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34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5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10"/>
                                        </p:tgtEl>
                                        <p:attrNameLst>
                                          <p:attrName>ppt_x</p:attrName>
                                          <p:attrName>ppt_y</p:attrName>
                                        </p:attrNameLst>
                                      </p:cBhvr>
                                    </p:animMotion>
                                    <p:animEffect transition="in" filter="fade">
                                      <p:cBhvr>
                                        <p:cTn id="21" dur="500"/>
                                        <p:tgtEl>
                                          <p:spTgt spid="10"/>
                                        </p:tgtEl>
                                      </p:cBhvr>
                                    </p:animEffect>
                                  </p:childTnLst>
                                </p:cTn>
                              </p:par>
                              <p:par>
                                <p:cTn id="22" presetID="52" presetClass="entr" presetSubtype="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Scale>
                                      <p:cBhvr>
                                        <p:cTn id="24"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14"/>
                                        </p:tgtEl>
                                        <p:attrNameLst>
                                          <p:attrName>ppt_x</p:attrName>
                                          <p:attrName>ppt_y</p:attrName>
                                        </p:attrNameLst>
                                      </p:cBhvr>
                                    </p:animMotion>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3" name="组合 2"/>
          <p:cNvGrpSpPr/>
          <p:nvPr/>
        </p:nvGrpSpPr>
        <p:grpSpPr bwMode="auto">
          <a:xfrm>
            <a:off x="612386" y="1950381"/>
            <a:ext cx="7559576" cy="2710272"/>
            <a:chOff x="611188" y="1913369"/>
            <a:chExt cx="7560249" cy="2710102"/>
          </a:xfrm>
        </p:grpSpPr>
        <p:cxnSp>
          <p:nvCxnSpPr>
            <p:cNvPr id="4" name="直接连接符 3"/>
            <p:cNvCxnSpPr/>
            <p:nvPr/>
          </p:nvCxnSpPr>
          <p:spPr>
            <a:xfrm>
              <a:off x="611188" y="1913369"/>
              <a:ext cx="6048913"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1188" y="2818187"/>
              <a:ext cx="5891736"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11188" y="3723006"/>
              <a:ext cx="6496628"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4623471"/>
              <a:ext cx="7560249"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8" name="Group 5"/>
          <p:cNvGrpSpPr>
            <a:grpSpLocks noChangeAspect="1"/>
          </p:cNvGrpSpPr>
          <p:nvPr/>
        </p:nvGrpSpPr>
        <p:grpSpPr bwMode="auto">
          <a:xfrm>
            <a:off x="5538398" y="858181"/>
            <a:ext cx="2708275" cy="3806825"/>
            <a:chOff x="3020" y="517"/>
            <a:chExt cx="1740" cy="2446"/>
          </a:xfrm>
        </p:grpSpPr>
        <p:sp>
          <p:nvSpPr>
            <p:cNvPr id="9"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1"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2"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rgbClr val="009ED6"/>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13" name="组合 12"/>
          <p:cNvGrpSpPr/>
          <p:nvPr/>
        </p:nvGrpSpPr>
        <p:grpSpPr bwMode="auto">
          <a:xfrm>
            <a:off x="6136886" y="1483656"/>
            <a:ext cx="2017712" cy="325437"/>
            <a:chOff x="5818456" y="1446244"/>
            <a:chExt cx="2017765" cy="325120"/>
          </a:xfrm>
        </p:grpSpPr>
        <p:grpSp>
          <p:nvGrpSpPr>
            <p:cNvPr id="14" name="组合 83"/>
            <p:cNvGrpSpPr/>
            <p:nvPr/>
          </p:nvGrpSpPr>
          <p:grpSpPr bwMode="auto">
            <a:xfrm>
              <a:off x="5818456" y="1446244"/>
              <a:ext cx="325120" cy="325120"/>
              <a:chOff x="2838310" y="1085031"/>
              <a:chExt cx="1129700" cy="1129700"/>
            </a:xfrm>
          </p:grpSpPr>
          <p:sp>
            <p:nvSpPr>
              <p:cNvPr id="16" name="圆角矩形 15"/>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7" name="组合 16"/>
              <p:cNvGrpSpPr/>
              <p:nvPr/>
            </p:nvGrpSpPr>
            <p:grpSpPr>
              <a:xfrm>
                <a:off x="2937994" y="1257757"/>
                <a:ext cx="930332" cy="784249"/>
                <a:chOff x="4475163" y="1866900"/>
                <a:chExt cx="192087" cy="161925"/>
              </a:xfrm>
              <a:solidFill>
                <a:srgbClr val="28C2A0"/>
              </a:solidFill>
            </p:grpSpPr>
            <p:sp>
              <p:nvSpPr>
                <p:cNvPr id="18"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9" name="Freeform 154"/>
                <p:cNvSpPr>
                  <a:spLocks noEditPoints="1"/>
                </p:cNvSpPr>
                <p:nvPr/>
              </p:nvSpPr>
              <p:spPr bwMode="auto">
                <a:xfrm>
                  <a:off x="4475163" y="1866900"/>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15" name="TextBox 114"/>
            <p:cNvSpPr txBox="1">
              <a:spLocks noChangeArrowheads="1"/>
            </p:cNvSpPr>
            <p:nvPr/>
          </p:nvSpPr>
          <p:spPr bwMode="auto">
            <a:xfrm>
              <a:off x="6125900" y="1454916"/>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FFFFFF"/>
                  </a:solidFill>
                  <a:latin typeface="微软雅黑" panose="020B0503020204020204" pitchFamily="34" charset="-122"/>
                  <a:ea typeface="微软雅黑" panose="020B0503020204020204" pitchFamily="34" charset="-122"/>
                </a:rPr>
                <a:t>点击添加标题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bwMode="auto">
          <a:xfrm>
            <a:off x="6136886" y="2280581"/>
            <a:ext cx="2017712" cy="325437"/>
            <a:chOff x="5818456" y="2153664"/>
            <a:chExt cx="2017765" cy="325120"/>
          </a:xfrm>
        </p:grpSpPr>
        <p:grpSp>
          <p:nvGrpSpPr>
            <p:cNvPr id="21" name="组合 77"/>
            <p:cNvGrpSpPr/>
            <p:nvPr/>
          </p:nvGrpSpPr>
          <p:grpSpPr bwMode="auto">
            <a:xfrm>
              <a:off x="5818456" y="2153664"/>
              <a:ext cx="325120" cy="325120"/>
              <a:chOff x="2838310" y="2277105"/>
              <a:chExt cx="1129700" cy="1129700"/>
            </a:xfrm>
          </p:grpSpPr>
          <p:sp>
            <p:nvSpPr>
              <p:cNvPr id="23" name="圆角矩形 22"/>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24" name="组合 79"/>
              <p:cNvGrpSpPr/>
              <p:nvPr/>
            </p:nvGrpSpPr>
            <p:grpSpPr bwMode="auto">
              <a:xfrm>
                <a:off x="2993429" y="2432225"/>
                <a:ext cx="819461" cy="819460"/>
                <a:chOff x="4838988" y="2441128"/>
                <a:chExt cx="1171863" cy="1171862"/>
              </a:xfrm>
            </p:grpSpPr>
            <p:sp>
              <p:nvSpPr>
                <p:cNvPr id="25"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22" name="TextBox 115"/>
            <p:cNvSpPr txBox="1">
              <a:spLocks noChangeArrowheads="1"/>
            </p:cNvSpPr>
            <p:nvPr/>
          </p:nvSpPr>
          <p:spPr bwMode="auto">
            <a:xfrm>
              <a:off x="6125900" y="2162336"/>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FFFFFF"/>
                  </a:solidFill>
                  <a:latin typeface="微软雅黑" panose="020B0503020204020204" pitchFamily="34" charset="-122"/>
                  <a:ea typeface="微软雅黑" panose="020B0503020204020204" pitchFamily="34" charset="-122"/>
                </a:rPr>
                <a:t>点击添加标题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bwMode="auto">
          <a:xfrm>
            <a:off x="6136886" y="3148943"/>
            <a:ext cx="2017712" cy="323850"/>
            <a:chOff x="5818456" y="3020717"/>
            <a:chExt cx="2017765" cy="325120"/>
          </a:xfrm>
        </p:grpSpPr>
        <p:grpSp>
          <p:nvGrpSpPr>
            <p:cNvPr id="29" name="组合 93"/>
            <p:cNvGrpSpPr/>
            <p:nvPr/>
          </p:nvGrpSpPr>
          <p:grpSpPr bwMode="auto">
            <a:xfrm>
              <a:off x="5818456" y="3020717"/>
              <a:ext cx="325120" cy="325120"/>
              <a:chOff x="5676357" y="3041551"/>
              <a:chExt cx="459645" cy="459645"/>
            </a:xfrm>
          </p:grpSpPr>
          <p:sp>
            <p:nvSpPr>
              <p:cNvPr id="31" name="圆角矩形 30"/>
              <p:cNvSpPr/>
              <p:nvPr/>
            </p:nvSpPr>
            <p:spPr>
              <a:xfrm>
                <a:off x="5676357" y="3041551"/>
                <a:ext cx="459645" cy="459645"/>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2" name="Freeform 14"/>
              <p:cNvSpPr/>
              <p:nvPr/>
            </p:nvSpPr>
            <p:spPr bwMode="auto">
              <a:xfrm>
                <a:off x="5784392" y="3081469"/>
                <a:ext cx="243574" cy="379809"/>
              </a:xfrm>
              <a:custGeom>
                <a:avLst/>
                <a:gdLst>
                  <a:gd name="T0" fmla="*/ 237079 w 75"/>
                  <a:gd name="T1" fmla="*/ 61678 h 117"/>
                  <a:gd name="T2" fmla="*/ 201355 w 75"/>
                  <a:gd name="T3" fmla="*/ 0 h 117"/>
                  <a:gd name="T4" fmla="*/ 126658 w 75"/>
                  <a:gd name="T5" fmla="*/ 12985 h 117"/>
                  <a:gd name="T6" fmla="*/ 126658 w 75"/>
                  <a:gd name="T7" fmla="*/ 12985 h 117"/>
                  <a:gd name="T8" fmla="*/ 123411 w 75"/>
                  <a:gd name="T9" fmla="*/ 12985 h 117"/>
                  <a:gd name="T10" fmla="*/ 123411 w 75"/>
                  <a:gd name="T11" fmla="*/ 12985 h 117"/>
                  <a:gd name="T12" fmla="*/ 123411 w 75"/>
                  <a:gd name="T13" fmla="*/ 12985 h 117"/>
                  <a:gd name="T14" fmla="*/ 42219 w 75"/>
                  <a:gd name="T15" fmla="*/ 0 h 117"/>
                  <a:gd name="T16" fmla="*/ 6495 w 75"/>
                  <a:gd name="T17" fmla="*/ 61678 h 117"/>
                  <a:gd name="T18" fmla="*/ 25981 w 75"/>
                  <a:gd name="T19" fmla="*/ 149327 h 117"/>
                  <a:gd name="T20" fmla="*/ 32477 w 75"/>
                  <a:gd name="T21" fmla="*/ 240221 h 117"/>
                  <a:gd name="T22" fmla="*/ 55210 w 75"/>
                  <a:gd name="T23" fmla="*/ 331116 h 117"/>
                  <a:gd name="T24" fmla="*/ 87687 w 75"/>
                  <a:gd name="T25" fmla="*/ 360332 h 117"/>
                  <a:gd name="T26" fmla="*/ 97430 w 75"/>
                  <a:gd name="T27" fmla="*/ 233729 h 117"/>
                  <a:gd name="T28" fmla="*/ 107173 w 75"/>
                  <a:gd name="T29" fmla="*/ 211005 h 117"/>
                  <a:gd name="T30" fmla="*/ 120163 w 75"/>
                  <a:gd name="T31" fmla="*/ 198020 h 117"/>
                  <a:gd name="T32" fmla="*/ 133154 w 75"/>
                  <a:gd name="T33" fmla="*/ 207759 h 117"/>
                  <a:gd name="T34" fmla="*/ 142897 w 75"/>
                  <a:gd name="T35" fmla="*/ 233729 h 117"/>
                  <a:gd name="T36" fmla="*/ 155887 w 75"/>
                  <a:gd name="T37" fmla="*/ 360332 h 117"/>
                  <a:gd name="T38" fmla="*/ 188364 w 75"/>
                  <a:gd name="T39" fmla="*/ 331116 h 117"/>
                  <a:gd name="T40" fmla="*/ 211097 w 75"/>
                  <a:gd name="T41" fmla="*/ 240221 h 117"/>
                  <a:gd name="T42" fmla="*/ 217593 w 75"/>
                  <a:gd name="T43" fmla="*/ 149327 h 117"/>
                  <a:gd name="T44" fmla="*/ 237079 w 75"/>
                  <a:gd name="T45" fmla="*/ 61678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117">
                    <a:moveTo>
                      <a:pt x="73" y="19"/>
                    </a:moveTo>
                    <a:cubicBezTo>
                      <a:pt x="70" y="10"/>
                      <a:pt x="67" y="2"/>
                      <a:pt x="62" y="0"/>
                    </a:cubicBezTo>
                    <a:cubicBezTo>
                      <a:pt x="58" y="0"/>
                      <a:pt x="45" y="5"/>
                      <a:pt x="39" y="4"/>
                    </a:cubicBezTo>
                    <a:cubicBezTo>
                      <a:pt x="39" y="4"/>
                      <a:pt x="39" y="4"/>
                      <a:pt x="39" y="4"/>
                    </a:cubicBezTo>
                    <a:cubicBezTo>
                      <a:pt x="39" y="4"/>
                      <a:pt x="38" y="4"/>
                      <a:pt x="38" y="4"/>
                    </a:cubicBezTo>
                    <a:cubicBezTo>
                      <a:pt x="38" y="4"/>
                      <a:pt x="38" y="4"/>
                      <a:pt x="38" y="4"/>
                    </a:cubicBezTo>
                    <a:cubicBezTo>
                      <a:pt x="38" y="4"/>
                      <a:pt x="38" y="4"/>
                      <a:pt x="38" y="4"/>
                    </a:cubicBezTo>
                    <a:cubicBezTo>
                      <a:pt x="31" y="5"/>
                      <a:pt x="17" y="0"/>
                      <a:pt x="13" y="0"/>
                    </a:cubicBezTo>
                    <a:cubicBezTo>
                      <a:pt x="8" y="2"/>
                      <a:pt x="4" y="10"/>
                      <a:pt x="2" y="19"/>
                    </a:cubicBezTo>
                    <a:cubicBezTo>
                      <a:pt x="0" y="29"/>
                      <a:pt x="4" y="39"/>
                      <a:pt x="8" y="46"/>
                    </a:cubicBezTo>
                    <a:cubicBezTo>
                      <a:pt x="11" y="54"/>
                      <a:pt x="9" y="62"/>
                      <a:pt x="10" y="74"/>
                    </a:cubicBezTo>
                    <a:cubicBezTo>
                      <a:pt x="11" y="87"/>
                      <a:pt x="14" y="92"/>
                      <a:pt x="17" y="102"/>
                    </a:cubicBezTo>
                    <a:cubicBezTo>
                      <a:pt x="20" y="113"/>
                      <a:pt x="29" y="117"/>
                      <a:pt x="27" y="111"/>
                    </a:cubicBezTo>
                    <a:cubicBezTo>
                      <a:pt x="25" y="105"/>
                      <a:pt x="27" y="82"/>
                      <a:pt x="30" y="72"/>
                    </a:cubicBezTo>
                    <a:cubicBezTo>
                      <a:pt x="32" y="69"/>
                      <a:pt x="32" y="66"/>
                      <a:pt x="33" y="65"/>
                    </a:cubicBezTo>
                    <a:cubicBezTo>
                      <a:pt x="34" y="63"/>
                      <a:pt x="35" y="61"/>
                      <a:pt x="37" y="61"/>
                    </a:cubicBezTo>
                    <a:cubicBezTo>
                      <a:pt x="39" y="61"/>
                      <a:pt x="41" y="62"/>
                      <a:pt x="41" y="64"/>
                    </a:cubicBezTo>
                    <a:cubicBezTo>
                      <a:pt x="42" y="65"/>
                      <a:pt x="43" y="68"/>
                      <a:pt x="44" y="72"/>
                    </a:cubicBezTo>
                    <a:cubicBezTo>
                      <a:pt x="48" y="82"/>
                      <a:pt x="50" y="105"/>
                      <a:pt x="48" y="111"/>
                    </a:cubicBezTo>
                    <a:cubicBezTo>
                      <a:pt x="45" y="117"/>
                      <a:pt x="55" y="113"/>
                      <a:pt x="58" y="102"/>
                    </a:cubicBezTo>
                    <a:cubicBezTo>
                      <a:pt x="61" y="92"/>
                      <a:pt x="64" y="87"/>
                      <a:pt x="65" y="74"/>
                    </a:cubicBezTo>
                    <a:cubicBezTo>
                      <a:pt x="66" y="62"/>
                      <a:pt x="64" y="54"/>
                      <a:pt x="67" y="46"/>
                    </a:cubicBezTo>
                    <a:cubicBezTo>
                      <a:pt x="70" y="39"/>
                      <a:pt x="75" y="29"/>
                      <a:pt x="73" y="1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TextBox 116"/>
            <p:cNvSpPr txBox="1">
              <a:spLocks noChangeArrowheads="1"/>
            </p:cNvSpPr>
            <p:nvPr/>
          </p:nvSpPr>
          <p:spPr bwMode="auto">
            <a:xfrm>
              <a:off x="6125900" y="3029389"/>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FFFFFF"/>
                  </a:solidFill>
                  <a:latin typeface="微软雅黑" panose="020B0503020204020204" pitchFamily="34" charset="-122"/>
                  <a:ea typeface="微软雅黑" panose="020B0503020204020204" pitchFamily="34" charset="-122"/>
                </a:rPr>
                <a:t>点击添加标题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6700448" y="3910943"/>
            <a:ext cx="1241425" cy="523875"/>
            <a:chOff x="6382866" y="3873828"/>
            <a:chExt cx="1241150" cy="523220"/>
          </a:xfrm>
        </p:grpSpPr>
        <p:grpSp>
          <p:nvGrpSpPr>
            <p:cNvPr id="34" name="组合 10245"/>
            <p:cNvGrpSpPr/>
            <p:nvPr/>
          </p:nvGrpSpPr>
          <p:grpSpPr bwMode="auto">
            <a:xfrm>
              <a:off x="6382866" y="3944303"/>
              <a:ext cx="325120" cy="325120"/>
              <a:chOff x="5676357" y="3823059"/>
              <a:chExt cx="394243" cy="394243"/>
            </a:xfrm>
          </p:grpSpPr>
          <p:sp>
            <p:nvSpPr>
              <p:cNvPr id="36" name="圆角矩形 35"/>
              <p:cNvSpPr/>
              <p:nvPr/>
            </p:nvSpPr>
            <p:spPr>
              <a:xfrm>
                <a:off x="5676357" y="3823059"/>
                <a:ext cx="394243" cy="394243"/>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37" name="Group 25"/>
              <p:cNvGrpSpPr>
                <a:grpSpLocks noChangeAspect="1"/>
              </p:cNvGrpSpPr>
              <p:nvPr/>
            </p:nvGrpSpPr>
            <p:grpSpPr bwMode="auto">
              <a:xfrm>
                <a:off x="5815596" y="3875823"/>
                <a:ext cx="115765" cy="288715"/>
                <a:chOff x="4061" y="1353"/>
                <a:chExt cx="83" cy="207"/>
              </a:xfrm>
              <a:solidFill>
                <a:srgbClr val="28C2A0"/>
              </a:solidFill>
            </p:grpSpPr>
            <p:sp>
              <p:nvSpPr>
                <p:cNvPr id="38" name="Freeform 26"/>
                <p:cNvSpPr/>
                <p:nvPr/>
              </p:nvSpPr>
              <p:spPr bwMode="auto">
                <a:xfrm>
                  <a:off x="4061" y="1391"/>
                  <a:ext cx="83" cy="169"/>
                </a:xfrm>
                <a:custGeom>
                  <a:avLst/>
                  <a:gdLst>
                    <a:gd name="T0" fmla="*/ 35 w 35"/>
                    <a:gd name="T1" fmla="*/ 9 h 72"/>
                    <a:gd name="T2" fmla="*/ 35 w 35"/>
                    <a:gd name="T3" fmla="*/ 8 h 72"/>
                    <a:gd name="T4" fmla="*/ 35 w 35"/>
                    <a:gd name="T5" fmla="*/ 8 h 72"/>
                    <a:gd name="T6" fmla="*/ 21 w 35"/>
                    <a:gd name="T7" fmla="*/ 1 h 72"/>
                    <a:gd name="T8" fmla="*/ 21 w 35"/>
                    <a:gd name="T9" fmla="*/ 1 h 72"/>
                    <a:gd name="T10" fmla="*/ 15 w 35"/>
                    <a:gd name="T11" fmla="*/ 1 h 72"/>
                    <a:gd name="T12" fmla="*/ 0 w 35"/>
                    <a:gd name="T13" fmla="*/ 9 h 72"/>
                    <a:gd name="T14" fmla="*/ 0 w 35"/>
                    <a:gd name="T15" fmla="*/ 31 h 72"/>
                    <a:gd name="T16" fmla="*/ 4 w 35"/>
                    <a:gd name="T17" fmla="*/ 35 h 72"/>
                    <a:gd name="T18" fmla="*/ 7 w 35"/>
                    <a:gd name="T19" fmla="*/ 31 h 72"/>
                    <a:gd name="T20" fmla="*/ 7 w 35"/>
                    <a:gd name="T21" fmla="*/ 14 h 72"/>
                    <a:gd name="T22" fmla="*/ 9 w 35"/>
                    <a:gd name="T23" fmla="*/ 14 h 72"/>
                    <a:gd name="T24" fmla="*/ 9 w 35"/>
                    <a:gd name="T25" fmla="*/ 25 h 72"/>
                    <a:gd name="T26" fmla="*/ 9 w 35"/>
                    <a:gd name="T27" fmla="*/ 34 h 72"/>
                    <a:gd name="T28" fmla="*/ 9 w 35"/>
                    <a:gd name="T29" fmla="*/ 68 h 72"/>
                    <a:gd name="T30" fmla="*/ 13 w 35"/>
                    <a:gd name="T31" fmla="*/ 72 h 72"/>
                    <a:gd name="T32" fmla="*/ 17 w 35"/>
                    <a:gd name="T33" fmla="*/ 68 h 72"/>
                    <a:gd name="T34" fmla="*/ 17 w 35"/>
                    <a:gd name="T35" fmla="*/ 37 h 72"/>
                    <a:gd name="T36" fmla="*/ 18 w 35"/>
                    <a:gd name="T37" fmla="*/ 37 h 72"/>
                    <a:gd name="T38" fmla="*/ 18 w 35"/>
                    <a:gd name="T39" fmla="*/ 68 h 72"/>
                    <a:gd name="T40" fmla="*/ 22 w 35"/>
                    <a:gd name="T41" fmla="*/ 72 h 72"/>
                    <a:gd name="T42" fmla="*/ 26 w 35"/>
                    <a:gd name="T43" fmla="*/ 68 h 72"/>
                    <a:gd name="T44" fmla="*/ 26 w 35"/>
                    <a:gd name="T45" fmla="*/ 34 h 72"/>
                    <a:gd name="T46" fmla="*/ 26 w 35"/>
                    <a:gd name="T47" fmla="*/ 25 h 72"/>
                    <a:gd name="T48" fmla="*/ 26 w 35"/>
                    <a:gd name="T49" fmla="*/ 14 h 72"/>
                    <a:gd name="T50" fmla="*/ 28 w 35"/>
                    <a:gd name="T51" fmla="*/ 14 h 72"/>
                    <a:gd name="T52" fmla="*/ 28 w 35"/>
                    <a:gd name="T53" fmla="*/ 31 h 72"/>
                    <a:gd name="T54" fmla="*/ 31 w 35"/>
                    <a:gd name="T55" fmla="*/ 35 h 72"/>
                    <a:gd name="T56" fmla="*/ 35 w 35"/>
                    <a:gd name="T57" fmla="*/ 31 h 72"/>
                    <a:gd name="T58" fmla="*/ 35 w 35"/>
                    <a:gd name="T59" fmla="*/ 9 h 72"/>
                    <a:gd name="T60" fmla="*/ 35 w 35"/>
                    <a:gd name="T6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2">
                      <a:moveTo>
                        <a:pt x="35" y="9"/>
                      </a:moveTo>
                      <a:cubicBezTo>
                        <a:pt x="35" y="9"/>
                        <a:pt x="35" y="9"/>
                        <a:pt x="35" y="8"/>
                      </a:cubicBezTo>
                      <a:cubicBezTo>
                        <a:pt x="35" y="8"/>
                        <a:pt x="35" y="8"/>
                        <a:pt x="35" y="8"/>
                      </a:cubicBezTo>
                      <a:cubicBezTo>
                        <a:pt x="34" y="2"/>
                        <a:pt x="25" y="1"/>
                        <a:pt x="21" y="1"/>
                      </a:cubicBezTo>
                      <a:cubicBezTo>
                        <a:pt x="21" y="1"/>
                        <a:pt x="21" y="1"/>
                        <a:pt x="21" y="1"/>
                      </a:cubicBezTo>
                      <a:cubicBezTo>
                        <a:pt x="15" y="1"/>
                        <a:pt x="15" y="1"/>
                        <a:pt x="15" y="1"/>
                      </a:cubicBezTo>
                      <a:cubicBezTo>
                        <a:pt x="15" y="1"/>
                        <a:pt x="0" y="0"/>
                        <a:pt x="0" y="9"/>
                      </a:cubicBezTo>
                      <a:cubicBezTo>
                        <a:pt x="0" y="31"/>
                        <a:pt x="0" y="31"/>
                        <a:pt x="0" y="31"/>
                      </a:cubicBezTo>
                      <a:cubicBezTo>
                        <a:pt x="0" y="33"/>
                        <a:pt x="2" y="35"/>
                        <a:pt x="4" y="35"/>
                      </a:cubicBezTo>
                      <a:cubicBezTo>
                        <a:pt x="6" y="35"/>
                        <a:pt x="7" y="33"/>
                        <a:pt x="7" y="31"/>
                      </a:cubicBezTo>
                      <a:cubicBezTo>
                        <a:pt x="7" y="14"/>
                        <a:pt x="7" y="14"/>
                        <a:pt x="7" y="14"/>
                      </a:cubicBezTo>
                      <a:cubicBezTo>
                        <a:pt x="9" y="14"/>
                        <a:pt x="9" y="14"/>
                        <a:pt x="9" y="14"/>
                      </a:cubicBezTo>
                      <a:cubicBezTo>
                        <a:pt x="9" y="25"/>
                        <a:pt x="9" y="25"/>
                        <a:pt x="9" y="25"/>
                      </a:cubicBezTo>
                      <a:cubicBezTo>
                        <a:pt x="9" y="34"/>
                        <a:pt x="9" y="34"/>
                        <a:pt x="9" y="34"/>
                      </a:cubicBezTo>
                      <a:cubicBezTo>
                        <a:pt x="9" y="68"/>
                        <a:pt x="9" y="68"/>
                        <a:pt x="9" y="68"/>
                      </a:cubicBezTo>
                      <a:cubicBezTo>
                        <a:pt x="9" y="70"/>
                        <a:pt x="11" y="72"/>
                        <a:pt x="13" y="72"/>
                      </a:cubicBezTo>
                      <a:cubicBezTo>
                        <a:pt x="15" y="72"/>
                        <a:pt x="17" y="70"/>
                        <a:pt x="17" y="68"/>
                      </a:cubicBezTo>
                      <a:cubicBezTo>
                        <a:pt x="17" y="37"/>
                        <a:pt x="17" y="37"/>
                        <a:pt x="17" y="37"/>
                      </a:cubicBezTo>
                      <a:cubicBezTo>
                        <a:pt x="18" y="37"/>
                        <a:pt x="18" y="37"/>
                        <a:pt x="18" y="37"/>
                      </a:cubicBezTo>
                      <a:cubicBezTo>
                        <a:pt x="18" y="68"/>
                        <a:pt x="18" y="68"/>
                        <a:pt x="18" y="68"/>
                      </a:cubicBezTo>
                      <a:cubicBezTo>
                        <a:pt x="18" y="70"/>
                        <a:pt x="20" y="72"/>
                        <a:pt x="22" y="72"/>
                      </a:cubicBezTo>
                      <a:cubicBezTo>
                        <a:pt x="25" y="72"/>
                        <a:pt x="26" y="70"/>
                        <a:pt x="26" y="68"/>
                      </a:cubicBezTo>
                      <a:cubicBezTo>
                        <a:pt x="26" y="34"/>
                        <a:pt x="26" y="34"/>
                        <a:pt x="26" y="34"/>
                      </a:cubicBezTo>
                      <a:cubicBezTo>
                        <a:pt x="26" y="25"/>
                        <a:pt x="26" y="25"/>
                        <a:pt x="26" y="25"/>
                      </a:cubicBezTo>
                      <a:cubicBezTo>
                        <a:pt x="26" y="14"/>
                        <a:pt x="26" y="14"/>
                        <a:pt x="26" y="14"/>
                      </a:cubicBezTo>
                      <a:cubicBezTo>
                        <a:pt x="28" y="14"/>
                        <a:pt x="28" y="14"/>
                        <a:pt x="28" y="14"/>
                      </a:cubicBezTo>
                      <a:cubicBezTo>
                        <a:pt x="28" y="31"/>
                        <a:pt x="28" y="31"/>
                        <a:pt x="28" y="31"/>
                      </a:cubicBezTo>
                      <a:cubicBezTo>
                        <a:pt x="28" y="33"/>
                        <a:pt x="29" y="35"/>
                        <a:pt x="31" y="35"/>
                      </a:cubicBezTo>
                      <a:cubicBezTo>
                        <a:pt x="33" y="35"/>
                        <a:pt x="35" y="33"/>
                        <a:pt x="35" y="31"/>
                      </a:cubicBezTo>
                      <a:cubicBezTo>
                        <a:pt x="35" y="9"/>
                        <a:pt x="35" y="9"/>
                        <a:pt x="35" y="9"/>
                      </a:cubicBezTo>
                      <a:cubicBezTo>
                        <a:pt x="35" y="9"/>
                        <a:pt x="35" y="9"/>
                        <a:pt x="35" y="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9" name="Oval 27"/>
                <p:cNvSpPr>
                  <a:spLocks noChangeArrowheads="1"/>
                </p:cNvSpPr>
                <p:nvPr/>
              </p:nvSpPr>
              <p:spPr bwMode="auto">
                <a:xfrm>
                  <a:off x="4085" y="1353"/>
                  <a:ext cx="35" cy="38"/>
                </a:xfrm>
                <a:prstGeom prst="ellipse">
                  <a:avLst/>
                </a:pr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35" name="TextBox 117"/>
            <p:cNvSpPr txBox="1">
              <a:spLocks noChangeArrowheads="1"/>
            </p:cNvSpPr>
            <p:nvPr/>
          </p:nvSpPr>
          <p:spPr bwMode="auto">
            <a:xfrm>
              <a:off x="6697667" y="3873828"/>
              <a:ext cx="9263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点击添加标题</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sp>
        <p:nvSpPr>
          <p:cNvPr id="40" name="TextBox 47"/>
          <p:cNvSpPr txBox="1">
            <a:spLocks noChangeArrowheads="1"/>
          </p:cNvSpPr>
          <p:nvPr/>
        </p:nvSpPr>
        <p:spPr bwMode="auto">
          <a:xfrm>
            <a:off x="533011" y="1485243"/>
            <a:ext cx="432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smtClean="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smtClean="0">
                <a:solidFill>
                  <a:srgbClr val="262626"/>
                </a:solidFill>
                <a:latin typeface="微软雅黑" panose="020B0503020204020204" pitchFamily="34" charset="-122"/>
                <a:ea typeface="微软雅黑" panose="020B0503020204020204" pitchFamily="34" charset="-122"/>
              </a:rPr>
              <a:t>PPT</a:t>
            </a:r>
            <a:r>
              <a:rPr lang="zh-CN" altLang="en-US" sz="1200" dirty="0" smtClean="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41" name="TextBox 47"/>
          <p:cNvSpPr txBox="1">
            <a:spLocks noChangeArrowheads="1"/>
          </p:cNvSpPr>
          <p:nvPr/>
        </p:nvSpPr>
        <p:spPr bwMode="auto">
          <a:xfrm>
            <a:off x="533011" y="2391706"/>
            <a:ext cx="432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42" name="TextBox 47"/>
          <p:cNvSpPr txBox="1">
            <a:spLocks noChangeArrowheads="1"/>
          </p:cNvSpPr>
          <p:nvPr/>
        </p:nvSpPr>
        <p:spPr bwMode="auto">
          <a:xfrm>
            <a:off x="533011" y="3298168"/>
            <a:ext cx="432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43" name="TextBox 47"/>
          <p:cNvSpPr txBox="1">
            <a:spLocks noChangeArrowheads="1"/>
          </p:cNvSpPr>
          <p:nvPr/>
        </p:nvSpPr>
        <p:spPr bwMode="auto">
          <a:xfrm>
            <a:off x="533011" y="4203043"/>
            <a:ext cx="432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8"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nodeType="with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12" presetClass="entr" presetSubtype="8" fill="hold" grpId="0" nodeType="withEffect">
                                  <p:stCondLst>
                                    <p:cond delay="11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p:tgtEl>
                                          <p:spTgt spid="40"/>
                                        </p:tgtEl>
                                        <p:attrNameLst>
                                          <p:attrName>ppt_x</p:attrName>
                                        </p:attrNameLst>
                                      </p:cBhvr>
                                      <p:tavLst>
                                        <p:tav tm="0">
                                          <p:val>
                                            <p:strVal val="#ppt_x-#ppt_w*1.125000"/>
                                          </p:val>
                                        </p:tav>
                                        <p:tav tm="100000">
                                          <p:val>
                                            <p:strVal val="#ppt_x"/>
                                          </p:val>
                                        </p:tav>
                                      </p:tavLst>
                                    </p:anim>
                                    <p:animEffect transition="in" filter="wipe(right)">
                                      <p:cBhvr>
                                        <p:cTn id="23" dur="500"/>
                                        <p:tgtEl>
                                          <p:spTgt spid="40"/>
                                        </p:tgtEl>
                                      </p:cBhvr>
                                    </p:animEffect>
                                  </p:childTnLst>
                                </p:cTn>
                              </p:par>
                              <p:par>
                                <p:cTn id="24" presetID="12" presetClass="entr" presetSubtype="8" fill="hold" grpId="0" nodeType="withEffect">
                                  <p:stCondLst>
                                    <p:cond delay="17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p:tgtEl>
                                          <p:spTgt spid="41"/>
                                        </p:tgtEl>
                                        <p:attrNameLst>
                                          <p:attrName>ppt_x</p:attrName>
                                        </p:attrNameLst>
                                      </p:cBhvr>
                                      <p:tavLst>
                                        <p:tav tm="0">
                                          <p:val>
                                            <p:strVal val="#ppt_x-#ppt_w*1.125000"/>
                                          </p:val>
                                        </p:tav>
                                        <p:tav tm="100000">
                                          <p:val>
                                            <p:strVal val="#ppt_x"/>
                                          </p:val>
                                        </p:tav>
                                      </p:tavLst>
                                    </p:anim>
                                    <p:animEffect transition="in" filter="wipe(right)">
                                      <p:cBhvr>
                                        <p:cTn id="27" dur="500"/>
                                        <p:tgtEl>
                                          <p:spTgt spid="41"/>
                                        </p:tgtEl>
                                      </p:cBhvr>
                                    </p:animEffect>
                                  </p:childTnLst>
                                </p:cTn>
                              </p:par>
                              <p:par>
                                <p:cTn id="28" presetID="12" presetClass="entr" presetSubtype="8"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ppt_x</p:attrName>
                                        </p:attrNameLst>
                                      </p:cBhvr>
                                      <p:tavLst>
                                        <p:tav tm="0">
                                          <p:val>
                                            <p:strVal val="#ppt_x-#ppt_w*1.125000"/>
                                          </p:val>
                                        </p:tav>
                                        <p:tav tm="100000">
                                          <p:val>
                                            <p:strVal val="#ppt_x"/>
                                          </p:val>
                                        </p:tav>
                                      </p:tavLst>
                                    </p:anim>
                                    <p:animEffect transition="in" filter="wipe(right)">
                                      <p:cBhvr>
                                        <p:cTn id="31" dur="500"/>
                                        <p:tgtEl>
                                          <p:spTgt spid="42"/>
                                        </p:tgtEl>
                                      </p:cBhvr>
                                    </p:animEffect>
                                  </p:childTnLst>
                                </p:cTn>
                              </p:par>
                              <p:par>
                                <p:cTn id="32" presetID="12" presetClass="entr" presetSubtype="8" fill="hold" grpId="0" nodeType="withEffect">
                                  <p:stCondLst>
                                    <p:cond delay="290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p:tgtEl>
                                          <p:spTgt spid="43"/>
                                        </p:tgtEl>
                                        <p:attrNameLst>
                                          <p:attrName>ppt_x</p:attrName>
                                        </p:attrNameLst>
                                      </p:cBhvr>
                                      <p:tavLst>
                                        <p:tav tm="0">
                                          <p:val>
                                            <p:strVal val="#ppt_x-#ppt_w*1.125000"/>
                                          </p:val>
                                        </p:tav>
                                        <p:tav tm="100000">
                                          <p:val>
                                            <p:strVal val="#ppt_x"/>
                                          </p:val>
                                        </p:tav>
                                      </p:tavLst>
                                    </p:anim>
                                    <p:animEffect transition="in" filter="wipe(right)">
                                      <p:cBhvr>
                                        <p:cTn id="35" dur="500"/>
                                        <p:tgtEl>
                                          <p:spTgt spid="43"/>
                                        </p:tgtEl>
                                      </p:cBhvr>
                                    </p:animEffect>
                                  </p:childTnLst>
                                </p:cTn>
                              </p:par>
                              <p:par>
                                <p:cTn id="36" presetID="22" presetClass="entr" presetSubtype="8" fill="hold" nodeType="withEffect">
                                  <p:stCondLst>
                                    <p:cond delay="350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6"/>
          <p:cNvSpPr>
            <a:spLocks noChangeShapeType="1"/>
          </p:cNvSpPr>
          <p:nvPr/>
        </p:nvSpPr>
        <p:spPr bwMode="gray">
          <a:xfrm>
            <a:off x="3336238" y="2607841"/>
            <a:ext cx="0" cy="2125460"/>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3" name="Line 7"/>
          <p:cNvSpPr>
            <a:spLocks noChangeShapeType="1"/>
          </p:cNvSpPr>
          <p:nvPr/>
        </p:nvSpPr>
        <p:spPr bwMode="gray">
          <a:xfrm>
            <a:off x="5404483" y="2516994"/>
            <a:ext cx="0" cy="2216307"/>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5" name="Freeform 9"/>
          <p:cNvSpPr/>
          <p:nvPr/>
        </p:nvSpPr>
        <p:spPr bwMode="gray">
          <a:xfrm>
            <a:off x="1301160" y="987574"/>
            <a:ext cx="6768752" cy="1623202"/>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wrap="none" anchor="ctr">
            <a:flatTx/>
          </a:bodyPr>
          <a:lstStyle/>
          <a:p>
            <a:pPr>
              <a:defRPr/>
            </a:pPr>
            <a:endParaRPr lang="zh-CN" altLang="en-US">
              <a:latin typeface="+mn-ea"/>
            </a:endParaRPr>
          </a:p>
        </p:txBody>
      </p:sp>
      <p:grpSp>
        <p:nvGrpSpPr>
          <p:cNvPr id="16" name="组合 15"/>
          <p:cNvGrpSpPr/>
          <p:nvPr/>
        </p:nvGrpSpPr>
        <p:grpSpPr>
          <a:xfrm>
            <a:off x="1403648" y="2444986"/>
            <a:ext cx="1834452" cy="1872208"/>
            <a:chOff x="1403648" y="2139702"/>
            <a:chExt cx="1834452" cy="1872208"/>
          </a:xfrm>
        </p:grpSpPr>
        <p:sp>
          <p:nvSpPr>
            <p:cNvPr id="18" name="Text Box 16"/>
            <p:cNvSpPr txBox="1">
              <a:spLocks noChangeArrowheads="1"/>
            </p:cNvSpPr>
            <p:nvPr/>
          </p:nvSpPr>
          <p:spPr bwMode="auto">
            <a:xfrm>
              <a:off x="1403648" y="2830368"/>
              <a:ext cx="1747591" cy="1181542"/>
            </a:xfrm>
            <a:prstGeom prst="rect">
              <a:avLst/>
            </a:prstGeom>
            <a:noFill/>
            <a:ln w="9525">
              <a:noFill/>
              <a:miter lim="800000"/>
            </a:ln>
            <a:effectLst/>
          </p:spPr>
          <p:txBody>
            <a:bodyPr wrap="square">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76"/>
            <p:cNvSpPr>
              <a:spLocks noChangeArrowheads="1"/>
            </p:cNvSpPr>
            <p:nvPr/>
          </p:nvSpPr>
          <p:spPr bwMode="auto">
            <a:xfrm>
              <a:off x="2336901" y="2139702"/>
              <a:ext cx="90119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a:solidFill>
                    <a:schemeClr val="tx2"/>
                  </a:solidFill>
                  <a:latin typeface="+mn-ea"/>
                </a:rPr>
                <a:t>01</a:t>
              </a:r>
              <a:endParaRPr lang="zh-CN" altLang="en-US" sz="3600" b="1" dirty="0">
                <a:solidFill>
                  <a:schemeClr val="tx2"/>
                </a:solidFill>
                <a:latin typeface="+mn-ea"/>
              </a:endParaRPr>
            </a:p>
          </p:txBody>
        </p:sp>
      </p:grpSp>
      <p:grpSp>
        <p:nvGrpSpPr>
          <p:cNvPr id="20" name="组合 19"/>
          <p:cNvGrpSpPr/>
          <p:nvPr/>
        </p:nvGrpSpPr>
        <p:grpSpPr>
          <a:xfrm>
            <a:off x="3566228" y="2444986"/>
            <a:ext cx="1759091" cy="1872208"/>
            <a:chOff x="3496294" y="2139702"/>
            <a:chExt cx="1829025" cy="1872208"/>
          </a:xfrm>
        </p:grpSpPr>
        <p:sp>
          <p:nvSpPr>
            <p:cNvPr id="22" name="Text Box 16"/>
            <p:cNvSpPr txBox="1">
              <a:spLocks noChangeArrowheads="1"/>
            </p:cNvSpPr>
            <p:nvPr/>
          </p:nvSpPr>
          <p:spPr bwMode="auto">
            <a:xfrm>
              <a:off x="3496294" y="2811581"/>
              <a:ext cx="1723778" cy="1200329"/>
            </a:xfrm>
            <a:prstGeom prst="rect">
              <a:avLst/>
            </a:prstGeom>
            <a:noFill/>
            <a:ln w="9525">
              <a:noFill/>
              <a:miter lim="800000"/>
            </a:ln>
            <a:effectLst/>
          </p:spPr>
          <p:txBody>
            <a:bodyPr wrap="square">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76"/>
            <p:cNvSpPr>
              <a:spLocks noChangeArrowheads="1"/>
            </p:cNvSpPr>
            <p:nvPr/>
          </p:nvSpPr>
          <p:spPr bwMode="auto">
            <a:xfrm>
              <a:off x="4382045" y="2139702"/>
              <a:ext cx="94327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smtClean="0">
                  <a:solidFill>
                    <a:schemeClr val="tx2"/>
                  </a:solidFill>
                  <a:latin typeface="+mn-ea"/>
                </a:rPr>
                <a:t>02</a:t>
              </a:r>
              <a:endParaRPr lang="zh-CN" altLang="en-US" sz="3600" b="1" dirty="0">
                <a:solidFill>
                  <a:schemeClr val="tx2"/>
                </a:solidFill>
                <a:latin typeface="+mn-ea"/>
              </a:endParaRPr>
            </a:p>
          </p:txBody>
        </p:sp>
      </p:grpSp>
      <p:grpSp>
        <p:nvGrpSpPr>
          <p:cNvPr id="24" name="组合 23"/>
          <p:cNvGrpSpPr/>
          <p:nvPr/>
        </p:nvGrpSpPr>
        <p:grpSpPr>
          <a:xfrm>
            <a:off x="5652120" y="2444986"/>
            <a:ext cx="1825750" cy="2042705"/>
            <a:chOff x="5652120" y="2139702"/>
            <a:chExt cx="1825750" cy="2042705"/>
          </a:xfrm>
        </p:grpSpPr>
        <p:sp>
          <p:nvSpPr>
            <p:cNvPr id="26" name="Text Box 16"/>
            <p:cNvSpPr txBox="1">
              <a:spLocks noChangeArrowheads="1"/>
            </p:cNvSpPr>
            <p:nvPr/>
          </p:nvSpPr>
          <p:spPr bwMode="auto">
            <a:xfrm>
              <a:off x="5652120" y="2760479"/>
              <a:ext cx="1655943" cy="1421928"/>
            </a:xfrm>
            <a:prstGeom prst="rect">
              <a:avLst/>
            </a:prstGeom>
            <a:noFill/>
            <a:ln w="9525">
              <a:noFill/>
              <a:miter lim="800000"/>
            </a:ln>
            <a:effectLst/>
          </p:spPr>
          <p:txBody>
            <a:bodyPr wrap="square">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76"/>
            <p:cNvSpPr>
              <a:spLocks noChangeArrowheads="1"/>
            </p:cNvSpPr>
            <p:nvPr/>
          </p:nvSpPr>
          <p:spPr bwMode="auto">
            <a:xfrm>
              <a:off x="6588224" y="2139702"/>
              <a:ext cx="8896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smtClean="0">
                  <a:solidFill>
                    <a:schemeClr val="tx2"/>
                  </a:solidFill>
                  <a:latin typeface="+mn-ea"/>
                </a:rPr>
                <a:t>03</a:t>
              </a:r>
              <a:endParaRPr lang="zh-CN" altLang="en-US" sz="3600" b="1" dirty="0">
                <a:solidFill>
                  <a:schemeClr val="tx2"/>
                </a:solidFill>
                <a:latin typeface="+mn-ea"/>
              </a:endParaRPr>
            </a:p>
          </p:txBody>
        </p:sp>
      </p:grpSp>
      <p:sp>
        <p:nvSpPr>
          <p:cNvPr id="30" name="TextBox 29"/>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360">
        <p14:doors dir="vert"/>
      </p:transition>
    </mc:Choice>
    <mc:Fallback>
      <p:transition spd="slow" advClick="0" advTm="33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0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3" name="组合 2"/>
          <p:cNvGrpSpPr/>
          <p:nvPr/>
        </p:nvGrpSpPr>
        <p:grpSpPr bwMode="auto">
          <a:xfrm>
            <a:off x="533400" y="3541713"/>
            <a:ext cx="8153400" cy="1015034"/>
            <a:chOff x="532948" y="3541498"/>
            <a:chExt cx="8154554" cy="1015266"/>
          </a:xfrm>
        </p:grpSpPr>
        <p:sp>
          <p:nvSpPr>
            <p:cNvPr id="4"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r>
                <a:rPr lang="zh-CN" altLang="en-US" sz="1200" dirty="0" smtClean="0">
                  <a:solidFill>
                    <a:srgbClr val="262626"/>
                  </a:solidFill>
                  <a:latin typeface="微软雅黑" panose="020B0503020204020204" pitchFamily="34" charset="-122"/>
                  <a:ea typeface="微软雅黑" panose="020B0503020204020204" pitchFamily="34" charset="-122"/>
                </a:rPr>
                <a:t>。</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a:p>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5" name="TextBox 110"/>
            <p:cNvSpPr txBox="1">
              <a:spLocks noChangeArrowheads="1"/>
            </p:cNvSpPr>
            <p:nvPr/>
          </p:nvSpPr>
          <p:spPr bwMode="auto">
            <a:xfrm>
              <a:off x="532948" y="354149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7072313" y="1193800"/>
            <a:ext cx="1395412" cy="1397000"/>
            <a:chOff x="7071727" y="1193800"/>
            <a:chExt cx="1395738" cy="1396301"/>
          </a:xfrm>
        </p:grpSpPr>
        <p:grpSp>
          <p:nvGrpSpPr>
            <p:cNvPr id="7" name="组合 38"/>
            <p:cNvGrpSpPr/>
            <p:nvPr/>
          </p:nvGrpSpPr>
          <p:grpSpPr bwMode="auto">
            <a:xfrm>
              <a:off x="7071727" y="1193800"/>
              <a:ext cx="1395738" cy="1396301"/>
              <a:chOff x="2090057" y="957943"/>
              <a:chExt cx="1248229" cy="1248229"/>
            </a:xfrm>
          </p:grpSpPr>
          <p:sp>
            <p:nvSpPr>
              <p:cNvPr id="9" name="椭圆 8"/>
              <p:cNvSpPr/>
              <p:nvPr/>
            </p:nvSpPr>
            <p:spPr>
              <a:xfrm>
                <a:off x="2090057" y="957943"/>
                <a:ext cx="1248229" cy="1248229"/>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椭圆 9"/>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8" name="Picture 2" descr="C:\Users\Administrator\Desktop\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bwMode="auto">
          <a:xfrm>
            <a:off x="581025" y="1193800"/>
            <a:ext cx="1479550" cy="1397000"/>
            <a:chOff x="581133" y="1193800"/>
            <a:chExt cx="1478674" cy="1397000"/>
          </a:xfrm>
        </p:grpSpPr>
        <p:sp>
          <p:nvSpPr>
            <p:cNvPr id="12" name="椭圆 11"/>
            <p:cNvSpPr/>
            <p:nvPr/>
          </p:nvSpPr>
          <p:spPr bwMode="auto">
            <a:xfrm>
              <a:off x="663634" y="1193800"/>
              <a:ext cx="1396173"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椭圆 12"/>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4" name="Picture 3" descr="C:\Users\Administrator\Deskto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bwMode="auto">
          <a:xfrm>
            <a:off x="2249488" y="1193800"/>
            <a:ext cx="1447800" cy="1411288"/>
            <a:chOff x="2215262" y="1193800"/>
            <a:chExt cx="1448151" cy="1410805"/>
          </a:xfrm>
        </p:grpSpPr>
        <p:grpSp>
          <p:nvGrpSpPr>
            <p:cNvPr id="16" name="组合 12"/>
            <p:cNvGrpSpPr/>
            <p:nvPr/>
          </p:nvGrpSpPr>
          <p:grpSpPr bwMode="auto">
            <a:xfrm>
              <a:off x="2266312" y="1193800"/>
              <a:ext cx="1397101" cy="1396413"/>
              <a:chOff x="2090057" y="957943"/>
              <a:chExt cx="1248229" cy="1248229"/>
            </a:xfrm>
          </p:grpSpPr>
          <p:sp>
            <p:nvSpPr>
              <p:cNvPr id="18" name="椭圆 17"/>
              <p:cNvSpPr/>
              <p:nvPr/>
            </p:nvSpPr>
            <p:spPr>
              <a:xfrm>
                <a:off x="2089844" y="957943"/>
                <a:ext cx="1248442" cy="1248326"/>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9" name="椭圆 18"/>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17"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bwMode="auto">
          <a:xfrm>
            <a:off x="3886200" y="1168400"/>
            <a:ext cx="1397000" cy="1422400"/>
            <a:chOff x="3867969" y="1168315"/>
            <a:chExt cx="1396126" cy="1421786"/>
          </a:xfrm>
        </p:grpSpPr>
        <p:grpSp>
          <p:nvGrpSpPr>
            <p:cNvPr id="21" name="组合 20"/>
            <p:cNvGrpSpPr/>
            <p:nvPr/>
          </p:nvGrpSpPr>
          <p:grpSpPr bwMode="auto">
            <a:xfrm>
              <a:off x="3867969" y="1193800"/>
              <a:ext cx="1396126" cy="1396301"/>
              <a:chOff x="2090057" y="957943"/>
              <a:chExt cx="1248229" cy="1248229"/>
            </a:xfrm>
          </p:grpSpPr>
          <p:sp>
            <p:nvSpPr>
              <p:cNvPr id="23" name="椭圆 22"/>
              <p:cNvSpPr/>
              <p:nvPr/>
            </p:nvSpPr>
            <p:spPr>
              <a:xfrm>
                <a:off x="2090057" y="957857"/>
                <a:ext cx="1248229" cy="1248315"/>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4" name="椭圆 23"/>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22" name="Picture 6"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5472113" y="1193800"/>
            <a:ext cx="1409700" cy="1397000"/>
            <a:chOff x="5456707" y="1193800"/>
            <a:chExt cx="1410050" cy="1397000"/>
          </a:xfrm>
        </p:grpSpPr>
        <p:sp>
          <p:nvSpPr>
            <p:cNvPr id="26" name="椭圆 25"/>
            <p:cNvSpPr/>
            <p:nvPr/>
          </p:nvSpPr>
          <p:spPr bwMode="auto">
            <a:xfrm>
              <a:off x="5469410" y="1193800"/>
              <a:ext cx="1397347"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椭圆 26"/>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8" name="Picture 7" descr="C:\Users\Administrator\Deskto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28"/>
          <p:cNvGrpSpPr/>
          <p:nvPr/>
        </p:nvGrpSpPr>
        <p:grpSpPr bwMode="auto">
          <a:xfrm>
            <a:off x="669925" y="2773363"/>
            <a:ext cx="7750175" cy="307975"/>
            <a:chOff x="670647" y="2773494"/>
            <a:chExt cx="7748772" cy="307777"/>
          </a:xfrm>
        </p:grpSpPr>
        <p:grpSp>
          <p:nvGrpSpPr>
            <p:cNvPr id="30" name="组合 120"/>
            <p:cNvGrpSpPr/>
            <p:nvPr/>
          </p:nvGrpSpPr>
          <p:grpSpPr bwMode="auto">
            <a:xfrm>
              <a:off x="670647" y="2773494"/>
              <a:ext cx="1299646" cy="307777"/>
              <a:chOff x="702494" y="2773494"/>
              <a:chExt cx="1299646" cy="307777"/>
            </a:xfrm>
          </p:grpSpPr>
          <p:sp>
            <p:nvSpPr>
              <p:cNvPr id="47"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bwMode="auto">
              <a:xfrm>
                <a:off x="745349" y="2789359"/>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a:off x="745349" y="3065406"/>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1" name="组合 127"/>
            <p:cNvGrpSpPr/>
            <p:nvPr/>
          </p:nvGrpSpPr>
          <p:grpSpPr bwMode="auto">
            <a:xfrm>
              <a:off x="2282929" y="2773494"/>
              <a:ext cx="1299646" cy="307777"/>
              <a:chOff x="702494" y="2773494"/>
              <a:chExt cx="1299646" cy="307777"/>
            </a:xfrm>
          </p:grpSpPr>
          <p:sp>
            <p:nvSpPr>
              <p:cNvPr id="44"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bwMode="auto">
              <a:xfrm>
                <a:off x="745675" y="2789359"/>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auto">
              <a:xfrm>
                <a:off x="745675" y="3065406"/>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2" name="组合 131"/>
            <p:cNvGrpSpPr/>
            <p:nvPr/>
          </p:nvGrpSpPr>
          <p:grpSpPr bwMode="auto">
            <a:xfrm>
              <a:off x="3895211" y="2773494"/>
              <a:ext cx="1299646" cy="307777"/>
              <a:chOff x="702494" y="2773494"/>
              <a:chExt cx="1299646" cy="307777"/>
            </a:xfrm>
          </p:grpSpPr>
          <p:sp>
            <p:nvSpPr>
              <p:cNvPr id="41"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bwMode="auto">
              <a:xfrm>
                <a:off x="746001" y="2789359"/>
                <a:ext cx="1212631"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a:off x="746001" y="3065406"/>
                <a:ext cx="1212631"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3" name="组合 135"/>
            <p:cNvGrpSpPr/>
            <p:nvPr/>
          </p:nvGrpSpPr>
          <p:grpSpPr bwMode="auto">
            <a:xfrm>
              <a:off x="5507493" y="2773494"/>
              <a:ext cx="1299646" cy="307777"/>
              <a:chOff x="702494" y="2773494"/>
              <a:chExt cx="1299646" cy="307777"/>
            </a:xfrm>
          </p:grpSpPr>
          <p:sp>
            <p:nvSpPr>
              <p:cNvPr id="38"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bwMode="auto">
              <a:xfrm>
                <a:off x="744739" y="2789359"/>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auto">
              <a:xfrm>
                <a:off x="744739" y="3065406"/>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4" name="组合 139"/>
            <p:cNvGrpSpPr/>
            <p:nvPr/>
          </p:nvGrpSpPr>
          <p:grpSpPr bwMode="auto">
            <a:xfrm>
              <a:off x="7119773" y="2773494"/>
              <a:ext cx="1299646" cy="307777"/>
              <a:chOff x="702494" y="2773494"/>
              <a:chExt cx="1299646" cy="307777"/>
            </a:xfrm>
          </p:grpSpPr>
          <p:sp>
            <p:nvSpPr>
              <p:cNvPr id="35"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bwMode="auto">
              <a:xfrm>
                <a:off x="745067" y="2789359"/>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a:off x="745067" y="3065406"/>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360"/>
                                          </p:val>
                                        </p:tav>
                                        <p:tav tm="100000">
                                          <p:val>
                                            <p:fltVal val="0"/>
                                          </p:val>
                                        </p:tav>
                                      </p:tavLst>
                                    </p:anim>
                                    <p:animEffect transition="in" filter="fade">
                                      <p:cBhvr>
                                        <p:cTn id="10" dur="750"/>
                                        <p:tgtEl>
                                          <p:spTgt spid="1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750" fill="hold"/>
                                        <p:tgtEl>
                                          <p:spTgt spid="15"/>
                                        </p:tgtEl>
                                        <p:attrNameLst>
                                          <p:attrName>ppt_w</p:attrName>
                                        </p:attrNameLst>
                                      </p:cBhvr>
                                      <p:tavLst>
                                        <p:tav tm="0">
                                          <p:val>
                                            <p:fltVal val="0"/>
                                          </p:val>
                                        </p:tav>
                                        <p:tav tm="100000">
                                          <p:val>
                                            <p:strVal val="#ppt_w"/>
                                          </p:val>
                                        </p:tav>
                                      </p:tavLst>
                                    </p:anim>
                                    <p:anim calcmode="lin" valueType="num">
                                      <p:cBhvr>
                                        <p:cTn id="14" dur="750" fill="hold"/>
                                        <p:tgtEl>
                                          <p:spTgt spid="15"/>
                                        </p:tgtEl>
                                        <p:attrNameLst>
                                          <p:attrName>ppt_h</p:attrName>
                                        </p:attrNameLst>
                                      </p:cBhvr>
                                      <p:tavLst>
                                        <p:tav tm="0">
                                          <p:val>
                                            <p:fltVal val="0"/>
                                          </p:val>
                                        </p:tav>
                                        <p:tav tm="100000">
                                          <p:val>
                                            <p:strVal val="#ppt_h"/>
                                          </p:val>
                                        </p:tav>
                                      </p:tavLst>
                                    </p:anim>
                                    <p:anim calcmode="lin" valueType="num">
                                      <p:cBhvr>
                                        <p:cTn id="15" dur="750" fill="hold"/>
                                        <p:tgtEl>
                                          <p:spTgt spid="15"/>
                                        </p:tgtEl>
                                        <p:attrNameLst>
                                          <p:attrName>style.rotation</p:attrName>
                                        </p:attrNameLst>
                                      </p:cBhvr>
                                      <p:tavLst>
                                        <p:tav tm="0">
                                          <p:val>
                                            <p:fltVal val="360"/>
                                          </p:val>
                                        </p:tav>
                                        <p:tav tm="100000">
                                          <p:val>
                                            <p:fltVal val="0"/>
                                          </p:val>
                                        </p:tav>
                                      </p:tavLst>
                                    </p:anim>
                                    <p:animEffect transition="in" filter="fade">
                                      <p:cBhvr>
                                        <p:cTn id="16" dur="750"/>
                                        <p:tgtEl>
                                          <p:spTgt spid="15"/>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 calcmode="lin" valueType="num">
                                      <p:cBhvr>
                                        <p:cTn id="21" dur="750" fill="hold"/>
                                        <p:tgtEl>
                                          <p:spTgt spid="20"/>
                                        </p:tgtEl>
                                        <p:attrNameLst>
                                          <p:attrName>style.rotation</p:attrName>
                                        </p:attrNameLst>
                                      </p:cBhvr>
                                      <p:tavLst>
                                        <p:tav tm="0">
                                          <p:val>
                                            <p:fltVal val="360"/>
                                          </p:val>
                                        </p:tav>
                                        <p:tav tm="100000">
                                          <p:val>
                                            <p:fltVal val="0"/>
                                          </p:val>
                                        </p:tav>
                                      </p:tavLst>
                                    </p:anim>
                                    <p:animEffect transition="in" filter="fade">
                                      <p:cBhvr>
                                        <p:cTn id="22" dur="750"/>
                                        <p:tgtEl>
                                          <p:spTgt spid="2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750" fill="hold"/>
                                        <p:tgtEl>
                                          <p:spTgt spid="25"/>
                                        </p:tgtEl>
                                        <p:attrNameLst>
                                          <p:attrName>ppt_w</p:attrName>
                                        </p:attrNameLst>
                                      </p:cBhvr>
                                      <p:tavLst>
                                        <p:tav tm="0">
                                          <p:val>
                                            <p:fltVal val="0"/>
                                          </p:val>
                                        </p:tav>
                                        <p:tav tm="100000">
                                          <p:val>
                                            <p:strVal val="#ppt_w"/>
                                          </p:val>
                                        </p:tav>
                                      </p:tavLst>
                                    </p:anim>
                                    <p:anim calcmode="lin" valueType="num">
                                      <p:cBhvr>
                                        <p:cTn id="26" dur="750" fill="hold"/>
                                        <p:tgtEl>
                                          <p:spTgt spid="25"/>
                                        </p:tgtEl>
                                        <p:attrNameLst>
                                          <p:attrName>ppt_h</p:attrName>
                                        </p:attrNameLst>
                                      </p:cBhvr>
                                      <p:tavLst>
                                        <p:tav tm="0">
                                          <p:val>
                                            <p:fltVal val="0"/>
                                          </p:val>
                                        </p:tav>
                                        <p:tav tm="100000">
                                          <p:val>
                                            <p:strVal val="#ppt_h"/>
                                          </p:val>
                                        </p:tav>
                                      </p:tavLst>
                                    </p:anim>
                                    <p:anim calcmode="lin" valueType="num">
                                      <p:cBhvr>
                                        <p:cTn id="27" dur="750" fill="hold"/>
                                        <p:tgtEl>
                                          <p:spTgt spid="25"/>
                                        </p:tgtEl>
                                        <p:attrNameLst>
                                          <p:attrName>style.rotation</p:attrName>
                                        </p:attrNameLst>
                                      </p:cBhvr>
                                      <p:tavLst>
                                        <p:tav tm="0">
                                          <p:val>
                                            <p:fltVal val="360"/>
                                          </p:val>
                                        </p:tav>
                                        <p:tav tm="100000">
                                          <p:val>
                                            <p:fltVal val="0"/>
                                          </p:val>
                                        </p:tav>
                                      </p:tavLst>
                                    </p:anim>
                                    <p:animEffect transition="in" filter="fade">
                                      <p:cBhvr>
                                        <p:cTn id="28" dur="750"/>
                                        <p:tgtEl>
                                          <p:spTgt spid="25"/>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 calcmode="lin" valueType="num">
                                      <p:cBhvr>
                                        <p:cTn id="33" dur="750" fill="hold"/>
                                        <p:tgtEl>
                                          <p:spTgt spid="6"/>
                                        </p:tgtEl>
                                        <p:attrNameLst>
                                          <p:attrName>style.rotation</p:attrName>
                                        </p:attrNameLst>
                                      </p:cBhvr>
                                      <p:tavLst>
                                        <p:tav tm="0">
                                          <p:val>
                                            <p:fltVal val="360"/>
                                          </p:val>
                                        </p:tav>
                                        <p:tav tm="100000">
                                          <p:val>
                                            <p:fltVal val="0"/>
                                          </p:val>
                                        </p:tav>
                                      </p:tavLst>
                                    </p:anim>
                                    <p:animEffect transition="in" filter="fade">
                                      <p:cBhvr>
                                        <p:cTn id="34" dur="750"/>
                                        <p:tgtEl>
                                          <p:spTgt spid="6"/>
                                        </p:tgtEl>
                                      </p:cBhvr>
                                    </p:animEffect>
                                  </p:childTnLst>
                                </p:cTn>
                              </p:par>
                              <p:par>
                                <p:cTn id="35" presetID="53" presetClass="entr" presetSubtype="16" fill="hold" nodeType="withEffect">
                                  <p:stCondLst>
                                    <p:cond delay="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2" presetClass="entr" presetSubtype="8" fill="hold" nodeType="withEffect">
                                  <p:stCondLst>
                                    <p:cond delay="11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52" name="Rectangle 13" descr="FD1DDF730CE4456e89755B07FE1653D0# #Rectangle 13"/>
          <p:cNvSpPr>
            <a:spLocks noChangeArrowheads="1"/>
          </p:cNvSpPr>
          <p:nvPr/>
        </p:nvSpPr>
        <p:spPr bwMode="auto">
          <a:xfrm>
            <a:off x="1401224" y="1717066"/>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此项的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Rectangle 13" descr="FD1DDF730CE4456e89755B07FE1653D0# #Rectangle 13"/>
          <p:cNvSpPr>
            <a:spLocks noChangeArrowheads="1"/>
          </p:cNvSpPr>
          <p:nvPr/>
        </p:nvSpPr>
        <p:spPr bwMode="auto">
          <a:xfrm>
            <a:off x="1401224" y="3340692"/>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此项的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403677" y="136146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403677" y="299568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Rectangle 13" descr="FD1DDF730CE4456e89755B07FE1653D0# #Rectangle 13"/>
          <p:cNvSpPr>
            <a:spLocks noChangeArrowheads="1"/>
          </p:cNvSpPr>
          <p:nvPr/>
        </p:nvSpPr>
        <p:spPr bwMode="auto">
          <a:xfrm>
            <a:off x="5577688" y="2526987"/>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此项的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156176" y="216227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464073" y="984848"/>
            <a:ext cx="1354818" cy="1354818"/>
            <a:chOff x="1369994" y="2067694"/>
            <a:chExt cx="1584176" cy="1584176"/>
          </a:xfrm>
        </p:grpSpPr>
        <p:sp>
          <p:nvSpPr>
            <p:cNvPr id="61" name="菱形 60"/>
            <p:cNvSpPr/>
            <p:nvPr/>
          </p:nvSpPr>
          <p:spPr>
            <a:xfrm>
              <a:off x="1369994"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flipH="1">
              <a:off x="1634258" y="2679842"/>
              <a:ext cx="1055648" cy="359881"/>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269495" y="1801490"/>
            <a:ext cx="1354818" cy="1354818"/>
            <a:chOff x="3029144" y="1491630"/>
            <a:chExt cx="1584176" cy="1584176"/>
          </a:xfrm>
          <a:solidFill>
            <a:schemeClr val="accent1">
              <a:lumMod val="75000"/>
            </a:schemeClr>
          </a:solidFill>
        </p:grpSpPr>
        <p:sp>
          <p:nvSpPr>
            <p:cNvPr id="64" name="菱形 63"/>
            <p:cNvSpPr/>
            <p:nvPr/>
          </p:nvSpPr>
          <p:spPr>
            <a:xfrm>
              <a:off x="3029144"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65" name="TextBox 64"/>
            <p:cNvSpPr txBox="1"/>
            <p:nvPr/>
          </p:nvSpPr>
          <p:spPr>
            <a:xfrm flipH="1">
              <a:off x="3319581" y="2103778"/>
              <a:ext cx="1055648" cy="359881"/>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464073" y="2618132"/>
            <a:ext cx="1354818" cy="1354818"/>
            <a:chOff x="4577170" y="2067694"/>
            <a:chExt cx="1584176" cy="1584176"/>
          </a:xfrm>
        </p:grpSpPr>
        <p:sp>
          <p:nvSpPr>
            <p:cNvPr id="67" name="菱形 66"/>
            <p:cNvSpPr/>
            <p:nvPr/>
          </p:nvSpPr>
          <p:spPr>
            <a:xfrm>
              <a:off x="4577170"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68" name="TextBox 67"/>
            <p:cNvSpPr txBox="1"/>
            <p:nvPr/>
          </p:nvSpPr>
          <p:spPr>
            <a:xfrm flipH="1">
              <a:off x="4841434" y="2679842"/>
              <a:ext cx="1055648" cy="359881"/>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269495" y="3434775"/>
            <a:ext cx="1354818" cy="1354818"/>
            <a:chOff x="6145277" y="1491630"/>
            <a:chExt cx="1584176" cy="1584176"/>
          </a:xfrm>
          <a:solidFill>
            <a:schemeClr val="tx1">
              <a:lumMod val="50000"/>
              <a:lumOff val="50000"/>
            </a:schemeClr>
          </a:solidFill>
        </p:grpSpPr>
        <p:sp>
          <p:nvSpPr>
            <p:cNvPr id="70" name="菱形 69"/>
            <p:cNvSpPr/>
            <p:nvPr/>
          </p:nvSpPr>
          <p:spPr>
            <a:xfrm>
              <a:off x="6145277"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flipH="1">
              <a:off x="6383367" y="2103778"/>
              <a:ext cx="1107998" cy="359881"/>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a:t>
              </a:r>
              <a:r>
                <a:rPr lang="zh-CN" altLang="en-US" sz="1400" b="1" dirty="0">
                  <a:solidFill>
                    <a:schemeClr val="bg1"/>
                  </a:solidFill>
                  <a:latin typeface="微软雅黑" panose="020B0503020204020204" pitchFamily="34" charset="-122"/>
                  <a:ea typeface="微软雅黑" panose="020B0503020204020204" pitchFamily="34" charset="-122"/>
                </a:rPr>
                <a:t>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cxnSp>
        <p:nvCxnSpPr>
          <p:cNvPr id="72" name="直接连接符 71"/>
          <p:cNvCxnSpPr>
            <a:stCxn id="61" idx="1"/>
          </p:cNvCxnSpPr>
          <p:nvPr/>
        </p:nvCxnSpPr>
        <p:spPr>
          <a:xfrm flipH="1">
            <a:off x="1259632" y="1662257"/>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259632" y="3295541"/>
            <a:ext cx="220444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24313" y="2478899"/>
            <a:ext cx="224015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5624313" y="4112184"/>
            <a:ext cx="226005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6" name="Rectangle 13" descr="FD1DDF730CE4456e89755B07FE1653D0# #Rectangle 13"/>
          <p:cNvSpPr>
            <a:spLocks noChangeArrowheads="1"/>
          </p:cNvSpPr>
          <p:nvPr/>
        </p:nvSpPr>
        <p:spPr bwMode="auto">
          <a:xfrm>
            <a:off x="5577688" y="4157667"/>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此项的具体说明文字添加此处。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6156176" y="379295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61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right)">
                                      <p:cBhvr>
                                        <p:cTn id="12" dur="500"/>
                                        <p:tgtEl>
                                          <p:spTgt spid="7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1+#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right)">
                                      <p:cBhvr>
                                        <p:cTn id="52" dur="500"/>
                                        <p:tgtEl>
                                          <p:spTgt spid="73"/>
                                        </p:tgtEl>
                                      </p:cBhvr>
                                    </p:animEffect>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1000"/>
                                        <p:tgtEl>
                                          <p:spTgt spid="55"/>
                                        </p:tgtEl>
                                      </p:cBhvr>
                                    </p:animEffect>
                                    <p:anim calcmode="lin" valueType="num">
                                      <p:cBhvr>
                                        <p:cTn id="62" dur="1000" fill="hold"/>
                                        <p:tgtEl>
                                          <p:spTgt spid="55"/>
                                        </p:tgtEl>
                                        <p:attrNameLst>
                                          <p:attrName>ppt_x</p:attrName>
                                        </p:attrNameLst>
                                      </p:cBhvr>
                                      <p:tavLst>
                                        <p:tav tm="0">
                                          <p:val>
                                            <p:strVal val="#ppt_x"/>
                                          </p:val>
                                        </p:tav>
                                        <p:tav tm="100000">
                                          <p:val>
                                            <p:strVal val="#ppt_x"/>
                                          </p:val>
                                        </p:tav>
                                      </p:tavLst>
                                    </p:anim>
                                    <p:anim calcmode="lin" valueType="num">
                                      <p:cBhvr>
                                        <p:cTn id="63" dur="10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1+#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7000"/>
                            </p:stCondLst>
                            <p:childTnLst>
                              <p:par>
                                <p:cTn id="74" presetID="47" presetClass="entr" presetSubtype="0"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1000"/>
                                        <p:tgtEl>
                                          <p:spTgt spid="77"/>
                                        </p:tgtEl>
                                      </p:cBhvr>
                                    </p:animEffect>
                                    <p:anim calcmode="lin" valueType="num">
                                      <p:cBhvr>
                                        <p:cTn id="77" dur="1000" fill="hold"/>
                                        <p:tgtEl>
                                          <p:spTgt spid="77"/>
                                        </p:tgtEl>
                                        <p:attrNameLst>
                                          <p:attrName>ppt_x</p:attrName>
                                        </p:attrNameLst>
                                      </p:cBhvr>
                                      <p:tavLst>
                                        <p:tav tm="0">
                                          <p:val>
                                            <p:strVal val="#ppt_x"/>
                                          </p:val>
                                        </p:tav>
                                        <p:tav tm="100000">
                                          <p:val>
                                            <p:strVal val="#ppt_x"/>
                                          </p:val>
                                        </p:tav>
                                      </p:tavLst>
                                    </p:anim>
                                    <p:anim calcmode="lin" valueType="num">
                                      <p:cBhvr>
                                        <p:cTn id="78" dur="1000" fill="hold"/>
                                        <p:tgtEl>
                                          <p:spTgt spid="7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1000"/>
                                        <p:tgtEl>
                                          <p:spTgt spid="76"/>
                                        </p:tgtEl>
                                      </p:cBhvr>
                                    </p:animEffect>
                                    <p:anim calcmode="lin" valueType="num">
                                      <p:cBhvr>
                                        <p:cTn id="82" dur="1000" fill="hold"/>
                                        <p:tgtEl>
                                          <p:spTgt spid="76"/>
                                        </p:tgtEl>
                                        <p:attrNameLst>
                                          <p:attrName>ppt_x</p:attrName>
                                        </p:attrNameLst>
                                      </p:cBhvr>
                                      <p:tavLst>
                                        <p:tav tm="0">
                                          <p:val>
                                            <p:strVal val="#ppt_x"/>
                                          </p:val>
                                        </p:tav>
                                        <p:tav tm="100000">
                                          <p:val>
                                            <p:strVal val="#ppt_x"/>
                                          </p:val>
                                        </p:tav>
                                      </p:tavLst>
                                    </p:anim>
                                    <p:anim calcmode="lin" valueType="num">
                                      <p:cBhvr>
                                        <p:cTn id="8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7" grpId="0"/>
      <p:bldP spid="58" grpId="0"/>
      <p:bldP spid="59" grpId="0"/>
      <p:bldP spid="76"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9" name="流程图: 数据 8"/>
          <p:cNvSpPr/>
          <p:nvPr/>
        </p:nvSpPr>
        <p:spPr>
          <a:xfrm rot="16200000" flipH="1">
            <a:off x="990353" y="1385211"/>
            <a:ext cx="504055" cy="198774"/>
          </a:xfrm>
          <a:prstGeom prst="flowChartInputOutp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87010" y="1059582"/>
            <a:ext cx="3024336" cy="3600400"/>
          </a:xfrm>
          <a:prstGeom prst="roundRect">
            <a:avLst>
              <a:gd name="adj" fmla="val 676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p:cNvSpPr/>
          <p:nvPr/>
        </p:nvSpPr>
        <p:spPr>
          <a:xfrm>
            <a:off x="1142994" y="1339079"/>
            <a:ext cx="2584057" cy="397547"/>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smtClean="0">
                <a:solidFill>
                  <a:srgbClr val="FFFFFF"/>
                </a:solidFill>
              </a:rPr>
              <a:t>观点一：</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14" name="TextBox 13"/>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b="0" dirty="0" smtClean="0">
                <a:solidFill>
                  <a:srgbClr val="FFFFFF"/>
                </a:solidFill>
              </a:rPr>
              <a:t>添加标题</a:t>
            </a:r>
            <a:r>
              <a:rPr lang="zh-CN" altLang="en-US" sz="1600" b="0" dirty="0">
                <a:solidFill>
                  <a:srgbClr val="FFFFFF"/>
                </a:solidFill>
              </a:rPr>
              <a:t>内容</a:t>
            </a:r>
            <a:endParaRPr lang="zh-CN" altLang="en-US" sz="1600" b="0" dirty="0">
              <a:solidFill>
                <a:srgbClr val="FFFFFF"/>
              </a:solidFill>
            </a:endParaRPr>
          </a:p>
        </p:txBody>
      </p:sp>
      <p:sp>
        <p:nvSpPr>
          <p:cNvPr id="15" name="TextBox 14"/>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观点</a:t>
            </a:r>
            <a:r>
              <a:rPr lang="zh-CN" altLang="en-US" sz="1200" b="1" dirty="0" smtClean="0">
                <a:solidFill>
                  <a:srgbClr val="FFFFFF"/>
                </a:solidFill>
              </a:rPr>
              <a:t>二：</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16" name="TextBox 15"/>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观点</a:t>
            </a:r>
            <a:r>
              <a:rPr lang="zh-CN" altLang="en-US" sz="1200" b="1" dirty="0" smtClean="0">
                <a:solidFill>
                  <a:srgbClr val="FFFFFF"/>
                </a:solidFill>
              </a:rPr>
              <a:t>三：</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24" name="流程图: 数据 23"/>
          <p:cNvSpPr/>
          <p:nvPr/>
        </p:nvSpPr>
        <p:spPr>
          <a:xfrm rot="16200000" flipH="1">
            <a:off x="4662761" y="1385211"/>
            <a:ext cx="504055" cy="198774"/>
          </a:xfrm>
          <a:prstGeom prst="flowChartInputOut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959418" y="1059582"/>
            <a:ext cx="3024336" cy="3600400"/>
          </a:xfrm>
          <a:prstGeom prst="roundRect">
            <a:avLst>
              <a:gd name="adj" fmla="val 676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815402" y="1339079"/>
            <a:ext cx="2584057" cy="397547"/>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smtClean="0">
                <a:solidFill>
                  <a:srgbClr val="FFFFFF"/>
                </a:solidFill>
              </a:rPr>
              <a:t>结论一：</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28" name="TextBox 27"/>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b="0" dirty="0">
                <a:solidFill>
                  <a:srgbClr val="FFFFFF"/>
                </a:solidFill>
              </a:rPr>
              <a:t>添加标题内容</a:t>
            </a:r>
            <a:endParaRPr lang="zh-CN" altLang="en-US" sz="1600" b="0" dirty="0">
              <a:solidFill>
                <a:srgbClr val="FFFFFF"/>
              </a:solidFill>
            </a:endParaRPr>
          </a:p>
        </p:txBody>
      </p:sp>
      <p:sp>
        <p:nvSpPr>
          <p:cNvPr id="29" name="TextBox 28"/>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结论</a:t>
            </a:r>
            <a:r>
              <a:rPr lang="zh-CN" altLang="en-US" sz="1200" b="1" dirty="0" smtClean="0">
                <a:solidFill>
                  <a:srgbClr val="FFFFFF"/>
                </a:solidFill>
              </a:rPr>
              <a:t>二：</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30" name="TextBox 29"/>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结论</a:t>
            </a:r>
            <a:r>
              <a:rPr lang="zh-CN" altLang="en-US" sz="1200" b="1" dirty="0" smtClean="0">
                <a:solidFill>
                  <a:srgbClr val="FFFFFF"/>
                </a:solidFill>
              </a:rPr>
              <a:t>三：</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500"/>
                                        <p:tgtEl>
                                          <p:spTgt spid="2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5" grpId="0"/>
      <p:bldP spid="16" grpId="0"/>
      <p:bldP spid="24" grpId="0" animBg="1"/>
      <p:bldP spid="25" grpId="0" animBg="1"/>
      <p:bldP spid="26" grpId="0" animBg="1"/>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
          <p:cNvSpPr>
            <a:spLocks noChangeArrowheads="1"/>
          </p:cNvSpPr>
          <p:nvPr/>
        </p:nvSpPr>
        <p:spPr bwMode="auto">
          <a:xfrm>
            <a:off x="4243170" y="920046"/>
            <a:ext cx="956779" cy="970953"/>
          </a:xfrm>
          <a:prstGeom prst="ellipse">
            <a:avLst/>
          </a:prstGeom>
          <a:solidFill>
            <a:schemeClr val="bg2"/>
          </a:solidFill>
          <a:ln w="12700">
            <a:no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5" name="Oval 4"/>
          <p:cNvSpPr>
            <a:spLocks noChangeArrowheads="1"/>
          </p:cNvSpPr>
          <p:nvPr/>
        </p:nvSpPr>
        <p:spPr bwMode="auto">
          <a:xfrm>
            <a:off x="4244494" y="915566"/>
            <a:ext cx="956779" cy="970953"/>
          </a:xfrm>
          <a:prstGeom prst="ellipse">
            <a:avLst/>
          </a:prstGeom>
          <a:solidFill>
            <a:schemeClr val="tx2"/>
          </a:solidFill>
          <a:ln w="12700">
            <a:no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8" name="Oval 4"/>
          <p:cNvSpPr>
            <a:spLocks noChangeArrowheads="1"/>
          </p:cNvSpPr>
          <p:nvPr/>
        </p:nvSpPr>
        <p:spPr bwMode="auto">
          <a:xfrm>
            <a:off x="3179138" y="1359001"/>
            <a:ext cx="1308991" cy="1328384"/>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9" name="Oval 4"/>
          <p:cNvSpPr>
            <a:spLocks noChangeArrowheads="1"/>
          </p:cNvSpPr>
          <p:nvPr/>
        </p:nvSpPr>
        <p:spPr bwMode="auto">
          <a:xfrm>
            <a:off x="3179138" y="1755659"/>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0" name="Oval 4"/>
          <p:cNvSpPr>
            <a:spLocks noChangeArrowheads="1"/>
          </p:cNvSpPr>
          <p:nvPr/>
        </p:nvSpPr>
        <p:spPr bwMode="auto">
          <a:xfrm>
            <a:off x="1944377" y="1969117"/>
            <a:ext cx="1613309" cy="1637424"/>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1" name="Oval 4"/>
          <p:cNvSpPr>
            <a:spLocks noChangeArrowheads="1"/>
          </p:cNvSpPr>
          <p:nvPr/>
        </p:nvSpPr>
        <p:spPr bwMode="auto">
          <a:xfrm>
            <a:off x="1944377" y="2774084"/>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2" name="Oval 4"/>
          <p:cNvSpPr>
            <a:spLocks noChangeArrowheads="1"/>
          </p:cNvSpPr>
          <p:nvPr/>
        </p:nvSpPr>
        <p:spPr bwMode="auto">
          <a:xfrm>
            <a:off x="486383" y="2752805"/>
            <a:ext cx="1980161" cy="2009761"/>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3" name="Oval 4"/>
          <p:cNvSpPr>
            <a:spLocks noChangeArrowheads="1"/>
          </p:cNvSpPr>
          <p:nvPr/>
        </p:nvSpPr>
        <p:spPr bwMode="auto">
          <a:xfrm>
            <a:off x="656986" y="4321575"/>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4" name="TextBox 53"/>
          <p:cNvSpPr txBox="1"/>
          <p:nvPr/>
        </p:nvSpPr>
        <p:spPr>
          <a:xfrm>
            <a:off x="840250" y="3551980"/>
            <a:ext cx="1274219" cy="411409"/>
          </a:xfrm>
          <a:prstGeom prst="rect">
            <a:avLst/>
          </a:prstGeom>
          <a:noFill/>
        </p:spPr>
        <p:txBody>
          <a:bodyPr wrap="none" lIns="72148" tIns="36075" rIns="72148" bIns="36075" rtlCol="0" anchor="ctr">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添加文字</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201842" y="2296334"/>
            <a:ext cx="1120331" cy="365242"/>
          </a:xfrm>
          <a:prstGeom prst="rect">
            <a:avLst/>
          </a:prstGeom>
          <a:noFill/>
        </p:spPr>
        <p:txBody>
          <a:bodyPr wrap="none" lIns="72148" tIns="36075" rIns="72148" bIns="36075" rtlCol="0" anchor="ctr">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添加文字</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358485" y="1862706"/>
            <a:ext cx="1068555" cy="349810"/>
          </a:xfrm>
          <a:prstGeom prst="rect">
            <a:avLst/>
          </a:prstGeom>
          <a:noFill/>
        </p:spPr>
        <p:txBody>
          <a:bodyPr wrap="none" lIns="72148" tIns="36075" rIns="72148" bIns="36075" rtlCol="0" anchor="ctr">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添加文字</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4722884" y="1540389"/>
            <a:ext cx="84132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a:off x="3824870" y="2272324"/>
            <a:ext cx="173934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p:cNvCxnSpPr/>
          <p:nvPr/>
        </p:nvCxnSpPr>
        <p:spPr>
          <a:xfrm>
            <a:off x="2713996" y="3106242"/>
            <a:ext cx="285021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0" name="直接连接符 59"/>
          <p:cNvCxnSpPr/>
          <p:nvPr/>
        </p:nvCxnSpPr>
        <p:spPr>
          <a:xfrm>
            <a:off x="1476463" y="3975013"/>
            <a:ext cx="4087750"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1" name="TextBox 60"/>
          <p:cNvSpPr txBox="1"/>
          <p:nvPr/>
        </p:nvSpPr>
        <p:spPr>
          <a:xfrm>
            <a:off x="5630192" y="3757685"/>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630192" y="2902265"/>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5630192" y="2046846"/>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630192" y="1355868"/>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328273" y="1276773"/>
            <a:ext cx="760938" cy="257499"/>
          </a:xfrm>
          <a:prstGeom prst="rect">
            <a:avLst/>
          </a:prstGeom>
          <a:noFill/>
        </p:spPr>
        <p:txBody>
          <a:bodyPr wrap="none" lIns="72148" tIns="36075" rIns="72148" bIns="36075"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2000">
                                          <p:cBhvr additive="base">
                                            <p:cTn id="7" dur="500" fill="hold"/>
                                            <p:tgtEl>
                                              <p:spTgt spid="4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14:bounceEnd="42000">
                                          <p:cBhvr additive="base">
                                            <p:cTn id="11" dur="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50"/>
                                            </p:tgtEl>
                                            <p:attrNameLst>
                                              <p:attrName>style.visibility</p:attrName>
                                            </p:attrNameLst>
                                          </p:cBhvr>
                                          <p:to>
                                            <p:strVal val="visible"/>
                                          </p:to>
                                        </p:set>
                                        <p:anim calcmode="lin" valueType="num" p14:bounceEnd="42000">
                                          <p:cBhvr additive="base">
                                            <p:cTn id="15" dur="500" fill="hold"/>
                                            <p:tgtEl>
                                              <p:spTgt spid="5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52"/>
                                            </p:tgtEl>
                                            <p:attrNameLst>
                                              <p:attrName>style.visibility</p:attrName>
                                            </p:attrNameLst>
                                          </p:cBhvr>
                                          <p:to>
                                            <p:strVal val="visible"/>
                                          </p:to>
                                        </p:set>
                                        <p:anim calcmode="lin" valueType="num" p14:bounceEnd="42000">
                                          <p:cBhvr additive="base">
                                            <p:cTn id="19" dur="500" fill="hold"/>
                                            <p:tgtEl>
                                              <p:spTgt spid="52"/>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5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1000" fill="hold"/>
                                            <p:tgtEl>
                                              <p:spTgt spid="5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1000"/>
                                            <p:tgtEl>
                                              <p:spTgt spid="65"/>
                                            </p:tgtEl>
                                          </p:cBhvr>
                                        </p:animEffect>
                                        <p:anim calcmode="lin" valueType="num">
                                          <p:cBhvr>
                                            <p:cTn id="83" dur="1000" fill="hold"/>
                                            <p:tgtEl>
                                              <p:spTgt spid="65"/>
                                            </p:tgtEl>
                                            <p:attrNameLst>
                                              <p:attrName>ppt_x</p:attrName>
                                            </p:attrNameLst>
                                          </p:cBhvr>
                                          <p:tavLst>
                                            <p:tav tm="0">
                                              <p:val>
                                                <p:strVal val="#ppt_x"/>
                                              </p:val>
                                            </p:tav>
                                            <p:tav tm="100000">
                                              <p:val>
                                                <p:strVal val="#ppt_x"/>
                                              </p:val>
                                            </p:tav>
                                          </p:tavLst>
                                        </p:anim>
                                        <p:anim calcmode="lin" valueType="num">
                                          <p:cBhvr>
                                            <p:cTn id="84" dur="1000" fill="hold"/>
                                            <p:tgtEl>
                                              <p:spTgt spid="65"/>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61" grpId="0"/>
          <p:bldP spid="62" grpId="0"/>
          <p:bldP spid="63" grpId="0"/>
          <p:bldP spid="64"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1000" fill="hold"/>
                                            <p:tgtEl>
                                              <p:spTgt spid="5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1000"/>
                                            <p:tgtEl>
                                              <p:spTgt spid="65"/>
                                            </p:tgtEl>
                                          </p:cBhvr>
                                        </p:animEffect>
                                        <p:anim calcmode="lin" valueType="num">
                                          <p:cBhvr>
                                            <p:cTn id="83" dur="1000" fill="hold"/>
                                            <p:tgtEl>
                                              <p:spTgt spid="65"/>
                                            </p:tgtEl>
                                            <p:attrNameLst>
                                              <p:attrName>ppt_x</p:attrName>
                                            </p:attrNameLst>
                                          </p:cBhvr>
                                          <p:tavLst>
                                            <p:tav tm="0">
                                              <p:val>
                                                <p:strVal val="#ppt_x"/>
                                              </p:val>
                                            </p:tav>
                                            <p:tav tm="100000">
                                              <p:val>
                                                <p:strVal val="#ppt_x"/>
                                              </p:val>
                                            </p:tav>
                                          </p:tavLst>
                                        </p:anim>
                                        <p:anim calcmode="lin" valueType="num">
                                          <p:cBhvr>
                                            <p:cTn id="84" dur="1000" fill="hold"/>
                                            <p:tgtEl>
                                              <p:spTgt spid="65"/>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61" grpId="0"/>
          <p:bldP spid="62" grpId="0"/>
          <p:bldP spid="63" grpId="0"/>
          <p:bldP spid="64" grpId="0"/>
          <p:bldP spid="6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807074" y="1483873"/>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455146" y="1483667"/>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807074" y="218307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437244" y="2182869"/>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807074" y="2871876"/>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6" name="组合 55"/>
          <p:cNvGrpSpPr/>
          <p:nvPr/>
        </p:nvGrpSpPr>
        <p:grpSpPr>
          <a:xfrm>
            <a:off x="5455146" y="2871667"/>
            <a:ext cx="2972164" cy="503773"/>
            <a:chOff x="6339097" y="3296031"/>
            <a:chExt cx="3744416" cy="511504"/>
          </a:xfrm>
        </p:grpSpPr>
        <p:sp>
          <p:nvSpPr>
            <p:cNvPr id="57" name="圆角矩形 56"/>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8" name="矩形 57"/>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9" name="圆角矩形 58"/>
          <p:cNvSpPr/>
          <p:nvPr/>
        </p:nvSpPr>
        <p:spPr>
          <a:xfrm>
            <a:off x="4807074" y="3574727"/>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0" name="组合 59"/>
          <p:cNvGrpSpPr/>
          <p:nvPr/>
        </p:nvGrpSpPr>
        <p:grpSpPr>
          <a:xfrm>
            <a:off x="5455146" y="3574362"/>
            <a:ext cx="2972164" cy="503772"/>
            <a:chOff x="6339097" y="4180903"/>
            <a:chExt cx="3744416" cy="511504"/>
          </a:xfrm>
        </p:grpSpPr>
        <p:sp>
          <p:nvSpPr>
            <p:cNvPr id="61" name="圆角矩形 60"/>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3" name="圆角矩形 62"/>
          <p:cNvSpPr/>
          <p:nvPr/>
        </p:nvSpPr>
        <p:spPr>
          <a:xfrm>
            <a:off x="4807171" y="427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4" name="组合 63"/>
          <p:cNvGrpSpPr/>
          <p:nvPr/>
        </p:nvGrpSpPr>
        <p:grpSpPr>
          <a:xfrm>
            <a:off x="5455146" y="4271650"/>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7" name="下箭头 66"/>
          <p:cNvSpPr/>
          <p:nvPr/>
        </p:nvSpPr>
        <p:spPr>
          <a:xfrm rot="16200000">
            <a:off x="3981641" y="3571611"/>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75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59"/>
                                        </p:tgtEl>
                                        <p:attrNameLst>
                                          <p:attrName>ppt_x</p:attrName>
                                          <p:attrName>ppt_y</p:attrName>
                                        </p:attrNameLst>
                                      </p:cBhvr>
                                      <p:rCtr x="1862" y="-2060"/>
                                    </p:animMotion>
                                  </p:childTnLst>
                                </p:cTn>
                              </p:par>
                              <p:par>
                                <p:cTn id="34" presetID="22" presetClass="entr" presetSubtype="8" fill="hold" nodeType="withEffect">
                                  <p:stCondLst>
                                    <p:cond delay="100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1000"/>
                                        <p:tgtEl>
                                          <p:spTgt spid="63"/>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63"/>
                                        </p:tgtEl>
                                        <p:attrNameLst>
                                          <p:attrName>ppt_x</p:attrName>
                                          <p:attrName>ppt_y</p:attrName>
                                        </p:attrNameLst>
                                      </p:cBhvr>
                                      <p:rCtr x="1862" y="-2060"/>
                                    </p:animMotion>
                                  </p:childTnLst>
                                </p:cTn>
                              </p:par>
                              <p:par>
                                <p:cTn id="42" presetID="22" presetClass="entr" presetSubtype="8" fill="hold" nodeType="withEffect">
                                  <p:stCondLst>
                                    <p:cond delay="125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0-#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6" presetClass="emph" presetSubtype="0" fill="hold" grpId="2" nodeType="afterEffect">
                                  <p:stCondLst>
                                    <p:cond delay="0"/>
                                  </p:stCondLst>
                                  <p:childTnLst>
                                    <p:animEffect transition="out" filter="fade">
                                      <p:cBhvr>
                                        <p:cTn id="52" dur="500" tmFilter="0, 0; .2, .5; .8, .5; 1, 0"/>
                                        <p:tgtEl>
                                          <p:spTgt spid="59"/>
                                        </p:tgtEl>
                                      </p:cBhvr>
                                    </p:animEffect>
                                    <p:animScale>
                                      <p:cBhvr>
                                        <p:cTn id="53" dur="250" autoRev="1" fill="hold"/>
                                        <p:tgtEl>
                                          <p:spTgt spid="5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60"/>
                                        </p:tgtEl>
                                      </p:cBhvr>
                                    </p:animEffect>
                                    <p:animScale>
                                      <p:cBhvr>
                                        <p:cTn id="56" dur="250" autoRev="1" fill="hold"/>
                                        <p:tgtEl>
                                          <p:spTgt spid="60"/>
                                        </p:tgtEl>
                                      </p:cBhvr>
                                      <p:by x="105000" y="105000"/>
                                    </p:animScale>
                                  </p:childTnLst>
                                </p:cTn>
                              </p:par>
                            </p:childTnLst>
                          </p:cTn>
                        </p:par>
                        <p:par>
                          <p:cTn id="57" fill="hold">
                            <p:stCondLst>
                              <p:cond delay="2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ppt_h/2"/>
                                          </p:val>
                                        </p:tav>
                                        <p:tav tm="100000">
                                          <p:val>
                                            <p:strVal val="#ppt_y"/>
                                          </p:val>
                                        </p:tav>
                                      </p:tavLst>
                                    </p:anim>
                                    <p:anim calcmode="lin" valueType="num">
                                      <p:cBhvr>
                                        <p:cTn id="62" dur="250" fill="hold"/>
                                        <p:tgtEl>
                                          <p:spTgt spid="35"/>
                                        </p:tgtEl>
                                        <p:attrNameLst>
                                          <p:attrName>ppt_w</p:attrName>
                                        </p:attrNameLst>
                                      </p:cBhvr>
                                      <p:tavLst>
                                        <p:tav tm="0">
                                          <p:val>
                                            <p:strVal val="#ppt_w"/>
                                          </p:val>
                                        </p:tav>
                                        <p:tav tm="100000">
                                          <p:val>
                                            <p:strVal val="#ppt_w"/>
                                          </p:val>
                                        </p:tav>
                                      </p:tavLst>
                                    </p:anim>
                                    <p:anim calcmode="lin" valueType="num">
                                      <p:cBhvr>
                                        <p:cTn id="63" dur="2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59" grpId="0" animBg="1"/>
      <p:bldP spid="59" grpId="1" animBg="1"/>
      <p:bldP spid="59" grpId="2" animBg="1"/>
      <p:bldP spid="63" grpId="0" animBg="1"/>
      <p:bldP spid="63" grpId="1" animBg="1"/>
      <p:bldP spid="67"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bwMode="auto">
          <a:xfrm rot="16200000" flipH="1">
            <a:off x="4581202" y="177354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361" y="connsiteY0-362"/>
              </a:cxn>
              <a:cxn ang="0">
                <a:pos x="connsiteX1-363" y="connsiteY1-364"/>
              </a:cxn>
              <a:cxn ang="0">
                <a:pos x="connsiteX2-365" y="connsiteY2-366"/>
              </a:cxn>
              <a:cxn ang="0">
                <a:pos x="connsiteX3-367" y="connsiteY3-368"/>
              </a:cxn>
              <a:cxn ang="0">
                <a:pos x="connsiteX4-369" y="connsiteY4-370"/>
              </a:cxn>
              <a:cxn ang="0">
                <a:pos x="connsiteX5-371" y="connsiteY5-372"/>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2" tIns="33536" rIns="67072" bIns="33536" anchor="ctr"/>
          <a:lstStyle/>
          <a:p>
            <a:pPr>
              <a:defRPr/>
            </a:pP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3" name="等腰三角形 21"/>
          <p:cNvSpPr/>
          <p:nvPr/>
        </p:nvSpPr>
        <p:spPr bwMode="auto">
          <a:xfrm rot="5400000">
            <a:off x="2481868" y="177354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361" y="connsiteY0-362"/>
              </a:cxn>
              <a:cxn ang="0">
                <a:pos x="connsiteX1-363" y="connsiteY1-364"/>
              </a:cxn>
              <a:cxn ang="0">
                <a:pos x="connsiteX2-365" y="connsiteY2-366"/>
              </a:cxn>
              <a:cxn ang="0">
                <a:pos x="connsiteX3-367" y="connsiteY3-368"/>
              </a:cxn>
              <a:cxn ang="0">
                <a:pos x="connsiteX4-369" y="connsiteY4-370"/>
              </a:cxn>
              <a:cxn ang="0">
                <a:pos x="connsiteX5-371" y="connsiteY5-372"/>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2" tIns="33536" rIns="67072" bIns="33536" anchor="ctr"/>
          <a:lstStyle/>
          <a:p>
            <a:pPr>
              <a:defRPr/>
            </a:pP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2463415" y="1615801"/>
            <a:ext cx="2672612" cy="2684141"/>
          </a:xfrm>
          <a:prstGeom prst="ellipse">
            <a:avLst/>
          </a:prstGeom>
          <a:noFill/>
          <a:ln w="25400" cap="flat" cmpd="sng" algn="ctr">
            <a:solidFill>
              <a:schemeClr val="bg1">
                <a:lumMod val="50000"/>
              </a:schemeClr>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25" name="椭圆 24"/>
          <p:cNvSpPr/>
          <p:nvPr/>
        </p:nvSpPr>
        <p:spPr bwMode="auto">
          <a:xfrm>
            <a:off x="4062562" y="1615801"/>
            <a:ext cx="2673775" cy="2684141"/>
          </a:xfrm>
          <a:prstGeom prst="ellipse">
            <a:avLst/>
          </a:prstGeom>
          <a:noFill/>
          <a:ln w="25400" cap="flat" cmpd="sng" algn="ctr">
            <a:solidFill>
              <a:schemeClr val="bg1">
                <a:lumMod val="50000"/>
              </a:schemeClr>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6" name="直接连接符 25"/>
          <p:cNvCxnSpPr>
            <a:cxnSpLocks noChangeShapeType="1"/>
          </p:cNvCxnSpPr>
          <p:nvPr/>
        </p:nvCxnSpPr>
        <p:spPr bwMode="auto">
          <a:xfrm>
            <a:off x="3197278" y="2271068"/>
            <a:ext cx="418686" cy="197397"/>
          </a:xfrm>
          <a:prstGeom prst="line">
            <a:avLst/>
          </a:prstGeom>
          <a:noFill/>
          <a:ln w="28575" algn="ctr">
            <a:solidFill>
              <a:schemeClr val="bg1">
                <a:lumMod val="50000"/>
              </a:schemeClr>
            </a:solidFill>
            <a:round/>
            <a:headEnd type="none" w="med" len="med"/>
            <a:tailEnd type="arrow" w="med" len="med"/>
          </a:ln>
        </p:spPr>
      </p:cxnSp>
      <p:cxnSp>
        <p:nvCxnSpPr>
          <p:cNvPr id="27" name="直接连接符 26"/>
          <p:cNvCxnSpPr>
            <a:cxnSpLocks noChangeShapeType="1"/>
          </p:cNvCxnSpPr>
          <p:nvPr/>
        </p:nvCxnSpPr>
        <p:spPr bwMode="auto">
          <a:xfrm>
            <a:off x="2973978" y="2877276"/>
            <a:ext cx="432642" cy="0"/>
          </a:xfrm>
          <a:prstGeom prst="line">
            <a:avLst/>
          </a:prstGeom>
          <a:noFill/>
          <a:ln w="28575" algn="ctr">
            <a:solidFill>
              <a:schemeClr val="bg1">
                <a:lumMod val="50000"/>
              </a:schemeClr>
            </a:solidFill>
            <a:round/>
            <a:headEnd type="none" w="med" len="med"/>
            <a:tailEnd type="arrow" w="med" len="med"/>
          </a:ln>
        </p:spPr>
      </p:cxnSp>
      <p:cxnSp>
        <p:nvCxnSpPr>
          <p:cNvPr id="28" name="直接连接符 27"/>
          <p:cNvCxnSpPr>
            <a:cxnSpLocks noChangeShapeType="1"/>
          </p:cNvCxnSpPr>
          <p:nvPr/>
        </p:nvCxnSpPr>
        <p:spPr bwMode="auto">
          <a:xfrm flipV="1">
            <a:off x="3197277" y="3269736"/>
            <a:ext cx="432642" cy="230103"/>
          </a:xfrm>
          <a:prstGeom prst="line">
            <a:avLst/>
          </a:prstGeom>
          <a:noFill/>
          <a:ln w="28575" algn="ctr">
            <a:solidFill>
              <a:schemeClr val="bg1">
                <a:lumMod val="50000"/>
              </a:schemeClr>
            </a:solidFill>
            <a:round/>
            <a:headEnd type="none" w="med" len="med"/>
            <a:tailEnd type="arrow" w="med" len="med"/>
          </a:ln>
        </p:spPr>
      </p:cxnSp>
      <p:cxnSp>
        <p:nvCxnSpPr>
          <p:cNvPr id="29" name="直接连接符 28"/>
          <p:cNvCxnSpPr>
            <a:cxnSpLocks noChangeShapeType="1"/>
          </p:cNvCxnSpPr>
          <p:nvPr/>
        </p:nvCxnSpPr>
        <p:spPr bwMode="auto">
          <a:xfrm flipH="1" flipV="1">
            <a:off x="5638448" y="3260392"/>
            <a:ext cx="432642" cy="230103"/>
          </a:xfrm>
          <a:prstGeom prst="line">
            <a:avLst/>
          </a:prstGeom>
          <a:noFill/>
          <a:ln w="28575" algn="ctr">
            <a:solidFill>
              <a:schemeClr val="bg1">
                <a:lumMod val="50000"/>
              </a:schemeClr>
            </a:solidFill>
            <a:round/>
            <a:headEnd type="none" w="med" len="med"/>
            <a:tailEnd type="arrow" w="med" len="med"/>
          </a:ln>
        </p:spPr>
      </p:cxnSp>
      <p:cxnSp>
        <p:nvCxnSpPr>
          <p:cNvPr id="30" name="直接连接符 29"/>
          <p:cNvCxnSpPr>
            <a:cxnSpLocks noChangeShapeType="1"/>
          </p:cNvCxnSpPr>
          <p:nvPr/>
        </p:nvCxnSpPr>
        <p:spPr bwMode="auto">
          <a:xfrm flipH="1">
            <a:off x="5854769" y="2874940"/>
            <a:ext cx="432642" cy="0"/>
          </a:xfrm>
          <a:prstGeom prst="line">
            <a:avLst/>
          </a:prstGeom>
          <a:noFill/>
          <a:ln w="28575" algn="ctr">
            <a:solidFill>
              <a:schemeClr val="bg1">
                <a:lumMod val="50000"/>
              </a:schemeClr>
            </a:solidFill>
            <a:round/>
            <a:headEnd type="none" w="med" len="med"/>
            <a:tailEnd type="arrow" w="med" len="med"/>
          </a:ln>
        </p:spPr>
      </p:cxnSp>
      <p:cxnSp>
        <p:nvCxnSpPr>
          <p:cNvPr id="31" name="直接连接符 30"/>
          <p:cNvCxnSpPr>
            <a:cxnSpLocks noChangeShapeType="1"/>
          </p:cNvCxnSpPr>
          <p:nvPr/>
        </p:nvCxnSpPr>
        <p:spPr bwMode="auto">
          <a:xfrm flipH="1">
            <a:off x="5652405" y="2271068"/>
            <a:ext cx="418686" cy="197397"/>
          </a:xfrm>
          <a:prstGeom prst="line">
            <a:avLst/>
          </a:prstGeom>
          <a:noFill/>
          <a:ln w="28575" algn="ctr">
            <a:solidFill>
              <a:schemeClr val="bg1">
                <a:lumMod val="50000"/>
              </a:schemeClr>
            </a:solidFill>
            <a:round/>
            <a:headEnd type="none" w="med" len="med"/>
            <a:tailEnd type="arrow" w="med" len="med"/>
          </a:ln>
        </p:spPr>
      </p:cxnSp>
      <p:grpSp>
        <p:nvGrpSpPr>
          <p:cNvPr id="32" name="组合 31"/>
          <p:cNvGrpSpPr/>
          <p:nvPr/>
        </p:nvGrpSpPr>
        <p:grpSpPr>
          <a:xfrm>
            <a:off x="3829960" y="2107543"/>
            <a:ext cx="1542159" cy="1548812"/>
            <a:chOff x="5014912" y="2584450"/>
            <a:chExt cx="2105025" cy="2105025"/>
          </a:xfrm>
        </p:grpSpPr>
        <p:sp>
          <p:nvSpPr>
            <p:cNvPr id="33" name="Oval 19"/>
            <p:cNvSpPr>
              <a:spLocks noChangeArrowheads="1"/>
            </p:cNvSpPr>
            <p:nvPr/>
          </p:nvSpPr>
          <p:spPr bwMode="auto">
            <a:xfrm>
              <a:off x="5014912" y="2584450"/>
              <a:ext cx="2105025" cy="2105025"/>
            </a:xfrm>
            <a:prstGeom prst="ellipse">
              <a:avLst/>
            </a:prstGeom>
            <a:solidFill>
              <a:schemeClr val="tx2"/>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34"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zh-CN" altLang="en-US" sz="1600" b="1" kern="0" dirty="0">
                  <a:solidFill>
                    <a:srgbClr val="4D4D4D"/>
                  </a:solidFill>
                  <a:latin typeface="Impact" panose="020B0806030902050204" pitchFamily="34" charset="0"/>
                  <a:ea typeface="微软雅黑" panose="020B0503020204020204" pitchFamily="34" charset="-122"/>
                </a:rPr>
                <a:t>存在不足</a:t>
              </a:r>
              <a:endParaRPr lang="zh-CN" altLang="en-US" sz="1600" b="1" kern="0" dirty="0">
                <a:solidFill>
                  <a:srgbClr val="4D4D4D"/>
                </a:solidFill>
                <a:latin typeface="Impact" panose="020B0806030902050204" pitchFamily="34" charset="0"/>
                <a:ea typeface="微软雅黑" panose="020B0503020204020204" pitchFamily="34" charset="-122"/>
              </a:endParaRPr>
            </a:p>
          </p:txBody>
        </p:sp>
      </p:grpSp>
      <p:sp>
        <p:nvSpPr>
          <p:cNvPr id="35" name="Oval 19"/>
          <p:cNvSpPr>
            <a:spLocks noChangeArrowheads="1"/>
          </p:cNvSpPr>
          <p:nvPr/>
        </p:nvSpPr>
        <p:spPr bwMode="auto">
          <a:xfrm>
            <a:off x="2476206" y="1678875"/>
            <a:ext cx="726886" cy="730020"/>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36" name="Oval 19"/>
          <p:cNvSpPr>
            <a:spLocks noChangeArrowheads="1"/>
          </p:cNvSpPr>
          <p:nvPr/>
        </p:nvSpPr>
        <p:spPr bwMode="auto">
          <a:xfrm>
            <a:off x="6033876" y="1690555"/>
            <a:ext cx="726885"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37" name="Oval 19"/>
          <p:cNvSpPr>
            <a:spLocks noChangeArrowheads="1"/>
          </p:cNvSpPr>
          <p:nvPr/>
        </p:nvSpPr>
        <p:spPr bwMode="auto">
          <a:xfrm>
            <a:off x="6364172" y="2538548"/>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38" name="Oval 19"/>
          <p:cNvSpPr>
            <a:spLocks noChangeArrowheads="1"/>
          </p:cNvSpPr>
          <p:nvPr/>
        </p:nvSpPr>
        <p:spPr bwMode="auto">
          <a:xfrm>
            <a:off x="6069927" y="3377196"/>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39" name="Oval 19"/>
          <p:cNvSpPr>
            <a:spLocks noChangeArrowheads="1"/>
          </p:cNvSpPr>
          <p:nvPr/>
        </p:nvSpPr>
        <p:spPr bwMode="auto">
          <a:xfrm>
            <a:off x="2150562" y="2510515"/>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40" name="Oval 19"/>
          <p:cNvSpPr>
            <a:spLocks noChangeArrowheads="1"/>
          </p:cNvSpPr>
          <p:nvPr/>
        </p:nvSpPr>
        <p:spPr bwMode="auto">
          <a:xfrm>
            <a:off x="2448295" y="3372523"/>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41" name="TextBox 40"/>
          <p:cNvSpPr txBox="1"/>
          <p:nvPr/>
        </p:nvSpPr>
        <p:spPr>
          <a:xfrm>
            <a:off x="539552" y="1701021"/>
            <a:ext cx="1749809"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823926" y="170102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46712" y="266410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66353" y="266410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842832" y="3502750"/>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41670" y="3502750"/>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Scale>
                                      <p:cBhvr>
                                        <p:cTn id="2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5"/>
                                        </p:tgtEl>
                                        <p:attrNameLst>
                                          <p:attrName>ppt_x</p:attrName>
                                          <p:attrName>ppt_y</p:attrName>
                                        </p:attrNameLst>
                                      </p:cBhvr>
                                    </p:animMotion>
                                    <p:animEffect transition="in" filter="fade">
                                      <p:cBhvr>
                                        <p:cTn id="29" dur="1000"/>
                                        <p:tgtEl>
                                          <p:spTgt spid="35"/>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6"/>
                                        </p:tgtEl>
                                        <p:attrNameLst>
                                          <p:attrName>style.visibility</p:attrName>
                                        </p:attrNameLst>
                                      </p:cBhvr>
                                      <p:to>
                                        <p:strVal val="visible"/>
                                      </p:to>
                                    </p:set>
                                    <p:animScale>
                                      <p:cBhvr>
                                        <p:cTn id="3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6"/>
                                        </p:tgtEl>
                                        <p:attrNameLst>
                                          <p:attrName>ppt_x</p:attrName>
                                          <p:attrName>ppt_y</p:attrName>
                                        </p:attrNameLst>
                                      </p:cBhvr>
                                    </p:animMotion>
                                    <p:animEffect transition="in" filter="fade">
                                      <p:cBhvr>
                                        <p:cTn id="34" dur="1000"/>
                                        <p:tgtEl>
                                          <p:spTgt spid="3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9"/>
                                        </p:tgtEl>
                                        <p:attrNameLst>
                                          <p:attrName>style.visibility</p:attrName>
                                        </p:attrNameLst>
                                      </p:cBhvr>
                                      <p:to>
                                        <p:strVal val="visible"/>
                                      </p:to>
                                    </p:set>
                                    <p:animScale>
                                      <p:cBhvr>
                                        <p:cTn id="3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9"/>
                                        </p:tgtEl>
                                        <p:attrNameLst>
                                          <p:attrName>ppt_x</p:attrName>
                                          <p:attrName>ppt_y</p:attrName>
                                        </p:attrNameLst>
                                      </p:cBhvr>
                                    </p:animMotion>
                                    <p:animEffect transition="in" filter="fade">
                                      <p:cBhvr>
                                        <p:cTn id="39" dur="1000"/>
                                        <p:tgtEl>
                                          <p:spTgt spid="39"/>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7"/>
                                        </p:tgtEl>
                                        <p:attrNameLst>
                                          <p:attrName>style.visibility</p:attrName>
                                        </p:attrNameLst>
                                      </p:cBhvr>
                                      <p:to>
                                        <p:strVal val="visible"/>
                                      </p:to>
                                    </p:set>
                                    <p:animScale>
                                      <p:cBhvr>
                                        <p:cTn id="4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7"/>
                                        </p:tgtEl>
                                        <p:attrNameLst>
                                          <p:attrName>ppt_x</p:attrName>
                                          <p:attrName>ppt_y</p:attrName>
                                        </p:attrNameLst>
                                      </p:cBhvr>
                                    </p:animMotion>
                                    <p:animEffect transition="in" filter="fade">
                                      <p:cBhvr>
                                        <p:cTn id="44" dur="1000"/>
                                        <p:tgtEl>
                                          <p:spTgt spid="37"/>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40"/>
                                        </p:tgtEl>
                                        <p:attrNameLst>
                                          <p:attrName>style.visibility</p:attrName>
                                        </p:attrNameLst>
                                      </p:cBhvr>
                                      <p:to>
                                        <p:strVal val="visible"/>
                                      </p:to>
                                    </p:set>
                                    <p:animScale>
                                      <p:cBhvr>
                                        <p:cTn id="4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0"/>
                                        </p:tgtEl>
                                        <p:attrNameLst>
                                          <p:attrName>ppt_x</p:attrName>
                                          <p:attrName>ppt_y</p:attrName>
                                        </p:attrNameLst>
                                      </p:cBhvr>
                                    </p:animMotion>
                                    <p:animEffect transition="in" filter="fade">
                                      <p:cBhvr>
                                        <p:cTn id="49" dur="1000"/>
                                        <p:tgtEl>
                                          <p:spTgt spid="40"/>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8"/>
                                        </p:tgtEl>
                                        <p:attrNameLst>
                                          <p:attrName>style.visibility</p:attrName>
                                        </p:attrNameLst>
                                      </p:cBhvr>
                                      <p:to>
                                        <p:strVal val="visible"/>
                                      </p:to>
                                    </p:set>
                                    <p:animScale>
                                      <p:cBhvr>
                                        <p:cTn id="52"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8"/>
                                        </p:tgtEl>
                                        <p:attrNameLst>
                                          <p:attrName>ppt_x</p:attrName>
                                          <p:attrName>ppt_y</p:attrName>
                                        </p:attrNameLst>
                                      </p:cBhvr>
                                    </p:animMotion>
                                    <p:animEffect transition="in" filter="fade">
                                      <p:cBhvr>
                                        <p:cTn id="54" dur="1000"/>
                                        <p:tgtEl>
                                          <p:spTgt spid="38"/>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right)">
                                      <p:cBhvr>
                                        <p:cTn id="59" dur="500"/>
                                        <p:tgtEl>
                                          <p:spTgt spid="26"/>
                                        </p:tgtEl>
                                      </p:cBhvr>
                                    </p:animEffect>
                                  </p:childTnLst>
                                </p:cTn>
                              </p:par>
                              <p:par>
                                <p:cTn id="60" presetID="12" presetClass="entr" presetSubtype="8"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p:tgtEl>
                                          <p:spTgt spid="27"/>
                                        </p:tgtEl>
                                        <p:attrNameLst>
                                          <p:attrName>ppt_x</p:attrName>
                                        </p:attrNameLst>
                                      </p:cBhvr>
                                      <p:tavLst>
                                        <p:tav tm="0">
                                          <p:val>
                                            <p:strVal val="#ppt_x-#ppt_w*1.125000"/>
                                          </p:val>
                                        </p:tav>
                                        <p:tav tm="100000">
                                          <p:val>
                                            <p:strVal val="#ppt_x"/>
                                          </p:val>
                                        </p:tav>
                                      </p:tavLst>
                                    </p:anim>
                                    <p:animEffect transition="in" filter="wipe(right)">
                                      <p:cBhvr>
                                        <p:cTn id="63" dur="500"/>
                                        <p:tgtEl>
                                          <p:spTgt spid="27"/>
                                        </p:tgtEl>
                                      </p:cBhvr>
                                    </p:animEffect>
                                  </p:childTnLst>
                                </p:cTn>
                              </p:par>
                              <p:par>
                                <p:cTn id="64" presetID="12" presetClass="entr" presetSubtype="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ppt_x</p:attrName>
                                        </p:attrNameLst>
                                      </p:cBhvr>
                                      <p:tavLst>
                                        <p:tav tm="0">
                                          <p:val>
                                            <p:strVal val="#ppt_x-#ppt_w*1.125000"/>
                                          </p:val>
                                        </p:tav>
                                        <p:tav tm="100000">
                                          <p:val>
                                            <p:strVal val="#ppt_x"/>
                                          </p:val>
                                        </p:tav>
                                      </p:tavLst>
                                    </p:anim>
                                    <p:animEffect transition="in" filter="wipe(right)">
                                      <p:cBhvr>
                                        <p:cTn id="67" dur="500"/>
                                        <p:tgtEl>
                                          <p:spTgt spid="28"/>
                                        </p:tgtEl>
                                      </p:cBhvr>
                                    </p:animEffect>
                                  </p:childTnLst>
                                </p:cTn>
                              </p:par>
                              <p:par>
                                <p:cTn id="68" presetID="12" presetClass="entr" presetSubtype="2"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p:tgtEl>
                                          <p:spTgt spid="31"/>
                                        </p:tgtEl>
                                        <p:attrNameLst>
                                          <p:attrName>ppt_x</p:attrName>
                                        </p:attrNameLst>
                                      </p:cBhvr>
                                      <p:tavLst>
                                        <p:tav tm="0">
                                          <p:val>
                                            <p:strVal val="#ppt_x+#ppt_w*1.125000"/>
                                          </p:val>
                                        </p:tav>
                                        <p:tav tm="100000">
                                          <p:val>
                                            <p:strVal val="#ppt_x"/>
                                          </p:val>
                                        </p:tav>
                                      </p:tavLst>
                                    </p:anim>
                                    <p:animEffect transition="in" filter="wipe(left)">
                                      <p:cBhvr>
                                        <p:cTn id="71" dur="500"/>
                                        <p:tgtEl>
                                          <p:spTgt spid="31"/>
                                        </p:tgtEl>
                                      </p:cBhvr>
                                    </p:animEffect>
                                  </p:childTnLst>
                                </p:cTn>
                              </p:par>
                              <p:par>
                                <p:cTn id="72" presetID="12" presetClass="entr" presetSubtype="2"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ppt_x</p:attrName>
                                        </p:attrNameLst>
                                      </p:cBhvr>
                                      <p:tavLst>
                                        <p:tav tm="0">
                                          <p:val>
                                            <p:strVal val="#ppt_x+#ppt_w*1.125000"/>
                                          </p:val>
                                        </p:tav>
                                        <p:tav tm="100000">
                                          <p:val>
                                            <p:strVal val="#ppt_x"/>
                                          </p:val>
                                        </p:tav>
                                      </p:tavLst>
                                    </p:anim>
                                    <p:animEffect transition="in" filter="wipe(left)">
                                      <p:cBhvr>
                                        <p:cTn id="75" dur="500"/>
                                        <p:tgtEl>
                                          <p:spTgt spid="30"/>
                                        </p:tgtEl>
                                      </p:cBhvr>
                                    </p:animEffect>
                                  </p:childTnLst>
                                </p:cTn>
                              </p:par>
                              <p:par>
                                <p:cTn id="76" presetID="12" presetClass="entr" presetSubtype="2"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p:tgtEl>
                                          <p:spTgt spid="29"/>
                                        </p:tgtEl>
                                        <p:attrNameLst>
                                          <p:attrName>ppt_x</p:attrName>
                                        </p:attrNameLst>
                                      </p:cBhvr>
                                      <p:tavLst>
                                        <p:tav tm="0">
                                          <p:val>
                                            <p:strVal val="#ppt_x+#ppt_w*1.125000"/>
                                          </p:val>
                                        </p:tav>
                                        <p:tav tm="100000">
                                          <p:val>
                                            <p:strVal val="#ppt_x"/>
                                          </p:val>
                                        </p:tav>
                                      </p:tavLst>
                                    </p:anim>
                                    <p:animEffect transition="in" filter="wipe(left)">
                                      <p:cBhvr>
                                        <p:cTn id="79" dur="500"/>
                                        <p:tgtEl>
                                          <p:spTgt spid="29"/>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500"/>
                                        <p:tgtEl>
                                          <p:spTgt spid="4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箭头 16"/>
          <p:cNvSpPr>
            <a:spLocks noChangeArrowheads="1"/>
          </p:cNvSpPr>
          <p:nvPr/>
        </p:nvSpPr>
        <p:spPr bwMode="auto">
          <a:xfrm>
            <a:off x="2788018" y="1733045"/>
            <a:ext cx="3558591" cy="394495"/>
          </a:xfrm>
          <a:prstGeom prst="rightArrow">
            <a:avLst>
              <a:gd name="adj1" fmla="val 50000"/>
              <a:gd name="adj2" fmla="val 50092"/>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右箭头 17"/>
          <p:cNvSpPr>
            <a:spLocks noChangeArrowheads="1"/>
          </p:cNvSpPr>
          <p:nvPr/>
        </p:nvSpPr>
        <p:spPr bwMode="auto">
          <a:xfrm flipH="1">
            <a:off x="2919263" y="2324786"/>
            <a:ext cx="3684853" cy="392809"/>
          </a:xfrm>
          <a:prstGeom prst="rightArrow">
            <a:avLst>
              <a:gd name="adj1" fmla="val 50000"/>
              <a:gd name="adj2" fmla="val 50064"/>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椭圆 18"/>
          <p:cNvSpPr>
            <a:spLocks noChangeArrowheads="1"/>
          </p:cNvSpPr>
          <p:nvPr/>
        </p:nvSpPr>
        <p:spPr bwMode="auto">
          <a:xfrm>
            <a:off x="1043608" y="1240770"/>
            <a:ext cx="1875654" cy="1903351"/>
          </a:xfrm>
          <a:prstGeom prst="ellipse">
            <a:avLst/>
          </a:prstGeom>
          <a:solidFill>
            <a:schemeClr val="tx2"/>
          </a:solidFill>
          <a:ln>
            <a:noFill/>
          </a:ln>
          <a:effectLst/>
        </p:spPr>
        <p:txBody>
          <a:bodyPr lIns="96171" tIns="48084" rIns="96171" bIns="48084" anchor="ctr"/>
          <a:lstStyle/>
          <a:p>
            <a:pPr>
              <a:lnSpc>
                <a:spcPct val="120000"/>
              </a:lnSpc>
              <a:defRPr/>
            </a:pPr>
            <a:r>
              <a:rPr lang="zh-CN" altLang="en-US" sz="1900" kern="0" dirty="0">
                <a:solidFill>
                  <a:srgbClr val="FFFFFF"/>
                </a:solidFill>
                <a:latin typeface="微软雅黑" panose="020B0503020204020204" pitchFamily="34" charset="-122"/>
                <a:ea typeface="微软雅黑" panose="020B0503020204020204" pitchFamily="34" charset="-122"/>
              </a:rPr>
              <a:t>  添加内容</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20" name="椭圆 19"/>
          <p:cNvSpPr>
            <a:spLocks noChangeArrowheads="1"/>
          </p:cNvSpPr>
          <p:nvPr/>
        </p:nvSpPr>
        <p:spPr bwMode="auto">
          <a:xfrm>
            <a:off x="6409739" y="1240770"/>
            <a:ext cx="1877315" cy="1903351"/>
          </a:xfrm>
          <a:prstGeom prst="ellipse">
            <a:avLst/>
          </a:prstGeom>
          <a:solidFill>
            <a:schemeClr val="tx2"/>
          </a:solidFill>
          <a:ln>
            <a:noFill/>
          </a:ln>
          <a:effectLst/>
        </p:spPr>
        <p:txBody>
          <a:bodyPr lIns="96171" tIns="48084" rIns="96171" bIns="48084" anchor="ctr"/>
          <a:lstStyle/>
          <a:p>
            <a:pPr>
              <a:lnSpc>
                <a:spcPct val="120000"/>
              </a:lnSpc>
              <a:defRPr/>
            </a:pPr>
            <a:r>
              <a:rPr lang="zh-CN" altLang="en-US" sz="1900" kern="0" dirty="0">
                <a:solidFill>
                  <a:srgbClr val="FFFFFF"/>
                </a:solidFill>
                <a:latin typeface="微软雅黑" panose="020B0503020204020204" pitchFamily="34" charset="-122"/>
                <a:ea typeface="微软雅黑" panose="020B0503020204020204" pitchFamily="34" charset="-122"/>
              </a:rPr>
              <a:t>  添加内容</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791467" y="1603233"/>
            <a:ext cx="1486900" cy="1245861"/>
          </a:xfrm>
          <a:prstGeom prst="rect">
            <a:avLst/>
          </a:prstGeom>
          <a:solidFill>
            <a:schemeClr val="bg2"/>
          </a:solidFill>
          <a:ln w="3175" cap="flat" cmpd="sng" algn="ctr">
            <a:noFill/>
            <a:prstDash val="solid"/>
          </a:ln>
          <a:effectLst/>
        </p:spPr>
        <p:txBody>
          <a:bodyPr lIns="96171" tIns="48084" rIns="96171" bIns="48084"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a:t>
            </a:r>
            <a:r>
              <a:rPr lang="zh-CN" altLang="en-US" kern="0" dirty="0" smtClean="0">
                <a:solidFill>
                  <a:srgbClr val="FFFFFF"/>
                </a:solidFill>
                <a:latin typeface="微软雅黑" panose="020B0503020204020204" pitchFamily="34" charset="-122"/>
                <a:ea typeface="微软雅黑" panose="020B0503020204020204" pitchFamily="34" charset="-122"/>
              </a:rPr>
              <a:t>添加内容</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下箭头 21"/>
          <p:cNvSpPr>
            <a:spLocks noChangeArrowheads="1"/>
          </p:cNvSpPr>
          <p:nvPr/>
        </p:nvSpPr>
        <p:spPr bwMode="auto">
          <a:xfrm>
            <a:off x="4140348" y="3182896"/>
            <a:ext cx="842301" cy="590055"/>
          </a:xfrm>
          <a:prstGeom prst="downArrow">
            <a:avLst>
              <a:gd name="adj1" fmla="val 50000"/>
              <a:gd name="adj2" fmla="val 50000"/>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bwMode="auto">
          <a:xfrm>
            <a:off x="1148407" y="3344740"/>
            <a:ext cx="1551692"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bwMode="auto">
          <a:xfrm>
            <a:off x="6572685" y="3408804"/>
            <a:ext cx="1553354"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19"/>
          <p:cNvSpPr txBox="1">
            <a:spLocks noChangeArrowheads="1"/>
          </p:cNvSpPr>
          <p:nvPr/>
        </p:nvSpPr>
        <p:spPr bwMode="auto">
          <a:xfrm>
            <a:off x="4084828" y="3965141"/>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sz="1600" kern="0" dirty="0">
              <a:solidFill>
                <a:srgbClr val="4D4D4D"/>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500"/>
                                        <p:tgtEl>
                                          <p:spTgt spid="2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amond(in)">
                                      <p:cBhvr>
                                        <p:cTn id="41" dur="500"/>
                                        <p:tgtEl>
                                          <p:spTgt spid="2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amond(i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5957" y="3576300"/>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0" name="TextBox 29"/>
          <p:cNvSpPr txBox="1"/>
          <p:nvPr/>
        </p:nvSpPr>
        <p:spPr>
          <a:xfrm>
            <a:off x="2123749" y="2460847"/>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607913" y="3400925"/>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2" name="TextBox 31"/>
          <p:cNvSpPr txBox="1"/>
          <p:nvPr/>
        </p:nvSpPr>
        <p:spPr>
          <a:xfrm>
            <a:off x="4689429" y="2589997"/>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300192" y="1934455"/>
            <a:ext cx="2150220" cy="2077455"/>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Freeform 4"/>
          <p:cNvSpPr/>
          <p:nvPr/>
        </p:nvSpPr>
        <p:spPr bwMode="auto">
          <a:xfrm>
            <a:off x="1838595" y="1941795"/>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tx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Freeform 6"/>
          <p:cNvSpPr/>
          <p:nvPr/>
        </p:nvSpPr>
        <p:spPr bwMode="auto">
          <a:xfrm>
            <a:off x="3330306" y="2894186"/>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50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7" name="Freeform 8"/>
          <p:cNvSpPr/>
          <p:nvPr/>
        </p:nvSpPr>
        <p:spPr bwMode="auto">
          <a:xfrm>
            <a:off x="685592" y="3027695"/>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bg1">
              <a:lumMod val="50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4443769" y="1996823"/>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矩形 38"/>
          <p:cNvSpPr/>
          <p:nvPr/>
        </p:nvSpPr>
        <p:spPr>
          <a:xfrm>
            <a:off x="3114597" y="1203598"/>
            <a:ext cx="2880301" cy="347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7"/>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5"/>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6"/>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38"/>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5" grpId="0" animBg="1"/>
      <p:bldP spid="35" grpId="1" animBg="1"/>
      <p:bldP spid="36" grpId="0" animBg="1"/>
      <p:bldP spid="36" grpId="1" animBg="1"/>
      <p:bldP spid="37" grpId="0" animBg="1"/>
      <p:bldP spid="37" grpId="1" animBg="1"/>
      <p:bldP spid="38" grpId="0" animBg="1"/>
      <p:bldP spid="38" grpId="1"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4932040" y="15124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80112" y="15122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32040" y="221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62210" y="22114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932040" y="29004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7" name="组合 36"/>
          <p:cNvGrpSpPr/>
          <p:nvPr/>
        </p:nvGrpSpPr>
        <p:grpSpPr>
          <a:xfrm>
            <a:off x="5580112" y="2900242"/>
            <a:ext cx="2972164" cy="503773"/>
            <a:chOff x="6339097" y="3296031"/>
            <a:chExt cx="3744416" cy="511504"/>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0" name="圆角矩形 39"/>
          <p:cNvSpPr/>
          <p:nvPr/>
        </p:nvSpPr>
        <p:spPr>
          <a:xfrm>
            <a:off x="4932040" y="36033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1" name="组合 40"/>
          <p:cNvGrpSpPr/>
          <p:nvPr/>
        </p:nvGrpSpPr>
        <p:grpSpPr>
          <a:xfrm>
            <a:off x="5580112" y="3602937"/>
            <a:ext cx="2972164" cy="503772"/>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7" name="矩形 46"/>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8" name="圆角矩形 47"/>
          <p:cNvSpPr/>
          <p:nvPr/>
        </p:nvSpPr>
        <p:spPr>
          <a:xfrm>
            <a:off x="4932137" y="43002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9" name="组合 48"/>
          <p:cNvGrpSpPr/>
          <p:nvPr/>
        </p:nvGrpSpPr>
        <p:grpSpPr>
          <a:xfrm>
            <a:off x="5580112" y="4300225"/>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7" name="下箭头 66"/>
          <p:cNvSpPr/>
          <p:nvPr/>
        </p:nvSpPr>
        <p:spPr>
          <a:xfrm rot="16200000">
            <a:off x="4106607" y="1581917"/>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sp>
        <p:nvSpPr>
          <p:cNvPr id="68" name="TextBox 67"/>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52"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3"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4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68"/>
                                        </p:tgtEl>
                                        <p:attrNameLst>
                                          <p:attrName>style.visibility</p:attrName>
                                        </p:attrNameLst>
                                      </p:cBhvr>
                                      <p:to>
                                        <p:strVal val="visible"/>
                                      </p:to>
                                    </p:set>
                                    <p:anim calcmode="lin" valueType="num">
                                      <p:cBhvr>
                                        <p:cTn id="7" dur="250" fill="hold"/>
                                        <p:tgtEl>
                                          <p:spTgt spid="68"/>
                                        </p:tgtEl>
                                        <p:attrNameLst>
                                          <p:attrName>ppt_x</p:attrName>
                                        </p:attrNameLst>
                                      </p:cBhvr>
                                      <p:tavLst>
                                        <p:tav tm="0">
                                          <p:val>
                                            <p:strVal val="#ppt_x"/>
                                          </p:val>
                                        </p:tav>
                                        <p:tav tm="100000">
                                          <p:val>
                                            <p:strVal val="#ppt_x"/>
                                          </p:val>
                                        </p:tav>
                                      </p:tavLst>
                                    </p:anim>
                                    <p:anim calcmode="lin" valueType="num">
                                      <p:cBhvr>
                                        <p:cTn id="8" dur="250" fill="hold"/>
                                        <p:tgtEl>
                                          <p:spTgt spid="68"/>
                                        </p:tgtEl>
                                        <p:attrNameLst>
                                          <p:attrName>ppt_y</p:attrName>
                                        </p:attrNameLst>
                                      </p:cBhvr>
                                      <p:tavLst>
                                        <p:tav tm="0">
                                          <p:val>
                                            <p:strVal val="#ppt_y-#ppt_h/2"/>
                                          </p:val>
                                        </p:tav>
                                        <p:tav tm="100000">
                                          <p:val>
                                            <p:strVal val="#ppt_y"/>
                                          </p:val>
                                        </p:tav>
                                      </p:tavLst>
                                    </p:anim>
                                    <p:anim calcmode="lin" valueType="num">
                                      <p:cBhvr>
                                        <p:cTn id="9" dur="250" fill="hold"/>
                                        <p:tgtEl>
                                          <p:spTgt spid="68"/>
                                        </p:tgtEl>
                                        <p:attrNameLst>
                                          <p:attrName>ppt_w</p:attrName>
                                        </p:attrNameLst>
                                      </p:cBhvr>
                                      <p:tavLst>
                                        <p:tav tm="0">
                                          <p:val>
                                            <p:strVal val="#ppt_w"/>
                                          </p:val>
                                        </p:tav>
                                        <p:tav tm="100000">
                                          <p:val>
                                            <p:strVal val="#ppt_w"/>
                                          </p:val>
                                        </p:tav>
                                      </p:tavLst>
                                    </p:anim>
                                    <p:anim calcmode="lin" valueType="num">
                                      <p:cBhvr>
                                        <p:cTn id="10" dur="250" fill="hold"/>
                                        <p:tgtEl>
                                          <p:spTgt spid="68"/>
                                        </p:tgtEl>
                                        <p:attrNameLst>
                                          <p:attrName>ppt_h</p:attrName>
                                        </p:attrNameLst>
                                      </p:cBhvr>
                                      <p:tavLst>
                                        <p:tav tm="0">
                                          <p:val>
                                            <p:fltVal val="0"/>
                                          </p:val>
                                        </p:tav>
                                        <p:tav tm="100000">
                                          <p:val>
                                            <p:strVal val="#ppt_h"/>
                                          </p:val>
                                        </p:tav>
                                      </p:tavLst>
                                    </p:anim>
                                  </p:childTnLst>
                                </p:cTn>
                              </p:par>
                            </p:childTnLst>
                          </p:cTn>
                        </p:par>
                        <p:par>
                          <p:cTn id="11" fill="hold">
                            <p:stCondLst>
                              <p:cond delay="1149"/>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25"/>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29"/>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40"/>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48"/>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2149"/>
                            </p:stCondLst>
                            <p:childTnLst>
                              <p:par>
                                <p:cTn id="53" presetID="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2649"/>
                            </p:stCondLst>
                            <p:childTnLst>
                              <p:par>
                                <p:cTn id="58" presetID="26" presetClass="emph" presetSubtype="0" fill="hold" grpId="2" nodeType="afterEffect">
                                  <p:stCondLst>
                                    <p:cond delay="0"/>
                                  </p:stCondLst>
                                  <p:childTnLst>
                                    <p:animEffect transition="out" filter="fade">
                                      <p:cBhvr>
                                        <p:cTn id="59" dur="500" tmFilter="0, 0; .2, .5; .8, .5; 1, 0"/>
                                        <p:tgtEl>
                                          <p:spTgt spid="25"/>
                                        </p:tgtEl>
                                      </p:cBhvr>
                                    </p:animEffect>
                                    <p:animScale>
                                      <p:cBhvr>
                                        <p:cTn id="60" dur="250" autoRev="1" fill="hold"/>
                                        <p:tgtEl>
                                          <p:spTgt spid="2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6"/>
                                        </p:tgtEl>
                                      </p:cBhvr>
                                    </p:animEffect>
                                    <p:animScale>
                                      <p:cBhvr>
                                        <p:cTn id="63"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9" grpId="0" animBg="1"/>
      <p:bldP spid="29" grpId="1" animBg="1"/>
      <p:bldP spid="36" grpId="0" animBg="1"/>
      <p:bldP spid="36" grpId="1" animBg="1"/>
      <p:bldP spid="40" grpId="0" animBg="1"/>
      <p:bldP spid="40" grpId="1" animBg="1"/>
      <p:bldP spid="48" grpId="0" animBg="1"/>
      <p:bldP spid="48" grpId="1" animBg="1"/>
      <p:bldP spid="67" grpId="0" animBg="1"/>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67" name="Freeform 105"/>
          <p:cNvSpPr/>
          <p:nvPr/>
        </p:nvSpPr>
        <p:spPr bwMode="auto">
          <a:xfrm>
            <a:off x="4570593" y="3248188"/>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8" name="Freeform 107"/>
          <p:cNvSpPr/>
          <p:nvPr/>
        </p:nvSpPr>
        <p:spPr bwMode="auto">
          <a:xfrm>
            <a:off x="3563987" y="3248188"/>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987648" y="1311886"/>
            <a:ext cx="3022994" cy="2874298"/>
            <a:chOff x="3748193" y="2000673"/>
            <a:chExt cx="4030134" cy="3833285"/>
          </a:xfrm>
        </p:grpSpPr>
        <p:sp>
          <p:nvSpPr>
            <p:cNvPr id="70"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1"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4"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5"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6"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7"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8"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9"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81" name="矩形 1"/>
          <p:cNvSpPr>
            <a:spLocks noChangeArrowheads="1"/>
          </p:cNvSpPr>
          <p:nvPr/>
        </p:nvSpPr>
        <p:spPr bwMode="auto">
          <a:xfrm>
            <a:off x="6172058" y="1275606"/>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矩形 1"/>
          <p:cNvSpPr>
            <a:spLocks noChangeArrowheads="1"/>
          </p:cNvSpPr>
          <p:nvPr/>
        </p:nvSpPr>
        <p:spPr bwMode="auto">
          <a:xfrm>
            <a:off x="979573" y="1275606"/>
            <a:ext cx="1970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1"/>
          <p:cNvSpPr>
            <a:spLocks noChangeArrowheads="1"/>
          </p:cNvSpPr>
          <p:nvPr/>
        </p:nvSpPr>
        <p:spPr bwMode="auto">
          <a:xfrm>
            <a:off x="6172055" y="2794494"/>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矩形 1"/>
          <p:cNvSpPr>
            <a:spLocks noChangeArrowheads="1"/>
          </p:cNvSpPr>
          <p:nvPr/>
        </p:nvSpPr>
        <p:spPr bwMode="auto">
          <a:xfrm>
            <a:off x="943087" y="2796078"/>
            <a:ext cx="1970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2" name="组合 101"/>
          <p:cNvGrpSpPr/>
          <p:nvPr/>
        </p:nvGrpSpPr>
        <p:grpSpPr>
          <a:xfrm>
            <a:off x="1059038" y="1716605"/>
            <a:ext cx="3014603" cy="661834"/>
            <a:chOff x="1177047" y="2540424"/>
            <a:chExt cx="4018947" cy="882650"/>
          </a:xfrm>
        </p:grpSpPr>
        <p:sp>
          <p:nvSpPr>
            <p:cNvPr id="103" name="任意多边形 102"/>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7" y="connsiteY0-8"/>
                </a:cxn>
                <a:cxn ang="0">
                  <a:pos x="connsiteX1-9" y="connsiteY1-10"/>
                </a:cxn>
                <a:cxn ang="0">
                  <a:pos x="connsiteX2-11" y="connsiteY2-1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04"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5099299" y="1726128"/>
            <a:ext cx="2784837" cy="658659"/>
            <a:chOff x="6563360" y="2553124"/>
            <a:chExt cx="3712633" cy="878416"/>
          </a:xfrm>
        </p:grpSpPr>
        <p:sp>
          <p:nvSpPr>
            <p:cNvPr id="106" name="任意多边形 105"/>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7" y="connsiteY0-8"/>
                </a:cxn>
                <a:cxn ang="0">
                  <a:pos x="connsiteX1-9" y="connsiteY1-10"/>
                </a:cxn>
                <a:cxn ang="0">
                  <a:pos x="connsiteX2-11" y="connsiteY2-1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07"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5146930" y="3241839"/>
            <a:ext cx="2757847" cy="661834"/>
            <a:chOff x="6626860" y="4574541"/>
            <a:chExt cx="3676651" cy="882650"/>
          </a:xfrm>
        </p:grpSpPr>
        <p:sp>
          <p:nvSpPr>
            <p:cNvPr id="109" name="任意多边形 108"/>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7" y="connsiteY0-8"/>
                </a:cxn>
                <a:cxn ang="0">
                  <a:pos x="connsiteX1-9" y="connsiteY1-10"/>
                </a:cxn>
                <a:cxn ang="0">
                  <a:pos x="connsiteX2-11" y="connsiteY2-1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10"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1059037" y="3241839"/>
            <a:ext cx="2730404" cy="661834"/>
            <a:chOff x="1177046" y="4574541"/>
            <a:chExt cx="3640065" cy="882650"/>
          </a:xfrm>
        </p:grpSpPr>
        <p:sp>
          <p:nvSpPr>
            <p:cNvPr id="112" name="任意多边形 111"/>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7" y="connsiteY0-8"/>
                </a:cxn>
                <a:cxn ang="0">
                  <a:pos x="connsiteX1-9" y="connsiteY1-10"/>
                </a:cxn>
                <a:cxn ang="0">
                  <a:pos x="connsiteX2-11" y="connsiteY2-1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13"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114" name="矩形 1"/>
          <p:cNvSpPr>
            <a:spLocks noChangeArrowheads="1"/>
          </p:cNvSpPr>
          <p:nvPr/>
        </p:nvSpPr>
        <p:spPr bwMode="auto">
          <a:xfrm>
            <a:off x="915021" y="178360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矩形 1"/>
          <p:cNvSpPr>
            <a:spLocks noChangeArrowheads="1"/>
          </p:cNvSpPr>
          <p:nvPr/>
        </p:nvSpPr>
        <p:spPr bwMode="auto">
          <a:xfrm>
            <a:off x="940153" y="330374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矩形 1"/>
          <p:cNvSpPr>
            <a:spLocks noChangeArrowheads="1"/>
          </p:cNvSpPr>
          <p:nvPr/>
        </p:nvSpPr>
        <p:spPr bwMode="auto">
          <a:xfrm>
            <a:off x="6152590" y="1794445"/>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矩形 1"/>
          <p:cNvSpPr>
            <a:spLocks noChangeArrowheads="1"/>
          </p:cNvSpPr>
          <p:nvPr/>
        </p:nvSpPr>
        <p:spPr bwMode="auto">
          <a:xfrm>
            <a:off x="6209245" y="331624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right)">
                                      <p:cBhvr>
                                        <p:cTn id="13" dur="500"/>
                                        <p:tgtEl>
                                          <p:spTgt spid="10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left)">
                                      <p:cBhvr>
                                        <p:cTn id="17" dur="500"/>
                                        <p:tgtEl>
                                          <p:spTgt spid="8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up)">
                                      <p:cBhvr>
                                        <p:cTn id="21" dur="500"/>
                                        <p:tgtEl>
                                          <p:spTgt spid="11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wipe(up)">
                                      <p:cBhvr>
                                        <p:cTn id="33" dur="500"/>
                                        <p:tgtEl>
                                          <p:spTgt spid="116"/>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wipe(right)">
                                      <p:cBhvr>
                                        <p:cTn id="37" dur="500"/>
                                        <p:tgtEl>
                                          <p:spTgt spid="11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wipe(up)">
                                      <p:cBhvr>
                                        <p:cTn id="45" dur="500"/>
                                        <p:tgtEl>
                                          <p:spTgt spid="115"/>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ipe(left)">
                                      <p:cBhvr>
                                        <p:cTn id="49" dur="500"/>
                                        <p:tgtEl>
                                          <p:spTgt spid="108"/>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up)">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4" grpId="0"/>
      <p:bldP spid="91" grpId="0"/>
      <p:bldP spid="96" grpId="0"/>
      <p:bldP spid="114" grpId="0"/>
      <p:bldP spid="115" grpId="0"/>
      <p:bldP spid="116" grpId="0"/>
      <p:bldP spid="1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4"/>
          <p:cNvSpPr>
            <a:spLocks noChangeArrowheads="1"/>
          </p:cNvSpPr>
          <p:nvPr/>
        </p:nvSpPr>
        <p:spPr bwMode="auto">
          <a:xfrm>
            <a:off x="971600" y="1286435"/>
            <a:ext cx="1506364" cy="1008111"/>
          </a:xfrm>
          <a:prstGeom prst="roundRect">
            <a:avLst>
              <a:gd name="adj" fmla="val 13125"/>
            </a:avLst>
          </a:prstGeom>
          <a:solidFill>
            <a:schemeClr val="tx2"/>
          </a:solidFill>
          <a:ln w="3175">
            <a:noFill/>
            <a:round/>
          </a:ln>
        </p:spPr>
        <p:txBody>
          <a:bodyPr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文本</a:t>
            </a:r>
            <a:endParaRPr lang="zh-CN" altLang="en-US" b="1" i="0" dirty="0">
              <a:solidFill>
                <a:schemeClr val="bg1"/>
              </a:solidFill>
              <a:latin typeface="微软雅黑" panose="020B0503020204020204" pitchFamily="34" charset="-122"/>
              <a:ea typeface="微软雅黑" panose="020B0503020204020204" pitchFamily="34" charset="-122"/>
            </a:endParaRPr>
          </a:p>
        </p:txBody>
      </p:sp>
      <p:sp>
        <p:nvSpPr>
          <p:cNvPr id="31" name="AutoShape 6"/>
          <p:cNvSpPr>
            <a:spLocks noChangeArrowheads="1"/>
          </p:cNvSpPr>
          <p:nvPr/>
        </p:nvSpPr>
        <p:spPr bwMode="auto">
          <a:xfrm>
            <a:off x="2559024" y="1286435"/>
            <a:ext cx="5829400" cy="1008111"/>
          </a:xfrm>
          <a:prstGeom prst="roundRect">
            <a:avLst>
              <a:gd name="adj" fmla="val 13125"/>
            </a:avLst>
          </a:prstGeom>
          <a:solidFill>
            <a:schemeClr val="bg2"/>
          </a:solidFill>
          <a:ln w="3175">
            <a:solidFill>
              <a:srgbClr val="969696">
                <a:alpha val="67842"/>
              </a:srgbClr>
            </a:solidFill>
            <a:round/>
          </a:ln>
        </p:spPr>
        <p:txBody>
          <a:bodyPr/>
          <a:lstStyle/>
          <a:p>
            <a:pPr algn="just">
              <a:lnSpc>
                <a:spcPct val="120000"/>
              </a:lnSpc>
            </a:pP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solidFill>
                  <a:srgbClr val="FFFFFF"/>
                </a:solidFill>
                <a:latin typeface="微软雅黑" panose="020B0503020204020204" pitchFamily="34" charset="-122"/>
                <a:ea typeface="微软雅黑" panose="020B0503020204020204" pitchFamily="34" charset="-122"/>
              </a:rPr>
              <a:t>详写</a:t>
            </a:r>
            <a:r>
              <a:rPr lang="zh-CN" altLang="en-US" sz="1200" dirty="0">
                <a:solidFill>
                  <a:srgbClr val="FFFFFF"/>
                </a:solidFill>
                <a:latin typeface="微软雅黑" panose="020B0503020204020204" pitchFamily="34" charset="-122"/>
                <a:ea typeface="微软雅黑" panose="020B0503020204020204" pitchFamily="34" charset="-122"/>
              </a:rPr>
              <a:t>内容</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32" name="AutoShape 8"/>
          <p:cNvSpPr>
            <a:spLocks noChangeArrowheads="1"/>
          </p:cNvSpPr>
          <p:nvPr/>
        </p:nvSpPr>
        <p:spPr bwMode="auto">
          <a:xfrm>
            <a:off x="971600" y="2427734"/>
            <a:ext cx="1506364" cy="1008112"/>
          </a:xfrm>
          <a:prstGeom prst="roundRect">
            <a:avLst>
              <a:gd name="adj" fmla="val 13125"/>
            </a:avLst>
          </a:prstGeom>
          <a:solidFill>
            <a:schemeClr val="tx2"/>
          </a:solidFill>
          <a:ln w="3175">
            <a:noFill/>
            <a:round/>
          </a:ln>
        </p:spPr>
        <p:txBody>
          <a:bodyPr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AutoShape 10"/>
          <p:cNvSpPr>
            <a:spLocks noChangeArrowheads="1"/>
          </p:cNvSpPr>
          <p:nvPr/>
        </p:nvSpPr>
        <p:spPr bwMode="auto">
          <a:xfrm>
            <a:off x="2559023" y="2427734"/>
            <a:ext cx="5829399" cy="1008112"/>
          </a:xfrm>
          <a:prstGeom prst="roundRect">
            <a:avLst>
              <a:gd name="adj" fmla="val 13125"/>
            </a:avLst>
          </a:prstGeom>
          <a:solidFill>
            <a:schemeClr val="bg2"/>
          </a:solidFill>
          <a:ln w="3175">
            <a:solidFill>
              <a:srgbClr val="969696">
                <a:alpha val="67842"/>
              </a:srgbClr>
            </a:solidFill>
            <a:round/>
          </a:ln>
        </p:spPr>
        <p:txBody>
          <a:bodyPr/>
          <a:lstStyle/>
          <a:p>
            <a:pPr algn="just">
              <a:lnSpc>
                <a:spcPct val="120000"/>
              </a:lnSpc>
            </a:pP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solidFill>
                  <a:srgbClr val="FFFFFF"/>
                </a:solidFill>
                <a:latin typeface="微软雅黑" panose="020B0503020204020204" pitchFamily="34" charset="-122"/>
                <a:ea typeface="微软雅黑" panose="020B0503020204020204" pitchFamily="34" charset="-122"/>
              </a:rPr>
              <a:t>详</a:t>
            </a:r>
            <a:r>
              <a:rPr lang="zh-CN" altLang="en-US" sz="1200" dirty="0">
                <a:solidFill>
                  <a:srgbClr val="FFFFFF"/>
                </a:solidFill>
                <a:latin typeface="微软雅黑" panose="020B0503020204020204" pitchFamily="34" charset="-122"/>
                <a:ea typeface="微软雅黑" panose="020B0503020204020204" pitchFamily="34" charset="-122"/>
              </a:rPr>
              <a:t>写内容</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34" name="AutoShape 12"/>
          <p:cNvSpPr>
            <a:spLocks noChangeArrowheads="1"/>
          </p:cNvSpPr>
          <p:nvPr/>
        </p:nvSpPr>
        <p:spPr bwMode="auto">
          <a:xfrm>
            <a:off x="971600" y="3579862"/>
            <a:ext cx="1506364" cy="1008112"/>
          </a:xfrm>
          <a:prstGeom prst="roundRect">
            <a:avLst>
              <a:gd name="adj" fmla="val 13125"/>
            </a:avLst>
          </a:prstGeom>
          <a:solidFill>
            <a:schemeClr val="tx2"/>
          </a:solidFill>
          <a:ln w="3175">
            <a:noFill/>
            <a:round/>
          </a:ln>
        </p:spPr>
        <p:txBody>
          <a:bodyPr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AutoShape 14"/>
          <p:cNvSpPr>
            <a:spLocks noChangeArrowheads="1"/>
          </p:cNvSpPr>
          <p:nvPr/>
        </p:nvSpPr>
        <p:spPr bwMode="auto">
          <a:xfrm>
            <a:off x="2559023" y="3579862"/>
            <a:ext cx="5829399" cy="1008112"/>
          </a:xfrm>
          <a:prstGeom prst="roundRect">
            <a:avLst>
              <a:gd name="adj" fmla="val 13125"/>
            </a:avLst>
          </a:prstGeom>
          <a:solidFill>
            <a:schemeClr val="bg2"/>
          </a:solidFill>
          <a:ln w="3175">
            <a:solidFill>
              <a:srgbClr val="969696">
                <a:alpha val="67842"/>
              </a:srgbClr>
            </a:solidFill>
            <a:round/>
          </a:ln>
        </p:spPr>
        <p:txBody>
          <a:bodyPr/>
          <a:lstStyle/>
          <a:p>
            <a:pPr algn="just">
              <a:lnSpc>
                <a:spcPct val="120000"/>
              </a:lnSpc>
            </a:pP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solidFill>
                  <a:srgbClr val="FFFFFF"/>
                </a:solidFill>
                <a:latin typeface="微软雅黑" panose="020B0503020204020204" pitchFamily="34" charset="-122"/>
                <a:ea typeface="微软雅黑" panose="020B0503020204020204" pitchFamily="34" charset="-122"/>
              </a:rPr>
              <a:t>详</a:t>
            </a:r>
            <a:r>
              <a:rPr lang="zh-CN" altLang="en-US" sz="1200" dirty="0">
                <a:solidFill>
                  <a:srgbClr val="FFFFFF"/>
                </a:solidFill>
                <a:latin typeface="微软雅黑" panose="020B0503020204020204" pitchFamily="34" charset="-122"/>
                <a:ea typeface="微软雅黑" panose="020B0503020204020204" pitchFamily="34" charset="-122"/>
              </a:rPr>
              <a:t>写内容</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ppt_w"/>
                                          </p:val>
                                        </p:tav>
                                        <p:tav tm="100000">
                                          <p:val>
                                            <p:strVal val="#ppt_w"/>
                                          </p:val>
                                        </p:tav>
                                      </p:tavLst>
                                    </p:anim>
                                    <p:anim calcmode="lin" valueType="num">
                                      <p:cBhvr>
                                        <p:cTn id="8" dur="500" fill="hold"/>
                                        <p:tgtEl>
                                          <p:spTgt spid="30"/>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ppt_w"/>
                                          </p:val>
                                        </p:tav>
                                        <p:tav tm="100000">
                                          <p:val>
                                            <p:strVal val="#ppt_w"/>
                                          </p:val>
                                        </p:tav>
                                      </p:tavLst>
                                    </p:anim>
                                    <p:anim calcmode="lin" valueType="num">
                                      <p:cBhvr>
                                        <p:cTn id="12" dur="500" fill="hold"/>
                                        <p:tgtEl>
                                          <p:spTgt spid="3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strVal val="4*#ppt_w"/>
                                          </p:val>
                                        </p:tav>
                                        <p:tav tm="100000">
                                          <p:val>
                                            <p:strVal val="#ppt_w"/>
                                          </p:val>
                                        </p:tav>
                                      </p:tavLst>
                                    </p:anim>
                                    <p:anim calcmode="lin" valueType="num">
                                      <p:cBhvr>
                                        <p:cTn id="16" dur="500" fill="hold"/>
                                        <p:tgtEl>
                                          <p:spTgt spid="34"/>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2"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lide(fromRight)">
                                      <p:cBhvr>
                                        <p:cTn id="20" dur="500"/>
                                        <p:tgtEl>
                                          <p:spTgt spid="31"/>
                                        </p:tgtEl>
                                      </p:cBhvr>
                                    </p:animEffect>
                                  </p:childTnLst>
                                </p:cTn>
                              </p:par>
                              <p:par>
                                <p:cTn id="21" presetID="12" presetClass="entr" presetSubtype="2"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Right)">
                                      <p:cBhvr>
                                        <p:cTn id="23" dur="500"/>
                                        <p:tgtEl>
                                          <p:spTgt spid="33"/>
                                        </p:tgtEl>
                                      </p:cBhvr>
                                    </p:animEffect>
                                  </p:childTnLst>
                                </p:cTn>
                              </p:par>
                              <p:par>
                                <p:cTn id="24" presetID="12" presetClass="entr" presetSubtype="2" fill="hold" grpId="0" nodeType="withEffect">
                                  <p:stCondLst>
                                    <p:cond delay="600"/>
                                  </p:stCondLst>
                                  <p:childTnLst>
                                    <p:set>
                                      <p:cBhvr>
                                        <p:cTn id="25" dur="1" fill="hold">
                                          <p:stCondLst>
                                            <p:cond delay="0"/>
                                          </p:stCondLst>
                                        </p:cTn>
                                        <p:tgtEl>
                                          <p:spTgt spid="35"/>
                                        </p:tgtEl>
                                        <p:attrNameLst>
                                          <p:attrName>style.visibility</p:attrName>
                                        </p:attrNameLst>
                                      </p:cBhvr>
                                      <p:to>
                                        <p:strVal val="visible"/>
                                      </p:to>
                                    </p:set>
                                    <p:animEffect transition="in" filter="slide(fromRight)">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12204" y="136843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60276" y="1368226"/>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12204" y="2067634"/>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42374" y="2067428"/>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912204" y="275643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7" name="组合 46"/>
          <p:cNvGrpSpPr/>
          <p:nvPr/>
        </p:nvGrpSpPr>
        <p:grpSpPr>
          <a:xfrm>
            <a:off x="5560276" y="2756226"/>
            <a:ext cx="2972164" cy="503773"/>
            <a:chOff x="6339097" y="3296031"/>
            <a:chExt cx="3744416" cy="511504"/>
          </a:xfrm>
        </p:grpSpPr>
        <p:sp>
          <p:nvSpPr>
            <p:cNvPr id="48" name="圆角矩形 4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9" name="矩形 4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0" name="圆角矩形 49"/>
          <p:cNvSpPr/>
          <p:nvPr/>
        </p:nvSpPr>
        <p:spPr>
          <a:xfrm>
            <a:off x="4912204" y="3459286"/>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1" name="组合 50"/>
          <p:cNvGrpSpPr/>
          <p:nvPr/>
        </p:nvGrpSpPr>
        <p:grpSpPr>
          <a:xfrm>
            <a:off x="5560276" y="3458921"/>
            <a:ext cx="2972164" cy="503772"/>
            <a:chOff x="6339097" y="4180903"/>
            <a:chExt cx="3744416" cy="511504"/>
          </a:xfrm>
        </p:grpSpPr>
        <p:sp>
          <p:nvSpPr>
            <p:cNvPr id="52" name="圆角矩形 51"/>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4912301" y="4156209"/>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5560276" y="4156209"/>
            <a:ext cx="2972164" cy="503773"/>
            <a:chOff x="6339097" y="5057483"/>
            <a:chExt cx="3744416" cy="511504"/>
          </a:xfrm>
        </p:grpSpPr>
        <p:sp>
          <p:nvSpPr>
            <p:cNvPr id="56" name="圆角矩形 55"/>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下箭头 57"/>
          <p:cNvSpPr/>
          <p:nvPr/>
        </p:nvSpPr>
        <p:spPr>
          <a:xfrm rot="16200000">
            <a:off x="4086771" y="4128000"/>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50"/>
                                        </p:tgtEl>
                                        <p:attrNameLst>
                                          <p:attrName>ppt_x</p:attrName>
                                          <p:attrName>ppt_y</p:attrName>
                                        </p:attrNameLst>
                                      </p:cBhvr>
                                      <p:rCtr x="1862" y="-2060"/>
                                    </p:animMotion>
                                  </p:childTnLst>
                                </p:cTn>
                              </p:par>
                              <p:par>
                                <p:cTn id="34" presetID="22" presetClass="entr" presetSubtype="8" fill="hold" nodeType="withEffect">
                                  <p:stCondLst>
                                    <p:cond delay="100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54"/>
                                        </p:tgtEl>
                                        <p:attrNameLst>
                                          <p:attrName>ppt_x</p:attrName>
                                          <p:attrName>ppt_y</p:attrName>
                                        </p:attrNameLst>
                                      </p:cBhvr>
                                      <p:rCtr x="1862" y="-2060"/>
                                    </p:animMotion>
                                  </p:childTnLst>
                                </p:cTn>
                              </p:par>
                              <p:par>
                                <p:cTn id="42" presetID="22" presetClass="entr" presetSubtype="8" fill="hold" nodeType="withEffect">
                                  <p:stCondLst>
                                    <p:cond delay="125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0-#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6" presetClass="emph" presetSubtype="0" fill="hold" grpId="2" nodeType="afterEffect">
                                  <p:stCondLst>
                                    <p:cond delay="0"/>
                                  </p:stCondLst>
                                  <p:childTnLst>
                                    <p:animEffect transition="out" filter="fade">
                                      <p:cBhvr>
                                        <p:cTn id="52" dur="500" tmFilter="0, 0; .2, .5; .8, .5; 1, 0"/>
                                        <p:tgtEl>
                                          <p:spTgt spid="54"/>
                                        </p:tgtEl>
                                      </p:cBhvr>
                                    </p:animEffect>
                                    <p:animScale>
                                      <p:cBhvr>
                                        <p:cTn id="53" dur="250" autoRev="1" fill="hold"/>
                                        <p:tgtEl>
                                          <p:spTgt spid="54"/>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55"/>
                                        </p:tgtEl>
                                      </p:cBhvr>
                                    </p:animEffect>
                                    <p:animScale>
                                      <p:cBhvr>
                                        <p:cTn id="56" dur="250" autoRev="1" fill="hold"/>
                                        <p:tgtEl>
                                          <p:spTgt spid="55"/>
                                        </p:tgtEl>
                                      </p:cBhvr>
                                      <p:by x="105000" y="105000"/>
                                    </p:animScale>
                                  </p:childTnLst>
                                </p:cTn>
                              </p:par>
                            </p:childTnLst>
                          </p:cTn>
                        </p:par>
                        <p:par>
                          <p:cTn id="57" fill="hold">
                            <p:stCondLst>
                              <p:cond delay="2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ppt_h/2"/>
                                          </p:val>
                                        </p:tav>
                                        <p:tav tm="100000">
                                          <p:val>
                                            <p:strVal val="#ppt_y"/>
                                          </p:val>
                                        </p:tav>
                                      </p:tavLst>
                                    </p:anim>
                                    <p:anim calcmode="lin" valueType="num">
                                      <p:cBhvr>
                                        <p:cTn id="62" dur="250" fill="hold"/>
                                        <p:tgtEl>
                                          <p:spTgt spid="35"/>
                                        </p:tgtEl>
                                        <p:attrNameLst>
                                          <p:attrName>ppt_w</p:attrName>
                                        </p:attrNameLst>
                                      </p:cBhvr>
                                      <p:tavLst>
                                        <p:tav tm="0">
                                          <p:val>
                                            <p:strVal val="#ppt_w"/>
                                          </p:val>
                                        </p:tav>
                                        <p:tav tm="100000">
                                          <p:val>
                                            <p:strVal val="#ppt_w"/>
                                          </p:val>
                                        </p:tav>
                                      </p:tavLst>
                                    </p:anim>
                                    <p:anim calcmode="lin" valueType="num">
                                      <p:cBhvr>
                                        <p:cTn id="63" dur="2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50" grpId="0" animBg="1"/>
      <p:bldP spid="50" grpId="1" animBg="1"/>
      <p:bldP spid="54" grpId="0" animBg="1"/>
      <p:bldP spid="54" grpId="1" animBg="1"/>
      <p:bldP spid="54" grpId="2" animBg="1"/>
      <p:bldP spid="58" grpId="0" animBg="1"/>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箭头3"/>
          <p:cNvSpPr/>
          <p:nvPr/>
        </p:nvSpPr>
        <p:spPr bwMode="gray">
          <a:xfrm flipV="1">
            <a:off x="1455267" y="2697452"/>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2"/>
          </a:solidFill>
          <a:ln>
            <a:noFill/>
          </a:ln>
          <a:effectLst/>
        </p:spPr>
        <p:txBody>
          <a:bodyPr wrap="none" lIns="68543" tIns="34272" rIns="68543" bIns="34272"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300">
              <a:solidFill>
                <a:sysClr val="windowText" lastClr="000000"/>
              </a:solidFill>
              <a:latin typeface="Calibri" panose="020F0502020204030204"/>
              <a:ea typeface="宋体" panose="02010600030101010101" pitchFamily="2" charset="-122"/>
            </a:endParaRPr>
          </a:p>
        </p:txBody>
      </p:sp>
      <p:sp>
        <p:nvSpPr>
          <p:cNvPr id="19" name="箭头2"/>
          <p:cNvSpPr/>
          <p:nvPr/>
        </p:nvSpPr>
        <p:spPr bwMode="gray">
          <a:xfrm rot="16200000">
            <a:off x="1773284" y="2179280"/>
            <a:ext cx="358296" cy="1433957"/>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2"/>
          </a:solidFill>
          <a:ln>
            <a:noFill/>
          </a:ln>
          <a:effectLst/>
        </p:spPr>
        <p:txBody>
          <a:bodyPr wrap="none" lIns="68543" tIns="34272" rIns="68543" bIns="34272"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300">
              <a:solidFill>
                <a:sysClr val="windowText" lastClr="000000"/>
              </a:solidFill>
              <a:latin typeface="Calibri" panose="020F0502020204030204"/>
              <a:ea typeface="宋体" panose="02010600030101010101" pitchFamily="2" charset="-122"/>
            </a:endParaRPr>
          </a:p>
        </p:txBody>
      </p:sp>
      <p:sp>
        <p:nvSpPr>
          <p:cNvPr id="20" name="箭头1"/>
          <p:cNvSpPr/>
          <p:nvPr/>
        </p:nvSpPr>
        <p:spPr bwMode="gray">
          <a:xfrm>
            <a:off x="1447508" y="1614420"/>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2"/>
          </a:solidFill>
          <a:ln>
            <a:noFill/>
          </a:ln>
          <a:effectLst/>
        </p:spPr>
        <p:txBody>
          <a:bodyPr wrap="none" lIns="68543" tIns="34272" rIns="68543" bIns="34272"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300">
              <a:solidFill>
                <a:sysClr val="windowText" lastClr="000000"/>
              </a:solidFill>
              <a:latin typeface="Calibri" panose="020F0502020204030204"/>
              <a:ea typeface="宋体" panose="02010600030101010101" pitchFamily="2" charset="-122"/>
            </a:endParaRPr>
          </a:p>
        </p:txBody>
      </p:sp>
      <p:sp>
        <p:nvSpPr>
          <p:cNvPr id="21" name="文本1"/>
          <p:cNvSpPr>
            <a:spLocks noChangeArrowheads="1"/>
          </p:cNvSpPr>
          <p:nvPr/>
        </p:nvSpPr>
        <p:spPr bwMode="gray">
          <a:xfrm>
            <a:off x="4756508" y="1275606"/>
            <a:ext cx="3369762" cy="938507"/>
          </a:xfrm>
          <a:prstGeom prst="roundRect">
            <a:avLst>
              <a:gd name="adj" fmla="val 11505"/>
            </a:avLst>
          </a:prstGeom>
          <a:solidFill>
            <a:schemeClr val="bg2"/>
          </a:solidFill>
          <a:ln w="25400" cap="flat" cmpd="sng" algn="ctr">
            <a:noFill/>
            <a:prstDash val="solid"/>
          </a:ln>
          <a:effectLst/>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标题1"/>
          <p:cNvSpPr>
            <a:spLocks noChangeArrowheads="1"/>
          </p:cNvSpPr>
          <p:nvPr/>
        </p:nvSpPr>
        <p:spPr bwMode="gray">
          <a:xfrm>
            <a:off x="2737240" y="1275606"/>
            <a:ext cx="1993390" cy="938507"/>
          </a:xfrm>
          <a:prstGeom prst="roundRect">
            <a:avLst>
              <a:gd name="adj" fmla="val 11921"/>
            </a:avLst>
          </a:prstGeom>
          <a:solidFill>
            <a:schemeClr val="tx2"/>
          </a:solidFill>
          <a:ln w="25400" cap="flat" cmpd="sng" algn="ctr">
            <a:noFill/>
            <a:prstDash val="solid"/>
          </a:ln>
          <a:effectLst/>
          <a:scene3d>
            <a:camera prst="orthographicFront">
              <a:rot lat="0" lon="0" rev="0"/>
            </a:camera>
            <a:lightRig rig="contrasting" dir="t">
              <a:rot lat="0" lon="0" rev="7800000"/>
            </a:lightRig>
          </a:scene3d>
          <a:sp3d/>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   </a:t>
            </a:r>
            <a:r>
              <a:rPr lang="zh-CN" altLang="en-US" b="1" dirty="0" smtClean="0">
                <a:solidFill>
                  <a:sysClr val="window" lastClr="FFFFFF">
                    <a:lumMod val="95000"/>
                  </a:sysClr>
                </a:solidFill>
                <a:latin typeface="微软雅黑" panose="020B0503020204020204" pitchFamily="34" charset="-122"/>
                <a:ea typeface="微软雅黑" panose="020B0503020204020204" pitchFamily="34" charset="-122"/>
              </a:rPr>
              <a:t>点击</a:t>
            </a: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添加文本</a:t>
            </a:r>
            <a:endParaRPr lang="zh-CN" altLang="zh-CN"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3" name="文本2"/>
          <p:cNvSpPr>
            <a:spLocks noChangeArrowheads="1"/>
          </p:cNvSpPr>
          <p:nvPr/>
        </p:nvSpPr>
        <p:spPr bwMode="gray">
          <a:xfrm>
            <a:off x="4756508" y="2424881"/>
            <a:ext cx="3369762" cy="866499"/>
          </a:xfrm>
          <a:prstGeom prst="roundRect">
            <a:avLst>
              <a:gd name="adj" fmla="val 11505"/>
            </a:avLst>
          </a:prstGeom>
          <a:solidFill>
            <a:schemeClr val="bg2"/>
          </a:solidFill>
          <a:ln w="25400" cap="flat" cmpd="sng" algn="ctr">
            <a:noFill/>
            <a:prstDash val="solid"/>
          </a:ln>
          <a:effectLst/>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 name="标题2"/>
          <p:cNvSpPr>
            <a:spLocks noChangeArrowheads="1"/>
          </p:cNvSpPr>
          <p:nvPr/>
        </p:nvSpPr>
        <p:spPr bwMode="gray">
          <a:xfrm>
            <a:off x="2746761" y="2424881"/>
            <a:ext cx="1983869" cy="866499"/>
          </a:xfrm>
          <a:prstGeom prst="roundRect">
            <a:avLst>
              <a:gd name="adj" fmla="val 11921"/>
            </a:avLst>
          </a:prstGeom>
          <a:solidFill>
            <a:schemeClr val="tx2"/>
          </a:solidFill>
          <a:ln w="25400" cap="flat" cmpd="sng" algn="ctr">
            <a:noFill/>
            <a:prstDash val="solid"/>
          </a:ln>
          <a:effectLst/>
          <a:scene3d>
            <a:camera prst="orthographicFront">
              <a:rot lat="0" lon="0" rev="0"/>
            </a:camera>
            <a:lightRig rig="contrasting" dir="t">
              <a:rot lat="0" lon="0" rev="7800000"/>
            </a:lightRig>
          </a:scene3d>
          <a:sp3d/>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5" name="文本3"/>
          <p:cNvSpPr>
            <a:spLocks noChangeArrowheads="1"/>
          </p:cNvSpPr>
          <p:nvPr/>
        </p:nvSpPr>
        <p:spPr bwMode="ltGray">
          <a:xfrm>
            <a:off x="4756507" y="3512674"/>
            <a:ext cx="3372927" cy="931284"/>
          </a:xfrm>
          <a:prstGeom prst="roundRect">
            <a:avLst>
              <a:gd name="adj" fmla="val 11505"/>
            </a:avLst>
          </a:prstGeom>
          <a:solidFill>
            <a:schemeClr val="bg2"/>
          </a:solidFill>
          <a:ln w="25400" cap="flat" cmpd="sng" algn="ctr">
            <a:noFill/>
            <a:prstDash val="solid"/>
          </a:ln>
          <a:effectLst/>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6" name="标题3"/>
          <p:cNvSpPr>
            <a:spLocks noChangeArrowheads="1"/>
          </p:cNvSpPr>
          <p:nvPr/>
        </p:nvSpPr>
        <p:spPr bwMode="gray">
          <a:xfrm>
            <a:off x="2732480" y="3505532"/>
            <a:ext cx="1998150" cy="939031"/>
          </a:xfrm>
          <a:prstGeom prst="roundRect">
            <a:avLst>
              <a:gd name="adj" fmla="val 11921"/>
            </a:avLst>
          </a:prstGeom>
          <a:solidFill>
            <a:schemeClr val="tx2"/>
          </a:solidFill>
          <a:ln w="25400" cap="flat" cmpd="sng" algn="ctr">
            <a:noFill/>
            <a:prstDash val="solid"/>
          </a:ln>
          <a:effectLst/>
          <a:scene3d>
            <a:camera prst="orthographicFront">
              <a:rot lat="0" lon="0" rev="0"/>
            </a:camera>
            <a:lightRig rig="contrasting" dir="t">
              <a:rot lat="0" lon="0" rev="7800000"/>
            </a:lightRig>
          </a:scene3d>
          <a:sp3d/>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7" name="Oval 19"/>
          <p:cNvSpPr>
            <a:spLocks noChangeArrowheads="1"/>
          </p:cNvSpPr>
          <p:nvPr/>
        </p:nvSpPr>
        <p:spPr bwMode="auto">
          <a:xfrm>
            <a:off x="1060253" y="2319617"/>
            <a:ext cx="1079438" cy="1079750"/>
          </a:xfrm>
          <a:prstGeom prst="roundRect">
            <a:avLst/>
          </a:prstGeom>
          <a:solidFill>
            <a:schemeClr val="tx2"/>
          </a:solidFill>
          <a:ln w="3175" cap="flat" cmpd="sng" algn="ctr">
            <a:noFill/>
            <a:prstDash val="solid"/>
          </a:ln>
          <a:effectLst/>
        </p:spPr>
        <p:txBody>
          <a:bodyPr lIns="94450" tIns="34272" rIns="94450" bIns="134928" anchor="ctr"/>
          <a:lstStyle/>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添加</a:t>
            </a:r>
            <a:endParaRPr lang="en-US" altLang="zh-CN" sz="2000" b="1" kern="0" dirty="0" smtClean="0">
              <a:solidFill>
                <a:srgbClr val="F9F9F9"/>
              </a:solidFill>
              <a:latin typeface="微软雅黑" panose="020B0503020204020204" pitchFamily="34" charset="-122"/>
              <a:ea typeface="微软雅黑" panose="020B0503020204020204" pitchFamily="34" charset="-122"/>
            </a:endParaRPr>
          </a:p>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内容</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3" name="矩形 2"/>
          <p:cNvSpPr/>
          <p:nvPr/>
        </p:nvSpPr>
        <p:spPr>
          <a:xfrm>
            <a:off x="-9527" y="1089366"/>
            <a:ext cx="9151940" cy="26345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10"/>
          <p:cNvGrpSpPr/>
          <p:nvPr/>
        </p:nvGrpSpPr>
        <p:grpSpPr bwMode="auto">
          <a:xfrm>
            <a:off x="1211535" y="1318885"/>
            <a:ext cx="6600825" cy="1889125"/>
            <a:chOff x="1331640" y="1872220"/>
            <a:chExt cx="6600850" cy="1888427"/>
          </a:xfrm>
          <a:solidFill>
            <a:schemeClr val="bg1">
              <a:lumMod val="75000"/>
            </a:schemeClr>
          </a:solidFill>
        </p:grpSpPr>
        <p:sp>
          <p:nvSpPr>
            <p:cNvPr id="5" name="椭圆 7"/>
            <p:cNvSpPr/>
            <p:nvPr/>
          </p:nvSpPr>
          <p:spPr>
            <a:xfrm>
              <a:off x="1331640" y="1907132"/>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7"/>
            <p:cNvSpPr/>
            <p:nvPr/>
          </p:nvSpPr>
          <p:spPr>
            <a:xfrm>
              <a:off x="6078283" y="1902371"/>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7"/>
            <p:cNvSpPr/>
            <p:nvPr/>
          </p:nvSpPr>
          <p:spPr>
            <a:xfrm>
              <a:off x="3704961" y="1872220"/>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11"/>
          <p:cNvGrpSpPr/>
          <p:nvPr/>
        </p:nvGrpSpPr>
        <p:grpSpPr bwMode="auto">
          <a:xfrm>
            <a:off x="1632372" y="3258021"/>
            <a:ext cx="5859462" cy="306705"/>
            <a:chOff x="1916832" y="3814126"/>
            <a:chExt cx="5858458" cy="308096"/>
          </a:xfrm>
        </p:grpSpPr>
        <p:sp>
          <p:nvSpPr>
            <p:cNvPr id="9" name="TextBox 8"/>
            <p:cNvSpPr txBox="1">
              <a:spLocks noChangeArrowheads="1"/>
            </p:cNvSpPr>
            <p:nvPr/>
          </p:nvSpPr>
          <p:spPr bwMode="auto">
            <a:xfrm>
              <a:off x="1916832" y="3814126"/>
              <a:ext cx="1080120" cy="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Arial" panose="020B0604020202020204" pitchFamily="34" charset="0"/>
                  <a:cs typeface="Arial" panose="020B0604020202020204" pitchFamily="34" charset="0"/>
                </a:rPr>
                <a:t>2015</a:t>
              </a:r>
              <a:r>
                <a:rPr lang="zh-CN" altLang="en-US" sz="1400" dirty="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6695170" y="3814126"/>
              <a:ext cx="1080120" cy="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Arial" panose="020B0604020202020204" pitchFamily="34" charset="0"/>
                  <a:cs typeface="Arial" panose="020B0604020202020204" pitchFamily="34" charset="0"/>
                </a:rPr>
                <a:t>2017</a:t>
              </a:r>
              <a:r>
                <a:rPr lang="zh-CN" altLang="en-US" sz="1400" dirty="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sp>
          <p:nvSpPr>
            <p:cNvPr id="11" name="TextBox 28"/>
            <p:cNvSpPr txBox="1">
              <a:spLocks noChangeArrowheads="1"/>
            </p:cNvSpPr>
            <p:nvPr/>
          </p:nvSpPr>
          <p:spPr bwMode="auto">
            <a:xfrm>
              <a:off x="4279513" y="3814126"/>
              <a:ext cx="1080120" cy="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Arial" panose="020B0604020202020204" pitchFamily="34" charset="0"/>
                  <a:cs typeface="Arial" panose="020B0604020202020204" pitchFamily="34" charset="0"/>
                </a:rPr>
                <a:t>2016</a:t>
              </a:r>
              <a:r>
                <a:rPr lang="zh-CN" altLang="en-US" sz="1400" dirty="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grpSp>
      <p:sp>
        <p:nvSpPr>
          <p:cNvPr id="12" name="TextBox 34"/>
          <p:cNvSpPr txBox="1">
            <a:spLocks noChangeArrowheads="1"/>
          </p:cNvSpPr>
          <p:nvPr/>
        </p:nvSpPr>
        <p:spPr bwMode="auto">
          <a:xfrm>
            <a:off x="1735708" y="2046758"/>
            <a:ext cx="1062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latin typeface="Arial" panose="020B0604020202020204" pitchFamily="34" charset="0"/>
                <a:cs typeface="Arial" panose="020B0604020202020204" pitchFamily="34" charset="0"/>
              </a:rPr>
              <a:t>88%</a:t>
            </a:r>
            <a:endParaRPr lang="zh-CN" altLang="en-US" sz="2800" dirty="0">
              <a:latin typeface="Arial" panose="020B0604020202020204" pitchFamily="34" charset="0"/>
              <a:cs typeface="Arial" panose="020B0604020202020204" pitchFamily="34" charset="0"/>
            </a:endParaRPr>
          </a:p>
        </p:txBody>
      </p:sp>
      <p:sp>
        <p:nvSpPr>
          <p:cNvPr id="13" name="TextBox 38"/>
          <p:cNvSpPr txBox="1">
            <a:spLocks noChangeArrowheads="1"/>
          </p:cNvSpPr>
          <p:nvPr/>
        </p:nvSpPr>
        <p:spPr bwMode="auto">
          <a:xfrm>
            <a:off x="4083621" y="2046758"/>
            <a:ext cx="101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latin typeface="Arial" panose="020B0604020202020204" pitchFamily="34" charset="0"/>
                <a:cs typeface="Arial" panose="020B0604020202020204" pitchFamily="34" charset="0"/>
              </a:rPr>
              <a:t>82%</a:t>
            </a:r>
            <a:endParaRPr lang="zh-CN" altLang="en-US" sz="2800" dirty="0">
              <a:latin typeface="Arial" panose="020B0604020202020204" pitchFamily="34" charset="0"/>
              <a:cs typeface="Arial" panose="020B0604020202020204" pitchFamily="34" charset="0"/>
            </a:endParaRPr>
          </a:p>
        </p:txBody>
      </p:sp>
      <p:sp>
        <p:nvSpPr>
          <p:cNvPr id="14" name="TextBox 39"/>
          <p:cNvSpPr txBox="1">
            <a:spLocks noChangeArrowheads="1"/>
          </p:cNvSpPr>
          <p:nvPr/>
        </p:nvSpPr>
        <p:spPr bwMode="auto">
          <a:xfrm>
            <a:off x="6439471" y="2046758"/>
            <a:ext cx="1030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latin typeface="Arial" panose="020B0604020202020204" pitchFamily="34" charset="0"/>
                <a:cs typeface="Arial" panose="020B0604020202020204" pitchFamily="34" charset="0"/>
              </a:rPr>
              <a:t>93%</a:t>
            </a:r>
            <a:endParaRPr lang="zh-CN" altLang="en-US" sz="2800" dirty="0">
              <a:latin typeface="Arial" panose="020B0604020202020204" pitchFamily="34" charset="0"/>
              <a:cs typeface="Arial" panose="020B0604020202020204" pitchFamily="34" charset="0"/>
            </a:endParaRPr>
          </a:p>
        </p:txBody>
      </p:sp>
      <p:sp>
        <p:nvSpPr>
          <p:cNvPr id="15" name="椭圆 7"/>
          <p:cNvSpPr/>
          <p:nvPr/>
        </p:nvSpPr>
        <p:spPr bwMode="auto">
          <a:xfrm rot="2043134">
            <a:off x="1213421" y="1351433"/>
            <a:ext cx="1852612" cy="1854200"/>
          </a:xfrm>
          <a:custGeom>
            <a:avLst/>
            <a:gdLst/>
            <a:ahLst/>
            <a:cxnLst/>
            <a:rect l="l" t="t" r="r" b="b"/>
            <a:pathLst>
              <a:path w="1854188" h="1854188">
                <a:moveTo>
                  <a:pt x="416384" y="153914"/>
                </a:moveTo>
                <a:cubicBezTo>
                  <a:pt x="562581" y="56467"/>
                  <a:pt x="738243" y="0"/>
                  <a:pt x="927094" y="0"/>
                </a:cubicBezTo>
                <a:cubicBezTo>
                  <a:pt x="1439114" y="0"/>
                  <a:pt x="1854188" y="415074"/>
                  <a:pt x="1854188" y="927094"/>
                </a:cubicBezTo>
                <a:cubicBezTo>
                  <a:pt x="1854188" y="1439114"/>
                  <a:pt x="1439114" y="1854188"/>
                  <a:pt x="927094" y="1854188"/>
                </a:cubicBezTo>
                <a:cubicBezTo>
                  <a:pt x="415074" y="1854188"/>
                  <a:pt x="0" y="1439114"/>
                  <a:pt x="0" y="927094"/>
                </a:cubicBezTo>
                <a:cubicBezTo>
                  <a:pt x="0" y="889746"/>
                  <a:pt x="2209" y="852914"/>
                  <a:pt x="7153" y="816799"/>
                </a:cubicBezTo>
                <a:lnTo>
                  <a:pt x="279120" y="816799"/>
                </a:lnTo>
                <a:cubicBezTo>
                  <a:pt x="272315" y="852576"/>
                  <a:pt x="269156" y="889466"/>
                  <a:pt x="269156" y="927094"/>
                </a:cubicBezTo>
                <a:cubicBezTo>
                  <a:pt x="269156" y="1290463"/>
                  <a:pt x="563725" y="1585032"/>
                  <a:pt x="927094" y="1585032"/>
                </a:cubicBezTo>
                <a:cubicBezTo>
                  <a:pt x="1290463" y="1585032"/>
                  <a:pt x="1585032" y="1290463"/>
                  <a:pt x="1585032" y="927094"/>
                </a:cubicBezTo>
                <a:cubicBezTo>
                  <a:pt x="1585032" y="563725"/>
                  <a:pt x="1290463" y="269156"/>
                  <a:pt x="927094" y="269156"/>
                </a:cubicBezTo>
                <a:cubicBezTo>
                  <a:pt x="794081" y="269156"/>
                  <a:pt x="670287" y="308628"/>
                  <a:pt x="568289" y="378679"/>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7"/>
          <p:cNvSpPr/>
          <p:nvPr/>
        </p:nvSpPr>
        <p:spPr bwMode="auto">
          <a:xfrm rot="19907517">
            <a:off x="3613721" y="1424457"/>
            <a:ext cx="1854200" cy="1736725"/>
          </a:xfrm>
          <a:custGeom>
            <a:avLst/>
            <a:gdLst/>
            <a:ahLst/>
            <a:cxnLst/>
            <a:rect l="l" t="t" r="r" b="b"/>
            <a:pathLst>
              <a:path w="1854188" h="1737486">
                <a:moveTo>
                  <a:pt x="1379916" y="2038"/>
                </a:moveTo>
                <a:cubicBezTo>
                  <a:pt x="1663044" y="160116"/>
                  <a:pt x="1854188" y="462932"/>
                  <a:pt x="1854188" y="810392"/>
                </a:cubicBezTo>
                <a:cubicBezTo>
                  <a:pt x="1854188" y="1322412"/>
                  <a:pt x="1439114" y="1737486"/>
                  <a:pt x="927094" y="1737486"/>
                </a:cubicBezTo>
                <a:cubicBezTo>
                  <a:pt x="415075" y="1737486"/>
                  <a:pt x="0" y="1322412"/>
                  <a:pt x="0" y="810392"/>
                </a:cubicBezTo>
                <a:cubicBezTo>
                  <a:pt x="0" y="560037"/>
                  <a:pt x="99235" y="332861"/>
                  <a:pt x="260960" y="166479"/>
                </a:cubicBezTo>
                <a:lnTo>
                  <a:pt x="483315" y="327461"/>
                </a:lnTo>
                <a:cubicBezTo>
                  <a:pt x="351121" y="446185"/>
                  <a:pt x="269157" y="618717"/>
                  <a:pt x="269157" y="810392"/>
                </a:cubicBezTo>
                <a:cubicBezTo>
                  <a:pt x="269157" y="1173761"/>
                  <a:pt x="563725" y="1468330"/>
                  <a:pt x="927094" y="1468330"/>
                </a:cubicBezTo>
                <a:cubicBezTo>
                  <a:pt x="1290463" y="1468330"/>
                  <a:pt x="1585032" y="1173761"/>
                  <a:pt x="1585032" y="810392"/>
                </a:cubicBezTo>
                <a:cubicBezTo>
                  <a:pt x="1585032" y="563825"/>
                  <a:pt x="1449400" y="348935"/>
                  <a:pt x="1246983" y="239619"/>
                </a:cubicBezTo>
                <a:lnTo>
                  <a:pt x="1375510" y="0"/>
                </a:lnTo>
                <a:cubicBezTo>
                  <a:pt x="1377089" y="465"/>
                  <a:pt x="1378504" y="1249"/>
                  <a:pt x="1379916" y="2038"/>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7"/>
          <p:cNvSpPr/>
          <p:nvPr/>
        </p:nvSpPr>
        <p:spPr bwMode="auto">
          <a:xfrm>
            <a:off x="5960839" y="1345876"/>
            <a:ext cx="1855787" cy="1854200"/>
          </a:xfrm>
          <a:custGeom>
            <a:avLst/>
            <a:gdLst/>
            <a:ahLst/>
            <a:cxnLst/>
            <a:rect l="l" t="t" r="r" b="b"/>
            <a:pathLst>
              <a:path w="1854188" h="1854188">
                <a:moveTo>
                  <a:pt x="927094" y="0"/>
                </a:moveTo>
                <a:cubicBezTo>
                  <a:pt x="1439114" y="0"/>
                  <a:pt x="1854188" y="415074"/>
                  <a:pt x="1854188" y="927094"/>
                </a:cubicBezTo>
                <a:cubicBezTo>
                  <a:pt x="1854188" y="1439114"/>
                  <a:pt x="1439114" y="1854188"/>
                  <a:pt x="927094" y="1854188"/>
                </a:cubicBezTo>
                <a:cubicBezTo>
                  <a:pt x="415075" y="1854188"/>
                  <a:pt x="0" y="1439114"/>
                  <a:pt x="0" y="927094"/>
                </a:cubicBezTo>
                <a:cubicBezTo>
                  <a:pt x="0" y="577485"/>
                  <a:pt x="193517" y="273074"/>
                  <a:pt x="479431" y="115768"/>
                </a:cubicBezTo>
                <a:lnTo>
                  <a:pt x="640900" y="338438"/>
                </a:lnTo>
                <a:cubicBezTo>
                  <a:pt x="420287" y="441846"/>
                  <a:pt x="269157" y="666821"/>
                  <a:pt x="269157" y="927094"/>
                </a:cubicBezTo>
                <a:cubicBezTo>
                  <a:pt x="269157" y="1290463"/>
                  <a:pt x="563725" y="1585032"/>
                  <a:pt x="927094" y="1585032"/>
                </a:cubicBezTo>
                <a:cubicBezTo>
                  <a:pt x="1290463" y="1585032"/>
                  <a:pt x="1585032" y="1290463"/>
                  <a:pt x="1585032" y="927094"/>
                </a:cubicBezTo>
                <a:cubicBezTo>
                  <a:pt x="1585032" y="563725"/>
                  <a:pt x="1290463" y="269156"/>
                  <a:pt x="927094" y="269156"/>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TextBox 10"/>
          <p:cNvSpPr txBox="1"/>
          <p:nvPr/>
        </p:nvSpPr>
        <p:spPr>
          <a:xfrm>
            <a:off x="1134170" y="3833986"/>
            <a:ext cx="7056784" cy="938719"/>
          </a:xfrm>
          <a:prstGeom prst="rect">
            <a:avLst/>
          </a:prstGeom>
          <a:noFill/>
        </p:spPr>
        <p:txBody>
          <a:bodyPr wrap="square">
            <a:spAutoFit/>
          </a:bodyPr>
          <a:lstStyle/>
          <a:p>
            <a:r>
              <a:rPr lang="zh-CN" altLang="en-US" sz="11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100" dirty="0">
                <a:solidFill>
                  <a:srgbClr val="262626"/>
                </a:solidFill>
                <a:latin typeface="微软雅黑" panose="020B0503020204020204" pitchFamily="34" charset="-122"/>
                <a:ea typeface="微软雅黑" panose="020B0503020204020204" pitchFamily="34" charset="-122"/>
              </a:rPr>
              <a:t>PPT</a:t>
            </a:r>
            <a:r>
              <a:rPr lang="zh-CN" altLang="en-US" sz="1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100" dirty="0">
              <a:solidFill>
                <a:srgbClr val="262626"/>
              </a:solidFill>
              <a:latin typeface="微软雅黑" panose="020B0503020204020204" pitchFamily="34" charset="-122"/>
              <a:ea typeface="微软雅黑" panose="020B0503020204020204" pitchFamily="34" charset="-122"/>
            </a:endParaRPr>
          </a:p>
          <a:p>
            <a:r>
              <a:rPr lang="zh-CN" altLang="en-US" sz="11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100" dirty="0">
                <a:solidFill>
                  <a:srgbClr val="262626"/>
                </a:solidFill>
                <a:latin typeface="微软雅黑" panose="020B0503020204020204" pitchFamily="34" charset="-122"/>
                <a:ea typeface="微软雅黑" panose="020B0503020204020204" pitchFamily="34" charset="-122"/>
              </a:rPr>
              <a:t>PPT</a:t>
            </a:r>
            <a:r>
              <a:rPr lang="zh-CN" altLang="en-US" sz="1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100" dirty="0">
              <a:solidFill>
                <a:srgbClr val="262626"/>
              </a:solidFill>
              <a:latin typeface="微软雅黑" panose="020B0503020204020204" pitchFamily="34" charset="-122"/>
              <a:ea typeface="微软雅黑" panose="020B0503020204020204" pitchFamily="34" charset="-122"/>
            </a:endParaRPr>
          </a:p>
          <a:p>
            <a:endParaRPr lang="zh-CN" altLang="en-US" sz="11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1" presetClass="entr" presetSubtype="1" fill="hold" grpId="0" nodeType="withEffect">
                                  <p:stCondLst>
                                    <p:cond delay="80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par>
                                <p:cTn id="16" presetID="21" presetClass="entr" presetSubtype="1" fill="hold" grpId="0" nodeType="withEffect">
                                  <p:stCondLst>
                                    <p:cond delay="80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500"/>
                                        <p:tgtEl>
                                          <p:spTgt spid="16"/>
                                        </p:tgtEl>
                                      </p:cBhvr>
                                    </p:animEffect>
                                  </p:childTnLst>
                                </p:cTn>
                              </p:par>
                              <p:par>
                                <p:cTn id="19" presetID="21" presetClass="entr" presetSubtype="1" fill="hold" grpId="0" nodeType="withEffect">
                                  <p:stCondLst>
                                    <p:cond delay="80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500"/>
                                        <p:tgtEl>
                                          <p:spTgt spid="17"/>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14" presetClass="entr" presetSubtype="10" fill="hold" grpId="0" nodeType="withEffect">
                                  <p:stCondLst>
                                    <p:cond delay="50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小星星星星星星星\星.素材\shutterstock收费图片\8.医药医疗卫生健康\shutterstock_94156573.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903" t="1866" r="33133" b="69352"/>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6674184" y="57299"/>
            <a:ext cx="2907434" cy="400110"/>
          </a:xfrm>
          <a:prstGeom prst="rect">
            <a:avLst/>
          </a:prstGeom>
          <a:noFill/>
          <a:scene3d>
            <a:camera prst="orthographicFront">
              <a:rot lat="0" lon="0" rev="0"/>
            </a:camera>
            <a:lightRig rig="threePt" dir="t"/>
          </a:scene3d>
        </p:spPr>
        <p:txBody>
          <a:bodyPr wrap="square" rtlCol="0">
            <a:spAutoFit/>
          </a:bodyPr>
          <a:lstStyle/>
          <a:p>
            <a:r>
              <a:rPr lang="zh-CN" altLang="en-US" sz="2000" b="1" dirty="0" smtClean="0">
                <a:solidFill>
                  <a:schemeClr val="tx1">
                    <a:lumMod val="95000"/>
                    <a:lumOff val="5000"/>
                  </a:schemeClr>
                </a:solidFill>
                <a:latin typeface="微软雅黑" panose="020B0503020204020204" pitchFamily="34" charset="-122"/>
                <a:ea typeface="微软雅黑" panose="020B0503020204020204" pitchFamily="34" charset="-122"/>
              </a:rPr>
              <a:t>点击此处添加标题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804754" y="376590"/>
            <a:ext cx="2115346" cy="276999"/>
          </a:xfrm>
          <a:prstGeom prst="rect">
            <a:avLst/>
          </a:prstGeom>
        </p:spPr>
        <p:txBody>
          <a:bodyPr wrap="square">
            <a:spAutoFit/>
          </a:bodyPr>
          <a:lstStyle/>
          <a:p>
            <a:pPr algn="r"/>
            <a:r>
              <a:rPr lang="en-US" altLang="zh-CN" sz="1200" b="1" dirty="0" smtClean="0">
                <a:solidFill>
                  <a:schemeClr val="tx1">
                    <a:lumMod val="95000"/>
                    <a:lumOff val="5000"/>
                  </a:schemeClr>
                </a:solidFill>
                <a:latin typeface="Arial" panose="020B0604020202020204" pitchFamily="34" charset="0"/>
                <a:cs typeface="Arial" panose="020B0604020202020204" pitchFamily="34" charset="0"/>
              </a:rPr>
              <a:t>CLICK TO ADD TITLE</a:t>
            </a:r>
            <a:endParaRPr lang="zh-CN" altLang="en-US" sz="12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矩形 5"/>
          <p:cNvSpPr/>
          <p:nvPr/>
        </p:nvSpPr>
        <p:spPr>
          <a:xfrm>
            <a:off x="8999984" y="0"/>
            <a:ext cx="144016" cy="627534"/>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bwMode="auto">
          <a:xfrm>
            <a:off x="5797723" y="526715"/>
            <a:ext cx="642938" cy="647700"/>
            <a:chOff x="4413699" y="771550"/>
            <a:chExt cx="642483" cy="647816"/>
          </a:xfrm>
        </p:grpSpPr>
        <p:cxnSp>
          <p:nvCxnSpPr>
            <p:cNvPr id="8" name="直接连接符 7"/>
            <p:cNvCxnSpPr>
              <a:endCxn id="9" idx="5"/>
            </p:cNvCxnSpPr>
            <p:nvPr/>
          </p:nvCxnSpPr>
          <p:spPr>
            <a:xfrm flipH="1" flipV="1">
              <a:off x="4613582" y="971611"/>
              <a:ext cx="442600" cy="447755"/>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413699" y="771550"/>
              <a:ext cx="233198" cy="233404"/>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0" name="组合 9"/>
          <p:cNvGrpSpPr/>
          <p:nvPr/>
        </p:nvGrpSpPr>
        <p:grpSpPr bwMode="auto">
          <a:xfrm>
            <a:off x="7477298" y="2004677"/>
            <a:ext cx="388938" cy="928688"/>
            <a:chOff x="6092958" y="2250005"/>
            <a:chExt cx="389201" cy="928264"/>
          </a:xfrm>
        </p:grpSpPr>
        <p:cxnSp>
          <p:nvCxnSpPr>
            <p:cNvPr id="11" name="直接连接符 10"/>
            <p:cNvCxnSpPr/>
            <p:nvPr/>
          </p:nvCxnSpPr>
          <p:spPr>
            <a:xfrm flipV="1">
              <a:off x="6092958" y="2459459"/>
              <a:ext cx="231932" cy="718810"/>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248638" y="2250005"/>
              <a:ext cx="233521" cy="233256"/>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3" name="组合 12"/>
          <p:cNvGrpSpPr/>
          <p:nvPr/>
        </p:nvGrpSpPr>
        <p:grpSpPr bwMode="auto">
          <a:xfrm>
            <a:off x="7629698" y="3141327"/>
            <a:ext cx="614363" cy="233363"/>
            <a:chOff x="6244457" y="3385456"/>
            <a:chExt cx="615589" cy="233761"/>
          </a:xfrm>
        </p:grpSpPr>
        <p:cxnSp>
          <p:nvCxnSpPr>
            <p:cNvPr id="14" name="直接连接符 13"/>
            <p:cNvCxnSpPr/>
            <p:nvPr/>
          </p:nvCxnSpPr>
          <p:spPr>
            <a:xfrm>
              <a:off x="6244457" y="3469737"/>
              <a:ext cx="396077" cy="33394"/>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26217" y="3385456"/>
              <a:ext cx="233829" cy="233761"/>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6" name="组合 15"/>
          <p:cNvGrpSpPr/>
          <p:nvPr/>
        </p:nvGrpSpPr>
        <p:grpSpPr bwMode="auto">
          <a:xfrm>
            <a:off x="5596111" y="3436602"/>
            <a:ext cx="671512" cy="488950"/>
            <a:chOff x="4218441" y="3691709"/>
            <a:chExt cx="671485" cy="488706"/>
          </a:xfrm>
        </p:grpSpPr>
        <p:cxnSp>
          <p:nvCxnSpPr>
            <p:cNvPr id="17" name="直接连接符 16"/>
            <p:cNvCxnSpPr/>
            <p:nvPr/>
          </p:nvCxnSpPr>
          <p:spPr>
            <a:xfrm flipH="1">
              <a:off x="4429570" y="3691709"/>
              <a:ext cx="460356" cy="307821"/>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218441" y="3947169"/>
              <a:ext cx="233353" cy="233246"/>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0" name="组合 19"/>
          <p:cNvGrpSpPr/>
          <p:nvPr/>
        </p:nvGrpSpPr>
        <p:grpSpPr bwMode="auto">
          <a:xfrm>
            <a:off x="3919711" y="2568241"/>
            <a:ext cx="808037" cy="579436"/>
            <a:chOff x="2535981" y="2813829"/>
            <a:chExt cx="805908" cy="579431"/>
          </a:xfrm>
        </p:grpSpPr>
        <p:cxnSp>
          <p:nvCxnSpPr>
            <p:cNvPr id="21" name="直接连接符 20"/>
            <p:cNvCxnSpPr>
              <a:stCxn id="40" idx="2"/>
              <a:endCxn id="22" idx="7"/>
            </p:cNvCxnSpPr>
            <p:nvPr/>
          </p:nvCxnSpPr>
          <p:spPr>
            <a:xfrm flipH="1">
              <a:off x="2735995" y="2813829"/>
              <a:ext cx="605894" cy="380246"/>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535981" y="3159900"/>
              <a:ext cx="234331" cy="233360"/>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3" name="组合 22"/>
          <p:cNvGrpSpPr/>
          <p:nvPr/>
        </p:nvGrpSpPr>
        <p:grpSpPr bwMode="auto">
          <a:xfrm>
            <a:off x="3508548" y="1326815"/>
            <a:ext cx="735013" cy="739775"/>
            <a:chOff x="2123728" y="1571136"/>
            <a:chExt cx="735387" cy="739817"/>
          </a:xfrm>
        </p:grpSpPr>
        <p:cxnSp>
          <p:nvCxnSpPr>
            <p:cNvPr id="24" name="直接连接符 23"/>
            <p:cNvCxnSpPr>
              <a:endCxn id="25" idx="5"/>
            </p:cNvCxnSpPr>
            <p:nvPr/>
          </p:nvCxnSpPr>
          <p:spPr>
            <a:xfrm flipH="1" flipV="1">
              <a:off x="2323855" y="1771172"/>
              <a:ext cx="535260" cy="539781"/>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123728" y="1571136"/>
              <a:ext cx="233482" cy="233375"/>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6" name="组合 25"/>
          <p:cNvGrpSpPr/>
          <p:nvPr/>
        </p:nvGrpSpPr>
        <p:grpSpPr bwMode="auto">
          <a:xfrm>
            <a:off x="5565948" y="1747502"/>
            <a:ext cx="1120775" cy="1211263"/>
            <a:chOff x="4182645" y="1992366"/>
            <a:chExt cx="1119371" cy="1210762"/>
          </a:xfrm>
        </p:grpSpPr>
        <p:sp>
          <p:nvSpPr>
            <p:cNvPr id="27" name="六边形 26"/>
            <p:cNvSpPr/>
            <p:nvPr/>
          </p:nvSpPr>
          <p:spPr>
            <a:xfrm rot="16200000">
              <a:off x="4135364" y="2076114"/>
              <a:ext cx="1210762" cy="1043266"/>
            </a:xfrm>
            <a:prstGeom prst="hexagon">
              <a:avLst/>
            </a:prstGeom>
            <a:noFill/>
            <a:ln w="38100">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8" name="矩形 33"/>
            <p:cNvSpPr>
              <a:spLocks noChangeArrowheads="1"/>
            </p:cNvSpPr>
            <p:nvPr/>
          </p:nvSpPr>
          <p:spPr bwMode="auto">
            <a:xfrm>
              <a:off x="4182645" y="2720748"/>
              <a:ext cx="1119371" cy="30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b="1">
                  <a:solidFill>
                    <a:srgbClr val="000000"/>
                  </a:solidFill>
                  <a:latin typeface="微软雅黑" panose="020B0503020204020204" pitchFamily="34" charset="-122"/>
                  <a:ea typeface="微软雅黑" panose="020B0503020204020204" pitchFamily="34" charset="-122"/>
                </a:rPr>
                <a:t>添加标题</a:t>
              </a:r>
              <a:endParaRPr lang="en-US" altLang="ko-KR" sz="1100" b="1">
                <a:solidFill>
                  <a:srgbClr val="7F7F7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3838748" y="1101390"/>
            <a:ext cx="3794125" cy="2495550"/>
            <a:chOff x="2453859" y="1345734"/>
            <a:chExt cx="3794538" cy="2495744"/>
          </a:xfrm>
        </p:grpSpPr>
        <p:sp>
          <p:nvSpPr>
            <p:cNvPr id="30" name="六边形 29"/>
            <p:cNvSpPr/>
            <p:nvPr/>
          </p:nvSpPr>
          <p:spPr>
            <a:xfrm rot="16200000">
              <a:off x="3027814" y="1610063"/>
              <a:ext cx="752533" cy="649359"/>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 name="六边形 30"/>
            <p:cNvSpPr/>
            <p:nvPr/>
          </p:nvSpPr>
          <p:spPr>
            <a:xfrm rot="16200000">
              <a:off x="3405680" y="2273690"/>
              <a:ext cx="752533" cy="649359"/>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2" name="六边形 31"/>
            <p:cNvSpPr/>
            <p:nvPr/>
          </p:nvSpPr>
          <p:spPr>
            <a:xfrm rot="16200000">
              <a:off x="5547451" y="3140532"/>
              <a:ext cx="752533" cy="649358"/>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33" name="组合 21"/>
            <p:cNvGrpSpPr/>
            <p:nvPr/>
          </p:nvGrpSpPr>
          <p:grpSpPr bwMode="auto">
            <a:xfrm>
              <a:off x="2453859" y="2221333"/>
              <a:ext cx="1125248" cy="752830"/>
              <a:chOff x="2453859" y="2221333"/>
              <a:chExt cx="1125248" cy="752830"/>
            </a:xfrm>
          </p:grpSpPr>
          <p:sp>
            <p:nvSpPr>
              <p:cNvPr id="40" name="六边形 39"/>
              <p:cNvSpPr/>
              <p:nvPr/>
            </p:nvSpPr>
            <p:spPr>
              <a:xfrm rot="16200000">
                <a:off x="2642803" y="2274484"/>
                <a:ext cx="752534" cy="647770"/>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41" name="矩形 34"/>
              <p:cNvSpPr>
                <a:spLocks noChangeArrowheads="1"/>
              </p:cNvSpPr>
              <p:nvPr/>
            </p:nvSpPr>
            <p:spPr bwMode="auto">
              <a:xfrm>
                <a:off x="2453859" y="2379615"/>
                <a:ext cx="1125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标题</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34" name="组合 19"/>
            <p:cNvGrpSpPr/>
            <p:nvPr/>
          </p:nvGrpSpPr>
          <p:grpSpPr bwMode="auto">
            <a:xfrm>
              <a:off x="4651798" y="3088648"/>
              <a:ext cx="1125248" cy="752830"/>
              <a:chOff x="4651798" y="3088648"/>
              <a:chExt cx="1125248" cy="752830"/>
            </a:xfrm>
          </p:grpSpPr>
          <p:sp>
            <p:nvSpPr>
              <p:cNvPr id="38" name="六边形 37"/>
              <p:cNvSpPr/>
              <p:nvPr/>
            </p:nvSpPr>
            <p:spPr>
              <a:xfrm rot="16200000">
                <a:off x="4837760" y="3140532"/>
                <a:ext cx="752534" cy="649358"/>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9" name="矩形 35"/>
              <p:cNvSpPr>
                <a:spLocks noChangeArrowheads="1"/>
              </p:cNvSpPr>
              <p:nvPr/>
            </p:nvSpPr>
            <p:spPr bwMode="auto">
              <a:xfrm>
                <a:off x="4651798" y="3250921"/>
                <a:ext cx="1125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标题</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35" name="组合 12"/>
            <p:cNvGrpSpPr/>
            <p:nvPr/>
          </p:nvGrpSpPr>
          <p:grpSpPr bwMode="auto">
            <a:xfrm>
              <a:off x="4657514" y="1345734"/>
              <a:ext cx="1125248" cy="752830"/>
              <a:chOff x="4657514" y="1345734"/>
              <a:chExt cx="1125248" cy="752830"/>
            </a:xfrm>
          </p:grpSpPr>
          <p:sp>
            <p:nvSpPr>
              <p:cNvPr id="36" name="六边形 35"/>
              <p:cNvSpPr/>
              <p:nvPr/>
            </p:nvSpPr>
            <p:spPr>
              <a:xfrm rot="16200000">
                <a:off x="4833791" y="1398116"/>
                <a:ext cx="752534" cy="647770"/>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7" name="矩形 36"/>
              <p:cNvSpPr>
                <a:spLocks noChangeArrowheads="1"/>
              </p:cNvSpPr>
              <p:nvPr/>
            </p:nvSpPr>
            <p:spPr bwMode="auto">
              <a:xfrm>
                <a:off x="4657514" y="1491315"/>
                <a:ext cx="1125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标题</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bwMode="auto">
          <a:xfrm>
            <a:off x="4562648" y="1526840"/>
            <a:ext cx="2881313" cy="1887537"/>
            <a:chOff x="3178920" y="1916024"/>
            <a:chExt cx="2880565" cy="1886887"/>
          </a:xfrm>
        </p:grpSpPr>
        <p:sp>
          <p:nvSpPr>
            <p:cNvPr id="43" name="Freeform 6"/>
            <p:cNvSpPr/>
            <p:nvPr/>
          </p:nvSpPr>
          <p:spPr bwMode="auto">
            <a:xfrm>
              <a:off x="3624892" y="2577783"/>
              <a:ext cx="309482" cy="309456"/>
            </a:xfrm>
            <a:custGeom>
              <a:avLst/>
              <a:gdLst>
                <a:gd name="T0" fmla="*/ 79 w 193"/>
                <a:gd name="T1" fmla="*/ 0 h 193"/>
                <a:gd name="T2" fmla="*/ 115 w 193"/>
                <a:gd name="T3" fmla="*/ 0 h 193"/>
                <a:gd name="T4" fmla="*/ 125 w 193"/>
                <a:gd name="T5" fmla="*/ 10 h 193"/>
                <a:gd name="T6" fmla="*/ 125 w 193"/>
                <a:gd name="T7" fmla="*/ 68 h 193"/>
                <a:gd name="T8" fmla="*/ 183 w 193"/>
                <a:gd name="T9" fmla="*/ 68 h 193"/>
                <a:gd name="T10" fmla="*/ 193 w 193"/>
                <a:gd name="T11" fmla="*/ 78 h 193"/>
                <a:gd name="T12" fmla="*/ 193 w 193"/>
                <a:gd name="T13" fmla="*/ 114 h 193"/>
                <a:gd name="T14" fmla="*/ 183 w 193"/>
                <a:gd name="T15" fmla="*/ 125 h 193"/>
                <a:gd name="T16" fmla="*/ 125 w 193"/>
                <a:gd name="T17" fmla="*/ 125 h 193"/>
                <a:gd name="T18" fmla="*/ 125 w 193"/>
                <a:gd name="T19" fmla="*/ 182 h 193"/>
                <a:gd name="T20" fmla="*/ 115 w 193"/>
                <a:gd name="T21" fmla="*/ 193 h 193"/>
                <a:gd name="T22" fmla="*/ 79 w 193"/>
                <a:gd name="T23" fmla="*/ 193 h 193"/>
                <a:gd name="T24" fmla="*/ 68 w 193"/>
                <a:gd name="T25" fmla="*/ 182 h 193"/>
                <a:gd name="T26" fmla="*/ 68 w 193"/>
                <a:gd name="T27" fmla="*/ 125 h 193"/>
                <a:gd name="T28" fmla="*/ 11 w 193"/>
                <a:gd name="T29" fmla="*/ 125 h 193"/>
                <a:gd name="T30" fmla="*/ 0 w 193"/>
                <a:gd name="T31" fmla="*/ 114 h 193"/>
                <a:gd name="T32" fmla="*/ 0 w 193"/>
                <a:gd name="T33" fmla="*/ 78 h 193"/>
                <a:gd name="T34" fmla="*/ 11 w 193"/>
                <a:gd name="T35" fmla="*/ 68 h 193"/>
                <a:gd name="T36" fmla="*/ 68 w 193"/>
                <a:gd name="T37" fmla="*/ 68 h 193"/>
                <a:gd name="T38" fmla="*/ 68 w 193"/>
                <a:gd name="T39" fmla="*/ 10 h 193"/>
                <a:gd name="T40" fmla="*/ 79 w 193"/>
                <a:gd name="T4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193">
                  <a:moveTo>
                    <a:pt x="79" y="0"/>
                  </a:moveTo>
                  <a:cubicBezTo>
                    <a:pt x="115" y="0"/>
                    <a:pt x="115" y="0"/>
                    <a:pt x="115" y="0"/>
                  </a:cubicBezTo>
                  <a:cubicBezTo>
                    <a:pt x="120" y="0"/>
                    <a:pt x="125" y="5"/>
                    <a:pt x="125" y="10"/>
                  </a:cubicBezTo>
                  <a:cubicBezTo>
                    <a:pt x="125" y="68"/>
                    <a:pt x="125" y="68"/>
                    <a:pt x="125" y="68"/>
                  </a:cubicBezTo>
                  <a:cubicBezTo>
                    <a:pt x="183" y="68"/>
                    <a:pt x="183" y="68"/>
                    <a:pt x="183" y="68"/>
                  </a:cubicBezTo>
                  <a:cubicBezTo>
                    <a:pt x="188" y="68"/>
                    <a:pt x="193" y="73"/>
                    <a:pt x="193" y="78"/>
                  </a:cubicBezTo>
                  <a:cubicBezTo>
                    <a:pt x="193" y="114"/>
                    <a:pt x="193" y="114"/>
                    <a:pt x="193" y="114"/>
                  </a:cubicBezTo>
                  <a:cubicBezTo>
                    <a:pt x="193" y="120"/>
                    <a:pt x="188" y="125"/>
                    <a:pt x="183" y="125"/>
                  </a:cubicBezTo>
                  <a:cubicBezTo>
                    <a:pt x="125" y="125"/>
                    <a:pt x="125" y="125"/>
                    <a:pt x="125" y="125"/>
                  </a:cubicBezTo>
                  <a:cubicBezTo>
                    <a:pt x="125" y="182"/>
                    <a:pt x="125" y="182"/>
                    <a:pt x="125" y="182"/>
                  </a:cubicBezTo>
                  <a:cubicBezTo>
                    <a:pt x="125" y="188"/>
                    <a:pt x="120" y="193"/>
                    <a:pt x="115" y="193"/>
                  </a:cubicBezTo>
                  <a:cubicBezTo>
                    <a:pt x="79" y="193"/>
                    <a:pt x="79" y="193"/>
                    <a:pt x="79" y="193"/>
                  </a:cubicBezTo>
                  <a:cubicBezTo>
                    <a:pt x="73" y="193"/>
                    <a:pt x="68" y="188"/>
                    <a:pt x="68" y="182"/>
                  </a:cubicBezTo>
                  <a:cubicBezTo>
                    <a:pt x="68" y="125"/>
                    <a:pt x="68" y="125"/>
                    <a:pt x="68" y="125"/>
                  </a:cubicBezTo>
                  <a:cubicBezTo>
                    <a:pt x="11" y="125"/>
                    <a:pt x="11" y="125"/>
                    <a:pt x="11" y="125"/>
                  </a:cubicBezTo>
                  <a:cubicBezTo>
                    <a:pt x="5" y="125"/>
                    <a:pt x="0" y="120"/>
                    <a:pt x="0" y="114"/>
                  </a:cubicBezTo>
                  <a:cubicBezTo>
                    <a:pt x="0" y="78"/>
                    <a:pt x="0" y="78"/>
                    <a:pt x="0" y="78"/>
                  </a:cubicBezTo>
                  <a:cubicBezTo>
                    <a:pt x="0" y="73"/>
                    <a:pt x="5" y="68"/>
                    <a:pt x="11" y="68"/>
                  </a:cubicBezTo>
                  <a:cubicBezTo>
                    <a:pt x="68" y="68"/>
                    <a:pt x="68" y="68"/>
                    <a:pt x="68" y="68"/>
                  </a:cubicBezTo>
                  <a:cubicBezTo>
                    <a:pt x="68" y="10"/>
                    <a:pt x="68" y="10"/>
                    <a:pt x="68" y="10"/>
                  </a:cubicBezTo>
                  <a:cubicBezTo>
                    <a:pt x="68" y="5"/>
                    <a:pt x="73" y="0"/>
                    <a:pt x="79" y="0"/>
                  </a:cubicBezTo>
                  <a:close/>
                </a:path>
              </a:pathLst>
            </a:custGeom>
            <a:solidFill>
              <a:schemeClr val="bg1">
                <a:lumMod val="75000"/>
              </a:schemeClr>
            </a:solid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grpSp>
          <p:nvGrpSpPr>
            <p:cNvPr id="44" name="组合 43"/>
            <p:cNvGrpSpPr/>
            <p:nvPr/>
          </p:nvGrpSpPr>
          <p:grpSpPr>
            <a:xfrm>
              <a:off x="5798820" y="3401345"/>
              <a:ext cx="260665" cy="401566"/>
              <a:chOff x="-96837" y="749300"/>
              <a:chExt cx="469900" cy="723901"/>
            </a:xfrm>
            <a:solidFill>
              <a:schemeClr val="bg1">
                <a:lumMod val="75000"/>
              </a:schemeClr>
            </a:solidFill>
          </p:grpSpPr>
          <p:sp>
            <p:nvSpPr>
              <p:cNvPr id="55" name="Freeform 7"/>
              <p:cNvSpPr>
                <a:spLocks noEditPoints="1"/>
              </p:cNvSpPr>
              <p:nvPr/>
            </p:nvSpPr>
            <p:spPr bwMode="auto">
              <a:xfrm>
                <a:off x="-96837" y="801688"/>
                <a:ext cx="469900" cy="67151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6" name="Freeform 8"/>
              <p:cNvSpPr/>
              <p:nvPr/>
            </p:nvSpPr>
            <p:spPr bwMode="auto">
              <a:xfrm>
                <a:off x="-47625" y="1184275"/>
                <a:ext cx="371475" cy="239713"/>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7" name="Freeform 9"/>
              <p:cNvSpPr/>
              <p:nvPr/>
            </p:nvSpPr>
            <p:spPr bwMode="auto">
              <a:xfrm>
                <a:off x="-3175" y="749300"/>
                <a:ext cx="282575" cy="182563"/>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45" name="组合 44"/>
            <p:cNvGrpSpPr/>
            <p:nvPr/>
          </p:nvGrpSpPr>
          <p:grpSpPr>
            <a:xfrm>
              <a:off x="3178920" y="1916024"/>
              <a:ext cx="448199" cy="345558"/>
              <a:chOff x="-276225" y="2278063"/>
              <a:chExt cx="831850" cy="641350"/>
            </a:xfrm>
            <a:solidFill>
              <a:schemeClr val="bg1">
                <a:lumMod val="75000"/>
              </a:schemeClr>
            </a:solidFill>
          </p:grpSpPr>
          <p:sp>
            <p:nvSpPr>
              <p:cNvPr id="51" name="Freeform 10"/>
              <p:cNvSpPr/>
              <p:nvPr/>
            </p:nvSpPr>
            <p:spPr bwMode="auto">
              <a:xfrm>
                <a:off x="53975" y="2278063"/>
                <a:ext cx="501650" cy="503238"/>
              </a:xfrm>
              <a:custGeom>
                <a:avLst/>
                <a:gdLst>
                  <a:gd name="T0" fmla="*/ 124 w 134"/>
                  <a:gd name="T1" fmla="*/ 78 h 134"/>
                  <a:gd name="T2" fmla="*/ 66 w 134"/>
                  <a:gd name="T3" fmla="*/ 116 h 134"/>
                  <a:gd name="T4" fmla="*/ 64 w 134"/>
                  <a:gd name="T5" fmla="*/ 116 h 134"/>
                  <a:gd name="T6" fmla="*/ 58 w 134"/>
                  <a:gd name="T7" fmla="*/ 116 h 134"/>
                  <a:gd name="T8" fmla="*/ 44 w 134"/>
                  <a:gd name="T9" fmla="*/ 119 h 134"/>
                  <a:gd name="T10" fmla="*/ 23 w 134"/>
                  <a:gd name="T11" fmla="*/ 111 h 134"/>
                  <a:gd name="T12" fmla="*/ 15 w 134"/>
                  <a:gd name="T13" fmla="*/ 90 h 134"/>
                  <a:gd name="T14" fmla="*/ 18 w 134"/>
                  <a:gd name="T15" fmla="*/ 75 h 134"/>
                  <a:gd name="T16" fmla="*/ 18 w 134"/>
                  <a:gd name="T17" fmla="*/ 69 h 134"/>
                  <a:gd name="T18" fmla="*/ 18 w 134"/>
                  <a:gd name="T19" fmla="*/ 68 h 134"/>
                  <a:gd name="T20" fmla="*/ 56 w 134"/>
                  <a:gd name="T21" fmla="*/ 10 h 134"/>
                  <a:gd name="T22" fmla="*/ 56 w 134"/>
                  <a:gd name="T23" fmla="*/ 10 h 134"/>
                  <a:gd name="T24" fmla="*/ 68 w 134"/>
                  <a:gd name="T25" fmla="*/ 8 h 134"/>
                  <a:gd name="T26" fmla="*/ 88 w 134"/>
                  <a:gd name="T27" fmla="*/ 16 h 134"/>
                  <a:gd name="T28" fmla="*/ 90 w 134"/>
                  <a:gd name="T29" fmla="*/ 20 h 134"/>
                  <a:gd name="T30" fmla="*/ 99 w 134"/>
                  <a:gd name="T31" fmla="*/ 21 h 134"/>
                  <a:gd name="T32" fmla="*/ 98 w 134"/>
                  <a:gd name="T33" fmla="*/ 12 h 134"/>
                  <a:gd name="T34" fmla="*/ 91 w 134"/>
                  <a:gd name="T35" fmla="*/ 10 h 134"/>
                  <a:gd name="T36" fmla="*/ 69 w 134"/>
                  <a:gd name="T37" fmla="*/ 1 h 134"/>
                  <a:gd name="T38" fmla="*/ 51 w 134"/>
                  <a:gd name="T39" fmla="*/ 5 h 134"/>
                  <a:gd name="T40" fmla="*/ 51 w 134"/>
                  <a:gd name="T41" fmla="*/ 5 h 134"/>
                  <a:gd name="T42" fmla="*/ 51 w 134"/>
                  <a:gd name="T43" fmla="*/ 5 h 134"/>
                  <a:gd name="T44" fmla="*/ 11 w 134"/>
                  <a:gd name="T45" fmla="*/ 66 h 134"/>
                  <a:gd name="T46" fmla="*/ 11 w 134"/>
                  <a:gd name="T47" fmla="*/ 66 h 134"/>
                  <a:gd name="T48" fmla="*/ 5 w 134"/>
                  <a:gd name="T49" fmla="*/ 71 h 134"/>
                  <a:gd name="T50" fmla="*/ 1 w 134"/>
                  <a:gd name="T51" fmla="*/ 101 h 134"/>
                  <a:gd name="T52" fmla="*/ 10 w 134"/>
                  <a:gd name="T53" fmla="*/ 124 h 134"/>
                  <a:gd name="T54" fmla="*/ 33 w 134"/>
                  <a:gd name="T55" fmla="*/ 133 h 134"/>
                  <a:gd name="T56" fmla="*/ 62 w 134"/>
                  <a:gd name="T57" fmla="*/ 129 h 134"/>
                  <a:gd name="T58" fmla="*/ 67 w 134"/>
                  <a:gd name="T59" fmla="*/ 122 h 134"/>
                  <a:gd name="T60" fmla="*/ 68 w 134"/>
                  <a:gd name="T61" fmla="*/ 122 h 134"/>
                  <a:gd name="T62" fmla="*/ 129 w 134"/>
                  <a:gd name="T63" fmla="*/ 83 h 134"/>
                  <a:gd name="T64" fmla="*/ 129 w 134"/>
                  <a:gd name="T65" fmla="*/ 83 h 134"/>
                  <a:gd name="T66" fmla="*/ 129 w 134"/>
                  <a:gd name="T67" fmla="*/ 83 h 134"/>
                  <a:gd name="T68" fmla="*/ 133 w 134"/>
                  <a:gd name="T69" fmla="*/ 65 h 134"/>
                  <a:gd name="T70" fmla="*/ 124 w 134"/>
                  <a:gd name="T71" fmla="*/ 42 h 134"/>
                  <a:gd name="T72" fmla="*/ 122 w 134"/>
                  <a:gd name="T73" fmla="*/ 35 h 134"/>
                  <a:gd name="T74" fmla="*/ 113 w 134"/>
                  <a:gd name="T75" fmla="*/ 34 h 134"/>
                  <a:gd name="T76" fmla="*/ 114 w 134"/>
                  <a:gd name="T77" fmla="*/ 44 h 134"/>
                  <a:gd name="T78" fmla="*/ 118 w 134"/>
                  <a:gd name="T79" fmla="*/ 46 h 134"/>
                  <a:gd name="T80" fmla="*/ 126 w 134"/>
                  <a:gd name="T81" fmla="*/ 66 h 134"/>
                  <a:gd name="T82" fmla="*/ 124 w 134"/>
                  <a:gd name="T83" fmla="*/ 7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34">
                    <a:moveTo>
                      <a:pt x="124" y="78"/>
                    </a:moveTo>
                    <a:cubicBezTo>
                      <a:pt x="105" y="97"/>
                      <a:pt x="84" y="110"/>
                      <a:pt x="66" y="116"/>
                    </a:cubicBezTo>
                    <a:cubicBezTo>
                      <a:pt x="65" y="116"/>
                      <a:pt x="64" y="116"/>
                      <a:pt x="64" y="116"/>
                    </a:cubicBezTo>
                    <a:cubicBezTo>
                      <a:pt x="62" y="115"/>
                      <a:pt x="60" y="115"/>
                      <a:pt x="58" y="116"/>
                    </a:cubicBezTo>
                    <a:cubicBezTo>
                      <a:pt x="53" y="117"/>
                      <a:pt x="49" y="119"/>
                      <a:pt x="44" y="119"/>
                    </a:cubicBezTo>
                    <a:cubicBezTo>
                      <a:pt x="36" y="119"/>
                      <a:pt x="28" y="116"/>
                      <a:pt x="23" y="111"/>
                    </a:cubicBezTo>
                    <a:cubicBezTo>
                      <a:pt x="18" y="106"/>
                      <a:pt x="15" y="99"/>
                      <a:pt x="15" y="90"/>
                    </a:cubicBezTo>
                    <a:cubicBezTo>
                      <a:pt x="15" y="86"/>
                      <a:pt x="16" y="81"/>
                      <a:pt x="18" y="75"/>
                    </a:cubicBezTo>
                    <a:cubicBezTo>
                      <a:pt x="19" y="73"/>
                      <a:pt x="19" y="71"/>
                      <a:pt x="18" y="69"/>
                    </a:cubicBezTo>
                    <a:cubicBezTo>
                      <a:pt x="18" y="69"/>
                      <a:pt x="18" y="69"/>
                      <a:pt x="18" y="68"/>
                    </a:cubicBezTo>
                    <a:cubicBezTo>
                      <a:pt x="24" y="49"/>
                      <a:pt x="37" y="28"/>
                      <a:pt x="56" y="10"/>
                    </a:cubicBezTo>
                    <a:cubicBezTo>
                      <a:pt x="56" y="10"/>
                      <a:pt x="56" y="10"/>
                      <a:pt x="56" y="10"/>
                    </a:cubicBezTo>
                    <a:cubicBezTo>
                      <a:pt x="58" y="7"/>
                      <a:pt x="63" y="7"/>
                      <a:pt x="68" y="8"/>
                    </a:cubicBezTo>
                    <a:cubicBezTo>
                      <a:pt x="75" y="9"/>
                      <a:pt x="83" y="13"/>
                      <a:pt x="88" y="16"/>
                    </a:cubicBezTo>
                    <a:cubicBezTo>
                      <a:pt x="88" y="17"/>
                      <a:pt x="89" y="19"/>
                      <a:pt x="90" y="20"/>
                    </a:cubicBezTo>
                    <a:cubicBezTo>
                      <a:pt x="93" y="23"/>
                      <a:pt x="97" y="23"/>
                      <a:pt x="99" y="21"/>
                    </a:cubicBezTo>
                    <a:cubicBezTo>
                      <a:pt x="102" y="19"/>
                      <a:pt x="101" y="15"/>
                      <a:pt x="98" y="12"/>
                    </a:cubicBezTo>
                    <a:cubicBezTo>
                      <a:pt x="96" y="10"/>
                      <a:pt x="94" y="9"/>
                      <a:pt x="91" y="10"/>
                    </a:cubicBezTo>
                    <a:cubicBezTo>
                      <a:pt x="86" y="6"/>
                      <a:pt x="77" y="3"/>
                      <a:pt x="69" y="1"/>
                    </a:cubicBezTo>
                    <a:cubicBezTo>
                      <a:pt x="62" y="0"/>
                      <a:pt x="55" y="0"/>
                      <a:pt x="51" y="5"/>
                    </a:cubicBezTo>
                    <a:cubicBezTo>
                      <a:pt x="51" y="5"/>
                      <a:pt x="51" y="5"/>
                      <a:pt x="51" y="5"/>
                    </a:cubicBezTo>
                    <a:cubicBezTo>
                      <a:pt x="51" y="5"/>
                      <a:pt x="51" y="5"/>
                      <a:pt x="51" y="5"/>
                    </a:cubicBezTo>
                    <a:cubicBezTo>
                      <a:pt x="31" y="24"/>
                      <a:pt x="18" y="46"/>
                      <a:pt x="11" y="66"/>
                    </a:cubicBezTo>
                    <a:cubicBezTo>
                      <a:pt x="11" y="66"/>
                      <a:pt x="11" y="66"/>
                      <a:pt x="11" y="66"/>
                    </a:cubicBezTo>
                    <a:cubicBezTo>
                      <a:pt x="9" y="66"/>
                      <a:pt x="6" y="68"/>
                      <a:pt x="5" y="71"/>
                    </a:cubicBezTo>
                    <a:cubicBezTo>
                      <a:pt x="1" y="82"/>
                      <a:pt x="0" y="92"/>
                      <a:pt x="1" y="101"/>
                    </a:cubicBezTo>
                    <a:cubicBezTo>
                      <a:pt x="1" y="110"/>
                      <a:pt x="5" y="118"/>
                      <a:pt x="10" y="124"/>
                    </a:cubicBezTo>
                    <a:cubicBezTo>
                      <a:pt x="16" y="129"/>
                      <a:pt x="24" y="133"/>
                      <a:pt x="33" y="133"/>
                    </a:cubicBezTo>
                    <a:cubicBezTo>
                      <a:pt x="42" y="134"/>
                      <a:pt x="52" y="133"/>
                      <a:pt x="62" y="129"/>
                    </a:cubicBezTo>
                    <a:cubicBezTo>
                      <a:pt x="65" y="128"/>
                      <a:pt x="67" y="125"/>
                      <a:pt x="67" y="122"/>
                    </a:cubicBezTo>
                    <a:cubicBezTo>
                      <a:pt x="68" y="122"/>
                      <a:pt x="68" y="122"/>
                      <a:pt x="68" y="122"/>
                    </a:cubicBezTo>
                    <a:cubicBezTo>
                      <a:pt x="87" y="116"/>
                      <a:pt x="110" y="103"/>
                      <a:pt x="129" y="83"/>
                    </a:cubicBezTo>
                    <a:cubicBezTo>
                      <a:pt x="129" y="83"/>
                      <a:pt x="129" y="83"/>
                      <a:pt x="129" y="83"/>
                    </a:cubicBezTo>
                    <a:cubicBezTo>
                      <a:pt x="129" y="83"/>
                      <a:pt x="129" y="83"/>
                      <a:pt x="129" y="83"/>
                    </a:cubicBezTo>
                    <a:cubicBezTo>
                      <a:pt x="133" y="78"/>
                      <a:pt x="134" y="72"/>
                      <a:pt x="133" y="65"/>
                    </a:cubicBezTo>
                    <a:cubicBezTo>
                      <a:pt x="131" y="57"/>
                      <a:pt x="127" y="48"/>
                      <a:pt x="124" y="42"/>
                    </a:cubicBezTo>
                    <a:cubicBezTo>
                      <a:pt x="125" y="40"/>
                      <a:pt x="124" y="37"/>
                      <a:pt x="122" y="35"/>
                    </a:cubicBezTo>
                    <a:cubicBezTo>
                      <a:pt x="119" y="32"/>
                      <a:pt x="115" y="32"/>
                      <a:pt x="113" y="34"/>
                    </a:cubicBezTo>
                    <a:cubicBezTo>
                      <a:pt x="110" y="37"/>
                      <a:pt x="111" y="41"/>
                      <a:pt x="114" y="44"/>
                    </a:cubicBezTo>
                    <a:cubicBezTo>
                      <a:pt x="115" y="45"/>
                      <a:pt x="116" y="46"/>
                      <a:pt x="118" y="46"/>
                    </a:cubicBezTo>
                    <a:cubicBezTo>
                      <a:pt x="121" y="51"/>
                      <a:pt x="125" y="59"/>
                      <a:pt x="126" y="66"/>
                    </a:cubicBezTo>
                    <a:cubicBezTo>
                      <a:pt x="127" y="71"/>
                      <a:pt x="127" y="76"/>
                      <a:pt x="124" y="78"/>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2" name="Freeform 11"/>
              <p:cNvSpPr/>
              <p:nvPr/>
            </p:nvSpPr>
            <p:spPr bwMode="auto">
              <a:xfrm>
                <a:off x="-220662" y="2476500"/>
                <a:ext cx="93663" cy="95250"/>
              </a:xfrm>
              <a:custGeom>
                <a:avLst/>
                <a:gdLst>
                  <a:gd name="T0" fmla="*/ 21 w 25"/>
                  <a:gd name="T1" fmla="*/ 4 h 25"/>
                  <a:gd name="T2" fmla="*/ 5 w 25"/>
                  <a:gd name="T3" fmla="*/ 4 h 25"/>
                  <a:gd name="T4" fmla="*/ 5 w 25"/>
                  <a:gd name="T5" fmla="*/ 20 h 25"/>
                  <a:gd name="T6" fmla="*/ 21 w 25"/>
                  <a:gd name="T7" fmla="*/ 20 h 25"/>
                  <a:gd name="T8" fmla="*/ 21 w 25"/>
                  <a:gd name="T9" fmla="*/ 4 h 25"/>
                </a:gdLst>
                <a:ahLst/>
                <a:cxnLst>
                  <a:cxn ang="0">
                    <a:pos x="T0" y="T1"/>
                  </a:cxn>
                  <a:cxn ang="0">
                    <a:pos x="T2" y="T3"/>
                  </a:cxn>
                  <a:cxn ang="0">
                    <a:pos x="T4" y="T5"/>
                  </a:cxn>
                  <a:cxn ang="0">
                    <a:pos x="T6" y="T7"/>
                  </a:cxn>
                  <a:cxn ang="0">
                    <a:pos x="T8" y="T9"/>
                  </a:cxn>
                </a:cxnLst>
                <a:rect l="0" t="0" r="r" b="b"/>
                <a:pathLst>
                  <a:path w="25" h="25">
                    <a:moveTo>
                      <a:pt x="21" y="4"/>
                    </a:moveTo>
                    <a:cubicBezTo>
                      <a:pt x="16" y="0"/>
                      <a:pt x="9" y="0"/>
                      <a:pt x="5" y="4"/>
                    </a:cubicBezTo>
                    <a:cubicBezTo>
                      <a:pt x="0" y="9"/>
                      <a:pt x="0" y="16"/>
                      <a:pt x="5" y="20"/>
                    </a:cubicBezTo>
                    <a:cubicBezTo>
                      <a:pt x="9" y="25"/>
                      <a:pt x="16" y="25"/>
                      <a:pt x="21" y="20"/>
                    </a:cubicBezTo>
                    <a:cubicBezTo>
                      <a:pt x="25" y="16"/>
                      <a:pt x="25" y="9"/>
                      <a:pt x="21" y="4"/>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3" name="Freeform 12"/>
              <p:cNvSpPr>
                <a:spLocks noEditPoints="1"/>
              </p:cNvSpPr>
              <p:nvPr/>
            </p:nvSpPr>
            <p:spPr bwMode="auto">
              <a:xfrm>
                <a:off x="-276225" y="2417763"/>
                <a:ext cx="209550" cy="209550"/>
              </a:xfrm>
              <a:custGeom>
                <a:avLst/>
                <a:gdLst>
                  <a:gd name="T0" fmla="*/ 48 w 56"/>
                  <a:gd name="T1" fmla="*/ 9 h 56"/>
                  <a:gd name="T2" fmla="*/ 28 w 56"/>
                  <a:gd name="T3" fmla="*/ 0 h 56"/>
                  <a:gd name="T4" fmla="*/ 28 w 56"/>
                  <a:gd name="T5" fmla="*/ 7 h 56"/>
                  <a:gd name="T6" fmla="*/ 43 w 56"/>
                  <a:gd name="T7" fmla="*/ 13 h 56"/>
                  <a:gd name="T8" fmla="*/ 49 w 56"/>
                  <a:gd name="T9" fmla="*/ 28 h 56"/>
                  <a:gd name="T10" fmla="*/ 49 w 56"/>
                  <a:gd name="T11" fmla="*/ 28 h 56"/>
                  <a:gd name="T12" fmla="*/ 43 w 56"/>
                  <a:gd name="T13" fmla="*/ 43 h 56"/>
                  <a:gd name="T14" fmla="*/ 28 w 56"/>
                  <a:gd name="T15" fmla="*/ 49 h 56"/>
                  <a:gd name="T16" fmla="*/ 28 w 56"/>
                  <a:gd name="T17" fmla="*/ 56 h 56"/>
                  <a:gd name="T18" fmla="*/ 28 w 56"/>
                  <a:gd name="T19" fmla="*/ 56 h 56"/>
                  <a:gd name="T20" fmla="*/ 48 w 56"/>
                  <a:gd name="T21" fmla="*/ 48 h 56"/>
                  <a:gd name="T22" fmla="*/ 56 w 56"/>
                  <a:gd name="T23" fmla="*/ 28 h 56"/>
                  <a:gd name="T24" fmla="*/ 56 w 56"/>
                  <a:gd name="T25" fmla="*/ 28 h 56"/>
                  <a:gd name="T26" fmla="*/ 48 w 56"/>
                  <a:gd name="T27" fmla="*/ 9 h 56"/>
                  <a:gd name="T28" fmla="*/ 28 w 56"/>
                  <a:gd name="T29" fmla="*/ 0 h 56"/>
                  <a:gd name="T30" fmla="*/ 8 w 56"/>
                  <a:gd name="T31" fmla="*/ 9 h 56"/>
                  <a:gd name="T32" fmla="*/ 0 w 56"/>
                  <a:gd name="T33" fmla="*/ 28 h 56"/>
                  <a:gd name="T34" fmla="*/ 0 w 56"/>
                  <a:gd name="T35" fmla="*/ 28 h 56"/>
                  <a:gd name="T36" fmla="*/ 8 w 56"/>
                  <a:gd name="T37" fmla="*/ 48 h 56"/>
                  <a:gd name="T38" fmla="*/ 28 w 56"/>
                  <a:gd name="T39" fmla="*/ 56 h 56"/>
                  <a:gd name="T40" fmla="*/ 28 w 56"/>
                  <a:gd name="T41" fmla="*/ 56 h 56"/>
                  <a:gd name="T42" fmla="*/ 28 w 56"/>
                  <a:gd name="T43" fmla="*/ 49 h 56"/>
                  <a:gd name="T44" fmla="*/ 13 w 56"/>
                  <a:gd name="T45" fmla="*/ 43 h 56"/>
                  <a:gd name="T46" fmla="*/ 7 w 56"/>
                  <a:gd name="T47" fmla="*/ 28 h 56"/>
                  <a:gd name="T48" fmla="*/ 7 w 56"/>
                  <a:gd name="T49" fmla="*/ 28 h 56"/>
                  <a:gd name="T50" fmla="*/ 13 w 56"/>
                  <a:gd name="T51" fmla="*/ 13 h 56"/>
                  <a:gd name="T52" fmla="*/ 28 w 56"/>
                  <a:gd name="T53" fmla="*/ 7 h 56"/>
                  <a:gd name="T54" fmla="*/ 28 w 56"/>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6">
                    <a:moveTo>
                      <a:pt x="48" y="9"/>
                    </a:moveTo>
                    <a:cubicBezTo>
                      <a:pt x="42" y="3"/>
                      <a:pt x="35" y="0"/>
                      <a:pt x="28" y="0"/>
                    </a:cubicBezTo>
                    <a:cubicBezTo>
                      <a:pt x="28" y="7"/>
                      <a:pt x="28" y="7"/>
                      <a:pt x="28" y="7"/>
                    </a:cubicBezTo>
                    <a:cubicBezTo>
                      <a:pt x="33" y="7"/>
                      <a:pt x="39" y="9"/>
                      <a:pt x="43" y="13"/>
                    </a:cubicBezTo>
                    <a:cubicBezTo>
                      <a:pt x="47" y="18"/>
                      <a:pt x="49" y="23"/>
                      <a:pt x="49" y="28"/>
                    </a:cubicBezTo>
                    <a:cubicBezTo>
                      <a:pt x="49" y="28"/>
                      <a:pt x="49" y="28"/>
                      <a:pt x="49" y="28"/>
                    </a:cubicBezTo>
                    <a:cubicBezTo>
                      <a:pt x="49" y="34"/>
                      <a:pt x="47" y="39"/>
                      <a:pt x="43" y="43"/>
                    </a:cubicBezTo>
                    <a:cubicBezTo>
                      <a:pt x="39" y="47"/>
                      <a:pt x="33" y="49"/>
                      <a:pt x="28" y="49"/>
                    </a:cubicBezTo>
                    <a:cubicBezTo>
                      <a:pt x="28" y="56"/>
                      <a:pt x="28" y="56"/>
                      <a:pt x="28" y="56"/>
                    </a:cubicBezTo>
                    <a:cubicBezTo>
                      <a:pt x="28" y="56"/>
                      <a:pt x="28" y="56"/>
                      <a:pt x="28" y="56"/>
                    </a:cubicBezTo>
                    <a:cubicBezTo>
                      <a:pt x="35" y="56"/>
                      <a:pt x="42" y="54"/>
                      <a:pt x="48" y="48"/>
                    </a:cubicBezTo>
                    <a:cubicBezTo>
                      <a:pt x="53" y="43"/>
                      <a:pt x="56" y="35"/>
                      <a:pt x="56" y="28"/>
                    </a:cubicBezTo>
                    <a:cubicBezTo>
                      <a:pt x="56" y="28"/>
                      <a:pt x="56" y="28"/>
                      <a:pt x="56" y="28"/>
                    </a:cubicBezTo>
                    <a:cubicBezTo>
                      <a:pt x="56" y="21"/>
                      <a:pt x="53" y="14"/>
                      <a:pt x="48" y="9"/>
                    </a:cubicBezTo>
                    <a:close/>
                    <a:moveTo>
                      <a:pt x="28" y="0"/>
                    </a:moveTo>
                    <a:cubicBezTo>
                      <a:pt x="21" y="0"/>
                      <a:pt x="13" y="3"/>
                      <a:pt x="8" y="9"/>
                    </a:cubicBezTo>
                    <a:cubicBezTo>
                      <a:pt x="3" y="14"/>
                      <a:pt x="0" y="21"/>
                      <a:pt x="0" y="28"/>
                    </a:cubicBezTo>
                    <a:cubicBezTo>
                      <a:pt x="0" y="28"/>
                      <a:pt x="0" y="28"/>
                      <a:pt x="0" y="28"/>
                    </a:cubicBezTo>
                    <a:cubicBezTo>
                      <a:pt x="0" y="35"/>
                      <a:pt x="3" y="43"/>
                      <a:pt x="8" y="48"/>
                    </a:cubicBezTo>
                    <a:cubicBezTo>
                      <a:pt x="13" y="54"/>
                      <a:pt x="21" y="56"/>
                      <a:pt x="28" y="56"/>
                    </a:cubicBezTo>
                    <a:cubicBezTo>
                      <a:pt x="28" y="56"/>
                      <a:pt x="28" y="56"/>
                      <a:pt x="28" y="56"/>
                    </a:cubicBezTo>
                    <a:cubicBezTo>
                      <a:pt x="28" y="49"/>
                      <a:pt x="28" y="49"/>
                      <a:pt x="28" y="49"/>
                    </a:cubicBezTo>
                    <a:cubicBezTo>
                      <a:pt x="22" y="49"/>
                      <a:pt x="17" y="47"/>
                      <a:pt x="13" y="43"/>
                    </a:cubicBezTo>
                    <a:cubicBezTo>
                      <a:pt x="9" y="39"/>
                      <a:pt x="7" y="34"/>
                      <a:pt x="7" y="28"/>
                    </a:cubicBezTo>
                    <a:cubicBezTo>
                      <a:pt x="7" y="28"/>
                      <a:pt x="7" y="28"/>
                      <a:pt x="7" y="28"/>
                    </a:cubicBezTo>
                    <a:cubicBezTo>
                      <a:pt x="7" y="23"/>
                      <a:pt x="9" y="18"/>
                      <a:pt x="13" y="13"/>
                    </a:cubicBezTo>
                    <a:cubicBezTo>
                      <a:pt x="17" y="9"/>
                      <a:pt x="22" y="7"/>
                      <a:pt x="28" y="7"/>
                    </a:cubicBezTo>
                    <a:lnTo>
                      <a:pt x="28" y="0"/>
                    </a:ln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4" name="Freeform 13"/>
              <p:cNvSpPr/>
              <p:nvPr/>
            </p:nvSpPr>
            <p:spPr bwMode="auto">
              <a:xfrm>
                <a:off x="-227012" y="2630488"/>
                <a:ext cx="322263" cy="288925"/>
              </a:xfrm>
              <a:custGeom>
                <a:avLst/>
                <a:gdLst>
                  <a:gd name="T0" fmla="*/ 80 w 86"/>
                  <a:gd name="T1" fmla="*/ 30 h 77"/>
                  <a:gd name="T2" fmla="*/ 85 w 86"/>
                  <a:gd name="T3" fmla="*/ 31 h 77"/>
                  <a:gd name="T4" fmla="*/ 85 w 86"/>
                  <a:gd name="T5" fmla="*/ 35 h 77"/>
                  <a:gd name="T6" fmla="*/ 78 w 86"/>
                  <a:gd name="T7" fmla="*/ 43 h 77"/>
                  <a:gd name="T8" fmla="*/ 36 w 86"/>
                  <a:gd name="T9" fmla="*/ 74 h 77"/>
                  <a:gd name="T10" fmla="*/ 18 w 86"/>
                  <a:gd name="T11" fmla="*/ 76 h 77"/>
                  <a:gd name="T12" fmla="*/ 8 w 86"/>
                  <a:gd name="T13" fmla="*/ 71 h 77"/>
                  <a:gd name="T14" fmla="*/ 2 w 86"/>
                  <a:gd name="T15" fmla="*/ 61 h 77"/>
                  <a:gd name="T16" fmla="*/ 1 w 86"/>
                  <a:gd name="T17" fmla="*/ 41 h 77"/>
                  <a:gd name="T18" fmla="*/ 7 w 86"/>
                  <a:gd name="T19" fmla="*/ 24 h 77"/>
                  <a:gd name="T20" fmla="*/ 14 w 86"/>
                  <a:gd name="T21" fmla="*/ 3 h 77"/>
                  <a:gd name="T22" fmla="*/ 17 w 86"/>
                  <a:gd name="T23" fmla="*/ 0 h 77"/>
                  <a:gd name="T24" fmla="*/ 21 w 86"/>
                  <a:gd name="T25" fmla="*/ 3 h 77"/>
                  <a:gd name="T26" fmla="*/ 14 w 86"/>
                  <a:gd name="T27" fmla="*/ 26 h 77"/>
                  <a:gd name="T28" fmla="*/ 8 w 86"/>
                  <a:gd name="T29" fmla="*/ 42 h 77"/>
                  <a:gd name="T30" fmla="*/ 9 w 86"/>
                  <a:gd name="T31" fmla="*/ 59 h 77"/>
                  <a:gd name="T32" fmla="*/ 13 w 86"/>
                  <a:gd name="T33" fmla="*/ 66 h 77"/>
                  <a:gd name="T34" fmla="*/ 20 w 86"/>
                  <a:gd name="T35" fmla="*/ 69 h 77"/>
                  <a:gd name="T36" fmla="*/ 34 w 86"/>
                  <a:gd name="T37" fmla="*/ 68 h 77"/>
                  <a:gd name="T38" fmla="*/ 73 w 86"/>
                  <a:gd name="T39" fmla="*/ 38 h 77"/>
                  <a:gd name="T40" fmla="*/ 80 w 86"/>
                  <a:gd name="T41"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77">
                    <a:moveTo>
                      <a:pt x="80" y="30"/>
                    </a:moveTo>
                    <a:cubicBezTo>
                      <a:pt x="82" y="29"/>
                      <a:pt x="84" y="29"/>
                      <a:pt x="85" y="31"/>
                    </a:cubicBezTo>
                    <a:cubicBezTo>
                      <a:pt x="86" y="32"/>
                      <a:pt x="86" y="34"/>
                      <a:pt x="85" y="35"/>
                    </a:cubicBezTo>
                    <a:cubicBezTo>
                      <a:pt x="83" y="38"/>
                      <a:pt x="80" y="40"/>
                      <a:pt x="78" y="43"/>
                    </a:cubicBezTo>
                    <a:cubicBezTo>
                      <a:pt x="66" y="55"/>
                      <a:pt x="53" y="68"/>
                      <a:pt x="36" y="74"/>
                    </a:cubicBezTo>
                    <a:cubicBezTo>
                      <a:pt x="29" y="77"/>
                      <a:pt x="23" y="77"/>
                      <a:pt x="18" y="76"/>
                    </a:cubicBezTo>
                    <a:cubicBezTo>
                      <a:pt x="14" y="75"/>
                      <a:pt x="11" y="73"/>
                      <a:pt x="8" y="71"/>
                    </a:cubicBezTo>
                    <a:cubicBezTo>
                      <a:pt x="5" y="68"/>
                      <a:pt x="3" y="65"/>
                      <a:pt x="2" y="61"/>
                    </a:cubicBezTo>
                    <a:cubicBezTo>
                      <a:pt x="0" y="55"/>
                      <a:pt x="0" y="48"/>
                      <a:pt x="1" y="41"/>
                    </a:cubicBezTo>
                    <a:cubicBezTo>
                      <a:pt x="2" y="36"/>
                      <a:pt x="5" y="30"/>
                      <a:pt x="7" y="24"/>
                    </a:cubicBezTo>
                    <a:cubicBezTo>
                      <a:pt x="11" y="14"/>
                      <a:pt x="14" y="9"/>
                      <a:pt x="14" y="3"/>
                    </a:cubicBezTo>
                    <a:cubicBezTo>
                      <a:pt x="14" y="1"/>
                      <a:pt x="16" y="0"/>
                      <a:pt x="17" y="0"/>
                    </a:cubicBezTo>
                    <a:cubicBezTo>
                      <a:pt x="19" y="0"/>
                      <a:pt x="21" y="1"/>
                      <a:pt x="21" y="3"/>
                    </a:cubicBezTo>
                    <a:cubicBezTo>
                      <a:pt x="21" y="10"/>
                      <a:pt x="17" y="16"/>
                      <a:pt x="14" y="26"/>
                    </a:cubicBezTo>
                    <a:cubicBezTo>
                      <a:pt x="11" y="32"/>
                      <a:pt x="9" y="38"/>
                      <a:pt x="8" y="42"/>
                    </a:cubicBezTo>
                    <a:cubicBezTo>
                      <a:pt x="7" y="48"/>
                      <a:pt x="7" y="54"/>
                      <a:pt x="9" y="59"/>
                    </a:cubicBezTo>
                    <a:cubicBezTo>
                      <a:pt x="9" y="61"/>
                      <a:pt x="11" y="64"/>
                      <a:pt x="13" y="66"/>
                    </a:cubicBezTo>
                    <a:cubicBezTo>
                      <a:pt x="15" y="67"/>
                      <a:pt x="17" y="69"/>
                      <a:pt x="20" y="69"/>
                    </a:cubicBezTo>
                    <a:cubicBezTo>
                      <a:pt x="24" y="70"/>
                      <a:pt x="28" y="70"/>
                      <a:pt x="34" y="68"/>
                    </a:cubicBezTo>
                    <a:cubicBezTo>
                      <a:pt x="49" y="62"/>
                      <a:pt x="62" y="49"/>
                      <a:pt x="73" y="38"/>
                    </a:cubicBezTo>
                    <a:cubicBezTo>
                      <a:pt x="75" y="35"/>
                      <a:pt x="78" y="33"/>
                      <a:pt x="80" y="30"/>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46" name="组合 124"/>
            <p:cNvGrpSpPr/>
            <p:nvPr/>
          </p:nvGrpSpPr>
          <p:grpSpPr bwMode="auto">
            <a:xfrm>
              <a:off x="4533899" y="2253987"/>
              <a:ext cx="430611" cy="562631"/>
              <a:chOff x="3178175" y="749300"/>
              <a:chExt cx="554038" cy="723900"/>
            </a:xfrm>
          </p:grpSpPr>
          <p:sp>
            <p:nvSpPr>
              <p:cNvPr id="47" name="Freeform 14"/>
              <p:cNvSpPr>
                <a:spLocks noEditPoints="1"/>
              </p:cNvSpPr>
              <p:nvPr/>
            </p:nvSpPr>
            <p:spPr bwMode="auto">
              <a:xfrm>
                <a:off x="3178175" y="854075"/>
                <a:ext cx="554038" cy="619125"/>
              </a:xfrm>
              <a:custGeom>
                <a:avLst/>
                <a:gdLst>
                  <a:gd name="T0" fmla="*/ 277019 w 148"/>
                  <a:gd name="T1" fmla="*/ 0 h 165"/>
                  <a:gd name="T2" fmla="*/ 460451 w 148"/>
                  <a:gd name="T3" fmla="*/ 0 h 165"/>
                  <a:gd name="T4" fmla="*/ 527834 w 148"/>
                  <a:gd name="T5" fmla="*/ 30018 h 165"/>
                  <a:gd name="T6" fmla="*/ 554038 w 148"/>
                  <a:gd name="T7" fmla="*/ 97559 h 165"/>
                  <a:gd name="T8" fmla="*/ 554038 w 148"/>
                  <a:gd name="T9" fmla="*/ 525318 h 165"/>
                  <a:gd name="T10" fmla="*/ 527834 w 148"/>
                  <a:gd name="T11" fmla="*/ 592859 h 165"/>
                  <a:gd name="T12" fmla="*/ 460451 w 148"/>
                  <a:gd name="T13" fmla="*/ 619125 h 165"/>
                  <a:gd name="T14" fmla="*/ 277019 w 148"/>
                  <a:gd name="T15" fmla="*/ 619125 h 165"/>
                  <a:gd name="T16" fmla="*/ 277019 w 148"/>
                  <a:gd name="T17" fmla="*/ 562841 h 165"/>
                  <a:gd name="T18" fmla="*/ 460451 w 148"/>
                  <a:gd name="T19" fmla="*/ 562841 h 165"/>
                  <a:gd name="T20" fmla="*/ 486655 w 148"/>
                  <a:gd name="T21" fmla="*/ 551584 h 165"/>
                  <a:gd name="T22" fmla="*/ 497886 w 148"/>
                  <a:gd name="T23" fmla="*/ 525318 h 165"/>
                  <a:gd name="T24" fmla="*/ 497886 w 148"/>
                  <a:gd name="T25" fmla="*/ 97559 h 165"/>
                  <a:gd name="T26" fmla="*/ 486655 w 148"/>
                  <a:gd name="T27" fmla="*/ 67541 h 165"/>
                  <a:gd name="T28" fmla="*/ 460451 w 148"/>
                  <a:gd name="T29" fmla="*/ 56284 h 165"/>
                  <a:gd name="T30" fmla="*/ 277019 w 148"/>
                  <a:gd name="T31" fmla="*/ 56284 h 165"/>
                  <a:gd name="T32" fmla="*/ 277019 w 148"/>
                  <a:gd name="T33" fmla="*/ 0 h 165"/>
                  <a:gd name="T34" fmla="*/ 93588 w 148"/>
                  <a:gd name="T35" fmla="*/ 0 h 165"/>
                  <a:gd name="T36" fmla="*/ 277019 w 148"/>
                  <a:gd name="T37" fmla="*/ 0 h 165"/>
                  <a:gd name="T38" fmla="*/ 277019 w 148"/>
                  <a:gd name="T39" fmla="*/ 56284 h 165"/>
                  <a:gd name="T40" fmla="*/ 93588 w 148"/>
                  <a:gd name="T41" fmla="*/ 56284 h 165"/>
                  <a:gd name="T42" fmla="*/ 67383 w 148"/>
                  <a:gd name="T43" fmla="*/ 67541 h 165"/>
                  <a:gd name="T44" fmla="*/ 56153 w 148"/>
                  <a:gd name="T45" fmla="*/ 97559 h 165"/>
                  <a:gd name="T46" fmla="*/ 56153 w 148"/>
                  <a:gd name="T47" fmla="*/ 525318 h 165"/>
                  <a:gd name="T48" fmla="*/ 67383 w 148"/>
                  <a:gd name="T49" fmla="*/ 551584 h 165"/>
                  <a:gd name="T50" fmla="*/ 93588 w 148"/>
                  <a:gd name="T51" fmla="*/ 562841 h 165"/>
                  <a:gd name="T52" fmla="*/ 277019 w 148"/>
                  <a:gd name="T53" fmla="*/ 562841 h 165"/>
                  <a:gd name="T54" fmla="*/ 277019 w 148"/>
                  <a:gd name="T55" fmla="*/ 619125 h 165"/>
                  <a:gd name="T56" fmla="*/ 93588 w 148"/>
                  <a:gd name="T57" fmla="*/ 619125 h 165"/>
                  <a:gd name="T58" fmla="*/ 26205 w 148"/>
                  <a:gd name="T59" fmla="*/ 592859 h 165"/>
                  <a:gd name="T60" fmla="*/ 0 w 148"/>
                  <a:gd name="T61" fmla="*/ 525318 h 165"/>
                  <a:gd name="T62" fmla="*/ 0 w 148"/>
                  <a:gd name="T63" fmla="*/ 97559 h 165"/>
                  <a:gd name="T64" fmla="*/ 26205 w 148"/>
                  <a:gd name="T65" fmla="*/ 30018 h 165"/>
                  <a:gd name="T66" fmla="*/ 93588 w 148"/>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8" h="165">
                    <a:moveTo>
                      <a:pt x="74" y="0"/>
                    </a:moveTo>
                    <a:cubicBezTo>
                      <a:pt x="123" y="0"/>
                      <a:pt x="123" y="0"/>
                      <a:pt x="123" y="0"/>
                    </a:cubicBezTo>
                    <a:cubicBezTo>
                      <a:pt x="130" y="0"/>
                      <a:pt x="136" y="3"/>
                      <a:pt x="141" y="8"/>
                    </a:cubicBezTo>
                    <a:cubicBezTo>
                      <a:pt x="145" y="12"/>
                      <a:pt x="148" y="19"/>
                      <a:pt x="148" y="26"/>
                    </a:cubicBezTo>
                    <a:cubicBezTo>
                      <a:pt x="148" y="140"/>
                      <a:pt x="148" y="140"/>
                      <a:pt x="148" y="140"/>
                    </a:cubicBezTo>
                    <a:cubicBezTo>
                      <a:pt x="148" y="147"/>
                      <a:pt x="145" y="153"/>
                      <a:pt x="141" y="158"/>
                    </a:cubicBezTo>
                    <a:cubicBezTo>
                      <a:pt x="136" y="162"/>
                      <a:pt x="130" y="165"/>
                      <a:pt x="123" y="165"/>
                    </a:cubicBezTo>
                    <a:cubicBezTo>
                      <a:pt x="74" y="165"/>
                      <a:pt x="74" y="165"/>
                      <a:pt x="74" y="165"/>
                    </a:cubicBezTo>
                    <a:cubicBezTo>
                      <a:pt x="74" y="150"/>
                      <a:pt x="74" y="150"/>
                      <a:pt x="74" y="150"/>
                    </a:cubicBezTo>
                    <a:cubicBezTo>
                      <a:pt x="123" y="150"/>
                      <a:pt x="123" y="150"/>
                      <a:pt x="123" y="150"/>
                    </a:cubicBezTo>
                    <a:cubicBezTo>
                      <a:pt x="126" y="150"/>
                      <a:pt x="128" y="149"/>
                      <a:pt x="130" y="147"/>
                    </a:cubicBezTo>
                    <a:cubicBezTo>
                      <a:pt x="132" y="145"/>
                      <a:pt x="133" y="143"/>
                      <a:pt x="133" y="140"/>
                    </a:cubicBezTo>
                    <a:cubicBezTo>
                      <a:pt x="133" y="26"/>
                      <a:pt x="133" y="26"/>
                      <a:pt x="133" y="26"/>
                    </a:cubicBezTo>
                    <a:cubicBezTo>
                      <a:pt x="133" y="23"/>
                      <a:pt x="132" y="20"/>
                      <a:pt x="130" y="18"/>
                    </a:cubicBezTo>
                    <a:cubicBezTo>
                      <a:pt x="128" y="16"/>
                      <a:pt x="126" y="15"/>
                      <a:pt x="123" y="15"/>
                    </a:cubicBezTo>
                    <a:cubicBezTo>
                      <a:pt x="74" y="15"/>
                      <a:pt x="74" y="15"/>
                      <a:pt x="74" y="15"/>
                    </a:cubicBezTo>
                    <a:lnTo>
                      <a:pt x="74" y="0"/>
                    </a:lnTo>
                    <a:close/>
                    <a:moveTo>
                      <a:pt x="25" y="0"/>
                    </a:moveTo>
                    <a:cubicBezTo>
                      <a:pt x="74" y="0"/>
                      <a:pt x="74" y="0"/>
                      <a:pt x="74" y="0"/>
                    </a:cubicBezTo>
                    <a:cubicBezTo>
                      <a:pt x="74" y="15"/>
                      <a:pt x="74" y="15"/>
                      <a:pt x="74" y="15"/>
                    </a:cubicBezTo>
                    <a:cubicBezTo>
                      <a:pt x="25" y="15"/>
                      <a:pt x="25" y="15"/>
                      <a:pt x="25" y="15"/>
                    </a:cubicBezTo>
                    <a:cubicBezTo>
                      <a:pt x="22" y="15"/>
                      <a:pt x="20" y="16"/>
                      <a:pt x="18" y="18"/>
                    </a:cubicBezTo>
                    <a:cubicBezTo>
                      <a:pt x="16" y="20"/>
                      <a:pt x="15" y="23"/>
                      <a:pt x="15" y="26"/>
                    </a:cubicBezTo>
                    <a:cubicBezTo>
                      <a:pt x="15" y="140"/>
                      <a:pt x="15" y="140"/>
                      <a:pt x="15" y="140"/>
                    </a:cubicBezTo>
                    <a:cubicBezTo>
                      <a:pt x="15" y="143"/>
                      <a:pt x="16" y="145"/>
                      <a:pt x="18" y="147"/>
                    </a:cubicBezTo>
                    <a:cubicBezTo>
                      <a:pt x="20" y="149"/>
                      <a:pt x="22" y="150"/>
                      <a:pt x="25" y="150"/>
                    </a:cubicBezTo>
                    <a:cubicBezTo>
                      <a:pt x="74" y="150"/>
                      <a:pt x="74" y="150"/>
                      <a:pt x="74" y="150"/>
                    </a:cubicBezTo>
                    <a:cubicBezTo>
                      <a:pt x="74" y="165"/>
                      <a:pt x="74" y="165"/>
                      <a:pt x="74" y="165"/>
                    </a:cubicBezTo>
                    <a:cubicBezTo>
                      <a:pt x="25" y="165"/>
                      <a:pt x="25" y="165"/>
                      <a:pt x="25" y="165"/>
                    </a:cubicBezTo>
                    <a:cubicBezTo>
                      <a:pt x="18" y="165"/>
                      <a:pt x="12" y="162"/>
                      <a:pt x="7" y="158"/>
                    </a:cubicBezTo>
                    <a:cubicBezTo>
                      <a:pt x="3" y="153"/>
                      <a:pt x="0" y="147"/>
                      <a:pt x="0" y="140"/>
                    </a:cubicBezTo>
                    <a:cubicBezTo>
                      <a:pt x="0" y="26"/>
                      <a:pt x="0" y="26"/>
                      <a:pt x="0" y="26"/>
                    </a:cubicBezTo>
                    <a:cubicBezTo>
                      <a:pt x="0" y="19"/>
                      <a:pt x="3" y="12"/>
                      <a:pt x="7" y="8"/>
                    </a:cubicBezTo>
                    <a:cubicBezTo>
                      <a:pt x="12" y="3"/>
                      <a:pt x="18" y="0"/>
                      <a:pt x="25"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5"/>
              <p:cNvSpPr>
                <a:spLocks noEditPoints="1"/>
              </p:cNvSpPr>
              <p:nvPr/>
            </p:nvSpPr>
            <p:spPr bwMode="auto">
              <a:xfrm>
                <a:off x="3346450" y="749300"/>
                <a:ext cx="217488" cy="187325"/>
              </a:xfrm>
              <a:custGeom>
                <a:avLst/>
                <a:gdLst>
                  <a:gd name="T0" fmla="*/ 108744 w 58"/>
                  <a:gd name="T1" fmla="*/ 0 h 50"/>
                  <a:gd name="T2" fmla="*/ 217488 w 58"/>
                  <a:gd name="T3" fmla="*/ 82423 h 50"/>
                  <a:gd name="T4" fmla="*/ 217488 w 58"/>
                  <a:gd name="T5" fmla="*/ 187325 h 50"/>
                  <a:gd name="T6" fmla="*/ 108744 w 58"/>
                  <a:gd name="T7" fmla="*/ 187325 h 50"/>
                  <a:gd name="T8" fmla="*/ 108744 w 58"/>
                  <a:gd name="T9" fmla="*/ 97409 h 50"/>
                  <a:gd name="T10" fmla="*/ 149992 w 58"/>
                  <a:gd name="T11" fmla="*/ 56198 h 50"/>
                  <a:gd name="T12" fmla="*/ 108744 w 58"/>
                  <a:gd name="T13" fmla="*/ 18733 h 50"/>
                  <a:gd name="T14" fmla="*/ 108744 w 58"/>
                  <a:gd name="T15" fmla="*/ 0 h 50"/>
                  <a:gd name="T16" fmla="*/ 0 w 58"/>
                  <a:gd name="T17" fmla="*/ 82423 h 50"/>
                  <a:gd name="T18" fmla="*/ 108744 w 58"/>
                  <a:gd name="T19" fmla="*/ 0 h 50"/>
                  <a:gd name="T20" fmla="*/ 108744 w 58"/>
                  <a:gd name="T21" fmla="*/ 18733 h 50"/>
                  <a:gd name="T22" fmla="*/ 67496 w 58"/>
                  <a:gd name="T23" fmla="*/ 56198 h 50"/>
                  <a:gd name="T24" fmla="*/ 108744 w 58"/>
                  <a:gd name="T25" fmla="*/ 97409 h 50"/>
                  <a:gd name="T26" fmla="*/ 108744 w 58"/>
                  <a:gd name="T27" fmla="*/ 187325 h 50"/>
                  <a:gd name="T28" fmla="*/ 0 w 58"/>
                  <a:gd name="T29" fmla="*/ 187325 h 50"/>
                  <a:gd name="T30" fmla="*/ 0 w 58"/>
                  <a:gd name="T31" fmla="*/ 82423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50">
                    <a:moveTo>
                      <a:pt x="29" y="0"/>
                    </a:moveTo>
                    <a:cubicBezTo>
                      <a:pt x="36" y="0"/>
                      <a:pt x="44" y="7"/>
                      <a:pt x="58" y="22"/>
                    </a:cubicBezTo>
                    <a:cubicBezTo>
                      <a:pt x="58" y="50"/>
                      <a:pt x="58" y="50"/>
                      <a:pt x="58" y="50"/>
                    </a:cubicBezTo>
                    <a:cubicBezTo>
                      <a:pt x="29" y="50"/>
                      <a:pt x="29" y="50"/>
                      <a:pt x="29" y="50"/>
                    </a:cubicBezTo>
                    <a:cubicBezTo>
                      <a:pt x="29" y="26"/>
                      <a:pt x="29" y="26"/>
                      <a:pt x="29" y="26"/>
                    </a:cubicBezTo>
                    <a:cubicBezTo>
                      <a:pt x="35" y="26"/>
                      <a:pt x="40" y="21"/>
                      <a:pt x="40" y="15"/>
                    </a:cubicBezTo>
                    <a:cubicBezTo>
                      <a:pt x="40" y="9"/>
                      <a:pt x="35" y="5"/>
                      <a:pt x="29" y="5"/>
                    </a:cubicBezTo>
                    <a:lnTo>
                      <a:pt x="29" y="0"/>
                    </a:lnTo>
                    <a:close/>
                    <a:moveTo>
                      <a:pt x="0" y="22"/>
                    </a:moveTo>
                    <a:cubicBezTo>
                      <a:pt x="14" y="7"/>
                      <a:pt x="22" y="0"/>
                      <a:pt x="29" y="0"/>
                    </a:cubicBezTo>
                    <a:cubicBezTo>
                      <a:pt x="29" y="5"/>
                      <a:pt x="29" y="5"/>
                      <a:pt x="29" y="5"/>
                    </a:cubicBezTo>
                    <a:cubicBezTo>
                      <a:pt x="23" y="5"/>
                      <a:pt x="18" y="9"/>
                      <a:pt x="18" y="15"/>
                    </a:cubicBezTo>
                    <a:cubicBezTo>
                      <a:pt x="18" y="21"/>
                      <a:pt x="23" y="26"/>
                      <a:pt x="29" y="26"/>
                    </a:cubicBezTo>
                    <a:cubicBezTo>
                      <a:pt x="29" y="50"/>
                      <a:pt x="29" y="50"/>
                      <a:pt x="29" y="50"/>
                    </a:cubicBezTo>
                    <a:cubicBezTo>
                      <a:pt x="0" y="50"/>
                      <a:pt x="0" y="50"/>
                      <a:pt x="0" y="50"/>
                    </a:cubicBezTo>
                    <a:cubicBezTo>
                      <a:pt x="0" y="40"/>
                      <a:pt x="0" y="31"/>
                      <a:pt x="0" y="22"/>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6"/>
              <p:cNvSpPr/>
              <p:nvPr/>
            </p:nvSpPr>
            <p:spPr bwMode="auto">
              <a:xfrm>
                <a:off x="3271838" y="973138"/>
                <a:ext cx="366713" cy="173038"/>
              </a:xfrm>
              <a:custGeom>
                <a:avLst/>
                <a:gdLst>
                  <a:gd name="T0" fmla="*/ 7484 w 98"/>
                  <a:gd name="T1" fmla="*/ 94042 h 46"/>
                  <a:gd name="T2" fmla="*/ 0 w 98"/>
                  <a:gd name="T3" fmla="*/ 101566 h 46"/>
                  <a:gd name="T4" fmla="*/ 7484 w 98"/>
                  <a:gd name="T5" fmla="*/ 109089 h 46"/>
                  <a:gd name="T6" fmla="*/ 108517 w 98"/>
                  <a:gd name="T7" fmla="*/ 109089 h 46"/>
                  <a:gd name="T8" fmla="*/ 112259 w 98"/>
                  <a:gd name="T9" fmla="*/ 109089 h 46"/>
                  <a:gd name="T10" fmla="*/ 112259 w 98"/>
                  <a:gd name="T11" fmla="*/ 105327 h 46"/>
                  <a:gd name="T12" fmla="*/ 116001 w 98"/>
                  <a:gd name="T13" fmla="*/ 97804 h 46"/>
                  <a:gd name="T14" fmla="*/ 119743 w 98"/>
                  <a:gd name="T15" fmla="*/ 120374 h 46"/>
                  <a:gd name="T16" fmla="*/ 127227 w 98"/>
                  <a:gd name="T17" fmla="*/ 146706 h 46"/>
                  <a:gd name="T18" fmla="*/ 134711 w 98"/>
                  <a:gd name="T19" fmla="*/ 124136 h 46"/>
                  <a:gd name="T20" fmla="*/ 145937 w 98"/>
                  <a:gd name="T21" fmla="*/ 86519 h 46"/>
                  <a:gd name="T22" fmla="*/ 149679 w 98"/>
                  <a:gd name="T23" fmla="*/ 101566 h 46"/>
                  <a:gd name="T24" fmla="*/ 157163 w 98"/>
                  <a:gd name="T25" fmla="*/ 124136 h 46"/>
                  <a:gd name="T26" fmla="*/ 164647 w 98"/>
                  <a:gd name="T27" fmla="*/ 101566 h 46"/>
                  <a:gd name="T28" fmla="*/ 168389 w 98"/>
                  <a:gd name="T29" fmla="*/ 71472 h 46"/>
                  <a:gd name="T30" fmla="*/ 175873 w 98"/>
                  <a:gd name="T31" fmla="*/ 116613 h 46"/>
                  <a:gd name="T32" fmla="*/ 175873 w 98"/>
                  <a:gd name="T33" fmla="*/ 135421 h 46"/>
                  <a:gd name="T34" fmla="*/ 187098 w 98"/>
                  <a:gd name="T35" fmla="*/ 120374 h 46"/>
                  <a:gd name="T36" fmla="*/ 202066 w 98"/>
                  <a:gd name="T37" fmla="*/ 101566 h 46"/>
                  <a:gd name="T38" fmla="*/ 213292 w 98"/>
                  <a:gd name="T39" fmla="*/ 150468 h 46"/>
                  <a:gd name="T40" fmla="*/ 217034 w 98"/>
                  <a:gd name="T41" fmla="*/ 173038 h 46"/>
                  <a:gd name="T42" fmla="*/ 224518 w 98"/>
                  <a:gd name="T43" fmla="*/ 150468 h 46"/>
                  <a:gd name="T44" fmla="*/ 232002 w 98"/>
                  <a:gd name="T45" fmla="*/ 124136 h 46"/>
                  <a:gd name="T46" fmla="*/ 243228 w 98"/>
                  <a:gd name="T47" fmla="*/ 90281 h 46"/>
                  <a:gd name="T48" fmla="*/ 246970 w 98"/>
                  <a:gd name="T49" fmla="*/ 112851 h 46"/>
                  <a:gd name="T50" fmla="*/ 250712 w 98"/>
                  <a:gd name="T51" fmla="*/ 131659 h 46"/>
                  <a:gd name="T52" fmla="*/ 258196 w 98"/>
                  <a:gd name="T53" fmla="*/ 116613 h 46"/>
                  <a:gd name="T54" fmla="*/ 269422 w 98"/>
                  <a:gd name="T55" fmla="*/ 97804 h 46"/>
                  <a:gd name="T56" fmla="*/ 273164 w 98"/>
                  <a:gd name="T57" fmla="*/ 105327 h 46"/>
                  <a:gd name="T58" fmla="*/ 276906 w 98"/>
                  <a:gd name="T59" fmla="*/ 109089 h 46"/>
                  <a:gd name="T60" fmla="*/ 280648 w 98"/>
                  <a:gd name="T61" fmla="*/ 109089 h 46"/>
                  <a:gd name="T62" fmla="*/ 359229 w 98"/>
                  <a:gd name="T63" fmla="*/ 109089 h 46"/>
                  <a:gd name="T64" fmla="*/ 366713 w 98"/>
                  <a:gd name="T65" fmla="*/ 105327 h 46"/>
                  <a:gd name="T66" fmla="*/ 359229 w 98"/>
                  <a:gd name="T67" fmla="*/ 97804 h 46"/>
                  <a:gd name="T68" fmla="*/ 284390 w 98"/>
                  <a:gd name="T69" fmla="*/ 97804 h 46"/>
                  <a:gd name="T70" fmla="*/ 273164 w 98"/>
                  <a:gd name="T71" fmla="*/ 78996 h 46"/>
                  <a:gd name="T72" fmla="*/ 265680 w 98"/>
                  <a:gd name="T73" fmla="*/ 67711 h 46"/>
                  <a:gd name="T74" fmla="*/ 261938 w 98"/>
                  <a:gd name="T75" fmla="*/ 78996 h 46"/>
                  <a:gd name="T76" fmla="*/ 254454 w 98"/>
                  <a:gd name="T77" fmla="*/ 94042 h 46"/>
                  <a:gd name="T78" fmla="*/ 250712 w 98"/>
                  <a:gd name="T79" fmla="*/ 67711 h 46"/>
                  <a:gd name="T80" fmla="*/ 243228 w 98"/>
                  <a:gd name="T81" fmla="*/ 48902 h 46"/>
                  <a:gd name="T82" fmla="*/ 235744 w 98"/>
                  <a:gd name="T83" fmla="*/ 67711 h 46"/>
                  <a:gd name="T84" fmla="*/ 220776 w 98"/>
                  <a:gd name="T85" fmla="*/ 120374 h 46"/>
                  <a:gd name="T86" fmla="*/ 213292 w 98"/>
                  <a:gd name="T87" fmla="*/ 82757 h 46"/>
                  <a:gd name="T88" fmla="*/ 209550 w 98"/>
                  <a:gd name="T89" fmla="*/ 67711 h 46"/>
                  <a:gd name="T90" fmla="*/ 202066 w 98"/>
                  <a:gd name="T91" fmla="*/ 78996 h 46"/>
                  <a:gd name="T92" fmla="*/ 187098 w 98"/>
                  <a:gd name="T93" fmla="*/ 101566 h 46"/>
                  <a:gd name="T94" fmla="*/ 179615 w 98"/>
                  <a:gd name="T95" fmla="*/ 33855 h 46"/>
                  <a:gd name="T96" fmla="*/ 175873 w 98"/>
                  <a:gd name="T97" fmla="*/ 0 h 46"/>
                  <a:gd name="T98" fmla="*/ 168389 w 98"/>
                  <a:gd name="T99" fmla="*/ 33855 h 46"/>
                  <a:gd name="T100" fmla="*/ 157163 w 98"/>
                  <a:gd name="T101" fmla="*/ 75234 h 46"/>
                  <a:gd name="T102" fmla="*/ 153421 w 98"/>
                  <a:gd name="T103" fmla="*/ 63949 h 46"/>
                  <a:gd name="T104" fmla="*/ 145937 w 98"/>
                  <a:gd name="T105" fmla="*/ 41379 h 46"/>
                  <a:gd name="T106" fmla="*/ 138453 w 98"/>
                  <a:gd name="T107" fmla="*/ 63949 h 46"/>
                  <a:gd name="T108" fmla="*/ 130969 w 98"/>
                  <a:gd name="T109" fmla="*/ 94042 h 46"/>
                  <a:gd name="T110" fmla="*/ 127227 w 98"/>
                  <a:gd name="T111" fmla="*/ 75234 h 46"/>
                  <a:gd name="T112" fmla="*/ 123485 w 98"/>
                  <a:gd name="T113" fmla="*/ 56425 h 46"/>
                  <a:gd name="T114" fmla="*/ 112259 w 98"/>
                  <a:gd name="T115" fmla="*/ 71472 h 46"/>
                  <a:gd name="T116" fmla="*/ 101033 w 98"/>
                  <a:gd name="T117" fmla="*/ 94042 h 46"/>
                  <a:gd name="T118" fmla="*/ 7484 w 98"/>
                  <a:gd name="T119" fmla="*/ 94042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 h="46">
                    <a:moveTo>
                      <a:pt x="2" y="25"/>
                    </a:moveTo>
                    <a:cubicBezTo>
                      <a:pt x="1" y="25"/>
                      <a:pt x="0" y="26"/>
                      <a:pt x="0" y="27"/>
                    </a:cubicBezTo>
                    <a:cubicBezTo>
                      <a:pt x="0" y="28"/>
                      <a:pt x="1" y="29"/>
                      <a:pt x="2" y="29"/>
                    </a:cubicBezTo>
                    <a:cubicBezTo>
                      <a:pt x="29" y="29"/>
                      <a:pt x="29" y="29"/>
                      <a:pt x="29" y="29"/>
                    </a:cubicBezTo>
                    <a:cubicBezTo>
                      <a:pt x="30" y="29"/>
                      <a:pt x="30" y="29"/>
                      <a:pt x="30" y="29"/>
                    </a:cubicBezTo>
                    <a:cubicBezTo>
                      <a:pt x="30" y="28"/>
                      <a:pt x="30" y="28"/>
                      <a:pt x="30" y="28"/>
                    </a:cubicBezTo>
                    <a:cubicBezTo>
                      <a:pt x="31" y="26"/>
                      <a:pt x="31" y="26"/>
                      <a:pt x="31" y="26"/>
                    </a:cubicBezTo>
                    <a:cubicBezTo>
                      <a:pt x="32" y="32"/>
                      <a:pt x="32" y="32"/>
                      <a:pt x="32" y="32"/>
                    </a:cubicBezTo>
                    <a:cubicBezTo>
                      <a:pt x="34" y="39"/>
                      <a:pt x="34" y="39"/>
                      <a:pt x="34" y="39"/>
                    </a:cubicBezTo>
                    <a:cubicBezTo>
                      <a:pt x="36" y="33"/>
                      <a:pt x="36" y="33"/>
                      <a:pt x="36" y="33"/>
                    </a:cubicBezTo>
                    <a:cubicBezTo>
                      <a:pt x="39" y="23"/>
                      <a:pt x="39" y="23"/>
                      <a:pt x="39" y="23"/>
                    </a:cubicBezTo>
                    <a:cubicBezTo>
                      <a:pt x="40" y="27"/>
                      <a:pt x="40" y="27"/>
                      <a:pt x="40" y="27"/>
                    </a:cubicBezTo>
                    <a:cubicBezTo>
                      <a:pt x="42" y="33"/>
                      <a:pt x="42" y="33"/>
                      <a:pt x="42" y="33"/>
                    </a:cubicBezTo>
                    <a:cubicBezTo>
                      <a:pt x="44" y="27"/>
                      <a:pt x="44" y="27"/>
                      <a:pt x="44" y="27"/>
                    </a:cubicBezTo>
                    <a:cubicBezTo>
                      <a:pt x="45" y="19"/>
                      <a:pt x="45" y="19"/>
                      <a:pt x="45" y="19"/>
                    </a:cubicBezTo>
                    <a:cubicBezTo>
                      <a:pt x="47" y="31"/>
                      <a:pt x="47" y="31"/>
                      <a:pt x="47" y="31"/>
                    </a:cubicBezTo>
                    <a:cubicBezTo>
                      <a:pt x="47" y="36"/>
                      <a:pt x="47" y="36"/>
                      <a:pt x="47" y="36"/>
                    </a:cubicBezTo>
                    <a:cubicBezTo>
                      <a:pt x="50" y="32"/>
                      <a:pt x="50" y="32"/>
                      <a:pt x="50" y="32"/>
                    </a:cubicBezTo>
                    <a:cubicBezTo>
                      <a:pt x="54" y="27"/>
                      <a:pt x="54" y="27"/>
                      <a:pt x="54" y="27"/>
                    </a:cubicBezTo>
                    <a:cubicBezTo>
                      <a:pt x="57" y="40"/>
                      <a:pt x="57" y="40"/>
                      <a:pt x="57" y="40"/>
                    </a:cubicBezTo>
                    <a:cubicBezTo>
                      <a:pt x="58" y="46"/>
                      <a:pt x="58" y="46"/>
                      <a:pt x="58" y="46"/>
                    </a:cubicBezTo>
                    <a:cubicBezTo>
                      <a:pt x="60" y="40"/>
                      <a:pt x="60" y="40"/>
                      <a:pt x="60" y="40"/>
                    </a:cubicBezTo>
                    <a:cubicBezTo>
                      <a:pt x="61" y="38"/>
                      <a:pt x="61" y="35"/>
                      <a:pt x="62" y="33"/>
                    </a:cubicBezTo>
                    <a:cubicBezTo>
                      <a:pt x="63" y="30"/>
                      <a:pt x="64" y="27"/>
                      <a:pt x="65" y="24"/>
                    </a:cubicBezTo>
                    <a:cubicBezTo>
                      <a:pt x="66" y="30"/>
                      <a:pt x="66" y="30"/>
                      <a:pt x="66" y="30"/>
                    </a:cubicBezTo>
                    <a:cubicBezTo>
                      <a:pt x="67" y="35"/>
                      <a:pt x="67" y="35"/>
                      <a:pt x="67" y="35"/>
                    </a:cubicBezTo>
                    <a:cubicBezTo>
                      <a:pt x="69" y="31"/>
                      <a:pt x="69" y="31"/>
                      <a:pt x="69" y="31"/>
                    </a:cubicBezTo>
                    <a:cubicBezTo>
                      <a:pt x="72" y="26"/>
                      <a:pt x="72" y="26"/>
                      <a:pt x="72" y="26"/>
                    </a:cubicBezTo>
                    <a:cubicBezTo>
                      <a:pt x="73" y="28"/>
                      <a:pt x="73" y="28"/>
                      <a:pt x="73" y="28"/>
                    </a:cubicBezTo>
                    <a:cubicBezTo>
                      <a:pt x="74" y="29"/>
                      <a:pt x="74" y="29"/>
                      <a:pt x="74" y="29"/>
                    </a:cubicBezTo>
                    <a:cubicBezTo>
                      <a:pt x="75" y="29"/>
                      <a:pt x="75" y="29"/>
                      <a:pt x="75" y="29"/>
                    </a:cubicBezTo>
                    <a:cubicBezTo>
                      <a:pt x="96" y="29"/>
                      <a:pt x="96" y="29"/>
                      <a:pt x="96" y="29"/>
                    </a:cubicBezTo>
                    <a:cubicBezTo>
                      <a:pt x="97" y="29"/>
                      <a:pt x="98" y="28"/>
                      <a:pt x="98" y="28"/>
                    </a:cubicBezTo>
                    <a:cubicBezTo>
                      <a:pt x="98" y="27"/>
                      <a:pt x="97" y="26"/>
                      <a:pt x="96" y="26"/>
                    </a:cubicBezTo>
                    <a:cubicBezTo>
                      <a:pt x="76" y="26"/>
                      <a:pt x="76" y="26"/>
                      <a:pt x="76" y="26"/>
                    </a:cubicBezTo>
                    <a:cubicBezTo>
                      <a:pt x="73" y="21"/>
                      <a:pt x="73" y="21"/>
                      <a:pt x="73" y="21"/>
                    </a:cubicBezTo>
                    <a:cubicBezTo>
                      <a:pt x="71" y="18"/>
                      <a:pt x="71" y="18"/>
                      <a:pt x="71" y="18"/>
                    </a:cubicBezTo>
                    <a:cubicBezTo>
                      <a:pt x="70" y="21"/>
                      <a:pt x="70" y="21"/>
                      <a:pt x="70" y="21"/>
                    </a:cubicBezTo>
                    <a:cubicBezTo>
                      <a:pt x="68" y="25"/>
                      <a:pt x="68" y="25"/>
                      <a:pt x="68" y="25"/>
                    </a:cubicBezTo>
                    <a:cubicBezTo>
                      <a:pt x="67" y="18"/>
                      <a:pt x="67" y="18"/>
                      <a:pt x="67" y="18"/>
                    </a:cubicBezTo>
                    <a:cubicBezTo>
                      <a:pt x="65" y="13"/>
                      <a:pt x="65" y="13"/>
                      <a:pt x="65" y="13"/>
                    </a:cubicBezTo>
                    <a:cubicBezTo>
                      <a:pt x="63" y="18"/>
                      <a:pt x="63" y="18"/>
                      <a:pt x="63" y="18"/>
                    </a:cubicBezTo>
                    <a:cubicBezTo>
                      <a:pt x="61" y="22"/>
                      <a:pt x="60" y="27"/>
                      <a:pt x="59" y="32"/>
                    </a:cubicBezTo>
                    <a:cubicBezTo>
                      <a:pt x="57" y="22"/>
                      <a:pt x="57" y="22"/>
                      <a:pt x="57" y="22"/>
                    </a:cubicBezTo>
                    <a:cubicBezTo>
                      <a:pt x="56" y="18"/>
                      <a:pt x="56" y="18"/>
                      <a:pt x="56" y="18"/>
                    </a:cubicBezTo>
                    <a:cubicBezTo>
                      <a:pt x="54" y="21"/>
                      <a:pt x="54" y="21"/>
                      <a:pt x="54" y="21"/>
                    </a:cubicBezTo>
                    <a:cubicBezTo>
                      <a:pt x="50" y="27"/>
                      <a:pt x="50" y="27"/>
                      <a:pt x="50" y="27"/>
                    </a:cubicBezTo>
                    <a:cubicBezTo>
                      <a:pt x="48" y="9"/>
                      <a:pt x="48" y="9"/>
                      <a:pt x="48" y="9"/>
                    </a:cubicBezTo>
                    <a:cubicBezTo>
                      <a:pt x="47" y="0"/>
                      <a:pt x="47" y="0"/>
                      <a:pt x="47" y="0"/>
                    </a:cubicBezTo>
                    <a:cubicBezTo>
                      <a:pt x="45" y="9"/>
                      <a:pt x="45" y="9"/>
                      <a:pt x="45" y="9"/>
                    </a:cubicBezTo>
                    <a:cubicBezTo>
                      <a:pt x="42" y="20"/>
                      <a:pt x="42" y="20"/>
                      <a:pt x="42" y="20"/>
                    </a:cubicBezTo>
                    <a:cubicBezTo>
                      <a:pt x="41" y="17"/>
                      <a:pt x="41" y="17"/>
                      <a:pt x="41" y="17"/>
                    </a:cubicBezTo>
                    <a:cubicBezTo>
                      <a:pt x="39" y="11"/>
                      <a:pt x="39" y="11"/>
                      <a:pt x="39" y="11"/>
                    </a:cubicBezTo>
                    <a:cubicBezTo>
                      <a:pt x="37" y="17"/>
                      <a:pt x="37" y="17"/>
                      <a:pt x="37" y="17"/>
                    </a:cubicBezTo>
                    <a:cubicBezTo>
                      <a:pt x="35" y="25"/>
                      <a:pt x="35" y="25"/>
                      <a:pt x="35" y="25"/>
                    </a:cubicBezTo>
                    <a:cubicBezTo>
                      <a:pt x="34" y="20"/>
                      <a:pt x="34" y="20"/>
                      <a:pt x="34" y="20"/>
                    </a:cubicBezTo>
                    <a:cubicBezTo>
                      <a:pt x="33" y="15"/>
                      <a:pt x="33" y="15"/>
                      <a:pt x="33" y="15"/>
                    </a:cubicBezTo>
                    <a:cubicBezTo>
                      <a:pt x="30" y="19"/>
                      <a:pt x="30" y="19"/>
                      <a:pt x="30" y="19"/>
                    </a:cubicBezTo>
                    <a:cubicBezTo>
                      <a:pt x="27" y="25"/>
                      <a:pt x="27" y="25"/>
                      <a:pt x="27" y="25"/>
                    </a:cubicBezTo>
                    <a:lnTo>
                      <a:pt x="2" y="25"/>
                    </a:lnTo>
                    <a:close/>
                  </a:path>
                </a:pathLst>
              </a:custGeom>
              <a:solidFill>
                <a:srgbClr val="28C2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7"/>
              <p:cNvSpPr/>
              <p:nvPr/>
            </p:nvSpPr>
            <p:spPr bwMode="auto">
              <a:xfrm>
                <a:off x="3271838" y="1157288"/>
                <a:ext cx="366713" cy="176213"/>
              </a:xfrm>
              <a:custGeom>
                <a:avLst/>
                <a:gdLst>
                  <a:gd name="T0" fmla="*/ 7484 w 98"/>
                  <a:gd name="T1" fmla="*/ 78733 h 47"/>
                  <a:gd name="T2" fmla="*/ 0 w 98"/>
                  <a:gd name="T3" fmla="*/ 71235 h 47"/>
                  <a:gd name="T4" fmla="*/ 7484 w 98"/>
                  <a:gd name="T5" fmla="*/ 63737 h 47"/>
                  <a:gd name="T6" fmla="*/ 108517 w 98"/>
                  <a:gd name="T7" fmla="*/ 63737 h 47"/>
                  <a:gd name="T8" fmla="*/ 112259 w 98"/>
                  <a:gd name="T9" fmla="*/ 63737 h 47"/>
                  <a:gd name="T10" fmla="*/ 112259 w 98"/>
                  <a:gd name="T11" fmla="*/ 67486 h 47"/>
                  <a:gd name="T12" fmla="*/ 116001 w 98"/>
                  <a:gd name="T13" fmla="*/ 74984 h 47"/>
                  <a:gd name="T14" fmla="*/ 119743 w 98"/>
                  <a:gd name="T15" fmla="*/ 52489 h 47"/>
                  <a:gd name="T16" fmla="*/ 127227 w 98"/>
                  <a:gd name="T17" fmla="*/ 26244 h 47"/>
                  <a:gd name="T18" fmla="*/ 134711 w 98"/>
                  <a:gd name="T19" fmla="*/ 52489 h 47"/>
                  <a:gd name="T20" fmla="*/ 145937 w 98"/>
                  <a:gd name="T21" fmla="*/ 86232 h 47"/>
                  <a:gd name="T22" fmla="*/ 149679 w 98"/>
                  <a:gd name="T23" fmla="*/ 74984 h 47"/>
                  <a:gd name="T24" fmla="*/ 157163 w 98"/>
                  <a:gd name="T25" fmla="*/ 52489 h 47"/>
                  <a:gd name="T26" fmla="*/ 164647 w 98"/>
                  <a:gd name="T27" fmla="*/ 74984 h 47"/>
                  <a:gd name="T28" fmla="*/ 168389 w 98"/>
                  <a:gd name="T29" fmla="*/ 101229 h 47"/>
                  <a:gd name="T30" fmla="*/ 175873 w 98"/>
                  <a:gd name="T31" fmla="*/ 56238 h 47"/>
                  <a:gd name="T32" fmla="*/ 175873 w 98"/>
                  <a:gd name="T33" fmla="*/ 37492 h 47"/>
                  <a:gd name="T34" fmla="*/ 187098 w 98"/>
                  <a:gd name="T35" fmla="*/ 52489 h 47"/>
                  <a:gd name="T36" fmla="*/ 202066 w 98"/>
                  <a:gd name="T37" fmla="*/ 71235 h 47"/>
                  <a:gd name="T38" fmla="*/ 213292 w 98"/>
                  <a:gd name="T39" fmla="*/ 26244 h 47"/>
                  <a:gd name="T40" fmla="*/ 217034 w 98"/>
                  <a:gd name="T41" fmla="*/ 0 h 47"/>
                  <a:gd name="T42" fmla="*/ 224518 w 98"/>
                  <a:gd name="T43" fmla="*/ 22495 h 47"/>
                  <a:gd name="T44" fmla="*/ 232002 w 98"/>
                  <a:gd name="T45" fmla="*/ 48740 h 47"/>
                  <a:gd name="T46" fmla="*/ 243228 w 98"/>
                  <a:gd name="T47" fmla="*/ 82483 h 47"/>
                  <a:gd name="T48" fmla="*/ 246970 w 98"/>
                  <a:gd name="T49" fmla="*/ 59987 h 47"/>
                  <a:gd name="T50" fmla="*/ 250712 w 98"/>
                  <a:gd name="T51" fmla="*/ 41241 h 47"/>
                  <a:gd name="T52" fmla="*/ 258196 w 98"/>
                  <a:gd name="T53" fmla="*/ 59987 h 47"/>
                  <a:gd name="T54" fmla="*/ 269422 w 98"/>
                  <a:gd name="T55" fmla="*/ 74984 h 47"/>
                  <a:gd name="T56" fmla="*/ 273164 w 98"/>
                  <a:gd name="T57" fmla="*/ 67486 h 47"/>
                  <a:gd name="T58" fmla="*/ 276906 w 98"/>
                  <a:gd name="T59" fmla="*/ 63737 h 47"/>
                  <a:gd name="T60" fmla="*/ 280648 w 98"/>
                  <a:gd name="T61" fmla="*/ 63737 h 47"/>
                  <a:gd name="T62" fmla="*/ 359229 w 98"/>
                  <a:gd name="T63" fmla="*/ 63737 h 47"/>
                  <a:gd name="T64" fmla="*/ 366713 w 98"/>
                  <a:gd name="T65" fmla="*/ 71235 h 47"/>
                  <a:gd name="T66" fmla="*/ 359229 w 98"/>
                  <a:gd name="T67" fmla="*/ 74984 h 47"/>
                  <a:gd name="T68" fmla="*/ 284390 w 98"/>
                  <a:gd name="T69" fmla="*/ 74984 h 47"/>
                  <a:gd name="T70" fmla="*/ 273164 w 98"/>
                  <a:gd name="T71" fmla="*/ 93730 h 47"/>
                  <a:gd name="T72" fmla="*/ 265680 w 98"/>
                  <a:gd name="T73" fmla="*/ 104978 h 47"/>
                  <a:gd name="T74" fmla="*/ 261938 w 98"/>
                  <a:gd name="T75" fmla="*/ 93730 h 47"/>
                  <a:gd name="T76" fmla="*/ 254454 w 98"/>
                  <a:gd name="T77" fmla="*/ 78733 h 47"/>
                  <a:gd name="T78" fmla="*/ 250712 w 98"/>
                  <a:gd name="T79" fmla="*/ 104978 h 47"/>
                  <a:gd name="T80" fmla="*/ 243228 w 98"/>
                  <a:gd name="T81" fmla="*/ 123724 h 47"/>
                  <a:gd name="T82" fmla="*/ 235744 w 98"/>
                  <a:gd name="T83" fmla="*/ 104978 h 47"/>
                  <a:gd name="T84" fmla="*/ 220776 w 98"/>
                  <a:gd name="T85" fmla="*/ 52489 h 47"/>
                  <a:gd name="T86" fmla="*/ 213292 w 98"/>
                  <a:gd name="T87" fmla="*/ 89981 h 47"/>
                  <a:gd name="T88" fmla="*/ 209550 w 98"/>
                  <a:gd name="T89" fmla="*/ 104978 h 47"/>
                  <a:gd name="T90" fmla="*/ 202066 w 98"/>
                  <a:gd name="T91" fmla="*/ 93730 h 47"/>
                  <a:gd name="T92" fmla="*/ 187098 w 98"/>
                  <a:gd name="T93" fmla="*/ 74984 h 47"/>
                  <a:gd name="T94" fmla="*/ 179615 w 98"/>
                  <a:gd name="T95" fmla="*/ 138721 h 47"/>
                  <a:gd name="T96" fmla="*/ 175873 w 98"/>
                  <a:gd name="T97" fmla="*/ 176213 h 47"/>
                  <a:gd name="T98" fmla="*/ 168389 w 98"/>
                  <a:gd name="T99" fmla="*/ 138721 h 47"/>
                  <a:gd name="T100" fmla="*/ 157163 w 98"/>
                  <a:gd name="T101" fmla="*/ 97480 h 47"/>
                  <a:gd name="T102" fmla="*/ 153421 w 98"/>
                  <a:gd name="T103" fmla="*/ 112476 h 47"/>
                  <a:gd name="T104" fmla="*/ 145937 w 98"/>
                  <a:gd name="T105" fmla="*/ 131222 h 47"/>
                  <a:gd name="T106" fmla="*/ 138453 w 98"/>
                  <a:gd name="T107" fmla="*/ 112476 h 47"/>
                  <a:gd name="T108" fmla="*/ 130969 w 98"/>
                  <a:gd name="T109" fmla="*/ 78733 h 47"/>
                  <a:gd name="T110" fmla="*/ 127227 w 98"/>
                  <a:gd name="T111" fmla="*/ 97480 h 47"/>
                  <a:gd name="T112" fmla="*/ 123485 w 98"/>
                  <a:gd name="T113" fmla="*/ 116226 h 47"/>
                  <a:gd name="T114" fmla="*/ 112259 w 98"/>
                  <a:gd name="T115" fmla="*/ 101229 h 47"/>
                  <a:gd name="T116" fmla="*/ 101033 w 98"/>
                  <a:gd name="T117" fmla="*/ 78733 h 47"/>
                  <a:gd name="T118" fmla="*/ 7484 w 98"/>
                  <a:gd name="T119" fmla="*/ 78733 h 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 h="47">
                    <a:moveTo>
                      <a:pt x="2" y="21"/>
                    </a:moveTo>
                    <a:cubicBezTo>
                      <a:pt x="1" y="21"/>
                      <a:pt x="0" y="20"/>
                      <a:pt x="0" y="19"/>
                    </a:cubicBezTo>
                    <a:cubicBezTo>
                      <a:pt x="0" y="18"/>
                      <a:pt x="1" y="17"/>
                      <a:pt x="2" y="17"/>
                    </a:cubicBezTo>
                    <a:cubicBezTo>
                      <a:pt x="29" y="17"/>
                      <a:pt x="29" y="17"/>
                      <a:pt x="29" y="17"/>
                    </a:cubicBezTo>
                    <a:cubicBezTo>
                      <a:pt x="30" y="17"/>
                      <a:pt x="30" y="17"/>
                      <a:pt x="30" y="17"/>
                    </a:cubicBezTo>
                    <a:cubicBezTo>
                      <a:pt x="30" y="18"/>
                      <a:pt x="30" y="18"/>
                      <a:pt x="30" y="18"/>
                    </a:cubicBezTo>
                    <a:cubicBezTo>
                      <a:pt x="31" y="20"/>
                      <a:pt x="31" y="20"/>
                      <a:pt x="31" y="20"/>
                    </a:cubicBezTo>
                    <a:cubicBezTo>
                      <a:pt x="32" y="14"/>
                      <a:pt x="32" y="14"/>
                      <a:pt x="32" y="14"/>
                    </a:cubicBezTo>
                    <a:cubicBezTo>
                      <a:pt x="34" y="7"/>
                      <a:pt x="34" y="7"/>
                      <a:pt x="34" y="7"/>
                    </a:cubicBezTo>
                    <a:cubicBezTo>
                      <a:pt x="36" y="14"/>
                      <a:pt x="36" y="14"/>
                      <a:pt x="36" y="14"/>
                    </a:cubicBezTo>
                    <a:cubicBezTo>
                      <a:pt x="39" y="23"/>
                      <a:pt x="39" y="23"/>
                      <a:pt x="39" y="23"/>
                    </a:cubicBezTo>
                    <a:cubicBezTo>
                      <a:pt x="40" y="20"/>
                      <a:pt x="40" y="20"/>
                      <a:pt x="40" y="20"/>
                    </a:cubicBezTo>
                    <a:cubicBezTo>
                      <a:pt x="42" y="14"/>
                      <a:pt x="42" y="14"/>
                      <a:pt x="42" y="14"/>
                    </a:cubicBezTo>
                    <a:cubicBezTo>
                      <a:pt x="44" y="20"/>
                      <a:pt x="44" y="20"/>
                      <a:pt x="44" y="20"/>
                    </a:cubicBezTo>
                    <a:cubicBezTo>
                      <a:pt x="45" y="27"/>
                      <a:pt x="45" y="27"/>
                      <a:pt x="45" y="27"/>
                    </a:cubicBezTo>
                    <a:cubicBezTo>
                      <a:pt x="47" y="15"/>
                      <a:pt x="47" y="15"/>
                      <a:pt x="47" y="15"/>
                    </a:cubicBezTo>
                    <a:cubicBezTo>
                      <a:pt x="47" y="10"/>
                      <a:pt x="47" y="10"/>
                      <a:pt x="47" y="10"/>
                    </a:cubicBezTo>
                    <a:cubicBezTo>
                      <a:pt x="50" y="14"/>
                      <a:pt x="50" y="14"/>
                      <a:pt x="50" y="14"/>
                    </a:cubicBezTo>
                    <a:cubicBezTo>
                      <a:pt x="54" y="19"/>
                      <a:pt x="54" y="19"/>
                      <a:pt x="54" y="19"/>
                    </a:cubicBezTo>
                    <a:cubicBezTo>
                      <a:pt x="57" y="7"/>
                      <a:pt x="57" y="7"/>
                      <a:pt x="57" y="7"/>
                    </a:cubicBezTo>
                    <a:cubicBezTo>
                      <a:pt x="58" y="0"/>
                      <a:pt x="58" y="0"/>
                      <a:pt x="58" y="0"/>
                    </a:cubicBezTo>
                    <a:cubicBezTo>
                      <a:pt x="60" y="6"/>
                      <a:pt x="60" y="6"/>
                      <a:pt x="60" y="6"/>
                    </a:cubicBezTo>
                    <a:cubicBezTo>
                      <a:pt x="61" y="9"/>
                      <a:pt x="61" y="11"/>
                      <a:pt x="62" y="13"/>
                    </a:cubicBezTo>
                    <a:cubicBezTo>
                      <a:pt x="63" y="16"/>
                      <a:pt x="64" y="19"/>
                      <a:pt x="65" y="22"/>
                    </a:cubicBezTo>
                    <a:cubicBezTo>
                      <a:pt x="66" y="16"/>
                      <a:pt x="66" y="16"/>
                      <a:pt x="66" y="16"/>
                    </a:cubicBezTo>
                    <a:cubicBezTo>
                      <a:pt x="67" y="11"/>
                      <a:pt x="67" y="11"/>
                      <a:pt x="67" y="11"/>
                    </a:cubicBezTo>
                    <a:cubicBezTo>
                      <a:pt x="69" y="16"/>
                      <a:pt x="69" y="16"/>
                      <a:pt x="69" y="16"/>
                    </a:cubicBezTo>
                    <a:cubicBezTo>
                      <a:pt x="72" y="20"/>
                      <a:pt x="72" y="20"/>
                      <a:pt x="72" y="20"/>
                    </a:cubicBezTo>
                    <a:cubicBezTo>
                      <a:pt x="73" y="18"/>
                      <a:pt x="73" y="18"/>
                      <a:pt x="73" y="18"/>
                    </a:cubicBezTo>
                    <a:cubicBezTo>
                      <a:pt x="74" y="17"/>
                      <a:pt x="74" y="17"/>
                      <a:pt x="74" y="17"/>
                    </a:cubicBezTo>
                    <a:cubicBezTo>
                      <a:pt x="75" y="17"/>
                      <a:pt x="75" y="17"/>
                      <a:pt x="75" y="17"/>
                    </a:cubicBezTo>
                    <a:cubicBezTo>
                      <a:pt x="96" y="17"/>
                      <a:pt x="96" y="17"/>
                      <a:pt x="96" y="17"/>
                    </a:cubicBezTo>
                    <a:cubicBezTo>
                      <a:pt x="97" y="17"/>
                      <a:pt x="98" y="18"/>
                      <a:pt x="98" y="19"/>
                    </a:cubicBezTo>
                    <a:cubicBezTo>
                      <a:pt x="98" y="20"/>
                      <a:pt x="97" y="20"/>
                      <a:pt x="96" y="20"/>
                    </a:cubicBezTo>
                    <a:cubicBezTo>
                      <a:pt x="76" y="20"/>
                      <a:pt x="76" y="20"/>
                      <a:pt x="76" y="20"/>
                    </a:cubicBezTo>
                    <a:cubicBezTo>
                      <a:pt x="73" y="25"/>
                      <a:pt x="73" y="25"/>
                      <a:pt x="73" y="25"/>
                    </a:cubicBezTo>
                    <a:cubicBezTo>
                      <a:pt x="71" y="28"/>
                      <a:pt x="71" y="28"/>
                      <a:pt x="71" y="28"/>
                    </a:cubicBezTo>
                    <a:cubicBezTo>
                      <a:pt x="70" y="25"/>
                      <a:pt x="70" y="25"/>
                      <a:pt x="70" y="25"/>
                    </a:cubicBezTo>
                    <a:cubicBezTo>
                      <a:pt x="68" y="21"/>
                      <a:pt x="68" y="21"/>
                      <a:pt x="68" y="21"/>
                    </a:cubicBezTo>
                    <a:cubicBezTo>
                      <a:pt x="67" y="28"/>
                      <a:pt x="67" y="28"/>
                      <a:pt x="67" y="28"/>
                    </a:cubicBezTo>
                    <a:cubicBezTo>
                      <a:pt x="65" y="33"/>
                      <a:pt x="65" y="33"/>
                      <a:pt x="65" y="33"/>
                    </a:cubicBezTo>
                    <a:cubicBezTo>
                      <a:pt x="63" y="28"/>
                      <a:pt x="63" y="28"/>
                      <a:pt x="63" y="28"/>
                    </a:cubicBezTo>
                    <a:cubicBezTo>
                      <a:pt x="61" y="24"/>
                      <a:pt x="60" y="19"/>
                      <a:pt x="59" y="14"/>
                    </a:cubicBezTo>
                    <a:cubicBezTo>
                      <a:pt x="57" y="24"/>
                      <a:pt x="57" y="24"/>
                      <a:pt x="57" y="24"/>
                    </a:cubicBezTo>
                    <a:cubicBezTo>
                      <a:pt x="56" y="28"/>
                      <a:pt x="56" y="28"/>
                      <a:pt x="56" y="28"/>
                    </a:cubicBezTo>
                    <a:cubicBezTo>
                      <a:pt x="54" y="25"/>
                      <a:pt x="54" y="25"/>
                      <a:pt x="54" y="25"/>
                    </a:cubicBezTo>
                    <a:cubicBezTo>
                      <a:pt x="50" y="20"/>
                      <a:pt x="50" y="20"/>
                      <a:pt x="50" y="20"/>
                    </a:cubicBezTo>
                    <a:cubicBezTo>
                      <a:pt x="48" y="37"/>
                      <a:pt x="48" y="37"/>
                      <a:pt x="48" y="37"/>
                    </a:cubicBezTo>
                    <a:cubicBezTo>
                      <a:pt x="47" y="47"/>
                      <a:pt x="47" y="47"/>
                      <a:pt x="47" y="47"/>
                    </a:cubicBezTo>
                    <a:cubicBezTo>
                      <a:pt x="45" y="37"/>
                      <a:pt x="45" y="37"/>
                      <a:pt x="45" y="37"/>
                    </a:cubicBezTo>
                    <a:cubicBezTo>
                      <a:pt x="42" y="26"/>
                      <a:pt x="42" y="26"/>
                      <a:pt x="42" y="26"/>
                    </a:cubicBezTo>
                    <a:cubicBezTo>
                      <a:pt x="41" y="30"/>
                      <a:pt x="41" y="30"/>
                      <a:pt x="41" y="30"/>
                    </a:cubicBezTo>
                    <a:cubicBezTo>
                      <a:pt x="39" y="35"/>
                      <a:pt x="39" y="35"/>
                      <a:pt x="39" y="35"/>
                    </a:cubicBezTo>
                    <a:cubicBezTo>
                      <a:pt x="37" y="30"/>
                      <a:pt x="37" y="30"/>
                      <a:pt x="37" y="30"/>
                    </a:cubicBezTo>
                    <a:cubicBezTo>
                      <a:pt x="35" y="21"/>
                      <a:pt x="35" y="21"/>
                      <a:pt x="35" y="21"/>
                    </a:cubicBezTo>
                    <a:cubicBezTo>
                      <a:pt x="34" y="26"/>
                      <a:pt x="34" y="26"/>
                      <a:pt x="34" y="26"/>
                    </a:cubicBezTo>
                    <a:cubicBezTo>
                      <a:pt x="33" y="31"/>
                      <a:pt x="33" y="31"/>
                      <a:pt x="33" y="31"/>
                    </a:cubicBezTo>
                    <a:cubicBezTo>
                      <a:pt x="30" y="27"/>
                      <a:pt x="30" y="27"/>
                      <a:pt x="30" y="27"/>
                    </a:cubicBezTo>
                    <a:cubicBezTo>
                      <a:pt x="27" y="21"/>
                      <a:pt x="27" y="21"/>
                      <a:pt x="27" y="21"/>
                    </a:cubicBezTo>
                    <a:lnTo>
                      <a:pt x="2" y="21"/>
                    </a:lnTo>
                    <a:close/>
                  </a:path>
                </a:pathLst>
              </a:custGeom>
              <a:solidFill>
                <a:srgbClr val="28C2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3*#ppt_w"/>
                                          </p:val>
                                        </p:tav>
                                        <p:tav tm="100000">
                                          <p:val>
                                            <p:strVal val="#ppt_w"/>
                                          </p:val>
                                        </p:tav>
                                      </p:tavLst>
                                    </p:anim>
                                    <p:anim calcmode="lin" valueType="num">
                                      <p:cBhvr>
                                        <p:cTn id="8" dur="1000" fill="hold"/>
                                        <p:tgtEl>
                                          <p:spTgt spid="3"/>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23" presetClass="entr" presetSubtype="288"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4/3*#ppt_w"/>
                                          </p:val>
                                        </p:tav>
                                        <p:tav tm="100000">
                                          <p:val>
                                            <p:strVal val="#ppt_w"/>
                                          </p:val>
                                        </p:tav>
                                      </p:tavLst>
                                    </p:anim>
                                    <p:anim calcmode="lin" valueType="num">
                                      <p:cBhvr>
                                        <p:cTn id="15" dur="500" fill="hold"/>
                                        <p:tgtEl>
                                          <p:spTgt spid="29"/>
                                        </p:tgtEl>
                                        <p:attrNameLst>
                                          <p:attrName>ppt_h</p:attrName>
                                        </p:attrNameLst>
                                      </p:cBhvr>
                                      <p:tavLst>
                                        <p:tav tm="0">
                                          <p:val>
                                            <p:strVal val="4/3*#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3" presetClass="entr" presetSubtype="28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strVal val="4/3*#ppt_w"/>
                                          </p:val>
                                        </p:tav>
                                        <p:tav tm="100000">
                                          <p:val>
                                            <p:strVal val="#ppt_w"/>
                                          </p:val>
                                        </p:tav>
                                      </p:tavLst>
                                    </p:anim>
                                    <p:anim calcmode="lin" valueType="num">
                                      <p:cBhvr>
                                        <p:cTn id="22" dur="500" fill="hold"/>
                                        <p:tgtEl>
                                          <p:spTgt spid="26"/>
                                        </p:tgtEl>
                                        <p:attrNameLst>
                                          <p:attrName>ppt_h</p:attrName>
                                        </p:attrNameLst>
                                      </p:cBhvr>
                                      <p:tavLst>
                                        <p:tav tm="0">
                                          <p:val>
                                            <p:strVal val="4/3*#ppt_h"/>
                                          </p:val>
                                        </p:tav>
                                        <p:tav tm="100000">
                                          <p:val>
                                            <p:strVal val="#ppt_h"/>
                                          </p:val>
                                        </p:tav>
                                      </p:tavLst>
                                    </p:anim>
                                  </p:childTnLst>
                                </p:cTn>
                              </p:par>
                              <p:par>
                                <p:cTn id="23" presetID="22" presetClass="entr" presetSubtype="4"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1" fill="hold"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2"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8"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4" fill="hold" nodeType="with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10" presetClass="entr" presetSubtype="0" fill="hold" nodeType="withEffect">
                                  <p:stCondLst>
                                    <p:cond delay="5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15" name="任意多边形 14"/>
          <p:cNvSpPr/>
          <p:nvPr/>
        </p:nvSpPr>
        <p:spPr>
          <a:xfrm>
            <a:off x="726061" y="2786536"/>
            <a:ext cx="7620000" cy="1380217"/>
          </a:xfrm>
          <a:custGeom>
            <a:avLst/>
            <a:gdLst>
              <a:gd name="connsiteX0" fmla="*/ 3178629 w 7620000"/>
              <a:gd name="connsiteY0" fmla="*/ 856342 h 957942"/>
              <a:gd name="connsiteX1" fmla="*/ 0 w 7620000"/>
              <a:gd name="connsiteY1" fmla="*/ 0 h 957942"/>
              <a:gd name="connsiteX2" fmla="*/ 7620000 w 7620000"/>
              <a:gd name="connsiteY2" fmla="*/ 0 h 957942"/>
              <a:gd name="connsiteX3" fmla="*/ 4281714 w 7620000"/>
              <a:gd name="connsiteY3" fmla="*/ 957942 h 957942"/>
              <a:gd name="connsiteX4" fmla="*/ 3178629 w 7620000"/>
              <a:gd name="connsiteY4" fmla="*/ 856342 h 957942"/>
              <a:gd name="connsiteX0-1" fmla="*/ 2978604 w 7620000"/>
              <a:gd name="connsiteY0-2" fmla="*/ 1694542 h 1694542"/>
              <a:gd name="connsiteX1-3" fmla="*/ 0 w 7620000"/>
              <a:gd name="connsiteY1-4" fmla="*/ 0 h 1694542"/>
              <a:gd name="connsiteX2-5" fmla="*/ 7620000 w 7620000"/>
              <a:gd name="connsiteY2-6" fmla="*/ 0 h 1694542"/>
              <a:gd name="connsiteX3-7" fmla="*/ 4281714 w 7620000"/>
              <a:gd name="connsiteY3-8" fmla="*/ 957942 h 1694542"/>
              <a:gd name="connsiteX4-9" fmla="*/ 2978604 w 7620000"/>
              <a:gd name="connsiteY4-10" fmla="*/ 1694542 h 1694542"/>
              <a:gd name="connsiteX0-11" fmla="*/ 3302454 w 7620000"/>
              <a:gd name="connsiteY0-12" fmla="*/ 980167 h 980167"/>
              <a:gd name="connsiteX1-13" fmla="*/ 0 w 7620000"/>
              <a:gd name="connsiteY1-14" fmla="*/ 0 h 980167"/>
              <a:gd name="connsiteX2-15" fmla="*/ 7620000 w 7620000"/>
              <a:gd name="connsiteY2-16" fmla="*/ 0 h 980167"/>
              <a:gd name="connsiteX3-17" fmla="*/ 4281714 w 7620000"/>
              <a:gd name="connsiteY3-18" fmla="*/ 957942 h 980167"/>
              <a:gd name="connsiteX4-19" fmla="*/ 3302454 w 7620000"/>
              <a:gd name="connsiteY4-20" fmla="*/ 980167 h 980167"/>
              <a:gd name="connsiteX0-21" fmla="*/ 3302454 w 7620000"/>
              <a:gd name="connsiteY0-22" fmla="*/ 1437367 h 1437367"/>
              <a:gd name="connsiteX1-23" fmla="*/ 0 w 7620000"/>
              <a:gd name="connsiteY1-24" fmla="*/ 457200 h 1437367"/>
              <a:gd name="connsiteX2-25" fmla="*/ 7620000 w 7620000"/>
              <a:gd name="connsiteY2-26" fmla="*/ 457200 h 1437367"/>
              <a:gd name="connsiteX3-27" fmla="*/ 4281714 w 7620000"/>
              <a:gd name="connsiteY3-28" fmla="*/ 1415142 h 1437367"/>
              <a:gd name="connsiteX4-29" fmla="*/ 3302454 w 7620000"/>
              <a:gd name="connsiteY4-30" fmla="*/ 1437367 h 1437367"/>
              <a:gd name="connsiteX0-31" fmla="*/ 3302454 w 7620000"/>
              <a:gd name="connsiteY0-32" fmla="*/ 1437367 h 1437367"/>
              <a:gd name="connsiteX1-33" fmla="*/ 0 w 7620000"/>
              <a:gd name="connsiteY1-34" fmla="*/ 457200 h 1437367"/>
              <a:gd name="connsiteX2-35" fmla="*/ 7620000 w 7620000"/>
              <a:gd name="connsiteY2-36" fmla="*/ 457200 h 1437367"/>
              <a:gd name="connsiteX3-37" fmla="*/ 4281714 w 7620000"/>
              <a:gd name="connsiteY3-38" fmla="*/ 1415142 h 1437367"/>
              <a:gd name="connsiteX4-39" fmla="*/ 3302454 w 7620000"/>
              <a:gd name="connsiteY4-40" fmla="*/ 1437367 h 1437367"/>
              <a:gd name="connsiteX0-41" fmla="*/ 3302454 w 7620000"/>
              <a:gd name="connsiteY0-42" fmla="*/ 1342117 h 1342117"/>
              <a:gd name="connsiteX1-43" fmla="*/ 0 w 7620000"/>
              <a:gd name="connsiteY1-44" fmla="*/ 361950 h 1342117"/>
              <a:gd name="connsiteX2-45" fmla="*/ 7620000 w 7620000"/>
              <a:gd name="connsiteY2-46" fmla="*/ 361950 h 1342117"/>
              <a:gd name="connsiteX3-47" fmla="*/ 4281714 w 7620000"/>
              <a:gd name="connsiteY3-48" fmla="*/ 1319892 h 1342117"/>
              <a:gd name="connsiteX4-49" fmla="*/ 3302454 w 7620000"/>
              <a:gd name="connsiteY4-50" fmla="*/ 1342117 h 1342117"/>
              <a:gd name="connsiteX0-51" fmla="*/ 3302454 w 7620000"/>
              <a:gd name="connsiteY0-52" fmla="*/ 1342117 h 1342117"/>
              <a:gd name="connsiteX1-53" fmla="*/ 0 w 7620000"/>
              <a:gd name="connsiteY1-54" fmla="*/ 361950 h 1342117"/>
              <a:gd name="connsiteX2-55" fmla="*/ 7620000 w 7620000"/>
              <a:gd name="connsiteY2-56" fmla="*/ 361950 h 1342117"/>
              <a:gd name="connsiteX3-57" fmla="*/ 4281714 w 7620000"/>
              <a:gd name="connsiteY3-58" fmla="*/ 1319892 h 1342117"/>
              <a:gd name="connsiteX4-59" fmla="*/ 3302454 w 7620000"/>
              <a:gd name="connsiteY4-60" fmla="*/ 1342117 h 1342117"/>
              <a:gd name="connsiteX0-61" fmla="*/ 3302454 w 7620000"/>
              <a:gd name="connsiteY0-62" fmla="*/ 1361167 h 1361167"/>
              <a:gd name="connsiteX1-63" fmla="*/ 0 w 7620000"/>
              <a:gd name="connsiteY1-64" fmla="*/ 381000 h 1361167"/>
              <a:gd name="connsiteX2-65" fmla="*/ 7620000 w 7620000"/>
              <a:gd name="connsiteY2-66" fmla="*/ 381000 h 1361167"/>
              <a:gd name="connsiteX3-67" fmla="*/ 4281714 w 7620000"/>
              <a:gd name="connsiteY3-68" fmla="*/ 1338942 h 1361167"/>
              <a:gd name="connsiteX4-69" fmla="*/ 3302454 w 7620000"/>
              <a:gd name="connsiteY4-70" fmla="*/ 1361167 h 1361167"/>
              <a:gd name="connsiteX0-71" fmla="*/ 3302454 w 7620000"/>
              <a:gd name="connsiteY0-72" fmla="*/ 1380217 h 1380217"/>
              <a:gd name="connsiteX1-73" fmla="*/ 0 w 7620000"/>
              <a:gd name="connsiteY1-74" fmla="*/ 400050 h 1380217"/>
              <a:gd name="connsiteX2-75" fmla="*/ 7620000 w 7620000"/>
              <a:gd name="connsiteY2-76" fmla="*/ 400050 h 1380217"/>
              <a:gd name="connsiteX3-77" fmla="*/ 4281714 w 7620000"/>
              <a:gd name="connsiteY3-78" fmla="*/ 1357992 h 1380217"/>
              <a:gd name="connsiteX4-79" fmla="*/ 3302454 w 7620000"/>
              <a:gd name="connsiteY4-80" fmla="*/ 1380217 h 1380217"/>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7620000" h="1380217">
                <a:moveTo>
                  <a:pt x="3302454" y="1380217"/>
                </a:moveTo>
                <a:lnTo>
                  <a:pt x="0" y="400050"/>
                </a:lnTo>
                <a:cubicBezTo>
                  <a:pt x="2187575" y="85725"/>
                  <a:pt x="4699000" y="0"/>
                  <a:pt x="7620000" y="400050"/>
                </a:cubicBezTo>
                <a:lnTo>
                  <a:pt x="4281714" y="1357992"/>
                </a:lnTo>
                <a:lnTo>
                  <a:pt x="3302454" y="1380217"/>
                </a:lnTo>
                <a:close/>
              </a:path>
            </a:pathLst>
          </a:custGeom>
          <a:solidFill>
            <a:srgbClr val="C2C1C1">
              <a:lumMod val="60000"/>
              <a:lumOff val="40000"/>
              <a:alpha val="40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a:ea typeface="微软雅黑" panose="020B0503020204020204" pitchFamily="34" charset="-122"/>
              <a:cs typeface="+mn-cs"/>
            </a:endParaRPr>
          </a:p>
        </p:txBody>
      </p:sp>
      <p:sp>
        <p:nvSpPr>
          <p:cNvPr id="16" name="任意多边形 15"/>
          <p:cNvSpPr/>
          <p:nvPr/>
        </p:nvSpPr>
        <p:spPr>
          <a:xfrm>
            <a:off x="1473548" y="3026929"/>
            <a:ext cx="2376000" cy="936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7" name="任意多边形 16"/>
          <p:cNvSpPr/>
          <p:nvPr/>
        </p:nvSpPr>
        <p:spPr>
          <a:xfrm>
            <a:off x="3084628" y="2896303"/>
            <a:ext cx="1008000" cy="720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9" name="任意多边形 18"/>
          <p:cNvSpPr/>
          <p:nvPr/>
        </p:nvSpPr>
        <p:spPr>
          <a:xfrm>
            <a:off x="4536061" y="2838246"/>
            <a:ext cx="0" cy="648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20" name="任意多边形 19"/>
          <p:cNvSpPr/>
          <p:nvPr/>
        </p:nvSpPr>
        <p:spPr>
          <a:xfrm flipH="1">
            <a:off x="4955161" y="2896303"/>
            <a:ext cx="1008000" cy="720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21" name="任意多边形 20"/>
          <p:cNvSpPr/>
          <p:nvPr/>
        </p:nvSpPr>
        <p:spPr>
          <a:xfrm flipH="1">
            <a:off x="5214599" y="3026929"/>
            <a:ext cx="2376000" cy="936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22" name="Oval 2"/>
          <p:cNvSpPr>
            <a:spLocks noChangeAspect="1" noChangeArrowheads="1"/>
          </p:cNvSpPr>
          <p:nvPr/>
        </p:nvSpPr>
        <p:spPr bwMode="auto">
          <a:xfrm>
            <a:off x="3911247" y="3589059"/>
            <a:ext cx="1254814" cy="1260000"/>
          </a:xfrm>
          <a:prstGeom prst="ellipse">
            <a:avLst/>
          </a:prstGeom>
          <a:solidFill>
            <a:srgbClr val="00B0F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fr-FR" altLang="zh-CN" sz="1800" b="0" i="0" u="none" strike="noStrike" kern="0" cap="none" spc="0" normalizeH="0" baseline="0" noProof="0" dirty="0" smtClean="0">
              <a:ln>
                <a:noFill/>
              </a:ln>
              <a:solidFill>
                <a:srgbClr val="21A3D0"/>
              </a:solidFill>
              <a:effectLst/>
              <a:uLnTx/>
              <a:uFillTx/>
              <a:latin typeface="Arial" panose="020B0604020202020204" pitchFamily="34" charset="0"/>
            </a:endParaRPr>
          </a:p>
        </p:txBody>
      </p:sp>
      <p:sp>
        <p:nvSpPr>
          <p:cNvPr id="23" name="TextBox 146"/>
          <p:cNvSpPr txBox="1">
            <a:spLocks noChangeArrowheads="1"/>
          </p:cNvSpPr>
          <p:nvPr/>
        </p:nvSpPr>
        <p:spPr bwMode="auto">
          <a:xfrm>
            <a:off x="4120994" y="3865116"/>
            <a:ext cx="835319" cy="1015663"/>
          </a:xfrm>
          <a:prstGeom prst="rect">
            <a:avLst/>
          </a:prstGeom>
        </p:spPr>
        <p:txBody>
          <a:bodyPr wrap="square">
            <a:spAutoFit/>
            <a:scene3d>
              <a:camera prst="orthographicFront"/>
              <a:lightRig rig="threePt" dir="t"/>
            </a:scene3d>
            <a:sp3d>
              <a:contourClr>
                <a:schemeClr val="tx1"/>
              </a:contourClr>
            </a:sp3d>
          </a:bodyPr>
          <a:lstStyle>
            <a:defPPr>
              <a:defRPr lang="zh-CN"/>
            </a:defPPr>
            <a:lvl1pPr algn="ctr" defTabSz="933450" fontAlgn="ctr">
              <a:buClr>
                <a:srgbClr val="FF0000"/>
              </a:buClr>
              <a:buSzPct val="70000"/>
              <a:defRPr sz="1400">
                <a:ln w="0">
                  <a:noFill/>
                </a:ln>
                <a:solidFill>
                  <a:schemeClr val="bg1"/>
                </a:solidFill>
                <a:latin typeface="微软雅黑" panose="020B0503020204020204" pitchFamily="34" charset="-122"/>
                <a:ea typeface="微软雅黑" panose="020B0503020204020204" pitchFamily="34" charset="-122"/>
              </a:defRPr>
            </a:lvl1pPr>
          </a:lstStyle>
          <a:p>
            <a:pPr marL="0" marR="0" lvl="0" indent="0" algn="ctr" defTabSz="93345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r>
              <a:rPr kumimoji="0" lang="zh-CN" altLang="en-US" sz="2000" b="0" i="0" u="none" strike="noStrike" kern="0" cap="none" spc="0" normalizeH="0" baseline="0" noProof="0" dirty="0" smtClean="0">
                <a:ln w="0">
                  <a:noFill/>
                </a:ln>
                <a:solidFill>
                  <a:srgbClr val="F8F8F8"/>
                </a:solidFill>
                <a:effectLst/>
                <a:uLnTx/>
                <a:uFillTx/>
                <a:latin typeface="微软雅黑" panose="020B0503020204020204" pitchFamily="34" charset="-122"/>
                <a:ea typeface="微软雅黑" panose="020B0503020204020204" pitchFamily="34" charset="-122"/>
              </a:rPr>
              <a:t>关键技术</a:t>
            </a:r>
            <a:endParaRPr kumimoji="0" lang="en-US" altLang="zh-CN" sz="2000" b="0" i="0" u="none" strike="noStrike" kern="0" cap="none" spc="0" normalizeH="0" baseline="0" noProof="0" dirty="0" smtClean="0">
              <a:ln w="0">
                <a:noFill/>
              </a:ln>
              <a:solidFill>
                <a:srgbClr val="F8F8F8"/>
              </a:solidFill>
              <a:effectLst/>
              <a:uLnTx/>
              <a:uFillTx/>
              <a:latin typeface="微软雅黑" panose="020B0503020204020204" pitchFamily="34" charset="-122"/>
              <a:ea typeface="微软雅黑" panose="020B0503020204020204" pitchFamily="34" charset="-122"/>
            </a:endParaRPr>
          </a:p>
          <a:p>
            <a:pPr marL="0" marR="0" lvl="0" indent="0" algn="ctr" defTabSz="93345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endParaRPr kumimoji="0" lang="en-US" altLang="zh-CN" sz="2000" b="0" i="0" u="none" strike="noStrike" kern="0" cap="none" spc="0" normalizeH="0" baseline="0" noProof="0" dirty="0">
              <a:ln w="0">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36" name="Freeform 8"/>
          <p:cNvSpPr/>
          <p:nvPr/>
        </p:nvSpPr>
        <p:spPr bwMode="auto">
          <a:xfrm>
            <a:off x="2410900" y="1265029"/>
            <a:ext cx="1358710" cy="1612334"/>
          </a:xfrm>
          <a:custGeom>
            <a:avLst/>
            <a:gdLst/>
            <a:ahLst/>
            <a:cxnLst>
              <a:cxn ang="0">
                <a:pos x="0" y="0"/>
              </a:cxn>
              <a:cxn ang="0">
                <a:pos x="117" y="7"/>
              </a:cxn>
              <a:cxn ang="0">
                <a:pos x="117" y="115"/>
              </a:cxn>
              <a:cxn ang="0">
                <a:pos x="0" y="122"/>
              </a:cxn>
              <a:cxn ang="0">
                <a:pos x="0" y="0"/>
              </a:cxn>
            </a:cxnLst>
            <a:rect l="0" t="0" r="r" b="b"/>
            <a:pathLst>
              <a:path w="117" h="122">
                <a:moveTo>
                  <a:pt x="0" y="0"/>
                </a:moveTo>
                <a:cubicBezTo>
                  <a:pt x="39" y="3"/>
                  <a:pt x="74" y="6"/>
                  <a:pt x="117" y="7"/>
                </a:cubicBezTo>
                <a:lnTo>
                  <a:pt x="117" y="115"/>
                </a:lnTo>
                <a:cubicBezTo>
                  <a:pt x="78" y="117"/>
                  <a:pt x="39" y="119"/>
                  <a:pt x="0" y="122"/>
                </a:cubicBezTo>
                <a:lnTo>
                  <a:pt x="0" y="0"/>
                </a:lnTo>
                <a:close/>
              </a:path>
            </a:pathLst>
          </a:custGeom>
          <a:solidFill>
            <a:srgbClr val="00B0F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37" name="AutoShape 287"/>
          <p:cNvSpPr>
            <a:spLocks noChangeAspect="1" noChangeArrowheads="1"/>
          </p:cNvSpPr>
          <p:nvPr/>
        </p:nvSpPr>
        <p:spPr bwMode="auto">
          <a:xfrm>
            <a:off x="2323764" y="18391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38" name="AutoShape 287"/>
          <p:cNvSpPr>
            <a:spLocks noChangeAspect="1" noChangeArrowheads="1"/>
          </p:cNvSpPr>
          <p:nvPr/>
        </p:nvSpPr>
        <p:spPr bwMode="auto">
          <a:xfrm>
            <a:off x="2323764" y="21820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39" name="Freeform 9"/>
          <p:cNvSpPr/>
          <p:nvPr/>
        </p:nvSpPr>
        <p:spPr bwMode="auto">
          <a:xfrm>
            <a:off x="3874125" y="1368761"/>
            <a:ext cx="1312258" cy="1427311"/>
          </a:xfrm>
          <a:custGeom>
            <a:avLst/>
            <a:gdLst/>
            <a:ahLst/>
            <a:cxnLst>
              <a:cxn ang="0">
                <a:pos x="1" y="0"/>
              </a:cxn>
              <a:cxn ang="0">
                <a:pos x="113" y="0"/>
              </a:cxn>
              <a:cxn ang="0">
                <a:pos x="113" y="108"/>
              </a:cxn>
              <a:cxn ang="0">
                <a:pos x="0" y="108"/>
              </a:cxn>
              <a:cxn ang="0">
                <a:pos x="1" y="0"/>
              </a:cxn>
            </a:cxnLst>
            <a:rect l="0" t="0" r="r" b="b"/>
            <a:pathLst>
              <a:path w="113" h="108">
                <a:moveTo>
                  <a:pt x="1" y="0"/>
                </a:moveTo>
                <a:cubicBezTo>
                  <a:pt x="38" y="1"/>
                  <a:pt x="75" y="1"/>
                  <a:pt x="113" y="0"/>
                </a:cubicBezTo>
                <a:lnTo>
                  <a:pt x="113" y="108"/>
                </a:lnTo>
                <a:cubicBezTo>
                  <a:pt x="76" y="107"/>
                  <a:pt x="38" y="107"/>
                  <a:pt x="0" y="108"/>
                </a:cubicBezTo>
                <a:lnTo>
                  <a:pt x="1" y="0"/>
                </a:lnTo>
                <a:close/>
              </a:path>
            </a:pathLst>
          </a:custGeom>
          <a:solidFill>
            <a:srgbClr val="009ED6"/>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40" name="AutoShape 287"/>
          <p:cNvSpPr>
            <a:spLocks noChangeAspect="1" noChangeArrowheads="1"/>
          </p:cNvSpPr>
          <p:nvPr/>
        </p:nvSpPr>
        <p:spPr bwMode="auto">
          <a:xfrm>
            <a:off x="3758864" y="18391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1" name="AutoShape 287"/>
          <p:cNvSpPr>
            <a:spLocks noChangeAspect="1" noChangeArrowheads="1"/>
          </p:cNvSpPr>
          <p:nvPr/>
        </p:nvSpPr>
        <p:spPr bwMode="auto">
          <a:xfrm>
            <a:off x="3758864" y="21820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2" name="Freeform 7"/>
          <p:cNvSpPr/>
          <p:nvPr/>
        </p:nvSpPr>
        <p:spPr bwMode="auto">
          <a:xfrm>
            <a:off x="715415" y="1026326"/>
            <a:ext cx="1579356" cy="2048456"/>
          </a:xfrm>
          <a:custGeom>
            <a:avLst/>
            <a:gdLst/>
            <a:ahLst/>
            <a:cxnLst>
              <a:cxn ang="0">
                <a:pos x="0" y="0"/>
              </a:cxn>
              <a:cxn ang="0">
                <a:pos x="136" y="15"/>
              </a:cxn>
              <a:cxn ang="0">
                <a:pos x="136" y="139"/>
              </a:cxn>
              <a:cxn ang="0">
                <a:pos x="0" y="155"/>
              </a:cxn>
              <a:cxn ang="0">
                <a:pos x="0" y="0"/>
              </a:cxn>
            </a:cxnLst>
            <a:rect l="0" t="0" r="r" b="b"/>
            <a:pathLst>
              <a:path w="136" h="155">
                <a:moveTo>
                  <a:pt x="0" y="0"/>
                </a:moveTo>
                <a:cubicBezTo>
                  <a:pt x="45" y="6"/>
                  <a:pt x="91" y="12"/>
                  <a:pt x="136" y="15"/>
                </a:cubicBezTo>
                <a:lnTo>
                  <a:pt x="136" y="139"/>
                </a:lnTo>
                <a:cubicBezTo>
                  <a:pt x="90" y="144"/>
                  <a:pt x="45" y="149"/>
                  <a:pt x="0" y="155"/>
                </a:cubicBezTo>
                <a:cubicBezTo>
                  <a:pt x="0" y="103"/>
                  <a:pt x="0" y="52"/>
                  <a:pt x="0" y="0"/>
                </a:cubicBezTo>
                <a:close/>
              </a:path>
            </a:pathLst>
          </a:custGeom>
          <a:solidFill>
            <a:srgbClr val="0070C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43" name="AutoShape 287"/>
          <p:cNvSpPr>
            <a:spLocks noChangeAspect="1" noChangeArrowheads="1"/>
          </p:cNvSpPr>
          <p:nvPr/>
        </p:nvSpPr>
        <p:spPr bwMode="auto">
          <a:xfrm>
            <a:off x="761664" y="20296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4" name="AutoShape 287"/>
          <p:cNvSpPr>
            <a:spLocks noChangeAspect="1" noChangeArrowheads="1"/>
          </p:cNvSpPr>
          <p:nvPr/>
        </p:nvSpPr>
        <p:spPr bwMode="auto">
          <a:xfrm>
            <a:off x="761664" y="23598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5" name="AutoShape 287"/>
          <p:cNvSpPr>
            <a:spLocks noChangeAspect="1" noChangeArrowheads="1"/>
          </p:cNvSpPr>
          <p:nvPr/>
        </p:nvSpPr>
        <p:spPr bwMode="auto">
          <a:xfrm>
            <a:off x="761664" y="16994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6" name="Freeform 10"/>
          <p:cNvSpPr/>
          <p:nvPr/>
        </p:nvSpPr>
        <p:spPr bwMode="auto">
          <a:xfrm>
            <a:off x="5302513" y="1278246"/>
            <a:ext cx="1323871" cy="1599117"/>
          </a:xfrm>
          <a:custGeom>
            <a:avLst/>
            <a:gdLst/>
            <a:ahLst/>
            <a:cxnLst>
              <a:cxn ang="0">
                <a:pos x="0" y="6"/>
              </a:cxn>
              <a:cxn ang="0">
                <a:pos x="114" y="0"/>
              </a:cxn>
              <a:cxn ang="0">
                <a:pos x="114" y="121"/>
              </a:cxn>
              <a:cxn ang="0">
                <a:pos x="0" y="115"/>
              </a:cxn>
              <a:cxn ang="0">
                <a:pos x="0" y="6"/>
              </a:cxn>
            </a:cxnLst>
            <a:rect l="0" t="0" r="r" b="b"/>
            <a:pathLst>
              <a:path w="114" h="121">
                <a:moveTo>
                  <a:pt x="0" y="6"/>
                </a:moveTo>
                <a:cubicBezTo>
                  <a:pt x="38" y="5"/>
                  <a:pt x="76" y="3"/>
                  <a:pt x="114" y="0"/>
                </a:cubicBezTo>
                <a:lnTo>
                  <a:pt x="114" y="121"/>
                </a:lnTo>
                <a:cubicBezTo>
                  <a:pt x="76" y="118"/>
                  <a:pt x="38" y="116"/>
                  <a:pt x="0" y="115"/>
                </a:cubicBezTo>
                <a:lnTo>
                  <a:pt x="0" y="6"/>
                </a:lnTo>
                <a:close/>
              </a:path>
            </a:pathLst>
          </a:custGeom>
          <a:solidFill>
            <a:srgbClr val="00B0F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47" name="AutoShape 287"/>
          <p:cNvSpPr>
            <a:spLocks noChangeAspect="1" noChangeArrowheads="1"/>
          </p:cNvSpPr>
          <p:nvPr/>
        </p:nvSpPr>
        <p:spPr bwMode="auto">
          <a:xfrm>
            <a:off x="5219364" y="18391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48" name="AutoShape 287"/>
          <p:cNvSpPr>
            <a:spLocks noChangeAspect="1" noChangeArrowheads="1"/>
          </p:cNvSpPr>
          <p:nvPr/>
        </p:nvSpPr>
        <p:spPr bwMode="auto">
          <a:xfrm>
            <a:off x="5219364" y="21820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49" name="Freeform 11"/>
          <p:cNvSpPr/>
          <p:nvPr/>
        </p:nvSpPr>
        <p:spPr bwMode="auto">
          <a:xfrm>
            <a:off x="6765739" y="1026326"/>
            <a:ext cx="1590968" cy="2048456"/>
          </a:xfrm>
          <a:custGeom>
            <a:avLst/>
            <a:gdLst/>
            <a:ahLst/>
            <a:cxnLst>
              <a:cxn ang="0">
                <a:pos x="1" y="15"/>
              </a:cxn>
              <a:cxn ang="0">
                <a:pos x="137" y="0"/>
              </a:cxn>
              <a:cxn ang="0">
                <a:pos x="137" y="155"/>
              </a:cxn>
              <a:cxn ang="0">
                <a:pos x="0" y="139"/>
              </a:cxn>
              <a:cxn ang="0">
                <a:pos x="1" y="15"/>
              </a:cxn>
            </a:cxnLst>
            <a:rect l="0" t="0" r="r" b="b"/>
            <a:pathLst>
              <a:path w="137" h="155">
                <a:moveTo>
                  <a:pt x="1" y="15"/>
                </a:moveTo>
                <a:cubicBezTo>
                  <a:pt x="46" y="12"/>
                  <a:pt x="92" y="6"/>
                  <a:pt x="137" y="0"/>
                </a:cubicBezTo>
                <a:cubicBezTo>
                  <a:pt x="137" y="52"/>
                  <a:pt x="137" y="103"/>
                  <a:pt x="137" y="155"/>
                </a:cubicBezTo>
                <a:cubicBezTo>
                  <a:pt x="92" y="149"/>
                  <a:pt x="46" y="143"/>
                  <a:pt x="0" y="139"/>
                </a:cubicBezTo>
                <a:lnTo>
                  <a:pt x="1" y="15"/>
                </a:lnTo>
                <a:close/>
              </a:path>
            </a:pathLst>
          </a:custGeom>
          <a:solidFill>
            <a:srgbClr val="0070C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50" name="AutoShape 287"/>
          <p:cNvSpPr>
            <a:spLocks noChangeAspect="1" noChangeArrowheads="1"/>
          </p:cNvSpPr>
          <p:nvPr/>
        </p:nvSpPr>
        <p:spPr bwMode="auto">
          <a:xfrm>
            <a:off x="6794164" y="20296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51" name="AutoShape 287"/>
          <p:cNvSpPr>
            <a:spLocks noChangeAspect="1" noChangeArrowheads="1"/>
          </p:cNvSpPr>
          <p:nvPr/>
        </p:nvSpPr>
        <p:spPr bwMode="auto">
          <a:xfrm>
            <a:off x="6794164" y="23598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52" name="AutoShape 287"/>
          <p:cNvSpPr>
            <a:spLocks noChangeAspect="1" noChangeArrowheads="1"/>
          </p:cNvSpPr>
          <p:nvPr/>
        </p:nvSpPr>
        <p:spPr bwMode="auto">
          <a:xfrm>
            <a:off x="6794164" y="16994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400" fill="hold"/>
                                        <p:tgtEl>
                                          <p:spTgt spid="23"/>
                                        </p:tgtEl>
                                        <p:attrNameLst>
                                          <p:attrName>ppt_w</p:attrName>
                                        </p:attrNameLst>
                                      </p:cBhvr>
                                      <p:tavLst>
                                        <p:tav tm="0">
                                          <p:val>
                                            <p:fltVal val="0"/>
                                          </p:val>
                                        </p:tav>
                                        <p:tav tm="100000">
                                          <p:val>
                                            <p:strVal val="#ppt_w"/>
                                          </p:val>
                                        </p:tav>
                                      </p:tavLst>
                                    </p:anim>
                                    <p:anim calcmode="lin" valueType="num">
                                      <p:cBhvr>
                                        <p:cTn id="14" dur="400" fill="hold"/>
                                        <p:tgtEl>
                                          <p:spTgt spid="23"/>
                                        </p:tgtEl>
                                        <p:attrNameLst>
                                          <p:attrName>ppt_h</p:attrName>
                                        </p:attrNameLst>
                                      </p:cBhvr>
                                      <p:tavLst>
                                        <p:tav tm="0">
                                          <p:val>
                                            <p:fltVal val="0"/>
                                          </p:val>
                                        </p:tav>
                                        <p:tav tm="100000">
                                          <p:val>
                                            <p:strVal val="#ppt_h"/>
                                          </p:val>
                                        </p:tav>
                                      </p:tavLst>
                                    </p:anim>
                                    <p:anim calcmode="lin" valueType="num">
                                      <p:cBhvr>
                                        <p:cTn id="15" dur="400" fill="hold"/>
                                        <p:tgtEl>
                                          <p:spTgt spid="23"/>
                                        </p:tgtEl>
                                        <p:attrNameLst>
                                          <p:attrName>style.rotation</p:attrName>
                                        </p:attrNameLst>
                                      </p:cBhvr>
                                      <p:tavLst>
                                        <p:tav tm="0">
                                          <p:val>
                                            <p:fltVal val="90"/>
                                          </p:val>
                                        </p:tav>
                                        <p:tav tm="100000">
                                          <p:val>
                                            <p:fltVal val="0"/>
                                          </p:val>
                                        </p:tav>
                                      </p:tavLst>
                                    </p:anim>
                                    <p:animEffect transition="in" filter="fade">
                                      <p:cBhvr>
                                        <p:cTn id="16" dur="400"/>
                                        <p:tgtEl>
                                          <p:spTgt spid="2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anim calcmode="lin" valueType="num">
                                      <p:cBhvr>
                                        <p:cTn id="29" dur="500" fill="hold"/>
                                        <p:tgtEl>
                                          <p:spTgt spid="42"/>
                                        </p:tgtEl>
                                        <p:attrNameLst>
                                          <p:attrName>ppt_x</p:attrName>
                                        </p:attrNameLst>
                                      </p:cBhvr>
                                      <p:tavLst>
                                        <p:tav tm="0">
                                          <p:val>
                                            <p:strVal val="#ppt_x"/>
                                          </p:val>
                                        </p:tav>
                                        <p:tav tm="100000">
                                          <p:val>
                                            <p:strVal val="#ppt_x"/>
                                          </p:val>
                                        </p:tav>
                                      </p:tavLst>
                                    </p:anim>
                                    <p:anim calcmode="lin" valueType="num">
                                      <p:cBhvr>
                                        <p:cTn id="30" dur="5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anim calcmode="lin" valueType="num">
                                      <p:cBhvr>
                                        <p:cTn id="34" dur="500" fill="hold"/>
                                        <p:tgtEl>
                                          <p:spTgt spid="43"/>
                                        </p:tgtEl>
                                        <p:attrNameLst>
                                          <p:attrName>ppt_x</p:attrName>
                                        </p:attrNameLst>
                                      </p:cBhvr>
                                      <p:tavLst>
                                        <p:tav tm="0">
                                          <p:val>
                                            <p:strVal val="#ppt_x"/>
                                          </p:val>
                                        </p:tav>
                                        <p:tav tm="100000">
                                          <p:val>
                                            <p:strVal val="#ppt_x"/>
                                          </p:val>
                                        </p:tav>
                                      </p:tavLst>
                                    </p:anim>
                                    <p:anim calcmode="lin" valueType="num">
                                      <p:cBhvr>
                                        <p:cTn id="35" dur="5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anim calcmode="lin" valueType="num">
                                      <p:cBhvr>
                                        <p:cTn id="39" dur="500" fill="hold"/>
                                        <p:tgtEl>
                                          <p:spTgt spid="44"/>
                                        </p:tgtEl>
                                        <p:attrNameLst>
                                          <p:attrName>ppt_x</p:attrName>
                                        </p:attrNameLst>
                                      </p:cBhvr>
                                      <p:tavLst>
                                        <p:tav tm="0">
                                          <p:val>
                                            <p:strVal val="#ppt_x"/>
                                          </p:val>
                                        </p:tav>
                                        <p:tav tm="100000">
                                          <p:val>
                                            <p:strVal val="#ppt_x"/>
                                          </p:val>
                                        </p:tav>
                                      </p:tavLst>
                                    </p:anim>
                                    <p:anim calcmode="lin" valueType="num">
                                      <p:cBhvr>
                                        <p:cTn id="40" dur="500" fill="hold"/>
                                        <p:tgtEl>
                                          <p:spTgt spid="4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anim calcmode="lin" valueType="num">
                                      <p:cBhvr>
                                        <p:cTn id="44" dur="500" fill="hold"/>
                                        <p:tgtEl>
                                          <p:spTgt spid="45"/>
                                        </p:tgtEl>
                                        <p:attrNameLst>
                                          <p:attrName>ppt_x</p:attrName>
                                        </p:attrNameLst>
                                      </p:cBhvr>
                                      <p:tavLst>
                                        <p:tav tm="0">
                                          <p:val>
                                            <p:strVal val="#ppt_x"/>
                                          </p:val>
                                        </p:tav>
                                        <p:tav tm="100000">
                                          <p:val>
                                            <p:strVal val="#ppt_x"/>
                                          </p:val>
                                        </p:tav>
                                      </p:tavLst>
                                    </p:anim>
                                    <p:anim calcmode="lin" valueType="num">
                                      <p:cBhvr>
                                        <p:cTn id="45" dur="5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anim calcmode="lin" valueType="num">
                                      <p:cBhvr>
                                        <p:cTn id="64" dur="500" fill="hold"/>
                                        <p:tgtEl>
                                          <p:spTgt spid="38"/>
                                        </p:tgtEl>
                                        <p:attrNameLst>
                                          <p:attrName>ppt_x</p:attrName>
                                        </p:attrNameLst>
                                      </p:cBhvr>
                                      <p:tavLst>
                                        <p:tav tm="0">
                                          <p:val>
                                            <p:strVal val="#ppt_x"/>
                                          </p:val>
                                        </p:tav>
                                        <p:tav tm="100000">
                                          <p:val>
                                            <p:strVal val="#ppt_x"/>
                                          </p:val>
                                        </p:tav>
                                      </p:tavLst>
                                    </p:anim>
                                    <p:anim calcmode="lin" valueType="num">
                                      <p:cBhvr>
                                        <p:cTn id="65" dur="500" fill="hold"/>
                                        <p:tgtEl>
                                          <p:spTgt spid="38"/>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4"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500"/>
                                        <p:tgtEl>
                                          <p:spTgt spid="19"/>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strVal val="#ppt_x"/>
                                          </p:val>
                                        </p:tav>
                                        <p:tav tm="100000">
                                          <p:val>
                                            <p:strVal val="#ppt_x"/>
                                          </p:val>
                                        </p:tav>
                                      </p:tavLst>
                                    </p:anim>
                                    <p:anim calcmode="lin" valueType="num">
                                      <p:cBhvr>
                                        <p:cTn id="75" dur="500" fill="hold"/>
                                        <p:tgtEl>
                                          <p:spTgt spid="3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anim calcmode="lin" valueType="num">
                                      <p:cBhvr>
                                        <p:cTn id="79" dur="500" fill="hold"/>
                                        <p:tgtEl>
                                          <p:spTgt spid="40"/>
                                        </p:tgtEl>
                                        <p:attrNameLst>
                                          <p:attrName>ppt_x</p:attrName>
                                        </p:attrNameLst>
                                      </p:cBhvr>
                                      <p:tavLst>
                                        <p:tav tm="0">
                                          <p:val>
                                            <p:strVal val="#ppt_x"/>
                                          </p:val>
                                        </p:tav>
                                        <p:tav tm="100000">
                                          <p:val>
                                            <p:strVal val="#ppt_x"/>
                                          </p:val>
                                        </p:tav>
                                      </p:tavLst>
                                    </p:anim>
                                    <p:anim calcmode="lin" valueType="num">
                                      <p:cBhvr>
                                        <p:cTn id="80" dur="500" fill="hold"/>
                                        <p:tgtEl>
                                          <p:spTgt spid="4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anim calcmode="lin" valueType="num">
                                      <p:cBhvr>
                                        <p:cTn id="84" dur="500" fill="hold"/>
                                        <p:tgtEl>
                                          <p:spTgt spid="41"/>
                                        </p:tgtEl>
                                        <p:attrNameLst>
                                          <p:attrName>ppt_x</p:attrName>
                                        </p:attrNameLst>
                                      </p:cBhvr>
                                      <p:tavLst>
                                        <p:tav tm="0">
                                          <p:val>
                                            <p:strVal val="#ppt_x"/>
                                          </p:val>
                                        </p:tav>
                                        <p:tav tm="100000">
                                          <p:val>
                                            <p:strVal val="#ppt_x"/>
                                          </p:val>
                                        </p:tav>
                                      </p:tavLst>
                                    </p:anim>
                                    <p:anim calcmode="lin" valueType="num">
                                      <p:cBhvr>
                                        <p:cTn id="85" dur="500" fill="hold"/>
                                        <p:tgtEl>
                                          <p:spTgt spid="41"/>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5000"/>
                            </p:stCondLst>
                            <p:childTnLst>
                              <p:par>
                                <p:cTn id="91" presetID="42"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anim calcmode="lin" valueType="num">
                                      <p:cBhvr>
                                        <p:cTn id="94" dur="500" fill="hold"/>
                                        <p:tgtEl>
                                          <p:spTgt spid="46"/>
                                        </p:tgtEl>
                                        <p:attrNameLst>
                                          <p:attrName>ppt_x</p:attrName>
                                        </p:attrNameLst>
                                      </p:cBhvr>
                                      <p:tavLst>
                                        <p:tav tm="0">
                                          <p:val>
                                            <p:strVal val="#ppt_x"/>
                                          </p:val>
                                        </p:tav>
                                        <p:tav tm="100000">
                                          <p:val>
                                            <p:strVal val="#ppt_x"/>
                                          </p:val>
                                        </p:tav>
                                      </p:tavLst>
                                    </p:anim>
                                    <p:anim calcmode="lin" valueType="num">
                                      <p:cBhvr>
                                        <p:cTn id="95" dur="500" fill="hold"/>
                                        <p:tgtEl>
                                          <p:spTgt spid="4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anim calcmode="lin" valueType="num">
                                      <p:cBhvr>
                                        <p:cTn id="99" dur="500" fill="hold"/>
                                        <p:tgtEl>
                                          <p:spTgt spid="47"/>
                                        </p:tgtEl>
                                        <p:attrNameLst>
                                          <p:attrName>ppt_x</p:attrName>
                                        </p:attrNameLst>
                                      </p:cBhvr>
                                      <p:tavLst>
                                        <p:tav tm="0">
                                          <p:val>
                                            <p:strVal val="#ppt_x"/>
                                          </p:val>
                                        </p:tav>
                                        <p:tav tm="100000">
                                          <p:val>
                                            <p:strVal val="#ppt_x"/>
                                          </p:val>
                                        </p:tav>
                                      </p:tavLst>
                                    </p:anim>
                                    <p:anim calcmode="lin" valueType="num">
                                      <p:cBhvr>
                                        <p:cTn id="100" dur="500" fill="hold"/>
                                        <p:tgtEl>
                                          <p:spTgt spid="4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strVal val="#ppt_x"/>
                                          </p:val>
                                        </p:tav>
                                        <p:tav tm="100000">
                                          <p:val>
                                            <p:strVal val="#ppt_x"/>
                                          </p:val>
                                        </p:tav>
                                      </p:tavLst>
                                    </p:anim>
                                    <p:anim calcmode="lin" valueType="num">
                                      <p:cBhvr>
                                        <p:cTn id="105" dur="500" fill="hold"/>
                                        <p:tgtEl>
                                          <p:spTgt spid="48"/>
                                        </p:tgtEl>
                                        <p:attrNameLst>
                                          <p:attrName>ppt_y</p:attrName>
                                        </p:attrNameLst>
                                      </p:cBhvr>
                                      <p:tavLst>
                                        <p:tav tm="0">
                                          <p:val>
                                            <p:strVal val="#ppt_y+.1"/>
                                          </p:val>
                                        </p:tav>
                                        <p:tav tm="100000">
                                          <p:val>
                                            <p:strVal val="#ppt_y"/>
                                          </p:val>
                                        </p:tav>
                                      </p:tavLst>
                                    </p:anim>
                                  </p:childTnLst>
                                </p:cTn>
                              </p:par>
                            </p:childTnLst>
                          </p:cTn>
                        </p:par>
                        <p:par>
                          <p:cTn id="106" fill="hold">
                            <p:stCondLst>
                              <p:cond delay="5500"/>
                            </p:stCondLst>
                            <p:childTnLst>
                              <p:par>
                                <p:cTn id="107" presetID="22" presetClass="entr" presetSubtype="8"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left)">
                                      <p:cBhvr>
                                        <p:cTn id="109" dur="500"/>
                                        <p:tgtEl>
                                          <p:spTgt spid="21"/>
                                        </p:tgtEl>
                                      </p:cBhvr>
                                    </p:animEffect>
                                  </p:childTnLst>
                                </p:cTn>
                              </p:par>
                            </p:childTnLst>
                          </p:cTn>
                        </p:par>
                        <p:par>
                          <p:cTn id="110" fill="hold">
                            <p:stCondLst>
                              <p:cond delay="6000"/>
                            </p:stCondLst>
                            <p:childTnLst>
                              <p:par>
                                <p:cTn id="111" presetID="42" presetClass="entr" presetSubtype="0"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anim calcmode="lin" valueType="num">
                                      <p:cBhvr>
                                        <p:cTn id="114" dur="500" fill="hold"/>
                                        <p:tgtEl>
                                          <p:spTgt spid="49"/>
                                        </p:tgtEl>
                                        <p:attrNameLst>
                                          <p:attrName>ppt_x</p:attrName>
                                        </p:attrNameLst>
                                      </p:cBhvr>
                                      <p:tavLst>
                                        <p:tav tm="0">
                                          <p:val>
                                            <p:strVal val="#ppt_x"/>
                                          </p:val>
                                        </p:tav>
                                        <p:tav tm="100000">
                                          <p:val>
                                            <p:strVal val="#ppt_x"/>
                                          </p:val>
                                        </p:tav>
                                      </p:tavLst>
                                    </p:anim>
                                    <p:anim calcmode="lin" valueType="num">
                                      <p:cBhvr>
                                        <p:cTn id="115" dur="500" fill="hold"/>
                                        <p:tgtEl>
                                          <p:spTgt spid="49"/>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anim calcmode="lin" valueType="num">
                                      <p:cBhvr>
                                        <p:cTn id="119" dur="500" fill="hold"/>
                                        <p:tgtEl>
                                          <p:spTgt spid="50"/>
                                        </p:tgtEl>
                                        <p:attrNameLst>
                                          <p:attrName>ppt_x</p:attrName>
                                        </p:attrNameLst>
                                      </p:cBhvr>
                                      <p:tavLst>
                                        <p:tav tm="0">
                                          <p:val>
                                            <p:strVal val="#ppt_x"/>
                                          </p:val>
                                        </p:tav>
                                        <p:tav tm="100000">
                                          <p:val>
                                            <p:strVal val="#ppt_x"/>
                                          </p:val>
                                        </p:tav>
                                      </p:tavLst>
                                    </p:anim>
                                    <p:anim calcmode="lin" valueType="num">
                                      <p:cBhvr>
                                        <p:cTn id="120" dur="500" fill="hold"/>
                                        <p:tgtEl>
                                          <p:spTgt spid="50"/>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anim calcmode="lin" valueType="num">
                                      <p:cBhvr>
                                        <p:cTn id="124" dur="500" fill="hold"/>
                                        <p:tgtEl>
                                          <p:spTgt spid="51"/>
                                        </p:tgtEl>
                                        <p:attrNameLst>
                                          <p:attrName>ppt_x</p:attrName>
                                        </p:attrNameLst>
                                      </p:cBhvr>
                                      <p:tavLst>
                                        <p:tav tm="0">
                                          <p:val>
                                            <p:strVal val="#ppt_x"/>
                                          </p:val>
                                        </p:tav>
                                        <p:tav tm="100000">
                                          <p:val>
                                            <p:strVal val="#ppt_x"/>
                                          </p:val>
                                        </p:tav>
                                      </p:tavLst>
                                    </p:anim>
                                    <p:anim calcmode="lin" valueType="num">
                                      <p:cBhvr>
                                        <p:cTn id="125" dur="500" fill="hold"/>
                                        <p:tgtEl>
                                          <p:spTgt spid="51"/>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anim calcmode="lin" valueType="num">
                                      <p:cBhvr>
                                        <p:cTn id="129" dur="500" fill="hold"/>
                                        <p:tgtEl>
                                          <p:spTgt spid="52"/>
                                        </p:tgtEl>
                                        <p:attrNameLst>
                                          <p:attrName>ppt_x</p:attrName>
                                        </p:attrNameLst>
                                      </p:cBhvr>
                                      <p:tavLst>
                                        <p:tav tm="0">
                                          <p:val>
                                            <p:strVal val="#ppt_x"/>
                                          </p:val>
                                        </p:tav>
                                        <p:tav tm="100000">
                                          <p:val>
                                            <p:strVal val="#ppt_x"/>
                                          </p:val>
                                        </p:tav>
                                      </p:tavLst>
                                    </p:anim>
                                    <p:anim calcmode="lin" valueType="num">
                                      <p:cBhvr>
                                        <p:cTn id="130"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2" grpId="0" animBg="1"/>
      <p:bldP spid="23" grpId="0"/>
      <p:bldP spid="36" grpId="0" animBg="1"/>
      <p:bldP spid="37" grpId="0"/>
      <p:bldP spid="38" grpId="0"/>
      <p:bldP spid="39" grpId="0" animBg="1"/>
      <p:bldP spid="40" grpId="0"/>
      <p:bldP spid="41" grpId="0"/>
      <p:bldP spid="42" grpId="0" animBg="1"/>
      <p:bldP spid="43" grpId="0"/>
      <p:bldP spid="44" grpId="0"/>
      <p:bldP spid="45" grpId="0"/>
      <p:bldP spid="46" grpId="0" animBg="1"/>
      <p:bldP spid="47" grpId="0"/>
      <p:bldP spid="48" grpId="0"/>
      <p:bldP spid="49" grpId="0" animBg="1"/>
      <p:bldP spid="50" grpId="0"/>
      <p:bldP spid="51" grpId="0"/>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825838" y="134947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2"/>
                </a:solidFill>
                <a:latin typeface="+mn-ea"/>
                <a:cs typeface="Arial Unicode MS" panose="020B0604020202020204" pitchFamily="34" charset="-122"/>
              </a:rPr>
              <a:t>01</a:t>
            </a:r>
            <a:endParaRPr lang="zh-CN" altLang="en-US" sz="3200" b="1" dirty="0">
              <a:solidFill>
                <a:schemeClr val="tx2"/>
              </a:solidFill>
              <a:latin typeface="+mn-ea"/>
              <a:cs typeface="Arial Unicode MS" panose="020B0604020202020204" pitchFamily="34" charset="-122"/>
            </a:endParaRPr>
          </a:p>
        </p:txBody>
      </p:sp>
      <p:sp>
        <p:nvSpPr>
          <p:cNvPr id="25" name="矩形 24"/>
          <p:cNvSpPr/>
          <p:nvPr/>
        </p:nvSpPr>
        <p:spPr>
          <a:xfrm>
            <a:off x="1588" y="2375585"/>
            <a:ext cx="1402632" cy="19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6" name="同心圆 25"/>
          <p:cNvSpPr/>
          <p:nvPr/>
        </p:nvSpPr>
        <p:spPr>
          <a:xfrm>
            <a:off x="628473" y="1167594"/>
            <a:ext cx="1423818" cy="1404156"/>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27" name="TextBox 26"/>
          <p:cNvSpPr txBox="1"/>
          <p:nvPr/>
        </p:nvSpPr>
        <p:spPr>
          <a:xfrm>
            <a:off x="2132861" y="1346799"/>
            <a:ext cx="2511147" cy="959943"/>
          </a:xfrm>
          <a:prstGeom prst="rect">
            <a:avLst/>
          </a:prstGeom>
          <a:noFill/>
        </p:spPr>
        <p:txBody>
          <a:bodyPr wrap="square" rtlCol="0">
            <a:spAutoFit/>
          </a:bodyPr>
          <a:lstStyle/>
          <a:p>
            <a:pPr algn="just">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详</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4909272" y="185819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2"/>
                </a:solidFill>
                <a:latin typeface="+mn-ea"/>
                <a:cs typeface="Arial Unicode MS" panose="020B0604020202020204" pitchFamily="34" charset="-122"/>
              </a:rPr>
              <a:t>02</a:t>
            </a:r>
            <a:endParaRPr lang="zh-CN" altLang="en-US" sz="3200" b="1" dirty="0">
              <a:solidFill>
                <a:schemeClr val="bg2"/>
              </a:solidFill>
              <a:latin typeface="+mn-ea"/>
              <a:cs typeface="Arial Unicode MS" panose="020B0604020202020204" pitchFamily="34" charset="-122"/>
            </a:endParaRPr>
          </a:p>
        </p:txBody>
      </p:sp>
      <p:sp>
        <p:nvSpPr>
          <p:cNvPr id="29" name="矩形 28"/>
          <p:cNvSpPr/>
          <p:nvPr/>
        </p:nvSpPr>
        <p:spPr>
          <a:xfrm>
            <a:off x="1588" y="2884305"/>
            <a:ext cx="5427925" cy="196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 name="同心圆 29"/>
          <p:cNvSpPr/>
          <p:nvPr/>
        </p:nvSpPr>
        <p:spPr>
          <a:xfrm>
            <a:off x="4717604" y="1676314"/>
            <a:ext cx="1423818" cy="1404156"/>
          </a:xfrm>
          <a:prstGeom prst="donut">
            <a:avLst>
              <a:gd name="adj" fmla="val 138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1" name="椭圆 30"/>
          <p:cNvSpPr/>
          <p:nvPr/>
        </p:nvSpPr>
        <p:spPr>
          <a:xfrm>
            <a:off x="3834849" y="3581719"/>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2"/>
                </a:solidFill>
                <a:latin typeface="+mn-ea"/>
                <a:cs typeface="Arial Unicode MS" panose="020B0604020202020204" pitchFamily="34" charset="-122"/>
              </a:rPr>
              <a:t>03</a:t>
            </a:r>
            <a:endParaRPr lang="zh-CN" altLang="en-US" sz="3200" b="1" dirty="0">
              <a:solidFill>
                <a:schemeClr val="tx2"/>
              </a:solidFill>
              <a:latin typeface="+mn-ea"/>
              <a:cs typeface="Arial Unicode MS" panose="020B0604020202020204" pitchFamily="34" charset="-122"/>
            </a:endParaRPr>
          </a:p>
        </p:txBody>
      </p:sp>
      <p:sp>
        <p:nvSpPr>
          <p:cNvPr id="32" name="矩形 31"/>
          <p:cNvSpPr/>
          <p:nvPr/>
        </p:nvSpPr>
        <p:spPr>
          <a:xfrm>
            <a:off x="1589" y="3399842"/>
            <a:ext cx="4355975" cy="19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同心圆 32"/>
          <p:cNvSpPr/>
          <p:nvPr/>
        </p:nvSpPr>
        <p:spPr>
          <a:xfrm flipV="1">
            <a:off x="3637484" y="3399842"/>
            <a:ext cx="1423818" cy="1404156"/>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4" name="TextBox 33"/>
          <p:cNvSpPr txBox="1"/>
          <p:nvPr/>
        </p:nvSpPr>
        <p:spPr>
          <a:xfrm>
            <a:off x="6228184" y="1900448"/>
            <a:ext cx="2590700" cy="959943"/>
          </a:xfrm>
          <a:prstGeom prst="rect">
            <a:avLst/>
          </a:prstGeom>
          <a:noFill/>
        </p:spPr>
        <p:txBody>
          <a:bodyPr wrap="square" rtlCol="0">
            <a:spAutoFit/>
          </a:bodyPr>
          <a:lstStyle/>
          <a:p>
            <a:pPr algn="just">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详</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221660" y="3705614"/>
            <a:ext cx="3022748" cy="738344"/>
          </a:xfrm>
          <a:prstGeom prst="rect">
            <a:avLst/>
          </a:prstGeom>
          <a:noFill/>
        </p:spPr>
        <p:txBody>
          <a:bodyPr wrap="square" rtlCol="0">
            <a:spAutoFit/>
          </a:bodyPr>
          <a:lstStyle/>
          <a:p>
            <a:pPr algn="just">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详</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8" grpId="0"/>
      <p:bldP spid="29" grpId="0" animBg="1"/>
      <p:bldP spid="30" grpId="0" animBg="1"/>
      <p:bldP spid="31" grpId="0"/>
      <p:bldP spid="32" grpId="0" animBg="1"/>
      <p:bldP spid="33" grpId="0" animBg="1"/>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19504" y="3294406"/>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2" name="矩形 11"/>
          <p:cNvSpPr/>
          <p:nvPr/>
        </p:nvSpPr>
        <p:spPr>
          <a:xfrm>
            <a:off x="2087401" y="1589406"/>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3" name="椭圆 64"/>
          <p:cNvSpPr>
            <a:spLocks noChangeArrowheads="1"/>
          </p:cNvSpPr>
          <p:nvPr/>
        </p:nvSpPr>
        <p:spPr bwMode="auto">
          <a:xfrm>
            <a:off x="953128" y="1341964"/>
            <a:ext cx="1244209" cy="1243536"/>
          </a:xfrm>
          <a:prstGeom prst="ellipse">
            <a:avLst/>
          </a:prstGeom>
          <a:solidFill>
            <a:schemeClr val="tx2"/>
          </a:solidFill>
          <a:ln w="190500" cap="sq" cmpd="sng">
            <a:solidFill>
              <a:schemeClr val="bg1">
                <a:lumMod val="75000"/>
              </a:schemeClr>
            </a:solidFill>
            <a:round/>
          </a:ln>
        </p:spPr>
        <p:txBody>
          <a:bodyPr lIns="68567" tIns="34284" rIns="68567" bIns="34284"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2436039" y="1714237"/>
            <a:ext cx="4429069" cy="1269566"/>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。或者</a:t>
            </a:r>
            <a:r>
              <a:rPr lang="zh-CN" altLang="en-US" sz="1200" dirty="0">
                <a:solidFill>
                  <a:sysClr val="windowText" lastClr="000000"/>
                </a:solidFill>
                <a:latin typeface="微软雅黑" panose="020B0503020204020204" pitchFamily="34" charset="-122"/>
                <a:ea typeface="微软雅黑" panose="020B0503020204020204" pitchFamily="34" charset="-122"/>
              </a:rPr>
              <a:t>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5" name="椭圆 64"/>
          <p:cNvSpPr>
            <a:spLocks noChangeArrowheads="1"/>
          </p:cNvSpPr>
          <p:nvPr/>
        </p:nvSpPr>
        <p:spPr bwMode="auto">
          <a:xfrm>
            <a:off x="7056600" y="2834655"/>
            <a:ext cx="1244209" cy="1243536"/>
          </a:xfrm>
          <a:prstGeom prst="ellipse">
            <a:avLst/>
          </a:prstGeom>
          <a:solidFill>
            <a:schemeClr val="tx2"/>
          </a:solidFill>
          <a:ln w="190500" cap="sq" cmpd="sng">
            <a:solidFill>
              <a:schemeClr val="bg1">
                <a:lumMod val="75000"/>
              </a:schemeClr>
            </a:solidFill>
            <a:round/>
          </a:ln>
        </p:spPr>
        <p:txBody>
          <a:bodyPr lIns="68567" tIns="34284" rIns="68567" bIns="34284"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2436039" y="3456424"/>
            <a:ext cx="4429069" cy="1269566"/>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。或者</a:t>
            </a:r>
            <a:r>
              <a:rPr lang="zh-CN" altLang="en-US" sz="1200" dirty="0">
                <a:solidFill>
                  <a:sysClr val="windowText" lastClr="000000"/>
                </a:solidFill>
                <a:latin typeface="微软雅黑" panose="020B0503020204020204" pitchFamily="34" charset="-122"/>
                <a:ea typeface="微软雅黑" panose="020B0503020204020204" pitchFamily="34" charset="-122"/>
              </a:rPr>
              <a:t>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par>
                          <p:cTn id="24" fill="hold">
                            <p:stCondLst>
                              <p:cond delay="494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5"/>
                                        </p:tgtEl>
                                        <p:attrNameLst>
                                          <p:attrName>r</p:attrName>
                                        </p:attrNameLst>
                                      </p:cBhvr>
                                    </p:animRot>
                                  </p:childTnLst>
                                </p:cTn>
                              </p:par>
                            </p:childTnLst>
                          </p:cTn>
                        </p:par>
                        <p:par>
                          <p:cTn id="31" fill="hold">
                            <p:stCondLst>
                              <p:cond delay="5440"/>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594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6"/>
                                        </p:tgtEl>
                                        <p:attrNameLst>
                                          <p:attrName>style.visibility</p:attrName>
                                        </p:attrNameLst>
                                      </p:cBhvr>
                                      <p:to>
                                        <p:strVal val="visible"/>
                                      </p:to>
                                    </p:set>
                                    <p:animEffect transition="in" filter="wipe(left)">
                                      <p:cBhvr>
                                        <p:cTn id="38" dur="100"/>
                                        <p:tgtEl>
                                          <p:spTgt spid="16"/>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6"/>
                                        </p:tgtEl>
                                      </p:cBhvr>
                                      <p:to x="80000" y="100000"/>
                                    </p:animScale>
                                    <p:anim by="(#ppt_w*0.10)" calcmode="lin" valueType="num">
                                      <p:cBhvr>
                                        <p:cTn id="41" dur="50" autoRev="1" fill="hold">
                                          <p:stCondLst>
                                            <p:cond delay="0"/>
                                          </p:stCondLst>
                                        </p:cTn>
                                        <p:tgtEl>
                                          <p:spTgt spid="16"/>
                                        </p:tgtEl>
                                        <p:attrNameLst>
                                          <p:attrName>ppt_x</p:attrName>
                                        </p:attrNameLst>
                                      </p:cBhvr>
                                    </p:anim>
                                    <p:anim by="(-#ppt_w*0.10)" calcmode="lin" valueType="num">
                                      <p:cBhvr>
                                        <p:cTn id="42" dur="50" autoRev="1" fill="hold">
                                          <p:stCondLst>
                                            <p:cond delay="0"/>
                                          </p:stCondLst>
                                        </p:cTn>
                                        <p:tgtEl>
                                          <p:spTgt spid="16"/>
                                        </p:tgtEl>
                                        <p:attrNameLst>
                                          <p:attrName>ppt_y</p:attrName>
                                        </p:attrNameLst>
                                      </p:cBhvr>
                                    </p:anim>
                                    <p:animRot by="-480000">
                                      <p:cBhvr>
                                        <p:cTn id="43"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4" grpId="0"/>
      <p:bldP spid="14" grpId="1"/>
      <p:bldP spid="15" grpId="0" animBg="1"/>
      <p:bldP spid="15" grpId="1" animBg="1"/>
      <p:bldP spid="16" grpId="0"/>
      <p:bldP spid="1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3" name="Oval 11"/>
          <p:cNvSpPr>
            <a:spLocks noChangeArrowheads="1"/>
          </p:cNvSpPr>
          <p:nvPr/>
        </p:nvSpPr>
        <p:spPr bwMode="auto">
          <a:xfrm>
            <a:off x="3794918" y="2044700"/>
            <a:ext cx="1660525" cy="1666875"/>
          </a:xfrm>
          <a:prstGeom prst="ellipse">
            <a:avLst/>
          </a:pr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4" name="Group 68"/>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3393" y="2562225"/>
            <a:ext cx="768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p:nvPr/>
        </p:nvSpPr>
        <p:spPr bwMode="auto">
          <a:xfrm>
            <a:off x="2712243" y="1971675"/>
            <a:ext cx="962025" cy="1782763"/>
          </a:xfrm>
          <a:custGeom>
            <a:avLst/>
            <a:gdLst>
              <a:gd name="T0" fmla="*/ 135 w 135"/>
              <a:gd name="T1" fmla="*/ 52 h 250"/>
              <a:gd name="T2" fmla="*/ 44 w 135"/>
              <a:gd name="T3" fmla="*/ 0 h 250"/>
              <a:gd name="T4" fmla="*/ 43 w 135"/>
              <a:gd name="T5" fmla="*/ 250 h 250"/>
              <a:gd name="T6" fmla="*/ 134 w 135"/>
              <a:gd name="T7" fmla="*/ 200 h 250"/>
              <a:gd name="T8" fmla="*/ 116 w 135"/>
              <a:gd name="T9" fmla="*/ 127 h 250"/>
              <a:gd name="T10" fmla="*/ 135 w 135"/>
              <a:gd name="T11" fmla="*/ 52 h 250"/>
              <a:gd name="T12" fmla="*/ 0 60000 65536"/>
              <a:gd name="T13" fmla="*/ 0 60000 65536"/>
              <a:gd name="T14" fmla="*/ 0 60000 65536"/>
              <a:gd name="T15" fmla="*/ 0 60000 65536"/>
              <a:gd name="T16" fmla="*/ 0 60000 65536"/>
              <a:gd name="T17" fmla="*/ 0 60000 65536"/>
              <a:gd name="T18" fmla="*/ 0 w 135"/>
              <a:gd name="T19" fmla="*/ 0 h 250"/>
              <a:gd name="T20" fmla="*/ 135 w 135"/>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35" h="250">
                <a:moveTo>
                  <a:pt x="135" y="52"/>
                </a:moveTo>
                <a:cubicBezTo>
                  <a:pt x="44" y="0"/>
                  <a:pt x="44" y="0"/>
                  <a:pt x="44" y="0"/>
                </a:cubicBezTo>
                <a:cubicBezTo>
                  <a:pt x="1" y="78"/>
                  <a:pt x="0" y="172"/>
                  <a:pt x="43" y="250"/>
                </a:cubicBezTo>
                <a:cubicBezTo>
                  <a:pt x="134" y="200"/>
                  <a:pt x="134" y="200"/>
                  <a:pt x="134" y="200"/>
                </a:cubicBezTo>
                <a:cubicBezTo>
                  <a:pt x="122" y="178"/>
                  <a:pt x="116" y="153"/>
                  <a:pt x="116" y="127"/>
                </a:cubicBezTo>
                <a:cubicBezTo>
                  <a:pt x="116" y="100"/>
                  <a:pt x="123" y="74"/>
                  <a:pt x="135" y="5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p:nvPr/>
        </p:nvSpPr>
        <p:spPr bwMode="auto">
          <a:xfrm>
            <a:off x="4628356" y="3448050"/>
            <a:ext cx="1554162" cy="1254125"/>
          </a:xfrm>
          <a:custGeom>
            <a:avLst/>
            <a:gdLst>
              <a:gd name="T0" fmla="*/ 130 w 218"/>
              <a:gd name="T1" fmla="*/ 0 h 176"/>
              <a:gd name="T2" fmla="*/ 218 w 218"/>
              <a:gd name="T3" fmla="*/ 55 h 176"/>
              <a:gd name="T4" fmla="*/ 0 w 218"/>
              <a:gd name="T5" fmla="*/ 176 h 176"/>
              <a:gd name="T6" fmla="*/ 0 w 218"/>
              <a:gd name="T7" fmla="*/ 73 h 176"/>
              <a:gd name="T8" fmla="*/ 130 w 218"/>
              <a:gd name="T9" fmla="*/ 0 h 176"/>
              <a:gd name="T10" fmla="*/ 0 60000 65536"/>
              <a:gd name="T11" fmla="*/ 0 60000 65536"/>
              <a:gd name="T12" fmla="*/ 0 60000 65536"/>
              <a:gd name="T13" fmla="*/ 0 60000 65536"/>
              <a:gd name="T14" fmla="*/ 0 60000 65536"/>
              <a:gd name="T15" fmla="*/ 0 w 218"/>
              <a:gd name="T16" fmla="*/ 0 h 176"/>
              <a:gd name="T17" fmla="*/ 218 w 218"/>
              <a:gd name="T18" fmla="*/ 176 h 176"/>
            </a:gdLst>
            <a:ahLst/>
            <a:cxnLst>
              <a:cxn ang="T10">
                <a:pos x="T0" y="T1"/>
              </a:cxn>
              <a:cxn ang="T11">
                <a:pos x="T2" y="T3"/>
              </a:cxn>
              <a:cxn ang="T12">
                <a:pos x="T4" y="T5"/>
              </a:cxn>
              <a:cxn ang="T13">
                <a:pos x="T6" y="T7"/>
              </a:cxn>
              <a:cxn ang="T14">
                <a:pos x="T8" y="T9"/>
              </a:cxn>
            </a:cxnLst>
            <a:rect l="T15" t="T16" r="T17" b="T18"/>
            <a:pathLst>
              <a:path w="218" h="176">
                <a:moveTo>
                  <a:pt x="130" y="0"/>
                </a:moveTo>
                <a:cubicBezTo>
                  <a:pt x="218" y="55"/>
                  <a:pt x="218" y="55"/>
                  <a:pt x="218" y="55"/>
                </a:cubicBezTo>
                <a:cubicBezTo>
                  <a:pt x="171" y="130"/>
                  <a:pt x="89" y="176"/>
                  <a:pt x="0" y="176"/>
                </a:cubicBezTo>
                <a:cubicBezTo>
                  <a:pt x="0" y="73"/>
                  <a:pt x="0" y="73"/>
                  <a:pt x="0" y="73"/>
                </a:cubicBezTo>
                <a:cubicBezTo>
                  <a:pt x="55" y="73"/>
                  <a:pt x="103" y="44"/>
                  <a:pt x="13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061493" y="1039813"/>
            <a:ext cx="1552575" cy="1268412"/>
          </a:xfrm>
          <a:custGeom>
            <a:avLst/>
            <a:gdLst>
              <a:gd name="T0" fmla="*/ 218 w 218"/>
              <a:gd name="T1" fmla="*/ 105 h 178"/>
              <a:gd name="T2" fmla="*/ 216 w 218"/>
              <a:gd name="T3" fmla="*/ 0 h 178"/>
              <a:gd name="T4" fmla="*/ 0 w 218"/>
              <a:gd name="T5" fmla="*/ 123 h 178"/>
              <a:gd name="T6" fmla="*/ 89 w 218"/>
              <a:gd name="T7" fmla="*/ 178 h 178"/>
              <a:gd name="T8" fmla="*/ 218 w 218"/>
              <a:gd name="T9" fmla="*/ 105 h 178"/>
              <a:gd name="T10" fmla="*/ 0 60000 65536"/>
              <a:gd name="T11" fmla="*/ 0 60000 65536"/>
              <a:gd name="T12" fmla="*/ 0 60000 65536"/>
              <a:gd name="T13" fmla="*/ 0 60000 65536"/>
              <a:gd name="T14" fmla="*/ 0 60000 65536"/>
              <a:gd name="T15" fmla="*/ 0 w 218"/>
              <a:gd name="T16" fmla="*/ 0 h 178"/>
              <a:gd name="T17" fmla="*/ 218 w 218"/>
              <a:gd name="T18" fmla="*/ 178 h 178"/>
            </a:gdLst>
            <a:ahLst/>
            <a:cxnLst>
              <a:cxn ang="T10">
                <a:pos x="T0" y="T1"/>
              </a:cxn>
              <a:cxn ang="T11">
                <a:pos x="T2" y="T3"/>
              </a:cxn>
              <a:cxn ang="T12">
                <a:pos x="T4" y="T5"/>
              </a:cxn>
              <a:cxn ang="T13">
                <a:pos x="T6" y="T7"/>
              </a:cxn>
              <a:cxn ang="T14">
                <a:pos x="T8" y="T9"/>
              </a:cxn>
            </a:cxnLst>
            <a:rect l="T15" t="T16" r="T17" b="T18"/>
            <a:pathLst>
              <a:path w="218" h="178">
                <a:moveTo>
                  <a:pt x="218" y="105"/>
                </a:moveTo>
                <a:cubicBezTo>
                  <a:pt x="216" y="0"/>
                  <a:pt x="216" y="0"/>
                  <a:pt x="216" y="0"/>
                </a:cubicBezTo>
                <a:cubicBezTo>
                  <a:pt x="128" y="1"/>
                  <a:pt x="46" y="48"/>
                  <a:pt x="0" y="123"/>
                </a:cubicBezTo>
                <a:cubicBezTo>
                  <a:pt x="89" y="178"/>
                  <a:pt x="89" y="178"/>
                  <a:pt x="89" y="178"/>
                </a:cubicBezTo>
                <a:cubicBezTo>
                  <a:pt x="116" y="135"/>
                  <a:pt x="163" y="106"/>
                  <a:pt x="218" y="10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576093" y="2001838"/>
            <a:ext cx="962025" cy="1773237"/>
          </a:xfrm>
          <a:custGeom>
            <a:avLst/>
            <a:gdLst>
              <a:gd name="T0" fmla="*/ 1 w 135"/>
              <a:gd name="T1" fmla="*/ 50 h 249"/>
              <a:gd name="T2" fmla="*/ 93 w 135"/>
              <a:gd name="T3" fmla="*/ 0 h 249"/>
              <a:gd name="T4" fmla="*/ 90 w 135"/>
              <a:gd name="T5" fmla="*/ 249 h 249"/>
              <a:gd name="T6" fmla="*/ 0 w 135"/>
              <a:gd name="T7" fmla="*/ 198 h 249"/>
              <a:gd name="T8" fmla="*/ 19 w 135"/>
              <a:gd name="T9" fmla="*/ 123 h 249"/>
              <a:gd name="T10" fmla="*/ 1 w 135"/>
              <a:gd name="T11" fmla="*/ 50 h 249"/>
              <a:gd name="T12" fmla="*/ 0 60000 65536"/>
              <a:gd name="T13" fmla="*/ 0 60000 65536"/>
              <a:gd name="T14" fmla="*/ 0 60000 65536"/>
              <a:gd name="T15" fmla="*/ 0 60000 65536"/>
              <a:gd name="T16" fmla="*/ 0 60000 65536"/>
              <a:gd name="T17" fmla="*/ 0 60000 65536"/>
              <a:gd name="T18" fmla="*/ 0 w 135"/>
              <a:gd name="T19" fmla="*/ 0 h 249"/>
              <a:gd name="T20" fmla="*/ 135 w 135"/>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35" h="249">
                <a:moveTo>
                  <a:pt x="1" y="50"/>
                </a:moveTo>
                <a:cubicBezTo>
                  <a:pt x="93" y="0"/>
                  <a:pt x="93" y="0"/>
                  <a:pt x="93" y="0"/>
                </a:cubicBezTo>
                <a:cubicBezTo>
                  <a:pt x="135" y="78"/>
                  <a:pt x="134" y="172"/>
                  <a:pt x="90" y="249"/>
                </a:cubicBezTo>
                <a:cubicBezTo>
                  <a:pt x="0" y="198"/>
                  <a:pt x="0" y="198"/>
                  <a:pt x="0" y="198"/>
                </a:cubicBezTo>
                <a:cubicBezTo>
                  <a:pt x="12" y="176"/>
                  <a:pt x="19" y="150"/>
                  <a:pt x="19" y="123"/>
                </a:cubicBezTo>
                <a:cubicBezTo>
                  <a:pt x="19" y="97"/>
                  <a:pt x="13" y="72"/>
                  <a:pt x="1" y="5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
          <p:cNvSpPr/>
          <p:nvPr/>
        </p:nvSpPr>
        <p:spPr bwMode="auto">
          <a:xfrm>
            <a:off x="4650581" y="1039813"/>
            <a:ext cx="1554162" cy="1276350"/>
          </a:xfrm>
          <a:custGeom>
            <a:avLst/>
            <a:gdLst>
              <a:gd name="T0" fmla="*/ 0 w 218"/>
              <a:gd name="T1" fmla="*/ 105 h 179"/>
              <a:gd name="T2" fmla="*/ 2 w 218"/>
              <a:gd name="T3" fmla="*/ 0 h 179"/>
              <a:gd name="T4" fmla="*/ 218 w 218"/>
              <a:gd name="T5" fmla="*/ 126 h 179"/>
              <a:gd name="T6" fmla="*/ 128 w 218"/>
              <a:gd name="T7" fmla="*/ 179 h 179"/>
              <a:gd name="T8" fmla="*/ 0 w 218"/>
              <a:gd name="T9" fmla="*/ 105 h 179"/>
              <a:gd name="T10" fmla="*/ 0 60000 65536"/>
              <a:gd name="T11" fmla="*/ 0 60000 65536"/>
              <a:gd name="T12" fmla="*/ 0 60000 65536"/>
              <a:gd name="T13" fmla="*/ 0 60000 65536"/>
              <a:gd name="T14" fmla="*/ 0 60000 65536"/>
              <a:gd name="T15" fmla="*/ 0 w 218"/>
              <a:gd name="T16" fmla="*/ 0 h 179"/>
              <a:gd name="T17" fmla="*/ 218 w 218"/>
              <a:gd name="T18" fmla="*/ 179 h 179"/>
            </a:gdLst>
            <a:ahLst/>
            <a:cxnLst>
              <a:cxn ang="T10">
                <a:pos x="T0" y="T1"/>
              </a:cxn>
              <a:cxn ang="T11">
                <a:pos x="T2" y="T3"/>
              </a:cxn>
              <a:cxn ang="T12">
                <a:pos x="T4" y="T5"/>
              </a:cxn>
              <a:cxn ang="T13">
                <a:pos x="T6" y="T7"/>
              </a:cxn>
              <a:cxn ang="T14">
                <a:pos x="T8" y="T9"/>
              </a:cxn>
            </a:cxnLst>
            <a:rect l="T15" t="T16" r="T17" b="T18"/>
            <a:pathLst>
              <a:path w="218" h="179">
                <a:moveTo>
                  <a:pt x="0" y="105"/>
                </a:moveTo>
                <a:cubicBezTo>
                  <a:pt x="2" y="0"/>
                  <a:pt x="2" y="0"/>
                  <a:pt x="2" y="0"/>
                </a:cubicBezTo>
                <a:cubicBezTo>
                  <a:pt x="91" y="2"/>
                  <a:pt x="172" y="50"/>
                  <a:pt x="218" y="126"/>
                </a:cubicBezTo>
                <a:cubicBezTo>
                  <a:pt x="128" y="179"/>
                  <a:pt x="128" y="179"/>
                  <a:pt x="128" y="179"/>
                </a:cubicBezTo>
                <a:cubicBezTo>
                  <a:pt x="101" y="136"/>
                  <a:pt x="54" y="107"/>
                  <a:pt x="0" y="10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3040856" y="3419475"/>
            <a:ext cx="1552575" cy="1282700"/>
          </a:xfrm>
          <a:custGeom>
            <a:avLst/>
            <a:gdLst>
              <a:gd name="T0" fmla="*/ 90 w 218"/>
              <a:gd name="T1" fmla="*/ 0 h 180"/>
              <a:gd name="T2" fmla="*/ 0 w 218"/>
              <a:gd name="T3" fmla="*/ 53 h 180"/>
              <a:gd name="T4" fmla="*/ 214 w 218"/>
              <a:gd name="T5" fmla="*/ 180 h 180"/>
              <a:gd name="T6" fmla="*/ 218 w 218"/>
              <a:gd name="T7" fmla="*/ 77 h 180"/>
              <a:gd name="T8" fmla="*/ 90 w 218"/>
              <a:gd name="T9" fmla="*/ 0 h 180"/>
              <a:gd name="T10" fmla="*/ 0 60000 65536"/>
              <a:gd name="T11" fmla="*/ 0 60000 65536"/>
              <a:gd name="T12" fmla="*/ 0 60000 65536"/>
              <a:gd name="T13" fmla="*/ 0 60000 65536"/>
              <a:gd name="T14" fmla="*/ 0 60000 65536"/>
              <a:gd name="T15" fmla="*/ 0 w 218"/>
              <a:gd name="T16" fmla="*/ 0 h 180"/>
              <a:gd name="T17" fmla="*/ 218 w 218"/>
              <a:gd name="T18" fmla="*/ 180 h 180"/>
            </a:gdLst>
            <a:ahLst/>
            <a:cxnLst>
              <a:cxn ang="T10">
                <a:pos x="T0" y="T1"/>
              </a:cxn>
              <a:cxn ang="T11">
                <a:pos x="T2" y="T3"/>
              </a:cxn>
              <a:cxn ang="T12">
                <a:pos x="T4" y="T5"/>
              </a:cxn>
              <a:cxn ang="T13">
                <a:pos x="T6" y="T7"/>
              </a:cxn>
              <a:cxn ang="T14">
                <a:pos x="T8" y="T9"/>
              </a:cxn>
            </a:cxnLst>
            <a:rect l="T15" t="T16" r="T17" b="T18"/>
            <a:pathLst>
              <a:path w="218" h="180">
                <a:moveTo>
                  <a:pt x="90" y="0"/>
                </a:moveTo>
                <a:cubicBezTo>
                  <a:pt x="0" y="53"/>
                  <a:pt x="0" y="53"/>
                  <a:pt x="0" y="53"/>
                </a:cubicBezTo>
                <a:cubicBezTo>
                  <a:pt x="45" y="130"/>
                  <a:pt x="126" y="178"/>
                  <a:pt x="214" y="180"/>
                </a:cubicBezTo>
                <a:cubicBezTo>
                  <a:pt x="218" y="77"/>
                  <a:pt x="218" y="77"/>
                  <a:pt x="218" y="77"/>
                </a:cubicBezTo>
                <a:cubicBezTo>
                  <a:pt x="163" y="75"/>
                  <a:pt x="116" y="45"/>
                  <a:pt x="9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26"/>
          <p:cNvSpPr>
            <a:spLocks noChangeAspect="1"/>
          </p:cNvSpPr>
          <p:nvPr/>
        </p:nvSpPr>
        <p:spPr bwMode="auto">
          <a:xfrm>
            <a:off x="5901531" y="2646363"/>
            <a:ext cx="369887" cy="479425"/>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2"/>
              <a:gd name="T106" fmla="*/ 0 h 1581"/>
              <a:gd name="T107" fmla="*/ 1222 w 1222"/>
              <a:gd name="T108" fmla="*/ 1581 h 15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none" lIns="243785" tIns="121892" rIns="243785" bIns="121892" numCol="1" anchor="ctr" anchorCtr="0" compatLnSpc="1"/>
          <a:lstStyle/>
          <a:p>
            <a:endParaRPr lang="zh-CN" altLang="en-US"/>
          </a:p>
        </p:txBody>
      </p:sp>
      <p:sp>
        <p:nvSpPr>
          <p:cNvPr id="12" name="Oval 11"/>
          <p:cNvSpPr>
            <a:spLocks noChangeArrowheads="1"/>
          </p:cNvSpPr>
          <p:nvPr/>
        </p:nvSpPr>
        <p:spPr bwMode="auto">
          <a:xfrm>
            <a:off x="5252243" y="4302125"/>
            <a:ext cx="76200" cy="730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Oval 12"/>
          <p:cNvSpPr>
            <a:spLocks noChangeArrowheads="1"/>
          </p:cNvSpPr>
          <p:nvPr/>
        </p:nvSpPr>
        <p:spPr bwMode="auto">
          <a:xfrm>
            <a:off x="5406231" y="4302125"/>
            <a:ext cx="77787" cy="730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Freeform 13"/>
          <p:cNvSpPr>
            <a:spLocks noEditPoints="1"/>
          </p:cNvSpPr>
          <p:nvPr/>
        </p:nvSpPr>
        <p:spPr bwMode="auto">
          <a:xfrm>
            <a:off x="5066506" y="3940175"/>
            <a:ext cx="509587" cy="33496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0"/>
              <a:gd name="T79" fmla="*/ 0 h 265"/>
              <a:gd name="T80" fmla="*/ 390 w 390"/>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5" name="Rectangle 18"/>
          <p:cNvSpPr>
            <a:spLocks noChangeArrowheads="1"/>
          </p:cNvSpPr>
          <p:nvPr/>
        </p:nvSpPr>
        <p:spPr bwMode="auto">
          <a:xfrm>
            <a:off x="3839368" y="4075113"/>
            <a:ext cx="46038"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Rectangle 19"/>
          <p:cNvSpPr>
            <a:spLocks noChangeArrowheads="1"/>
          </p:cNvSpPr>
          <p:nvPr/>
        </p:nvSpPr>
        <p:spPr bwMode="auto">
          <a:xfrm>
            <a:off x="3910806" y="4075113"/>
            <a:ext cx="44450"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Rectangle 20"/>
          <p:cNvSpPr>
            <a:spLocks noChangeArrowheads="1"/>
          </p:cNvSpPr>
          <p:nvPr/>
        </p:nvSpPr>
        <p:spPr bwMode="auto">
          <a:xfrm>
            <a:off x="3979068" y="4075113"/>
            <a:ext cx="44450"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 name="Rectangle 21"/>
          <p:cNvSpPr>
            <a:spLocks noChangeArrowheads="1"/>
          </p:cNvSpPr>
          <p:nvPr/>
        </p:nvSpPr>
        <p:spPr bwMode="auto">
          <a:xfrm>
            <a:off x="3839368" y="4140200"/>
            <a:ext cx="46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 name="Rectangle 22"/>
          <p:cNvSpPr>
            <a:spLocks noChangeArrowheads="1"/>
          </p:cNvSpPr>
          <p:nvPr/>
        </p:nvSpPr>
        <p:spPr bwMode="auto">
          <a:xfrm>
            <a:off x="3910806" y="41402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23"/>
          <p:cNvSpPr>
            <a:spLocks noChangeArrowheads="1"/>
          </p:cNvSpPr>
          <p:nvPr/>
        </p:nvSpPr>
        <p:spPr bwMode="auto">
          <a:xfrm>
            <a:off x="3979068" y="41402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Rectangle 24"/>
          <p:cNvSpPr>
            <a:spLocks noChangeArrowheads="1"/>
          </p:cNvSpPr>
          <p:nvPr/>
        </p:nvSpPr>
        <p:spPr bwMode="auto">
          <a:xfrm>
            <a:off x="3839368" y="4203700"/>
            <a:ext cx="46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25"/>
          <p:cNvSpPr>
            <a:spLocks noChangeArrowheads="1"/>
          </p:cNvSpPr>
          <p:nvPr/>
        </p:nvSpPr>
        <p:spPr bwMode="auto">
          <a:xfrm>
            <a:off x="3772693" y="4140200"/>
            <a:ext cx="3968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26"/>
          <p:cNvSpPr>
            <a:spLocks noChangeArrowheads="1"/>
          </p:cNvSpPr>
          <p:nvPr/>
        </p:nvSpPr>
        <p:spPr bwMode="auto">
          <a:xfrm>
            <a:off x="3772693"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27"/>
          <p:cNvSpPr>
            <a:spLocks noChangeArrowheads="1"/>
          </p:cNvSpPr>
          <p:nvPr/>
        </p:nvSpPr>
        <p:spPr bwMode="auto">
          <a:xfrm>
            <a:off x="3910806"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Rectangle 28"/>
          <p:cNvSpPr>
            <a:spLocks noChangeArrowheads="1"/>
          </p:cNvSpPr>
          <p:nvPr/>
        </p:nvSpPr>
        <p:spPr bwMode="auto">
          <a:xfrm>
            <a:off x="3979068"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Freeform 29"/>
          <p:cNvSpPr>
            <a:spLocks noEditPoints="1"/>
          </p:cNvSpPr>
          <p:nvPr/>
        </p:nvSpPr>
        <p:spPr bwMode="auto">
          <a:xfrm>
            <a:off x="3699668" y="3949700"/>
            <a:ext cx="393700" cy="354013"/>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
              <a:gd name="T61" fmla="*/ 0 h 141"/>
              <a:gd name="T62" fmla="*/ 157 w 157"/>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8" name="Rectangle 30"/>
          <p:cNvSpPr>
            <a:spLocks noChangeArrowheads="1"/>
          </p:cNvSpPr>
          <p:nvPr/>
        </p:nvSpPr>
        <p:spPr bwMode="auto">
          <a:xfrm>
            <a:off x="3774281" y="3921125"/>
            <a:ext cx="33337"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9" name="Rectangle 31"/>
          <p:cNvSpPr>
            <a:spLocks noChangeArrowheads="1"/>
          </p:cNvSpPr>
          <p:nvPr/>
        </p:nvSpPr>
        <p:spPr bwMode="auto">
          <a:xfrm>
            <a:off x="3993356" y="3921125"/>
            <a:ext cx="3810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0" name="AutoShape 28"/>
          <p:cNvSpPr/>
          <p:nvPr/>
        </p:nvSpPr>
        <p:spPr bwMode="auto">
          <a:xfrm>
            <a:off x="2974181" y="2630488"/>
            <a:ext cx="381000" cy="379412"/>
          </a:xfrm>
          <a:custGeom>
            <a:avLst/>
            <a:gdLst>
              <a:gd name="T0" fmla="*/ 18076 w 21600"/>
              <a:gd name="T1" fmla="*/ 8547 h 21558"/>
              <a:gd name="T2" fmla="*/ 20670 w 21600"/>
              <a:gd name="T3" fmla="*/ 11749 h 21558"/>
              <a:gd name="T4" fmla="*/ 21599 w 21600"/>
              <a:gd name="T5" fmla="*/ 15179 h 21558"/>
              <a:gd name="T6" fmla="*/ 20832 w 21600"/>
              <a:gd name="T7" fmla="*/ 17815 h 21558"/>
              <a:gd name="T8" fmla="*/ 18660 w 21600"/>
              <a:gd name="T9" fmla="*/ 19812 h 21558"/>
              <a:gd name="T10" fmla="*/ 15252 w 21600"/>
              <a:gd name="T11" fmla="*/ 21098 h 21558"/>
              <a:gd name="T12" fmla="*/ 10800 w 21600"/>
              <a:gd name="T13" fmla="*/ 21558 h 21558"/>
              <a:gd name="T14" fmla="*/ 6350 w 21600"/>
              <a:gd name="T15" fmla="*/ 21098 h 21558"/>
              <a:gd name="T16" fmla="*/ 2936 w 21600"/>
              <a:gd name="T17" fmla="*/ 19812 h 21558"/>
              <a:gd name="T18" fmla="*/ 761 w 21600"/>
              <a:gd name="T19" fmla="*/ 17809 h 21558"/>
              <a:gd name="T20" fmla="*/ 0 w 21600"/>
              <a:gd name="T21" fmla="*/ 15179 h 21558"/>
              <a:gd name="T22" fmla="*/ 948 w 21600"/>
              <a:gd name="T23" fmla="*/ 11757 h 21558"/>
              <a:gd name="T24" fmla="*/ 3557 w 21600"/>
              <a:gd name="T25" fmla="*/ 8547 h 21558"/>
              <a:gd name="T26" fmla="*/ 4056 w 21600"/>
              <a:gd name="T27" fmla="*/ 8369 h 21558"/>
              <a:gd name="T28" fmla="*/ 4527 w 21600"/>
              <a:gd name="T29" fmla="*/ 8654 h 21558"/>
              <a:gd name="T30" fmla="*/ 4527 w 21600"/>
              <a:gd name="T31" fmla="*/ 9045 h 21558"/>
              <a:gd name="T32" fmla="*/ 4318 w 21600"/>
              <a:gd name="T33" fmla="*/ 10177 h 21558"/>
              <a:gd name="T34" fmla="*/ 4259 w 21600"/>
              <a:gd name="T35" fmla="*/ 11546 h 21558"/>
              <a:gd name="T36" fmla="*/ 4452 w 21600"/>
              <a:gd name="T37" fmla="*/ 12915 h 21558"/>
              <a:gd name="T38" fmla="*/ 5020 w 21600"/>
              <a:gd name="T39" fmla="*/ 14047 h 21558"/>
              <a:gd name="T40" fmla="*/ 6184 w 21600"/>
              <a:gd name="T41" fmla="*/ 14709 h 21558"/>
              <a:gd name="T42" fmla="*/ 5588 w 21600"/>
              <a:gd name="T43" fmla="*/ 10757 h 21558"/>
              <a:gd name="T44" fmla="*/ 6318 w 21600"/>
              <a:gd name="T45" fmla="*/ 7265 h 21558"/>
              <a:gd name="T46" fmla="*/ 7835 w 21600"/>
              <a:gd name="T47" fmla="*/ 4339 h 21558"/>
              <a:gd name="T48" fmla="*/ 9607 w 21600"/>
              <a:gd name="T49" fmla="*/ 2089 h 21558"/>
              <a:gd name="T50" fmla="*/ 11068 w 21600"/>
              <a:gd name="T51" fmla="*/ 653 h 21558"/>
              <a:gd name="T52" fmla="*/ 11711 w 21600"/>
              <a:gd name="T53" fmla="*/ 124 h 21558"/>
              <a:gd name="T54" fmla="*/ 12416 w 21600"/>
              <a:gd name="T55" fmla="*/ 124 h 21558"/>
              <a:gd name="T56" fmla="*/ 12616 w 21600"/>
              <a:gd name="T57" fmla="*/ 414 h 21558"/>
              <a:gd name="T58" fmla="*/ 12609 w 21600"/>
              <a:gd name="T59" fmla="*/ 746 h 21558"/>
              <a:gd name="T60" fmla="*/ 12375 w 21600"/>
              <a:gd name="T61" fmla="*/ 1318 h 21558"/>
              <a:gd name="T62" fmla="*/ 12057 w 21600"/>
              <a:gd name="T63" fmla="*/ 2692 h 21558"/>
              <a:gd name="T64" fmla="*/ 12160 w 21600"/>
              <a:gd name="T65" fmla="*/ 4503 h 21558"/>
              <a:gd name="T66" fmla="*/ 13221 w 21600"/>
              <a:gd name="T67" fmla="*/ 6339 h 21558"/>
              <a:gd name="T68" fmla="*/ 14229 w 21600"/>
              <a:gd name="T69" fmla="*/ 7485 h 21558"/>
              <a:gd name="T70" fmla="*/ 15006 w 21600"/>
              <a:gd name="T71" fmla="*/ 8744 h 21558"/>
              <a:gd name="T72" fmla="*/ 15515 w 21600"/>
              <a:gd name="T73" fmla="*/ 10363 h 21558"/>
              <a:gd name="T74" fmla="*/ 15702 w 21600"/>
              <a:gd name="T75" fmla="*/ 12554 h 21558"/>
              <a:gd name="T76" fmla="*/ 15237 w 21600"/>
              <a:gd name="T77" fmla="*/ 13078 h 21558"/>
              <a:gd name="T78" fmla="*/ 14872 w 21600"/>
              <a:gd name="T79" fmla="*/ 13027 h 21558"/>
              <a:gd name="T80" fmla="*/ 14625 w 21600"/>
              <a:gd name="T81" fmla="*/ 12768 h 21558"/>
              <a:gd name="T82" fmla="*/ 13998 w 21600"/>
              <a:gd name="T83" fmla="*/ 12109 h 21558"/>
              <a:gd name="T84" fmla="*/ 13056 w 21600"/>
              <a:gd name="T85" fmla="*/ 11867 h 21558"/>
              <a:gd name="T86" fmla="*/ 11870 w 21600"/>
              <a:gd name="T87" fmla="*/ 12318 h 21558"/>
              <a:gd name="T88" fmla="*/ 11383 w 21600"/>
              <a:gd name="T89" fmla="*/ 13419 h 21558"/>
              <a:gd name="T90" fmla="*/ 13714 w 21600"/>
              <a:gd name="T91" fmla="*/ 15035 h 21558"/>
              <a:gd name="T92" fmla="*/ 15998 w 21600"/>
              <a:gd name="T93" fmla="*/ 14185 h 21558"/>
              <a:gd name="T94" fmla="*/ 16797 w 21600"/>
              <a:gd name="T95" fmla="*/ 12819 h 21558"/>
              <a:gd name="T96" fmla="*/ 17103 w 21600"/>
              <a:gd name="T97" fmla="*/ 11273 h 21558"/>
              <a:gd name="T98" fmla="*/ 17134 w 21600"/>
              <a:gd name="T99" fmla="*/ 9893 h 21558"/>
              <a:gd name="T100" fmla="*/ 17075 w 21600"/>
              <a:gd name="T101" fmla="*/ 9048 h 21558"/>
              <a:gd name="T102" fmla="*/ 17075 w 21600"/>
              <a:gd name="T103" fmla="*/ 8657 h 21558"/>
              <a:gd name="T104" fmla="*/ 17546 w 21600"/>
              <a:gd name="T105" fmla="*/ 8372 h 21558"/>
              <a:gd name="T106" fmla="*/ 18076 w 21600"/>
              <a:gd name="T107" fmla="*/ 8547 h 215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558"/>
              <a:gd name="T164" fmla="*/ 21600 w 21600"/>
              <a:gd name="T165" fmla="*/ 21558 h 215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8100" tIns="38100" rIns="38100" bIns="38100" numCol="1" anchor="ctr" anchorCtr="0" compatLnSpc="1"/>
          <a:lstStyle/>
          <a:p>
            <a:endParaRPr lang="zh-CN" altLang="en-US"/>
          </a:p>
        </p:txBody>
      </p:sp>
      <p:sp>
        <p:nvSpPr>
          <p:cNvPr id="31" name="AutoShape 455"/>
          <p:cNvSpPr/>
          <p:nvPr/>
        </p:nvSpPr>
        <p:spPr bwMode="auto">
          <a:xfrm>
            <a:off x="5130006" y="1536700"/>
            <a:ext cx="196850" cy="247650"/>
          </a:xfrm>
          <a:custGeom>
            <a:avLst/>
            <a:gdLst>
              <a:gd name="T0" fmla="*/ 13938 w 21470"/>
              <a:gd name="T1" fmla="*/ 18089 h 21600"/>
              <a:gd name="T2" fmla="*/ 13938 w 21470"/>
              <a:gd name="T3" fmla="*/ 18075 h 21600"/>
              <a:gd name="T4" fmla="*/ 18829 w 21470"/>
              <a:gd name="T5" fmla="*/ 12741 h 21600"/>
              <a:gd name="T6" fmla="*/ 21003 w 21470"/>
              <a:gd name="T7" fmla="*/ 9256 h 21600"/>
              <a:gd name="T8" fmla="*/ 21396 w 21470"/>
              <a:gd name="T9" fmla="*/ 6302 h 21600"/>
              <a:gd name="T10" fmla="*/ 21332 w 21470"/>
              <a:gd name="T11" fmla="*/ 3287 h 21600"/>
              <a:gd name="T12" fmla="*/ 15449 w 21470"/>
              <a:gd name="T13" fmla="*/ 0 h 21600"/>
              <a:gd name="T14" fmla="*/ 9566 w 21470"/>
              <a:gd name="T15" fmla="*/ 3295 h 21600"/>
              <a:gd name="T16" fmla="*/ 9504 w 21470"/>
              <a:gd name="T17" fmla="*/ 6301 h 21600"/>
              <a:gd name="T18" fmla="*/ 9900 w 21470"/>
              <a:gd name="T19" fmla="*/ 9263 h 21600"/>
              <a:gd name="T20" fmla="*/ 12556 w 21470"/>
              <a:gd name="T21" fmla="*/ 13231 h 21600"/>
              <a:gd name="T22" fmla="*/ 3865 w 21470"/>
              <a:gd name="T23" fmla="*/ 16187 h 21600"/>
              <a:gd name="T24" fmla="*/ 0 w 21470"/>
              <a:gd name="T25" fmla="*/ 19055 h 21600"/>
              <a:gd name="T26" fmla="*/ 0 w 21470"/>
              <a:gd name="T27" fmla="*/ 21600 h 21600"/>
              <a:gd name="T28" fmla="*/ 13940 w 21470"/>
              <a:gd name="T29" fmla="*/ 21598 h 21600"/>
              <a:gd name="T30" fmla="*/ 13940 w 21470"/>
              <a:gd name="T31" fmla="*/ 18100 h 21600"/>
              <a:gd name="T32" fmla="*/ 13940 w 21470"/>
              <a:gd name="T33" fmla="*/ 18089 h 21600"/>
              <a:gd name="T34" fmla="*/ 13938 w 21470"/>
              <a:gd name="T35" fmla="*/ 18089 h 21600"/>
              <a:gd name="T36" fmla="*/ 13938 w 21470"/>
              <a:gd name="T37" fmla="*/ 1808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70"/>
              <a:gd name="T58" fmla="*/ 0 h 21600"/>
              <a:gd name="T59" fmla="*/ 21470 w 21470"/>
              <a:gd name="T60" fmla="*/ 21600 h 21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t" anchorCtr="0" compatLnSpc="1"/>
          <a:lstStyle/>
          <a:p>
            <a:endParaRPr lang="zh-CN" altLang="en-US"/>
          </a:p>
        </p:txBody>
      </p:sp>
      <p:sp>
        <p:nvSpPr>
          <p:cNvPr id="32" name="AutoShape 456"/>
          <p:cNvSpPr/>
          <p:nvPr/>
        </p:nvSpPr>
        <p:spPr bwMode="auto">
          <a:xfrm>
            <a:off x="5290343" y="1436688"/>
            <a:ext cx="390525" cy="341312"/>
          </a:xfrm>
          <a:custGeom>
            <a:avLst/>
            <a:gdLst>
              <a:gd name="T0" fmla="*/ 18895 w 21600"/>
              <a:gd name="T1" fmla="*/ 16182 h 21600"/>
              <a:gd name="T2" fmla="*/ 12789 w 21600"/>
              <a:gd name="T3" fmla="*/ 13222 h 21600"/>
              <a:gd name="T4" fmla="*/ 14647 w 21600"/>
              <a:gd name="T5" fmla="*/ 9256 h 21600"/>
              <a:gd name="T6" fmla="*/ 14921 w 21600"/>
              <a:gd name="T7" fmla="*/ 6300 h 21600"/>
              <a:gd name="T8" fmla="*/ 14876 w 21600"/>
              <a:gd name="T9" fmla="*/ 3287 h 21600"/>
              <a:gd name="T10" fmla="*/ 10775 w 21600"/>
              <a:gd name="T11" fmla="*/ 0 h 21600"/>
              <a:gd name="T12" fmla="*/ 6672 w 21600"/>
              <a:gd name="T13" fmla="*/ 3294 h 21600"/>
              <a:gd name="T14" fmla="*/ 6628 w 21600"/>
              <a:gd name="T15" fmla="*/ 6300 h 21600"/>
              <a:gd name="T16" fmla="*/ 6904 w 21600"/>
              <a:gd name="T17" fmla="*/ 9262 h 21600"/>
              <a:gd name="T18" fmla="*/ 8756 w 21600"/>
              <a:gd name="T19" fmla="*/ 13231 h 21600"/>
              <a:gd name="T20" fmla="*/ 2695 w 21600"/>
              <a:gd name="T21" fmla="*/ 16187 h 21600"/>
              <a:gd name="T22" fmla="*/ 0 w 21600"/>
              <a:gd name="T23" fmla="*/ 19054 h 21600"/>
              <a:gd name="T24" fmla="*/ 0 w 21600"/>
              <a:gd name="T25" fmla="*/ 21600 h 21600"/>
              <a:gd name="T26" fmla="*/ 21600 w 21600"/>
              <a:gd name="T27" fmla="*/ 21597 h 21600"/>
              <a:gd name="T28" fmla="*/ 21600 w 21600"/>
              <a:gd name="T29" fmla="*/ 19054 h 21600"/>
              <a:gd name="T30" fmla="*/ 18895 w 21600"/>
              <a:gd name="T31" fmla="*/ 16182 h 21600"/>
              <a:gd name="T32" fmla="*/ 18895 w 21600"/>
              <a:gd name="T33" fmla="*/ 1618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t" anchorCtr="0" compatLnSpc="1"/>
          <a:lstStyle/>
          <a:p>
            <a:endParaRPr lang="zh-CN" altLang="en-US"/>
          </a:p>
        </p:txBody>
      </p:sp>
      <p:sp>
        <p:nvSpPr>
          <p:cNvPr id="33" name="Freeform 2"/>
          <p:cNvSpPr>
            <a:spLocks noChangeAspect="1"/>
          </p:cNvSpPr>
          <p:nvPr/>
        </p:nvSpPr>
        <p:spPr bwMode="auto">
          <a:xfrm>
            <a:off x="3639343" y="1371600"/>
            <a:ext cx="477838" cy="479425"/>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1250 h 6844"/>
              <a:gd name="T40" fmla="*/ 1407 w 6844"/>
              <a:gd name="T41" fmla="*/ 2375 h 6844"/>
              <a:gd name="T42" fmla="*/ 0 w 6844"/>
              <a:gd name="T43" fmla="*/ 188 h 6844"/>
              <a:gd name="T44" fmla="*/ 1188 w 6844"/>
              <a:gd name="T45" fmla="*/ 1032 h 6844"/>
              <a:gd name="T46" fmla="*/ 2000 w 6844"/>
              <a:gd name="T47" fmla="*/ 875 h 6844"/>
              <a:gd name="T48" fmla="*/ 3437 w 6844"/>
              <a:gd name="T49" fmla="*/ 875 h 6844"/>
              <a:gd name="T50" fmla="*/ 4843 w 6844"/>
              <a:gd name="T51" fmla="*/ 875 h 6844"/>
              <a:gd name="T52" fmla="*/ 5656 w 6844"/>
              <a:gd name="T53" fmla="*/ 1000 h 6844"/>
              <a:gd name="T54" fmla="*/ 6843 w 6844"/>
              <a:gd name="T55" fmla="*/ 188 h 6844"/>
              <a:gd name="T56" fmla="*/ 4562 w 6844"/>
              <a:gd name="T57" fmla="*/ 1188 h 6844"/>
              <a:gd name="T58" fmla="*/ 2282 w 6844"/>
              <a:gd name="T59" fmla="*/ 1188 h 6844"/>
              <a:gd name="T60" fmla="*/ 3157 w 6844"/>
              <a:gd name="T61" fmla="*/ 3157 h 6844"/>
              <a:gd name="T62" fmla="*/ 4562 w 6844"/>
              <a:gd name="T63" fmla="*/ 2469 h 6844"/>
              <a:gd name="T64" fmla="*/ 4562 w 6844"/>
              <a:gd name="T65" fmla="*/ 1188 h 68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44"/>
              <a:gd name="T100" fmla="*/ 0 h 6844"/>
              <a:gd name="T101" fmla="*/ 6844 w 6844"/>
              <a:gd name="T102" fmla="*/ 6844 h 68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none" lIns="243797" tIns="121899" rIns="243797" bIns="121899" numCol="1" anchor="ctr" anchorCtr="0" compatLnSpc="1"/>
          <a:lstStyle/>
          <a:p>
            <a:endParaRPr lang="zh-CN" altLang="en-US"/>
          </a:p>
        </p:txBody>
      </p:sp>
      <p:sp>
        <p:nvSpPr>
          <p:cNvPr id="34" name="TextBox 13"/>
          <p:cNvSpPr txBox="1">
            <a:spLocks noChangeArrowheads="1"/>
          </p:cNvSpPr>
          <p:nvPr/>
        </p:nvSpPr>
        <p:spPr bwMode="auto">
          <a:xfrm>
            <a:off x="6365081" y="9159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 name="TextBox 13"/>
          <p:cNvSpPr txBox="1">
            <a:spLocks noChangeArrowheads="1"/>
          </p:cNvSpPr>
          <p:nvPr/>
        </p:nvSpPr>
        <p:spPr bwMode="auto">
          <a:xfrm>
            <a:off x="6369843" y="12017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6" name="TextBox 13"/>
          <p:cNvSpPr txBox="1">
            <a:spLocks noChangeArrowheads="1"/>
          </p:cNvSpPr>
          <p:nvPr/>
        </p:nvSpPr>
        <p:spPr bwMode="auto">
          <a:xfrm>
            <a:off x="6863556" y="25082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7" name="TextBox 13"/>
          <p:cNvSpPr txBox="1">
            <a:spLocks noChangeArrowheads="1"/>
          </p:cNvSpPr>
          <p:nvPr/>
        </p:nvSpPr>
        <p:spPr bwMode="auto">
          <a:xfrm>
            <a:off x="6866731" y="2794000"/>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8" name="TextBox 13"/>
          <p:cNvSpPr txBox="1">
            <a:spLocks noChangeArrowheads="1"/>
          </p:cNvSpPr>
          <p:nvPr/>
        </p:nvSpPr>
        <p:spPr bwMode="auto">
          <a:xfrm>
            <a:off x="6365081" y="39893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9" name="TextBox 13"/>
          <p:cNvSpPr txBox="1">
            <a:spLocks noChangeArrowheads="1"/>
          </p:cNvSpPr>
          <p:nvPr/>
        </p:nvSpPr>
        <p:spPr bwMode="auto">
          <a:xfrm>
            <a:off x="6369843" y="427513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0" name="TextBox 13"/>
          <p:cNvSpPr txBox="1">
            <a:spLocks noChangeArrowheads="1"/>
          </p:cNvSpPr>
          <p:nvPr/>
        </p:nvSpPr>
        <p:spPr bwMode="auto">
          <a:xfrm flipH="1">
            <a:off x="558006" y="930275"/>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1" name="TextBox 13"/>
          <p:cNvSpPr txBox="1">
            <a:spLocks noChangeArrowheads="1"/>
          </p:cNvSpPr>
          <p:nvPr/>
        </p:nvSpPr>
        <p:spPr bwMode="auto">
          <a:xfrm flipH="1">
            <a:off x="558006" y="121602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2" name="TextBox 13"/>
          <p:cNvSpPr txBox="1">
            <a:spLocks noChangeArrowheads="1"/>
          </p:cNvSpPr>
          <p:nvPr/>
        </p:nvSpPr>
        <p:spPr bwMode="auto">
          <a:xfrm flipH="1">
            <a:off x="59531" y="25209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3" name="TextBox 13"/>
          <p:cNvSpPr txBox="1">
            <a:spLocks noChangeArrowheads="1"/>
          </p:cNvSpPr>
          <p:nvPr/>
        </p:nvSpPr>
        <p:spPr bwMode="auto">
          <a:xfrm flipH="1">
            <a:off x="59531" y="28067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4" name="TextBox 13"/>
          <p:cNvSpPr txBox="1">
            <a:spLocks noChangeArrowheads="1"/>
          </p:cNvSpPr>
          <p:nvPr/>
        </p:nvSpPr>
        <p:spPr bwMode="auto">
          <a:xfrm flipH="1">
            <a:off x="558006" y="40020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5" name="TextBox 13"/>
          <p:cNvSpPr txBox="1">
            <a:spLocks noChangeArrowheads="1"/>
          </p:cNvSpPr>
          <p:nvPr/>
        </p:nvSpPr>
        <p:spPr bwMode="auto">
          <a:xfrm flipH="1">
            <a:off x="558006" y="42878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500"/>
                                        <p:tgtEl>
                                          <p:spTgt spid="3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right)">
                                      <p:cBhvr>
                                        <p:cTn id="51" dur="500"/>
                                        <p:tgtEl>
                                          <p:spTgt spid="3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16" name="Freeform 12"/>
          <p:cNvSpPr/>
          <p:nvPr/>
        </p:nvSpPr>
        <p:spPr bwMode="auto">
          <a:xfrm>
            <a:off x="395536" y="1019845"/>
            <a:ext cx="1652588" cy="3640137"/>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a:lstStyle/>
          <a:p>
            <a:endParaRPr lang="zh-CN" altLang="en-US"/>
          </a:p>
        </p:txBody>
      </p:sp>
      <p:grpSp>
        <p:nvGrpSpPr>
          <p:cNvPr id="17" name="Group 81"/>
          <p:cNvGrpSpPr>
            <a:grpSpLocks noChangeAspect="1"/>
          </p:cNvGrpSpPr>
          <p:nvPr/>
        </p:nvGrpSpPr>
        <p:grpSpPr bwMode="auto">
          <a:xfrm>
            <a:off x="2304680" y="1048781"/>
            <a:ext cx="127151" cy="3610408"/>
            <a:chOff x="1570" y="541"/>
            <a:chExt cx="76" cy="2158"/>
          </a:xfrm>
          <a:solidFill>
            <a:srgbClr val="009BD2"/>
          </a:solidFill>
        </p:grpSpPr>
        <p:sp>
          <p:nvSpPr>
            <p:cNvPr id="18"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8"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9"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0"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1"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2"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3"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4"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5"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6"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7"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8"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9"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0"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1"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2"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3"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4"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5"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6"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7"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8"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9"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0"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1"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2"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3"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4"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5"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6"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7"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8"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9"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0"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1"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2"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3"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4"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5"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6"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7"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8"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9"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0"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1"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2"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3"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4"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5"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6"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97" name="组合 96"/>
          <p:cNvGrpSpPr/>
          <p:nvPr/>
        </p:nvGrpSpPr>
        <p:grpSpPr bwMode="auto">
          <a:xfrm>
            <a:off x="2757736" y="1061120"/>
            <a:ext cx="5619750" cy="919162"/>
            <a:chOff x="2902244" y="1148403"/>
            <a:chExt cx="5620158" cy="919291"/>
          </a:xfrm>
        </p:grpSpPr>
        <p:grpSp>
          <p:nvGrpSpPr>
            <p:cNvPr id="98" name="组合 6278"/>
            <p:cNvGrpSpPr/>
            <p:nvPr/>
          </p:nvGrpSpPr>
          <p:grpSpPr bwMode="auto">
            <a:xfrm>
              <a:off x="2902244" y="1148403"/>
              <a:ext cx="919291" cy="919291"/>
              <a:chOff x="2838310" y="1085031"/>
              <a:chExt cx="1129700" cy="1129700"/>
            </a:xfrm>
          </p:grpSpPr>
          <p:sp>
            <p:nvSpPr>
              <p:cNvPr id="101" name="圆角矩形 100"/>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02" name="组合 101"/>
              <p:cNvGrpSpPr/>
              <p:nvPr/>
            </p:nvGrpSpPr>
            <p:grpSpPr>
              <a:xfrm>
                <a:off x="2937999" y="1257752"/>
                <a:ext cx="930332" cy="784249"/>
                <a:chOff x="4475164" y="1866899"/>
                <a:chExt cx="192087" cy="161925"/>
              </a:xfrm>
              <a:solidFill>
                <a:srgbClr val="28C2A0"/>
              </a:solidFill>
            </p:grpSpPr>
            <p:sp>
              <p:nvSpPr>
                <p:cNvPr id="103"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04"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99" name="TextBox 368"/>
            <p:cNvSpPr txBox="1">
              <a:spLocks noChangeArrowheads="1"/>
            </p:cNvSpPr>
            <p:nvPr/>
          </p:nvSpPr>
          <p:spPr bwMode="auto">
            <a:xfrm>
              <a:off x="3848944" y="1196356"/>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262626"/>
                  </a:solidFill>
                  <a:latin typeface="微软雅黑" panose="020B0503020204020204" pitchFamily="34" charset="-122"/>
                  <a:ea typeface="微软雅黑" panose="020B0503020204020204" pitchFamily="34" charset="-122"/>
                </a:rPr>
                <a:t>点击添加标题</a:t>
              </a:r>
              <a:endParaRPr lang="zh-CN" altLang="en-US" sz="1400">
                <a:solidFill>
                  <a:srgbClr val="262626"/>
                </a:solidFill>
                <a:latin typeface="微软雅黑" panose="020B0503020204020204" pitchFamily="34" charset="-122"/>
                <a:ea typeface="微软雅黑" panose="020B0503020204020204" pitchFamily="34" charset="-122"/>
              </a:endParaRPr>
            </a:p>
          </p:txBody>
        </p:sp>
        <p:sp>
          <p:nvSpPr>
            <p:cNvPr id="100" name="TextBox 47"/>
            <p:cNvSpPr txBox="1">
              <a:spLocks noChangeArrowheads="1"/>
            </p:cNvSpPr>
            <p:nvPr/>
          </p:nvSpPr>
          <p:spPr bwMode="auto">
            <a:xfrm>
              <a:off x="3848944" y="1496660"/>
              <a:ext cx="4673458" cy="4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dirty="0" smtClean="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smtClean="0">
                  <a:solidFill>
                    <a:srgbClr val="262626"/>
                  </a:solidFill>
                  <a:latin typeface="微软雅黑" panose="020B0503020204020204" pitchFamily="34" charset="-122"/>
                  <a:ea typeface="微软雅黑" panose="020B0503020204020204" pitchFamily="34" charset="-122"/>
                </a:rPr>
                <a:t>PPT</a:t>
              </a:r>
              <a:r>
                <a:rPr lang="zh-CN" altLang="en-US" sz="1000" dirty="0" smtClean="0">
                  <a:solidFill>
                    <a:srgbClr val="262626"/>
                  </a:solidFill>
                  <a:latin typeface="微软雅黑" panose="020B0503020204020204" pitchFamily="34" charset="-122"/>
                  <a:ea typeface="微软雅黑" panose="020B0503020204020204" pitchFamily="34" charset="-122"/>
                </a:rPr>
                <a:t>模板，</a:t>
              </a:r>
              <a:r>
                <a:rPr lang="zh-CN" altLang="en-US" sz="100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bwMode="auto">
          <a:xfrm>
            <a:off x="2757736" y="2375570"/>
            <a:ext cx="5619750" cy="919162"/>
            <a:chOff x="2902244" y="2462685"/>
            <a:chExt cx="5620158" cy="919291"/>
          </a:xfrm>
        </p:grpSpPr>
        <p:grpSp>
          <p:nvGrpSpPr>
            <p:cNvPr id="106" name="组合 6276"/>
            <p:cNvGrpSpPr/>
            <p:nvPr/>
          </p:nvGrpSpPr>
          <p:grpSpPr bwMode="auto">
            <a:xfrm>
              <a:off x="2902244" y="2462685"/>
              <a:ext cx="919291" cy="919291"/>
              <a:chOff x="2838310" y="2277105"/>
              <a:chExt cx="1129700" cy="1129700"/>
            </a:xfrm>
          </p:grpSpPr>
          <p:sp>
            <p:nvSpPr>
              <p:cNvPr id="109" name="圆角矩形 108"/>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10" name="组合 6274"/>
              <p:cNvGrpSpPr/>
              <p:nvPr/>
            </p:nvGrpSpPr>
            <p:grpSpPr bwMode="auto">
              <a:xfrm>
                <a:off x="2993429" y="2432225"/>
                <a:ext cx="819461" cy="819460"/>
                <a:chOff x="4838988" y="2441128"/>
                <a:chExt cx="1171863" cy="1171862"/>
              </a:xfrm>
            </p:grpSpPr>
            <p:sp>
              <p:nvSpPr>
                <p:cNvPr id="111"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107" name="TextBox 370"/>
            <p:cNvSpPr txBox="1">
              <a:spLocks noChangeArrowheads="1"/>
            </p:cNvSpPr>
            <p:nvPr/>
          </p:nvSpPr>
          <p:spPr bwMode="auto">
            <a:xfrm>
              <a:off x="3848944" y="2531535"/>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262626"/>
                  </a:solidFill>
                  <a:latin typeface="微软雅黑" panose="020B0503020204020204" pitchFamily="34" charset="-122"/>
                  <a:ea typeface="微软雅黑" panose="020B0503020204020204" pitchFamily="34" charset="-122"/>
                </a:rPr>
                <a:t>点击添加标题</a:t>
              </a:r>
              <a:endParaRPr lang="zh-CN" altLang="en-US" sz="1400">
                <a:solidFill>
                  <a:srgbClr val="262626"/>
                </a:solidFill>
                <a:latin typeface="微软雅黑" panose="020B0503020204020204" pitchFamily="34" charset="-122"/>
                <a:ea typeface="微软雅黑" panose="020B0503020204020204" pitchFamily="34" charset="-122"/>
              </a:endParaRPr>
            </a:p>
          </p:txBody>
        </p:sp>
        <p:sp>
          <p:nvSpPr>
            <p:cNvPr id="108" name="TextBox 47"/>
            <p:cNvSpPr txBox="1">
              <a:spLocks noChangeArrowheads="1"/>
            </p:cNvSpPr>
            <p:nvPr/>
          </p:nvSpPr>
          <p:spPr bwMode="auto">
            <a:xfrm>
              <a:off x="3848944" y="2831839"/>
              <a:ext cx="4673458" cy="4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bwMode="auto">
          <a:xfrm>
            <a:off x="2757736" y="2199357"/>
            <a:ext cx="5584825" cy="1309688"/>
            <a:chOff x="2902244" y="2285650"/>
            <a:chExt cx="5585233" cy="1310457"/>
          </a:xfrm>
        </p:grpSpPr>
        <p:cxnSp>
          <p:nvCxnSpPr>
            <p:cNvPr id="115" name="直接连接符 114"/>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bwMode="auto">
          <a:xfrm>
            <a:off x="2757736" y="3690020"/>
            <a:ext cx="5619750" cy="919162"/>
            <a:chOff x="2902244" y="3776966"/>
            <a:chExt cx="5620158" cy="919291"/>
          </a:xfrm>
        </p:grpSpPr>
        <p:sp>
          <p:nvSpPr>
            <p:cNvPr id="118" name="TextBox 372"/>
            <p:cNvSpPr txBox="1">
              <a:spLocks noChangeArrowheads="1"/>
            </p:cNvSpPr>
            <p:nvPr/>
          </p:nvSpPr>
          <p:spPr bwMode="auto">
            <a:xfrm>
              <a:off x="3848944" y="3866713"/>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262626"/>
                  </a:solidFill>
                  <a:latin typeface="微软雅黑" panose="020B0503020204020204" pitchFamily="34" charset="-122"/>
                  <a:ea typeface="微软雅黑" panose="020B0503020204020204" pitchFamily="34" charset="-122"/>
                </a:rPr>
                <a:t>点击添加标题</a:t>
              </a:r>
              <a:endParaRPr lang="zh-CN" altLang="en-US" sz="1400">
                <a:solidFill>
                  <a:srgbClr val="262626"/>
                </a:solidFill>
                <a:latin typeface="微软雅黑" panose="020B0503020204020204" pitchFamily="34" charset="-122"/>
                <a:ea typeface="微软雅黑" panose="020B0503020204020204" pitchFamily="34" charset="-122"/>
              </a:endParaRPr>
            </a:p>
          </p:txBody>
        </p:sp>
        <p:sp>
          <p:nvSpPr>
            <p:cNvPr id="119" name="TextBox 47"/>
            <p:cNvSpPr txBox="1">
              <a:spLocks noChangeArrowheads="1"/>
            </p:cNvSpPr>
            <p:nvPr/>
          </p:nvSpPr>
          <p:spPr bwMode="auto">
            <a:xfrm>
              <a:off x="3848944" y="4167017"/>
              <a:ext cx="4673458" cy="4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nvGrpSpPr>
            <p:cNvPr id="120" name="组合 6285"/>
            <p:cNvGrpSpPr/>
            <p:nvPr/>
          </p:nvGrpSpPr>
          <p:grpSpPr bwMode="auto">
            <a:xfrm>
              <a:off x="2902244" y="3776966"/>
              <a:ext cx="919291" cy="919291"/>
              <a:chOff x="2902244" y="3776966"/>
              <a:chExt cx="919291" cy="919291"/>
            </a:xfrm>
          </p:grpSpPr>
          <p:sp>
            <p:nvSpPr>
              <p:cNvPr id="121" name="圆角矩形 120"/>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22"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advClick="0" advTm="3863">
        <p14:prism/>
      </p:transition>
    </mc:Choice>
    <mc:Fallback>
      <p:transition spd="slow" advClick="0" advTm="3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 presetClass="entr" presetSubtype="2" fill="hold" nodeType="withEffect">
                                  <p:stCondLst>
                                    <p:cond delay="1000"/>
                                  </p:stCondLst>
                                  <p:childTnLst>
                                    <p:set>
                                      <p:cBhvr>
                                        <p:cTn id="13" dur="1" fill="hold">
                                          <p:stCondLst>
                                            <p:cond delay="0"/>
                                          </p:stCondLst>
                                        </p:cTn>
                                        <p:tgtEl>
                                          <p:spTgt spid="97"/>
                                        </p:tgtEl>
                                        <p:attrNameLst>
                                          <p:attrName>style.visibility</p:attrName>
                                        </p:attrNameLst>
                                      </p:cBhvr>
                                      <p:to>
                                        <p:strVal val="visible"/>
                                      </p:to>
                                    </p:set>
                                    <p:anim calcmode="lin" valueType="num">
                                      <p:cBhvr additive="base">
                                        <p:cTn id="14" dur="500" fill="hold"/>
                                        <p:tgtEl>
                                          <p:spTgt spid="97"/>
                                        </p:tgtEl>
                                        <p:attrNameLst>
                                          <p:attrName>ppt_x</p:attrName>
                                        </p:attrNameLst>
                                      </p:cBhvr>
                                      <p:tavLst>
                                        <p:tav tm="0">
                                          <p:val>
                                            <p:strVal val="1+#ppt_w/2"/>
                                          </p:val>
                                        </p:tav>
                                        <p:tav tm="100000">
                                          <p:val>
                                            <p:strVal val="#ppt_x"/>
                                          </p:val>
                                        </p:tav>
                                      </p:tavLst>
                                    </p:anim>
                                    <p:anim calcmode="lin" valueType="num">
                                      <p:cBhvr additive="base">
                                        <p:cTn id="15" dur="500" fill="hold"/>
                                        <p:tgtEl>
                                          <p:spTgt spid="9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05"/>
                                        </p:tgtEl>
                                        <p:attrNameLst>
                                          <p:attrName>style.visibility</p:attrName>
                                        </p:attrNameLst>
                                      </p:cBhvr>
                                      <p:to>
                                        <p:strVal val="visible"/>
                                      </p:to>
                                    </p:set>
                                    <p:anim calcmode="lin" valueType="num">
                                      <p:cBhvr additive="base">
                                        <p:cTn id="18" dur="500" fill="hold"/>
                                        <p:tgtEl>
                                          <p:spTgt spid="105"/>
                                        </p:tgtEl>
                                        <p:attrNameLst>
                                          <p:attrName>ppt_x</p:attrName>
                                        </p:attrNameLst>
                                      </p:cBhvr>
                                      <p:tavLst>
                                        <p:tav tm="0">
                                          <p:val>
                                            <p:strVal val="1+#ppt_w/2"/>
                                          </p:val>
                                        </p:tav>
                                        <p:tav tm="100000">
                                          <p:val>
                                            <p:strVal val="#ppt_x"/>
                                          </p:val>
                                        </p:tav>
                                      </p:tavLst>
                                    </p:anim>
                                    <p:anim calcmode="lin" valueType="num">
                                      <p:cBhvr additive="base">
                                        <p:cTn id="19" dur="500" fill="hold"/>
                                        <p:tgtEl>
                                          <p:spTgt spid="10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10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1+#ppt_w/2"/>
                                          </p:val>
                                        </p:tav>
                                        <p:tav tm="100000">
                                          <p:val>
                                            <p:strVal val="#ppt_x"/>
                                          </p:val>
                                        </p:tav>
                                      </p:tavLst>
                                    </p:anim>
                                    <p:anim calcmode="lin" valueType="num">
                                      <p:cBhvr additive="base">
                                        <p:cTn id="23" dur="500" fill="hold"/>
                                        <p:tgtEl>
                                          <p:spTgt spid="117"/>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2750"/>
                                  </p:stCondLst>
                                  <p:childTnLst>
                                    <p:set>
                                      <p:cBhvr>
                                        <p:cTn id="25" dur="1" fill="hold">
                                          <p:stCondLst>
                                            <p:cond delay="0"/>
                                          </p:stCondLst>
                                        </p:cTn>
                                        <p:tgtEl>
                                          <p:spTgt spid="114"/>
                                        </p:tgtEl>
                                        <p:attrNameLst>
                                          <p:attrName>style.visibility</p:attrName>
                                        </p:attrNameLst>
                                      </p:cBhvr>
                                      <p:to>
                                        <p:strVal val="visible"/>
                                      </p:to>
                                    </p:set>
                                    <p:animEffect transition="in" filter="wipe(left)">
                                      <p:cBhvr>
                                        <p:cTn id="2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13" name="组合 12"/>
          <p:cNvGrpSpPr/>
          <p:nvPr/>
        </p:nvGrpSpPr>
        <p:grpSpPr>
          <a:xfrm>
            <a:off x="0" y="1084271"/>
            <a:ext cx="7738607" cy="1588324"/>
            <a:chOff x="766763" y="1875535"/>
            <a:chExt cx="7738607" cy="1588324"/>
          </a:xfrm>
        </p:grpSpPr>
        <p:grpSp>
          <p:nvGrpSpPr>
            <p:cNvPr id="14" name="组合 13"/>
            <p:cNvGrpSpPr/>
            <p:nvPr/>
          </p:nvGrpSpPr>
          <p:grpSpPr>
            <a:xfrm>
              <a:off x="766763" y="1875535"/>
              <a:ext cx="7309944" cy="1588320"/>
              <a:chOff x="766763" y="1875535"/>
              <a:chExt cx="7309944" cy="1588320"/>
            </a:xfrm>
          </p:grpSpPr>
          <p:sp>
            <p:nvSpPr>
              <p:cNvPr id="17" name="矩形 16"/>
              <p:cNvSpPr/>
              <p:nvPr/>
            </p:nvSpPr>
            <p:spPr>
              <a:xfrm>
                <a:off x="766763" y="2413355"/>
                <a:ext cx="1851516" cy="105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72076" y="1875817"/>
                <a:ext cx="4104631" cy="15880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8"/>
              <p:cNvSpPr/>
              <p:nvPr/>
            </p:nvSpPr>
            <p:spPr>
              <a:xfrm>
                <a:off x="2618278" y="1875535"/>
                <a:ext cx="1353797" cy="1588320"/>
              </a:xfrm>
              <a:custGeom>
                <a:avLst/>
                <a:gdLst>
                  <a:gd name="connsiteX0" fmla="*/ 0 w 986971"/>
                  <a:gd name="connsiteY0" fmla="*/ 0 h 765856"/>
                  <a:gd name="connsiteX1" fmla="*/ 986971 w 986971"/>
                  <a:gd name="connsiteY1" fmla="*/ 0 h 765856"/>
                  <a:gd name="connsiteX2" fmla="*/ 986971 w 986971"/>
                  <a:gd name="connsiteY2" fmla="*/ 765856 h 765856"/>
                  <a:gd name="connsiteX3" fmla="*/ 0 w 986971"/>
                  <a:gd name="connsiteY3" fmla="*/ 765856 h 765856"/>
                  <a:gd name="connsiteX4" fmla="*/ 0 w 986971"/>
                  <a:gd name="connsiteY4" fmla="*/ 0 h 765856"/>
                  <a:gd name="connsiteX0-1" fmla="*/ 0 w 986971"/>
                  <a:gd name="connsiteY0-2" fmla="*/ 396240 h 1162096"/>
                  <a:gd name="connsiteX1-3" fmla="*/ 979351 w 986971"/>
                  <a:gd name="connsiteY1-4" fmla="*/ 0 h 1162096"/>
                  <a:gd name="connsiteX2-5" fmla="*/ 986971 w 986971"/>
                  <a:gd name="connsiteY2-6" fmla="*/ 1162096 h 1162096"/>
                  <a:gd name="connsiteX3-7" fmla="*/ 0 w 986971"/>
                  <a:gd name="connsiteY3-8" fmla="*/ 1162096 h 1162096"/>
                  <a:gd name="connsiteX4-9" fmla="*/ 0 w 986971"/>
                  <a:gd name="connsiteY4-10" fmla="*/ 396240 h 1162096"/>
                  <a:gd name="connsiteX0-11" fmla="*/ 0 w 986971"/>
                  <a:gd name="connsiteY0-12" fmla="*/ 388620 h 1154476"/>
                  <a:gd name="connsiteX1-13" fmla="*/ 986971 w 986971"/>
                  <a:gd name="connsiteY1-14" fmla="*/ 0 h 1154476"/>
                  <a:gd name="connsiteX2-15" fmla="*/ 986971 w 986971"/>
                  <a:gd name="connsiteY2-16" fmla="*/ 1154476 h 1154476"/>
                  <a:gd name="connsiteX3-17" fmla="*/ 0 w 986971"/>
                  <a:gd name="connsiteY3-18" fmla="*/ 1154476 h 1154476"/>
                  <a:gd name="connsiteX4-19" fmla="*/ 0 w 986971"/>
                  <a:gd name="connsiteY4-20" fmla="*/ 388620 h 1154476"/>
                  <a:gd name="connsiteX0-21" fmla="*/ 0 w 986971"/>
                  <a:gd name="connsiteY0-22" fmla="*/ 392092 h 1157948"/>
                  <a:gd name="connsiteX1-23" fmla="*/ 986971 w 986971"/>
                  <a:gd name="connsiteY1-24" fmla="*/ 0 h 1157948"/>
                  <a:gd name="connsiteX2-25" fmla="*/ 986971 w 986971"/>
                  <a:gd name="connsiteY2-26" fmla="*/ 1157948 h 1157948"/>
                  <a:gd name="connsiteX3-27" fmla="*/ 0 w 986971"/>
                  <a:gd name="connsiteY3-28" fmla="*/ 1157948 h 1157948"/>
                  <a:gd name="connsiteX4-29" fmla="*/ 0 w 986971"/>
                  <a:gd name="connsiteY4-30" fmla="*/ 392092 h 1157948"/>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986971" h="1157948">
                    <a:moveTo>
                      <a:pt x="0" y="392092"/>
                    </a:moveTo>
                    <a:lnTo>
                      <a:pt x="986971" y="0"/>
                    </a:lnTo>
                    <a:lnTo>
                      <a:pt x="986971" y="1157948"/>
                    </a:lnTo>
                    <a:lnTo>
                      <a:pt x="0" y="1157948"/>
                    </a:lnTo>
                    <a:lnTo>
                      <a:pt x="0" y="392092"/>
                    </a:ln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等腰三角形 15"/>
            <p:cNvSpPr/>
            <p:nvPr/>
          </p:nvSpPr>
          <p:spPr>
            <a:xfrm rot="5400000">
              <a:off x="7499259" y="2457748"/>
              <a:ext cx="1583559" cy="42866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0" y="2667396"/>
            <a:ext cx="7738607" cy="1598429"/>
            <a:chOff x="766763" y="3458660"/>
            <a:chExt cx="7738607" cy="1598429"/>
          </a:xfrm>
        </p:grpSpPr>
        <p:sp>
          <p:nvSpPr>
            <p:cNvPr id="21" name="矩形 20"/>
            <p:cNvSpPr/>
            <p:nvPr/>
          </p:nvSpPr>
          <p:spPr>
            <a:xfrm>
              <a:off x="766763" y="3463855"/>
              <a:ext cx="1851516" cy="1050500"/>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72077" y="3463855"/>
              <a:ext cx="4104629" cy="158803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8"/>
            <p:cNvSpPr/>
            <p:nvPr/>
          </p:nvSpPr>
          <p:spPr>
            <a:xfrm flipV="1">
              <a:off x="2618278" y="3463079"/>
              <a:ext cx="1353797" cy="1594010"/>
            </a:xfrm>
            <a:custGeom>
              <a:avLst/>
              <a:gdLst>
                <a:gd name="connsiteX0" fmla="*/ 0 w 986971"/>
                <a:gd name="connsiteY0" fmla="*/ 0 h 765856"/>
                <a:gd name="connsiteX1" fmla="*/ 986971 w 986971"/>
                <a:gd name="connsiteY1" fmla="*/ 0 h 765856"/>
                <a:gd name="connsiteX2" fmla="*/ 986971 w 986971"/>
                <a:gd name="connsiteY2" fmla="*/ 765856 h 765856"/>
                <a:gd name="connsiteX3" fmla="*/ 0 w 986971"/>
                <a:gd name="connsiteY3" fmla="*/ 765856 h 765856"/>
                <a:gd name="connsiteX4" fmla="*/ 0 w 986971"/>
                <a:gd name="connsiteY4" fmla="*/ 0 h 765856"/>
                <a:gd name="connsiteX0-1" fmla="*/ 0 w 986971"/>
                <a:gd name="connsiteY0-2" fmla="*/ 396240 h 1162096"/>
                <a:gd name="connsiteX1-3" fmla="*/ 979351 w 986971"/>
                <a:gd name="connsiteY1-4" fmla="*/ 0 h 1162096"/>
                <a:gd name="connsiteX2-5" fmla="*/ 986971 w 986971"/>
                <a:gd name="connsiteY2-6" fmla="*/ 1162096 h 1162096"/>
                <a:gd name="connsiteX3-7" fmla="*/ 0 w 986971"/>
                <a:gd name="connsiteY3-8" fmla="*/ 1162096 h 1162096"/>
                <a:gd name="connsiteX4-9" fmla="*/ 0 w 986971"/>
                <a:gd name="connsiteY4-10" fmla="*/ 396240 h 1162096"/>
                <a:gd name="connsiteX0-11" fmla="*/ 0 w 986971"/>
                <a:gd name="connsiteY0-12" fmla="*/ 388620 h 1154476"/>
                <a:gd name="connsiteX1-13" fmla="*/ 986971 w 986971"/>
                <a:gd name="connsiteY1-14" fmla="*/ 0 h 1154476"/>
                <a:gd name="connsiteX2-15" fmla="*/ 986971 w 986971"/>
                <a:gd name="connsiteY2-16" fmla="*/ 1154476 h 1154476"/>
                <a:gd name="connsiteX3-17" fmla="*/ 0 w 986971"/>
                <a:gd name="connsiteY3-18" fmla="*/ 1154476 h 1154476"/>
                <a:gd name="connsiteX4-19" fmla="*/ 0 w 986971"/>
                <a:gd name="connsiteY4-20" fmla="*/ 388620 h 1154476"/>
                <a:gd name="connsiteX0-21" fmla="*/ 0 w 986971"/>
                <a:gd name="connsiteY0-22" fmla="*/ 396240 h 1162096"/>
                <a:gd name="connsiteX1-23" fmla="*/ 986971 w 986971"/>
                <a:gd name="connsiteY1-24" fmla="*/ 0 h 1162096"/>
                <a:gd name="connsiteX2-25" fmla="*/ 986971 w 986971"/>
                <a:gd name="connsiteY2-26" fmla="*/ 1162096 h 1162096"/>
                <a:gd name="connsiteX3-27" fmla="*/ 0 w 986971"/>
                <a:gd name="connsiteY3-28" fmla="*/ 1162096 h 1162096"/>
                <a:gd name="connsiteX4-29" fmla="*/ 0 w 986971"/>
                <a:gd name="connsiteY4-30" fmla="*/ 396240 h 1162096"/>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986971" h="1162096">
                  <a:moveTo>
                    <a:pt x="0" y="396240"/>
                  </a:moveTo>
                  <a:lnTo>
                    <a:pt x="986971" y="0"/>
                  </a:lnTo>
                  <a:lnTo>
                    <a:pt x="986971" y="1162096"/>
                  </a:lnTo>
                  <a:lnTo>
                    <a:pt x="0" y="1162096"/>
                  </a:lnTo>
                  <a:lnTo>
                    <a:pt x="0" y="39624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7499259" y="4036108"/>
              <a:ext cx="1583559" cy="42866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rotWithShape="1">
          <a:blip r:embed="rId1" cstate="print">
            <a:extLst>
              <a:ext uri="{28A0092B-C50C-407E-A947-70E740481C1C}">
                <a14:useLocalDpi xmlns:a14="http://schemas.microsoft.com/office/drawing/2010/main" val="0"/>
              </a:ext>
            </a:extLst>
          </a:blip>
          <a:srcRect r="-4948"/>
          <a:stretch>
            <a:fillRect/>
          </a:stretch>
        </p:blipFill>
        <p:spPr>
          <a:xfrm rot="16200000">
            <a:off x="-1860550" y="2482763"/>
            <a:ext cx="3692071" cy="208803"/>
          </a:xfrm>
          <a:prstGeom prst="rect">
            <a:avLst/>
          </a:prstGeom>
        </p:spPr>
      </p:pic>
      <p:grpSp>
        <p:nvGrpSpPr>
          <p:cNvPr id="26" name="组合 25"/>
          <p:cNvGrpSpPr/>
          <p:nvPr/>
        </p:nvGrpSpPr>
        <p:grpSpPr>
          <a:xfrm>
            <a:off x="388730" y="1743862"/>
            <a:ext cx="1074057" cy="806958"/>
            <a:chOff x="1134773" y="2493971"/>
            <a:chExt cx="1074057" cy="806958"/>
          </a:xfrm>
        </p:grpSpPr>
        <p:sp>
          <p:nvSpPr>
            <p:cNvPr id="28" name="文本框 15"/>
            <p:cNvSpPr txBox="1"/>
            <p:nvPr/>
          </p:nvSpPr>
          <p:spPr>
            <a:xfrm>
              <a:off x="1134773" y="2493971"/>
              <a:ext cx="1074057" cy="646331"/>
            </a:xfrm>
            <a:prstGeom prst="rect">
              <a:avLst/>
            </a:prstGeom>
            <a:noFill/>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45</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文本框 16"/>
            <p:cNvSpPr txBox="1"/>
            <p:nvPr/>
          </p:nvSpPr>
          <p:spPr>
            <a:xfrm>
              <a:off x="1134773" y="2993152"/>
              <a:ext cx="1074057" cy="307777"/>
            </a:xfrm>
            <a:prstGeom prst="rect">
              <a:avLst/>
            </a:prstGeom>
            <a:noFill/>
          </p:spPr>
          <p:txBody>
            <a:bodyPr wrap="square" rtlCol="0">
              <a:spAutoFit/>
            </a:bodyPr>
            <a:lstStyle/>
            <a:p>
              <a:r>
                <a:rPr lang="zh-CN" altLang="en-US" sz="1400" dirty="0" smtClean="0">
                  <a:solidFill>
                    <a:srgbClr val="2C3E50"/>
                  </a:solidFill>
                  <a:latin typeface="微软雅黑" panose="020B0503020204020204" pitchFamily="34" charset="-122"/>
                  <a:ea typeface="微软雅黑" panose="020B0503020204020204" pitchFamily="34" charset="-122"/>
                </a:rPr>
                <a:t>项目</a:t>
              </a:r>
              <a:r>
                <a:rPr lang="en-US" altLang="zh-CN" sz="1400" dirty="0" smtClean="0">
                  <a:solidFill>
                    <a:srgbClr val="2C3E50"/>
                  </a:solidFill>
                  <a:latin typeface="微软雅黑" panose="020B0503020204020204" pitchFamily="34" charset="-122"/>
                  <a:ea typeface="微软雅黑" panose="020B0503020204020204" pitchFamily="34" charset="-122"/>
                </a:rPr>
                <a:t>A</a:t>
              </a:r>
              <a:endParaRPr lang="zh-CN" altLang="en-US" sz="900" dirty="0">
                <a:solidFill>
                  <a:srgbClr val="2C3E5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88730" y="2794362"/>
            <a:ext cx="1074057" cy="806958"/>
            <a:chOff x="1134773" y="2493971"/>
            <a:chExt cx="1074057" cy="806958"/>
          </a:xfrm>
        </p:grpSpPr>
        <p:sp>
          <p:nvSpPr>
            <p:cNvPr id="31" name="文本框 19"/>
            <p:cNvSpPr txBox="1"/>
            <p:nvPr/>
          </p:nvSpPr>
          <p:spPr>
            <a:xfrm>
              <a:off x="1134773" y="2493971"/>
              <a:ext cx="1074057" cy="646331"/>
            </a:xfrm>
            <a:prstGeom prst="rect">
              <a:avLst/>
            </a:prstGeom>
            <a:noFill/>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76</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20"/>
            <p:cNvSpPr txBox="1"/>
            <p:nvPr/>
          </p:nvSpPr>
          <p:spPr>
            <a:xfrm>
              <a:off x="1134773" y="2993152"/>
              <a:ext cx="1074057" cy="307777"/>
            </a:xfrm>
            <a:prstGeom prst="rect">
              <a:avLst/>
            </a:prstGeom>
            <a:noFill/>
          </p:spPr>
          <p:txBody>
            <a:bodyPr wrap="square" rtlCol="0">
              <a:spAutoFit/>
            </a:bodyPr>
            <a:lstStyle/>
            <a:p>
              <a:r>
                <a:rPr lang="zh-CN" altLang="en-US" sz="1400" dirty="0" smtClean="0">
                  <a:solidFill>
                    <a:srgbClr val="2C3E50"/>
                  </a:solidFill>
                  <a:latin typeface="微软雅黑" panose="020B0503020204020204" pitchFamily="34" charset="-122"/>
                  <a:ea typeface="微软雅黑" panose="020B0503020204020204" pitchFamily="34" charset="-122"/>
                </a:rPr>
                <a:t>项目</a:t>
              </a:r>
              <a:r>
                <a:rPr lang="en-US" altLang="zh-CN" sz="1400" dirty="0">
                  <a:solidFill>
                    <a:srgbClr val="2C3E50"/>
                  </a:solidFill>
                  <a:latin typeface="微软雅黑" panose="020B0503020204020204" pitchFamily="34" charset="-122"/>
                  <a:ea typeface="微软雅黑" panose="020B0503020204020204" pitchFamily="34" charset="-122"/>
                </a:rPr>
                <a:t>B</a:t>
              </a:r>
              <a:endParaRPr lang="zh-CN" altLang="en-US" sz="900" dirty="0">
                <a:solidFill>
                  <a:srgbClr val="2C3E50"/>
                </a:solidFill>
                <a:latin typeface="微软雅黑" panose="020B0503020204020204" pitchFamily="34" charset="-122"/>
                <a:ea typeface="微软雅黑" panose="020B0503020204020204" pitchFamily="34" charset="-122"/>
              </a:endParaRPr>
            </a:p>
          </p:txBody>
        </p:sp>
      </p:grpSp>
      <p:sp>
        <p:nvSpPr>
          <p:cNvPr id="34" name="文本框 21"/>
          <p:cNvSpPr txBox="1"/>
          <p:nvPr/>
        </p:nvSpPr>
        <p:spPr>
          <a:xfrm>
            <a:off x="3205312" y="1273072"/>
            <a:ext cx="4533295" cy="1200329"/>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36" name="文本框 22"/>
          <p:cNvSpPr txBox="1"/>
          <p:nvPr/>
        </p:nvSpPr>
        <p:spPr>
          <a:xfrm>
            <a:off x="3205312" y="2874860"/>
            <a:ext cx="4533295" cy="1200329"/>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rotWithShape="1">
          <a:blip r:embed="rId2" cstate="print">
            <a:extLst>
              <a:ext uri="{28A0092B-C50C-407E-A947-70E740481C1C}">
                <a14:useLocalDpi xmlns:a14="http://schemas.microsoft.com/office/drawing/2010/main" val="0"/>
              </a:ext>
            </a:extLst>
          </a:blip>
          <a:srcRect r="-4948"/>
          <a:stretch>
            <a:fillRect/>
          </a:stretch>
        </p:blipFill>
        <p:spPr>
          <a:xfrm rot="16200000">
            <a:off x="273585" y="2465052"/>
            <a:ext cx="3115105" cy="176174"/>
          </a:xfrm>
          <a:prstGeom prst="rect">
            <a:avLst/>
          </a:prstGeom>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par>
                                <p:cTn id="26" presetID="1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ppt_y</p:attrName>
                                        </p:attrNameLst>
                                      </p:cBhvr>
                                      <p:tavLst>
                                        <p:tav tm="0">
                                          <p:val>
                                            <p:strVal val="#ppt_y+#ppt_h*1.125000"/>
                                          </p:val>
                                        </p:tav>
                                        <p:tav tm="100000">
                                          <p:val>
                                            <p:strVal val="#ppt_y"/>
                                          </p:val>
                                        </p:tav>
                                      </p:tavLst>
                                    </p:anim>
                                    <p:animEffect transition="in" filter="wipe(up)">
                                      <p:cBhvr>
                                        <p:cTn id="29" dur="500"/>
                                        <p:tgtEl>
                                          <p:spTgt spid="34"/>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p:tgtEl>
                                          <p:spTgt spid="36"/>
                                        </p:tgtEl>
                                        <p:attrNameLst>
                                          <p:attrName>ppt_y</p:attrName>
                                        </p:attrNameLst>
                                      </p:cBhvr>
                                      <p:tavLst>
                                        <p:tav tm="0">
                                          <p:val>
                                            <p:strVal val="#ppt_y-#ppt_h*1.125000"/>
                                          </p:val>
                                        </p:tav>
                                        <p:tav tm="100000">
                                          <p:val>
                                            <p:strVal val="#ppt_y"/>
                                          </p:val>
                                        </p:tav>
                                      </p:tavLst>
                                    </p:anim>
                                    <p:animEffect transition="in" filter="wipe(down)">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0"/>
          <p:cNvSpPr>
            <a:spLocks noChangeArrowheads="1"/>
          </p:cNvSpPr>
          <p:nvPr/>
        </p:nvSpPr>
        <p:spPr bwMode="auto">
          <a:xfrm>
            <a:off x="2920124" y="2891975"/>
            <a:ext cx="251448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3" name="Freeform 7"/>
          <p:cNvSpPr>
            <a:spLocks noChangeArrowheads="1"/>
          </p:cNvSpPr>
          <p:nvPr/>
        </p:nvSpPr>
        <p:spPr bwMode="auto">
          <a:xfrm>
            <a:off x="703994" y="1016729"/>
            <a:ext cx="4861046" cy="338801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tx2"/>
          </a:solidFill>
          <a:ln>
            <a:noFill/>
          </a:ln>
        </p:spPr>
        <p:txBody>
          <a:bodyPr lIns="68543" tIns="34272" rIns="68543" bIns="34272" anchor="ctr"/>
          <a:lstStyle/>
          <a:p>
            <a:endParaRPr lang="zh-CN" altLang="en-US"/>
          </a:p>
        </p:txBody>
      </p:sp>
      <p:sp>
        <p:nvSpPr>
          <p:cNvPr id="35" name="矩形 8"/>
          <p:cNvSpPr>
            <a:spLocks noChangeArrowheads="1"/>
          </p:cNvSpPr>
          <p:nvPr/>
        </p:nvSpPr>
        <p:spPr bwMode="auto">
          <a:xfrm>
            <a:off x="672067" y="3748189"/>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a typeface="微软雅黑" panose="020B0503020204020204" pitchFamily="34" charset="-122"/>
            </a:endParaRPr>
          </a:p>
        </p:txBody>
      </p:sp>
      <p:sp>
        <p:nvSpPr>
          <p:cNvPr id="55" name="矩形 9"/>
          <p:cNvSpPr>
            <a:spLocks noChangeArrowheads="1"/>
          </p:cNvSpPr>
          <p:nvPr/>
        </p:nvSpPr>
        <p:spPr bwMode="auto">
          <a:xfrm>
            <a:off x="1520668" y="2960494"/>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10"/>
          <p:cNvSpPr>
            <a:spLocks noChangeArrowheads="1"/>
          </p:cNvSpPr>
          <p:nvPr/>
        </p:nvSpPr>
        <p:spPr bwMode="auto">
          <a:xfrm>
            <a:off x="2473586" y="2150592"/>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ndParaRPr>
          </a:p>
        </p:txBody>
      </p:sp>
      <p:sp>
        <p:nvSpPr>
          <p:cNvPr id="57" name="矩形 11"/>
          <p:cNvSpPr>
            <a:spLocks noChangeArrowheads="1"/>
          </p:cNvSpPr>
          <p:nvPr/>
        </p:nvSpPr>
        <p:spPr bwMode="auto">
          <a:xfrm>
            <a:off x="3445188" y="1318482"/>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buFont typeface="Wingdings" panose="05000000000000000000" pitchFamily="2" charset="2"/>
              <a:buNone/>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Box 30"/>
          <p:cNvSpPr>
            <a:spLocks noChangeArrowheads="1"/>
          </p:cNvSpPr>
          <p:nvPr/>
        </p:nvSpPr>
        <p:spPr bwMode="auto">
          <a:xfrm>
            <a:off x="3837748" y="2082072"/>
            <a:ext cx="2083699"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59" name="Text Box 30"/>
          <p:cNvSpPr>
            <a:spLocks noChangeArrowheads="1"/>
          </p:cNvSpPr>
          <p:nvPr/>
        </p:nvSpPr>
        <p:spPr bwMode="auto">
          <a:xfrm>
            <a:off x="2002500" y="3697376"/>
            <a:ext cx="251329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60" name="Text Box 30"/>
          <p:cNvSpPr>
            <a:spLocks noChangeArrowheads="1"/>
          </p:cNvSpPr>
          <p:nvPr/>
        </p:nvSpPr>
        <p:spPr bwMode="auto">
          <a:xfrm>
            <a:off x="653052" y="4457786"/>
            <a:ext cx="251329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61" name="矩形 60"/>
          <p:cNvSpPr/>
          <p:nvPr/>
        </p:nvSpPr>
        <p:spPr>
          <a:xfrm>
            <a:off x="6084168" y="1821550"/>
            <a:ext cx="2359133" cy="2562204"/>
          </a:xfrm>
          <a:prstGeom prst="rect">
            <a:avLst/>
          </a:prstGeom>
        </p:spPr>
        <p:txBody>
          <a:bodyPr wrap="square" lIns="68543" tIns="34272" rIns="68543" bIns="34272">
            <a:spAutoFit/>
          </a:bodyPr>
          <a:lstStyle/>
          <a:p>
            <a:pPr algn="just">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750"/>
                                        <p:tgtEl>
                                          <p:spTgt spid="3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ppt_x</p:attrName>
                                        </p:attrNameLst>
                                      </p:cBhvr>
                                      <p:tavLst>
                                        <p:tav tm="0">
                                          <p:val>
                                            <p:strVal val="1+#ppt_w/2"/>
                                          </p:val>
                                        </p:tav>
                                        <p:tav tm="100000">
                                          <p:val>
                                            <p:strVal val="#ppt_x"/>
                                          </p:val>
                                        </p:tav>
                                      </p:tavLst>
                                    </p:anim>
                                    <p:anim calcmode="lin" valueType="num">
                                      <p:cBhvr>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ppt_x</p:attrName>
                                        </p:attrNameLst>
                                      </p:cBhvr>
                                      <p:tavLst>
                                        <p:tav tm="0">
                                          <p:val>
                                            <p:strVal val="1+#ppt_w/2"/>
                                          </p:val>
                                        </p:tav>
                                        <p:tav tm="100000">
                                          <p:val>
                                            <p:strVal val="#ppt_x"/>
                                          </p:val>
                                        </p:tav>
                                      </p:tavLst>
                                    </p:anim>
                                    <p:anim calcmode="lin" valueType="num">
                                      <p:cBhvr>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ppt_x</p:attrName>
                                        </p:attrNameLst>
                                      </p:cBhvr>
                                      <p:tavLst>
                                        <p:tav tm="0">
                                          <p:val>
                                            <p:strVal val="1+#ppt_w/2"/>
                                          </p:val>
                                        </p:tav>
                                        <p:tav tm="100000">
                                          <p:val>
                                            <p:strVal val="#ppt_x"/>
                                          </p:val>
                                        </p:tav>
                                      </p:tavLst>
                                    </p:anim>
                                    <p:anim calcmode="lin" valueType="num">
                                      <p:cBhvr>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ppt_x</p:attrName>
                                        </p:attrNameLst>
                                      </p:cBhvr>
                                      <p:tavLst>
                                        <p:tav tm="0">
                                          <p:val>
                                            <p:strVal val="1+#ppt_w/2"/>
                                          </p:val>
                                        </p:tav>
                                        <p:tav tm="100000">
                                          <p:val>
                                            <p:strVal val="#ppt_x"/>
                                          </p:val>
                                        </p:tav>
                                      </p:tavLst>
                                    </p:anim>
                                    <p:anim calcmode="lin" valueType="num">
                                      <p:cBhvr>
                                        <p:cTn id="24" dur="500" fill="hold"/>
                                        <p:tgtEl>
                                          <p:spTgt spid="6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33" grpId="0" animBg="1"/>
      <p:bldP spid="58" grpId="0" bldLvl="0" autoUpdateAnimBg="0"/>
      <p:bldP spid="59" grpId="0" bldLvl="0" autoUpdateAnimBg="0"/>
      <p:bldP spid="60" grpId="0" bldLvl="0" autoUpdateAnimBg="0"/>
      <p:bldP spid="6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29252" y="1542229"/>
            <a:ext cx="2027143" cy="2020491"/>
            <a:chOff x="1440917" y="1548121"/>
            <a:chExt cx="2027143" cy="2020491"/>
          </a:xfrm>
          <a:solidFill>
            <a:schemeClr val="tx2"/>
          </a:solidFill>
        </p:grpSpPr>
        <p:sp>
          <p:nvSpPr>
            <p:cNvPr id="13"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1889683" y="2173729"/>
              <a:ext cx="1304283" cy="311551"/>
            </a:xfrm>
            <a:prstGeom prst="rect">
              <a:avLst/>
            </a:prstGeom>
            <a:grp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1970406" y="2491031"/>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40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100004" y="2938934"/>
            <a:ext cx="1640481" cy="1635098"/>
            <a:chOff x="3111668" y="2944827"/>
            <a:chExt cx="1640481" cy="1635098"/>
          </a:xfrm>
          <a:solidFill>
            <a:schemeClr val="tx2"/>
          </a:solidFill>
        </p:grpSpPr>
        <p:sp>
          <p:nvSpPr>
            <p:cNvPr id="17"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3421327" y="3347926"/>
              <a:ext cx="1078663" cy="276999"/>
            </a:xfrm>
            <a:prstGeom prst="rect">
              <a:avLst/>
            </a:prstGeom>
            <a:grp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TextBox 9"/>
            <p:cNvSpPr txBox="1">
              <a:spLocks noChangeArrowheads="1"/>
            </p:cNvSpPr>
            <p:nvPr/>
          </p:nvSpPr>
          <p:spPr bwMode="auto">
            <a:xfrm>
              <a:off x="3466877" y="3620484"/>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30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242700" y="1904483"/>
            <a:ext cx="1300156" cy="1295980"/>
            <a:chOff x="4254365" y="1910376"/>
            <a:chExt cx="1300156" cy="1295980"/>
          </a:xfrm>
          <a:solidFill>
            <a:schemeClr val="bg2"/>
          </a:solidFill>
        </p:grpSpPr>
        <p:sp>
          <p:nvSpPr>
            <p:cNvPr id="21"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22" name="TextBox 21"/>
            <p:cNvSpPr txBox="1"/>
            <p:nvPr/>
          </p:nvSpPr>
          <p:spPr>
            <a:xfrm>
              <a:off x="4434737" y="2241239"/>
              <a:ext cx="901312" cy="219240"/>
            </a:xfrm>
            <a:prstGeom prst="rect">
              <a:avLst/>
            </a:prstGeom>
            <a:grpFill/>
          </p:spPr>
          <p:txBody>
            <a:bodyPr wrap="square" lIns="0" tIns="0" rIns="0" bIns="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3" name="TextBox 9"/>
            <p:cNvSpPr txBox="1">
              <a:spLocks noChangeArrowheads="1"/>
            </p:cNvSpPr>
            <p:nvPr/>
          </p:nvSpPr>
          <p:spPr bwMode="auto">
            <a:xfrm>
              <a:off x="4478200" y="2460479"/>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20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383596" y="1203599"/>
            <a:ext cx="1073298" cy="1069851"/>
            <a:chOff x="3395261" y="1209491"/>
            <a:chExt cx="1073298" cy="1069851"/>
          </a:xfrm>
          <a:solidFill>
            <a:schemeClr val="tx2"/>
          </a:solidFill>
        </p:grpSpPr>
        <p:sp>
          <p:nvSpPr>
            <p:cNvPr id="25"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3582648" y="1516900"/>
              <a:ext cx="698523" cy="184623"/>
            </a:xfrm>
            <a:prstGeom prst="rect">
              <a:avLst/>
            </a:prstGeom>
            <a:grp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7" name="TextBox 9"/>
            <p:cNvSpPr txBox="1">
              <a:spLocks noChangeArrowheads="1"/>
            </p:cNvSpPr>
            <p:nvPr/>
          </p:nvSpPr>
          <p:spPr bwMode="auto">
            <a:xfrm>
              <a:off x="3555043" y="1654258"/>
              <a:ext cx="75373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10</a:t>
              </a:r>
              <a:r>
                <a:rPr lang="en-US" altLang="zh-CN"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4677963" y="1355512"/>
            <a:ext cx="3482771"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29" name="TextBox 28"/>
          <p:cNvSpPr txBox="1"/>
          <p:nvPr/>
        </p:nvSpPr>
        <p:spPr>
          <a:xfrm>
            <a:off x="5712463" y="2299530"/>
            <a:ext cx="2448271"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0" name="TextBox 29"/>
          <p:cNvSpPr txBox="1"/>
          <p:nvPr/>
        </p:nvSpPr>
        <p:spPr>
          <a:xfrm>
            <a:off x="4892778" y="3598809"/>
            <a:ext cx="269189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1" name="TextBox 30"/>
          <p:cNvSpPr txBox="1"/>
          <p:nvPr/>
        </p:nvSpPr>
        <p:spPr>
          <a:xfrm>
            <a:off x="683568" y="3598808"/>
            <a:ext cx="1759256"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43" name="矩形 42"/>
          <p:cNvSpPr/>
          <p:nvPr/>
        </p:nvSpPr>
        <p:spPr>
          <a:xfrm>
            <a:off x="2341899" y="4083918"/>
            <a:ext cx="4445073" cy="789127"/>
          </a:xfrm>
          <a:prstGeom prst="rect">
            <a:avLst/>
          </a:prstGeom>
        </p:spPr>
        <p:txBody>
          <a:bodyPr wrap="square">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这里输入文字这里输入文字这里输入文字这里输入文字这里输入文字这里输入文字</a:t>
            </a:r>
            <a:endParaRPr kumimoji="0" lang="zh-CN" altLang="en-US"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44" name="矩形 43"/>
          <p:cNvSpPr/>
          <p:nvPr/>
        </p:nvSpPr>
        <p:spPr>
          <a:xfrm>
            <a:off x="612993" y="1358280"/>
            <a:ext cx="1777289" cy="789127"/>
          </a:xfrm>
          <a:prstGeom prst="rect">
            <a:avLst/>
          </a:prstGeom>
        </p:spPr>
        <p:txBody>
          <a:bodyPr wrap="square">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这里输入文字这里输入文字这里输入文字这里输入文字这里输入文字</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grpSp>
        <p:nvGrpSpPr>
          <p:cNvPr id="45" name="组合 44"/>
          <p:cNvGrpSpPr/>
          <p:nvPr/>
        </p:nvGrpSpPr>
        <p:grpSpPr>
          <a:xfrm>
            <a:off x="2915816" y="1266282"/>
            <a:ext cx="2976746" cy="2649425"/>
            <a:chOff x="4243088" y="2675589"/>
            <a:chExt cx="3264319" cy="2905377"/>
          </a:xfrm>
        </p:grpSpPr>
        <p:sp>
          <p:nvSpPr>
            <p:cNvPr id="46" name="Oval 274"/>
            <p:cNvSpPr>
              <a:spLocks noChangeArrowheads="1"/>
            </p:cNvSpPr>
            <p:nvPr/>
          </p:nvSpPr>
          <p:spPr bwMode="auto">
            <a:xfrm>
              <a:off x="4243088" y="2771472"/>
              <a:ext cx="1653905" cy="1654300"/>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a typeface="宋体" panose="02010600030101010101" pitchFamily="2" charset="-122"/>
              </a:endParaRPr>
            </a:p>
          </p:txBody>
        </p:sp>
        <p:sp>
          <p:nvSpPr>
            <p:cNvPr id="47" name="Oval 276"/>
            <p:cNvSpPr>
              <a:spLocks noChangeArrowheads="1"/>
            </p:cNvSpPr>
            <p:nvPr/>
          </p:nvSpPr>
          <p:spPr bwMode="auto">
            <a:xfrm>
              <a:off x="5490859" y="2675589"/>
              <a:ext cx="2016548" cy="2016000"/>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F8F8F8"/>
                </a:solidFill>
                <a:effectLst/>
                <a:uLnTx/>
                <a:uFillTx/>
                <a:latin typeface="Arial" panose="020B0604020202020204" pitchFamily="34" charset="0"/>
                <a:ea typeface="宋体" panose="02010600030101010101" pitchFamily="2" charset="-122"/>
              </a:endParaRPr>
            </a:p>
          </p:txBody>
        </p:sp>
        <p:sp>
          <p:nvSpPr>
            <p:cNvPr id="48" name="Oval 277"/>
            <p:cNvSpPr>
              <a:spLocks noChangeArrowheads="1"/>
            </p:cNvSpPr>
            <p:nvPr/>
          </p:nvSpPr>
          <p:spPr bwMode="auto">
            <a:xfrm>
              <a:off x="4793723" y="3887551"/>
              <a:ext cx="1694223" cy="1693415"/>
            </a:xfrm>
            <a:prstGeom prst="ellipse">
              <a:avLst/>
            </a:prstGeom>
            <a:solidFill>
              <a:srgbClr val="C2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a typeface="宋体" panose="02010600030101010101" pitchFamily="2" charset="-122"/>
              </a:endParaRPr>
            </a:p>
          </p:txBody>
        </p:sp>
        <p:sp>
          <p:nvSpPr>
            <p:cNvPr id="49" name="矩形 48"/>
            <p:cNvSpPr/>
            <p:nvPr/>
          </p:nvSpPr>
          <p:spPr>
            <a:xfrm>
              <a:off x="4793724" y="4499828"/>
              <a:ext cx="1648800" cy="33386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srgbClr val="F8F8F8"/>
                  </a:solidFill>
                  <a:effectLst/>
                  <a:uLnTx/>
                  <a:uFillTx/>
                </a:rPr>
                <a:t>② 您的标题</a:t>
              </a:r>
              <a:endParaRPr kumimoji="0" lang="zh-CN" altLang="en-US" sz="1800" b="1" i="0" u="none" strike="noStrike" kern="0" cap="none" spc="0" normalizeH="0" baseline="0" noProof="0" dirty="0" smtClean="0">
                <a:ln>
                  <a:noFill/>
                </a:ln>
                <a:solidFill>
                  <a:srgbClr val="F8F8F8"/>
                </a:solidFill>
                <a:effectLst/>
                <a:uLnTx/>
                <a:uFillTx/>
              </a:endParaRPr>
            </a:p>
          </p:txBody>
        </p:sp>
        <p:sp>
          <p:nvSpPr>
            <p:cNvPr id="50" name="矩形 49"/>
            <p:cNvSpPr/>
            <p:nvPr/>
          </p:nvSpPr>
          <p:spPr>
            <a:xfrm>
              <a:off x="4349509" y="3354944"/>
              <a:ext cx="1495887" cy="274473"/>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srgbClr val="F8F8F8"/>
                  </a:solidFill>
                  <a:effectLst/>
                  <a:uLnTx/>
                  <a:uFillTx/>
                </a:rPr>
                <a:t>③ 您的标题</a:t>
              </a:r>
              <a:endParaRPr kumimoji="0" lang="zh-CN" altLang="en-US" sz="1800" b="1" i="0" u="none" strike="noStrike" kern="0" cap="none" spc="0" normalizeH="0" baseline="0" noProof="0" dirty="0" smtClean="0">
                <a:ln>
                  <a:noFill/>
                </a:ln>
                <a:solidFill>
                  <a:srgbClr val="F8F8F8"/>
                </a:solidFill>
                <a:effectLst/>
                <a:uLnTx/>
                <a:uFillTx/>
              </a:endParaRPr>
            </a:p>
          </p:txBody>
        </p:sp>
        <p:sp>
          <p:nvSpPr>
            <p:cNvPr id="51" name="矩形 50"/>
            <p:cNvSpPr/>
            <p:nvPr/>
          </p:nvSpPr>
          <p:spPr>
            <a:xfrm>
              <a:off x="5340176" y="3429000"/>
              <a:ext cx="2016548" cy="389503"/>
            </a:xfrm>
            <a:prstGeom prst="rect">
              <a:avLst/>
            </a:prstGeom>
          </p:spPr>
          <p:txBody>
            <a:bodyPr wrap="square">
              <a:spAutoFit/>
            </a:body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1" i="0" u="none" strike="noStrike" kern="0" cap="none" spc="0" normalizeH="0" baseline="0" noProof="0" dirty="0" smtClean="0">
                  <a:ln>
                    <a:noFill/>
                  </a:ln>
                  <a:solidFill>
                    <a:srgbClr val="F8F8F8"/>
                  </a:solidFill>
                  <a:effectLst/>
                  <a:uLnTx/>
                  <a:uFillTx/>
                </a:rPr>
                <a:t>① 您的标题</a:t>
              </a:r>
              <a:endParaRPr kumimoji="0" lang="zh-CN" altLang="en-US" sz="2200" b="1" i="0" u="none" strike="noStrike" kern="0" cap="none" spc="0" normalizeH="0" baseline="0" noProof="0" dirty="0" smtClean="0">
                <a:ln>
                  <a:noFill/>
                </a:ln>
                <a:solidFill>
                  <a:srgbClr val="F8F8F8"/>
                </a:solidFill>
                <a:effectLst/>
                <a:uLnTx/>
                <a:uFillTx/>
                <a:latin typeface="Arial" panose="020B0604020202020204" pitchFamily="34" charset="0"/>
                <a:ea typeface="宋体" panose="02010600030101010101" pitchFamily="2" charset="-122"/>
              </a:endParaRPr>
            </a:p>
          </p:txBody>
        </p:sp>
      </p:grpSp>
      <p:sp>
        <p:nvSpPr>
          <p:cNvPr id="52" name="矩形 51"/>
          <p:cNvSpPr/>
          <p:nvPr/>
        </p:nvSpPr>
        <p:spPr>
          <a:xfrm>
            <a:off x="6143781" y="1301703"/>
            <a:ext cx="2419487" cy="1029193"/>
          </a:xfrm>
          <a:prstGeom prst="rect">
            <a:avLst/>
          </a:prstGeom>
        </p:spPr>
        <p:txBody>
          <a:bodyPr wrap="square">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这里输入文字这里输入文字这里输入文字这里输入文字这里输入文字这里输入文字</a:t>
            </a:r>
            <a:endParaRPr kumimoji="0" lang="zh-CN" altLang="en-US"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strVal val="(6*min(max(#ppt_w*#ppt_h,.3),1)-7.4)/-.7*#ppt_w"/>
                                          </p:val>
                                        </p:tav>
                                        <p:tav tm="100000">
                                          <p:val>
                                            <p:strVal val="#ppt_w"/>
                                          </p:val>
                                        </p:tav>
                                      </p:tavLst>
                                    </p:anim>
                                    <p:anim calcmode="lin" valueType="num">
                                      <p:cBhvr>
                                        <p:cTn id="8" dur="500" fill="hold"/>
                                        <p:tgtEl>
                                          <p:spTgt spid="45"/>
                                        </p:tgtEl>
                                        <p:attrNameLst>
                                          <p:attrName>ppt_h</p:attrName>
                                        </p:attrNameLst>
                                      </p:cBhvr>
                                      <p:tavLst>
                                        <p:tav tm="0">
                                          <p:val>
                                            <p:strVal val="(6*min(max(#ppt_w*#ppt_h,.3),1)-7.4)/-.7*#ppt_h"/>
                                          </p:val>
                                        </p:tav>
                                        <p:tav tm="100000">
                                          <p:val>
                                            <p:strVal val="#ppt_h"/>
                                          </p:val>
                                        </p:tav>
                                      </p:tavLst>
                                    </p:anim>
                                    <p:anim calcmode="lin" valueType="num">
                                      <p:cBhvr>
                                        <p:cTn id="9" dur="500" fill="hold"/>
                                        <p:tgtEl>
                                          <p:spTgt spid="45"/>
                                        </p:tgtEl>
                                        <p:attrNameLst>
                                          <p:attrName>ppt_x</p:attrName>
                                        </p:attrNameLst>
                                      </p:cBhvr>
                                      <p:tavLst>
                                        <p:tav tm="0">
                                          <p:val>
                                            <p:fltVal val="0.5"/>
                                          </p:val>
                                        </p:tav>
                                        <p:tav tm="100000">
                                          <p:val>
                                            <p:strVal val="#ppt_x"/>
                                          </p:val>
                                        </p:tav>
                                      </p:tavLst>
                                    </p:anim>
                                    <p:anim calcmode="lin" valueType="num">
                                      <p:cBhvr>
                                        <p:cTn id="10"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0-#ppt_w/2"/>
                                          </p:val>
                                        </p:tav>
                                        <p:tav tm="100000">
                                          <p:val>
                                            <p:strVal val="#ppt_x"/>
                                          </p:val>
                                        </p:tav>
                                      </p:tavLst>
                                    </p:anim>
                                    <p:anim calcmode="lin" valueType="num">
                                      <p:cBhvr additive="base">
                                        <p:cTn id="15" dur="500" fill="hold"/>
                                        <p:tgtEl>
                                          <p:spTgt spid="44"/>
                                        </p:tgtEl>
                                        <p:attrNameLst>
                                          <p:attrName>ppt_y</p:attrName>
                                        </p:attrNameLst>
                                      </p:cBhvr>
                                      <p:tavLst>
                                        <p:tav tm="0">
                                          <p:val>
                                            <p:strVal val="#ppt_y"/>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1+#ppt_w/2"/>
                                          </p:val>
                                        </p:tav>
                                        <p:tav tm="100000">
                                          <p:val>
                                            <p:strVal val="#ppt_x"/>
                                          </p:val>
                                        </p:tav>
                                      </p:tavLst>
                                    </p:anim>
                                    <p:anim calcmode="lin" valueType="num">
                                      <p:cBhvr additive="base">
                                        <p:cTn id="19" dur="500" fill="hold"/>
                                        <p:tgtEl>
                                          <p:spTgt spid="52"/>
                                        </p:tgtEl>
                                        <p:attrNameLst>
                                          <p:attrName>ppt_y</p:attrName>
                                        </p:attrNameLst>
                                      </p:cBhvr>
                                      <p:tavLst>
                                        <p:tav tm="0">
                                          <p:val>
                                            <p:strVal val="0-#ppt_h/2"/>
                                          </p:val>
                                        </p:tav>
                                        <p:tav tm="100000">
                                          <p:val>
                                            <p:strVal val="#ppt_y"/>
                                          </p:val>
                                        </p:tav>
                                      </p:tavLst>
                                    </p:anim>
                                  </p:childTnLst>
                                </p:cTn>
                              </p:par>
                              <p:par>
                                <p:cTn id="20" presetID="2" presetClass="entr" presetSubtype="6" decel="10000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1+#ppt_w/2"/>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76" name="组合 75"/>
          <p:cNvGrpSpPr/>
          <p:nvPr/>
        </p:nvGrpSpPr>
        <p:grpSpPr>
          <a:xfrm>
            <a:off x="2597876" y="2746434"/>
            <a:ext cx="531999" cy="581362"/>
            <a:chOff x="3933825" y="3878262"/>
            <a:chExt cx="430213" cy="449262"/>
          </a:xfrm>
          <a:solidFill>
            <a:srgbClr val="4D4D4D">
              <a:lumMod val="75000"/>
              <a:lumOff val="25000"/>
            </a:srgbClr>
          </a:solidFill>
        </p:grpSpPr>
        <p:sp>
          <p:nvSpPr>
            <p:cNvPr id="77"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78"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grpSp>
        <p:nvGrpSpPr>
          <p:cNvPr id="79" name="组合 78"/>
          <p:cNvGrpSpPr/>
          <p:nvPr/>
        </p:nvGrpSpPr>
        <p:grpSpPr>
          <a:xfrm>
            <a:off x="5328094" y="3476926"/>
            <a:ext cx="548845" cy="536180"/>
            <a:chOff x="7627938" y="3005138"/>
            <a:chExt cx="412750" cy="403225"/>
          </a:xfrm>
          <a:solidFill>
            <a:srgbClr val="4D4D4D"/>
          </a:solidFill>
        </p:grpSpPr>
        <p:sp>
          <p:nvSpPr>
            <p:cNvPr id="80"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1"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sp>
        <p:nvSpPr>
          <p:cNvPr id="82" name="Freeform 536"/>
          <p:cNvSpPr/>
          <p:nvPr/>
        </p:nvSpPr>
        <p:spPr bwMode="auto">
          <a:xfrm>
            <a:off x="6044052" y="2001244"/>
            <a:ext cx="721759" cy="44322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4D4D4D">
              <a:lumMod val="75000"/>
              <a:lumOff val="25000"/>
            </a:srgbClr>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nvGrpSpPr>
          <p:cNvPr id="83" name="组合 82"/>
          <p:cNvGrpSpPr/>
          <p:nvPr/>
        </p:nvGrpSpPr>
        <p:grpSpPr>
          <a:xfrm>
            <a:off x="2556318" y="1244965"/>
            <a:ext cx="443057" cy="590122"/>
            <a:chOff x="3732213" y="1809750"/>
            <a:chExt cx="377825" cy="503237"/>
          </a:xfrm>
          <a:solidFill>
            <a:srgbClr val="4D4D4D">
              <a:lumMod val="50000"/>
              <a:lumOff val="50000"/>
            </a:srgbClr>
          </a:solidFill>
        </p:grpSpPr>
        <p:sp>
          <p:nvSpPr>
            <p:cNvPr id="84"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5"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6"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7"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8"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9"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90"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sp>
        <p:nvSpPr>
          <p:cNvPr id="91" name="TextBox 90"/>
          <p:cNvSpPr txBox="1"/>
          <p:nvPr/>
        </p:nvSpPr>
        <p:spPr>
          <a:xfrm>
            <a:off x="1352797" y="1089333"/>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2" name="TextBox 91"/>
          <p:cNvSpPr txBox="1"/>
          <p:nvPr/>
        </p:nvSpPr>
        <p:spPr>
          <a:xfrm>
            <a:off x="484918" y="1419297"/>
            <a:ext cx="2039937"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3" name="TextBox 92"/>
          <p:cNvSpPr txBox="1"/>
          <p:nvPr/>
        </p:nvSpPr>
        <p:spPr>
          <a:xfrm>
            <a:off x="6753365" y="1824940"/>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4" name="TextBox 93"/>
          <p:cNvSpPr txBox="1"/>
          <p:nvPr/>
        </p:nvSpPr>
        <p:spPr>
          <a:xfrm>
            <a:off x="6728189" y="2154904"/>
            <a:ext cx="2039937"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5" name="TextBox 94"/>
          <p:cNvSpPr txBox="1"/>
          <p:nvPr/>
        </p:nvSpPr>
        <p:spPr>
          <a:xfrm>
            <a:off x="5945964" y="3269482"/>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6" name="TextBox 95"/>
          <p:cNvSpPr txBox="1"/>
          <p:nvPr/>
        </p:nvSpPr>
        <p:spPr>
          <a:xfrm>
            <a:off x="5920788" y="3599446"/>
            <a:ext cx="2039937"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7" name="TextBox 96"/>
          <p:cNvSpPr txBox="1"/>
          <p:nvPr/>
        </p:nvSpPr>
        <p:spPr>
          <a:xfrm>
            <a:off x="1387590" y="2612218"/>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8" name="TextBox 97"/>
          <p:cNvSpPr txBox="1"/>
          <p:nvPr/>
        </p:nvSpPr>
        <p:spPr>
          <a:xfrm>
            <a:off x="519711" y="2942182"/>
            <a:ext cx="2039937"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9" name="Freeform 553"/>
          <p:cNvSpPr>
            <a:spLocks noEditPoints="1"/>
          </p:cNvSpPr>
          <p:nvPr/>
        </p:nvSpPr>
        <p:spPr bwMode="auto">
          <a:xfrm>
            <a:off x="3883332" y="4139520"/>
            <a:ext cx="836142" cy="834030"/>
          </a:xfrm>
          <a:custGeom>
            <a:avLst/>
            <a:gdLst>
              <a:gd name="T0" fmla="*/ 1782 w 1816"/>
              <a:gd name="T1" fmla="*/ 0 h 1814"/>
              <a:gd name="T2" fmla="*/ 1760 w 1816"/>
              <a:gd name="T3" fmla="*/ 26 h 1814"/>
              <a:gd name="T4" fmla="*/ 1754 w 1816"/>
              <a:gd name="T5" fmla="*/ 114 h 1814"/>
              <a:gd name="T6" fmla="*/ 1744 w 1816"/>
              <a:gd name="T7" fmla="*/ 134 h 1814"/>
              <a:gd name="T8" fmla="*/ 1798 w 1816"/>
              <a:gd name="T9" fmla="*/ 196 h 1814"/>
              <a:gd name="T10" fmla="*/ 1790 w 1816"/>
              <a:gd name="T11" fmla="*/ 288 h 1814"/>
              <a:gd name="T12" fmla="*/ 1733 w 1816"/>
              <a:gd name="T13" fmla="*/ 343 h 1814"/>
              <a:gd name="T14" fmla="*/ 1729 w 1816"/>
              <a:gd name="T15" fmla="*/ 397 h 1814"/>
              <a:gd name="T16" fmla="*/ 1795 w 1816"/>
              <a:gd name="T17" fmla="*/ 457 h 1814"/>
              <a:gd name="T18" fmla="*/ 1780 w 1816"/>
              <a:gd name="T19" fmla="*/ 541 h 1814"/>
              <a:gd name="T20" fmla="*/ 1734 w 1816"/>
              <a:gd name="T21" fmla="*/ 587 h 1814"/>
              <a:gd name="T22" fmla="*/ 1734 w 1816"/>
              <a:gd name="T23" fmla="*/ 659 h 1814"/>
              <a:gd name="T24" fmla="*/ 1796 w 1816"/>
              <a:gd name="T25" fmla="*/ 736 h 1814"/>
              <a:gd name="T26" fmla="*/ 1765 w 1816"/>
              <a:gd name="T27" fmla="*/ 803 h 1814"/>
              <a:gd name="T28" fmla="*/ 1724 w 1816"/>
              <a:gd name="T29" fmla="*/ 844 h 1814"/>
              <a:gd name="T30" fmla="*/ 1734 w 1816"/>
              <a:gd name="T31" fmla="*/ 891 h 1814"/>
              <a:gd name="T32" fmla="*/ 1790 w 1816"/>
              <a:gd name="T33" fmla="*/ 957 h 1814"/>
              <a:gd name="T34" fmla="*/ 1775 w 1816"/>
              <a:gd name="T35" fmla="*/ 1035 h 1814"/>
              <a:gd name="T36" fmla="*/ 1724 w 1816"/>
              <a:gd name="T37" fmla="*/ 1081 h 1814"/>
              <a:gd name="T38" fmla="*/ 1724 w 1816"/>
              <a:gd name="T39" fmla="*/ 1143 h 1814"/>
              <a:gd name="T40" fmla="*/ 1765 w 1816"/>
              <a:gd name="T41" fmla="*/ 1194 h 1814"/>
              <a:gd name="T42" fmla="*/ 1698 w 1816"/>
              <a:gd name="T43" fmla="*/ 1328 h 1814"/>
              <a:gd name="T44" fmla="*/ 1312 w 1816"/>
              <a:gd name="T45" fmla="*/ 1667 h 1814"/>
              <a:gd name="T46" fmla="*/ 499 w 1816"/>
              <a:gd name="T47" fmla="*/ 1667 h 1814"/>
              <a:gd name="T48" fmla="*/ 103 w 1816"/>
              <a:gd name="T49" fmla="*/ 1328 h 1814"/>
              <a:gd name="T50" fmla="*/ 95 w 1816"/>
              <a:gd name="T51" fmla="*/ 1265 h 1814"/>
              <a:gd name="T52" fmla="*/ 72 w 1816"/>
              <a:gd name="T53" fmla="*/ 1173 h 1814"/>
              <a:gd name="T54" fmla="*/ 15 w 1816"/>
              <a:gd name="T55" fmla="*/ 1112 h 1814"/>
              <a:gd name="T56" fmla="*/ 41 w 1816"/>
              <a:gd name="T57" fmla="*/ 1040 h 1814"/>
              <a:gd name="T58" fmla="*/ 67 w 1816"/>
              <a:gd name="T59" fmla="*/ 983 h 1814"/>
              <a:gd name="T60" fmla="*/ 31 w 1816"/>
              <a:gd name="T61" fmla="*/ 891 h 1814"/>
              <a:gd name="T62" fmla="*/ 26 w 1816"/>
              <a:gd name="T63" fmla="*/ 798 h 1814"/>
              <a:gd name="T64" fmla="*/ 62 w 1816"/>
              <a:gd name="T65" fmla="*/ 752 h 1814"/>
              <a:gd name="T66" fmla="*/ 62 w 1816"/>
              <a:gd name="T67" fmla="*/ 700 h 1814"/>
              <a:gd name="T68" fmla="*/ 15 w 1816"/>
              <a:gd name="T69" fmla="*/ 623 h 1814"/>
              <a:gd name="T70" fmla="*/ 41 w 1816"/>
              <a:gd name="T71" fmla="*/ 541 h 1814"/>
              <a:gd name="T72" fmla="*/ 72 w 1816"/>
              <a:gd name="T73" fmla="*/ 499 h 1814"/>
              <a:gd name="T74" fmla="*/ 67 w 1816"/>
              <a:gd name="T75" fmla="*/ 448 h 1814"/>
              <a:gd name="T76" fmla="*/ 15 w 1816"/>
              <a:gd name="T77" fmla="*/ 366 h 1814"/>
              <a:gd name="T78" fmla="*/ 15 w 1816"/>
              <a:gd name="T79" fmla="*/ 129 h 1814"/>
              <a:gd name="T80" fmla="*/ 15 w 1816"/>
              <a:gd name="T81" fmla="*/ 88 h 1814"/>
              <a:gd name="T82" fmla="*/ 10 w 1816"/>
              <a:gd name="T83" fmla="*/ 11 h 1814"/>
              <a:gd name="T84" fmla="*/ 0 w 1816"/>
              <a:gd name="T85" fmla="*/ 0 h 1814"/>
              <a:gd name="T86" fmla="*/ 1782 w 1816"/>
              <a:gd name="T87" fmla="*/ 0 h 1814"/>
              <a:gd name="T88" fmla="*/ 510 w 1816"/>
              <a:gd name="T89" fmla="*/ 1705 h 1814"/>
              <a:gd name="T90" fmla="*/ 1285 w 1816"/>
              <a:gd name="T91" fmla="*/ 1702 h 1814"/>
              <a:gd name="T92" fmla="*/ 1214 w 1816"/>
              <a:gd name="T93" fmla="*/ 1778 h 1814"/>
              <a:gd name="T94" fmla="*/ 1122 w 1816"/>
              <a:gd name="T95" fmla="*/ 1814 h 1814"/>
              <a:gd name="T96" fmla="*/ 669 w 1816"/>
              <a:gd name="T97" fmla="*/ 1814 h 1814"/>
              <a:gd name="T98" fmla="*/ 576 w 1816"/>
              <a:gd name="T99" fmla="*/ 1783 h 1814"/>
              <a:gd name="T100" fmla="*/ 510 w 1816"/>
              <a:gd name="T101" fmla="*/ 170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rgbClr val="464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0" name="Freeform 559"/>
          <p:cNvSpPr/>
          <p:nvPr/>
        </p:nvSpPr>
        <p:spPr bwMode="auto">
          <a:xfrm>
            <a:off x="3199672" y="1273707"/>
            <a:ext cx="2079434" cy="679701"/>
          </a:xfrm>
          <a:custGeom>
            <a:avLst/>
            <a:gdLst>
              <a:gd name="T0" fmla="*/ 3583 w 4019"/>
              <a:gd name="T1" fmla="*/ 657 h 1314"/>
              <a:gd name="T2" fmla="*/ 3459 w 4019"/>
              <a:gd name="T3" fmla="*/ 540 h 1314"/>
              <a:gd name="T4" fmla="*/ 3459 w 4019"/>
              <a:gd name="T5" fmla="*/ 657 h 1314"/>
              <a:gd name="T6" fmla="*/ 3459 w 4019"/>
              <a:gd name="T7" fmla="*/ 657 h 1314"/>
              <a:gd name="T8" fmla="*/ 3459 w 4019"/>
              <a:gd name="T9" fmla="*/ 540 h 1314"/>
              <a:gd name="T10" fmla="*/ 2737 w 4019"/>
              <a:gd name="T11" fmla="*/ 121 h 1314"/>
              <a:gd name="T12" fmla="*/ 2737 w 4019"/>
              <a:gd name="T13" fmla="*/ 121 h 1314"/>
              <a:gd name="T14" fmla="*/ 2050 w 4019"/>
              <a:gd name="T15" fmla="*/ 0 h 1314"/>
              <a:gd name="T16" fmla="*/ 2014 w 4019"/>
              <a:gd name="T17" fmla="*/ 0 h 1314"/>
              <a:gd name="T18" fmla="*/ 2014 w 4019"/>
              <a:gd name="T19" fmla="*/ 657 h 1314"/>
              <a:gd name="T20" fmla="*/ 2014 w 4019"/>
              <a:gd name="T21" fmla="*/ 657 h 1314"/>
              <a:gd name="T22" fmla="*/ 2014 w 4019"/>
              <a:gd name="T23" fmla="*/ 0 h 1314"/>
              <a:gd name="T24" fmla="*/ 1970 w 4019"/>
              <a:gd name="T25" fmla="*/ 0 h 1314"/>
              <a:gd name="T26" fmla="*/ 1291 w 4019"/>
              <a:gd name="T27" fmla="*/ 119 h 1314"/>
              <a:gd name="T28" fmla="*/ 568 w 4019"/>
              <a:gd name="T29" fmla="*/ 533 h 1314"/>
              <a:gd name="T30" fmla="*/ 568 w 4019"/>
              <a:gd name="T31" fmla="*/ 657 h 1314"/>
              <a:gd name="T32" fmla="*/ 568 w 4019"/>
              <a:gd name="T33" fmla="*/ 657 h 1314"/>
              <a:gd name="T34" fmla="*/ 568 w 4019"/>
              <a:gd name="T35" fmla="*/ 533 h 1314"/>
              <a:gd name="T36" fmla="*/ 437 w 4019"/>
              <a:gd name="T37" fmla="*/ 657 h 1314"/>
              <a:gd name="T38" fmla="*/ 437 w 4019"/>
              <a:gd name="T39" fmla="*/ 657 h 1314"/>
              <a:gd name="T40" fmla="*/ 0 w 4019"/>
              <a:gd name="T41" fmla="*/ 1314 h 1314"/>
              <a:gd name="T42" fmla="*/ 568 w 4019"/>
              <a:gd name="T43" fmla="*/ 1314 h 1314"/>
              <a:gd name="T44" fmla="*/ 1291 w 4019"/>
              <a:gd name="T45" fmla="*/ 1314 h 1314"/>
              <a:gd name="T46" fmla="*/ 2014 w 4019"/>
              <a:gd name="T47" fmla="*/ 1314 h 1314"/>
              <a:gd name="T48" fmla="*/ 2737 w 4019"/>
              <a:gd name="T49" fmla="*/ 1314 h 1314"/>
              <a:gd name="T50" fmla="*/ 3459 w 4019"/>
              <a:gd name="T51" fmla="*/ 1314 h 1314"/>
              <a:gd name="T52" fmla="*/ 4019 w 4019"/>
              <a:gd name="T53" fmla="*/ 1314 h 1314"/>
              <a:gd name="T54" fmla="*/ 3583 w 4019"/>
              <a:gd name="T5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9" h="1314">
                <a:moveTo>
                  <a:pt x="3583" y="657"/>
                </a:moveTo>
                <a:cubicBezTo>
                  <a:pt x="3543" y="616"/>
                  <a:pt x="3502" y="577"/>
                  <a:pt x="3459" y="540"/>
                </a:cubicBezTo>
                <a:lnTo>
                  <a:pt x="3459" y="657"/>
                </a:lnTo>
                <a:lnTo>
                  <a:pt x="3459" y="657"/>
                </a:lnTo>
                <a:lnTo>
                  <a:pt x="3459" y="540"/>
                </a:lnTo>
                <a:cubicBezTo>
                  <a:pt x="3251" y="358"/>
                  <a:pt x="3006" y="215"/>
                  <a:pt x="2737" y="121"/>
                </a:cubicBezTo>
                <a:lnTo>
                  <a:pt x="2737" y="121"/>
                </a:lnTo>
                <a:cubicBezTo>
                  <a:pt x="2521" y="46"/>
                  <a:pt x="2290" y="4"/>
                  <a:pt x="2050" y="0"/>
                </a:cubicBezTo>
                <a:lnTo>
                  <a:pt x="2014" y="0"/>
                </a:lnTo>
                <a:lnTo>
                  <a:pt x="2014" y="657"/>
                </a:lnTo>
                <a:lnTo>
                  <a:pt x="2014" y="657"/>
                </a:lnTo>
                <a:lnTo>
                  <a:pt x="2014" y="0"/>
                </a:lnTo>
                <a:lnTo>
                  <a:pt x="1970" y="0"/>
                </a:lnTo>
                <a:cubicBezTo>
                  <a:pt x="1733" y="4"/>
                  <a:pt x="1505" y="45"/>
                  <a:pt x="1291" y="119"/>
                </a:cubicBezTo>
                <a:cubicBezTo>
                  <a:pt x="1023" y="211"/>
                  <a:pt x="777" y="353"/>
                  <a:pt x="568" y="533"/>
                </a:cubicBezTo>
                <a:lnTo>
                  <a:pt x="568" y="657"/>
                </a:lnTo>
                <a:lnTo>
                  <a:pt x="568" y="657"/>
                </a:lnTo>
                <a:lnTo>
                  <a:pt x="568" y="533"/>
                </a:lnTo>
                <a:cubicBezTo>
                  <a:pt x="523" y="572"/>
                  <a:pt x="479" y="614"/>
                  <a:pt x="437" y="657"/>
                </a:cubicBezTo>
                <a:lnTo>
                  <a:pt x="437" y="657"/>
                </a:ln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rgbClr val="4F81B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a typeface="宋体" panose="02010600030101010101" pitchFamily="2" charset="-122"/>
            </a:endParaRPr>
          </a:p>
        </p:txBody>
      </p:sp>
      <p:grpSp>
        <p:nvGrpSpPr>
          <p:cNvPr id="101" name="组合 100"/>
          <p:cNvGrpSpPr/>
          <p:nvPr/>
        </p:nvGrpSpPr>
        <p:grpSpPr>
          <a:xfrm>
            <a:off x="4239389" y="1302402"/>
            <a:ext cx="359986" cy="479477"/>
            <a:chOff x="3732213" y="1809750"/>
            <a:chExt cx="377825" cy="503237"/>
          </a:xfrm>
          <a:solidFill>
            <a:srgbClr val="F8F8F8"/>
          </a:solidFill>
        </p:grpSpPr>
        <p:sp>
          <p:nvSpPr>
            <p:cNvPr id="102"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3"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4"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5"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6"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7"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8"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grpSp>
      <p:sp>
        <p:nvSpPr>
          <p:cNvPr id="109" name="Freeform 560"/>
          <p:cNvSpPr>
            <a:spLocks noEditPoints="1"/>
          </p:cNvSpPr>
          <p:nvPr/>
        </p:nvSpPr>
        <p:spPr bwMode="auto">
          <a:xfrm>
            <a:off x="3123586" y="2006177"/>
            <a:ext cx="2238388" cy="678515"/>
          </a:xfrm>
          <a:custGeom>
            <a:avLst/>
            <a:gdLst>
              <a:gd name="T0" fmla="*/ 4327 w 4328"/>
              <a:gd name="T1" fmla="*/ 657 h 1314"/>
              <a:gd name="T2" fmla="*/ 3613 w 4328"/>
              <a:gd name="T3" fmla="*/ 657 h 1314"/>
              <a:gd name="T4" fmla="*/ 3613 w 4328"/>
              <a:gd name="T5" fmla="*/ 657 h 1314"/>
              <a:gd name="T6" fmla="*/ 2891 w 4328"/>
              <a:gd name="T7" fmla="*/ 657 h 1314"/>
              <a:gd name="T8" fmla="*/ 2168 w 4328"/>
              <a:gd name="T9" fmla="*/ 657 h 1314"/>
              <a:gd name="T10" fmla="*/ 1445 w 4328"/>
              <a:gd name="T11" fmla="*/ 657 h 1314"/>
              <a:gd name="T12" fmla="*/ 722 w 4328"/>
              <a:gd name="T13" fmla="*/ 657 h 1314"/>
              <a:gd name="T14" fmla="*/ 1 w 4328"/>
              <a:gd name="T15" fmla="*/ 657 h 1314"/>
              <a:gd name="T16" fmla="*/ 130 w 4328"/>
              <a:gd name="T17" fmla="*/ 0 h 1314"/>
              <a:gd name="T18" fmla="*/ 722 w 4328"/>
              <a:gd name="T19" fmla="*/ 0 h 1314"/>
              <a:gd name="T20" fmla="*/ 1445 w 4328"/>
              <a:gd name="T21" fmla="*/ 0 h 1314"/>
              <a:gd name="T22" fmla="*/ 2168 w 4328"/>
              <a:gd name="T23" fmla="*/ 0 h 1314"/>
              <a:gd name="T24" fmla="*/ 2891 w 4328"/>
              <a:gd name="T25" fmla="*/ 0 h 1314"/>
              <a:gd name="T26" fmla="*/ 3613 w 4328"/>
              <a:gd name="T27" fmla="*/ 0 h 1314"/>
              <a:gd name="T28" fmla="*/ 4197 w 4328"/>
              <a:gd name="T29" fmla="*/ 0 h 1314"/>
              <a:gd name="T30" fmla="*/ 4327 w 4328"/>
              <a:gd name="T31" fmla="*/ 657 h 1314"/>
              <a:gd name="T32" fmla="*/ 1 w 4328"/>
              <a:gd name="T33" fmla="*/ 657 h 1314"/>
              <a:gd name="T34" fmla="*/ 0 w 4328"/>
              <a:gd name="T35" fmla="*/ 712 h 1314"/>
              <a:gd name="T36" fmla="*/ 91 w 4328"/>
              <a:gd name="T37" fmla="*/ 1314 h 1314"/>
              <a:gd name="T38" fmla="*/ 722 w 4328"/>
              <a:gd name="T39" fmla="*/ 1314 h 1314"/>
              <a:gd name="T40" fmla="*/ 1445 w 4328"/>
              <a:gd name="T41" fmla="*/ 1314 h 1314"/>
              <a:gd name="T42" fmla="*/ 2168 w 4328"/>
              <a:gd name="T43" fmla="*/ 1314 h 1314"/>
              <a:gd name="T44" fmla="*/ 2891 w 4328"/>
              <a:gd name="T45" fmla="*/ 1314 h 1314"/>
              <a:gd name="T46" fmla="*/ 3613 w 4328"/>
              <a:gd name="T47" fmla="*/ 1314 h 1314"/>
              <a:gd name="T48" fmla="*/ 3613 w 4328"/>
              <a:gd name="T49" fmla="*/ 1314 h 1314"/>
              <a:gd name="T50" fmla="*/ 4237 w 4328"/>
              <a:gd name="T51" fmla="*/ 1314 h 1314"/>
              <a:gd name="T52" fmla="*/ 4328 w 4328"/>
              <a:gd name="T53" fmla="*/ 712 h 1314"/>
              <a:gd name="T54" fmla="*/ 4327 w 4328"/>
              <a:gd name="T55" fmla="*/ 657 h 1314"/>
              <a:gd name="T56" fmla="*/ 4327 w 4328"/>
              <a:gd name="T57"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8" h="1314">
                <a:moveTo>
                  <a:pt x="4327" y="657"/>
                </a:moveTo>
                <a:lnTo>
                  <a:pt x="3613" y="657"/>
                </a:ln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3613" y="1314"/>
                </a:lnTo>
                <a:lnTo>
                  <a:pt x="4237" y="1314"/>
                </a:lnTo>
                <a:cubicBezTo>
                  <a:pt x="4296" y="1123"/>
                  <a:pt x="4328" y="921"/>
                  <a:pt x="4328" y="712"/>
                </a:cubicBezTo>
                <a:cubicBezTo>
                  <a:pt x="4328" y="693"/>
                  <a:pt x="4327" y="675"/>
                  <a:pt x="4327" y="657"/>
                </a:cubicBezTo>
                <a:lnTo>
                  <a:pt x="4327" y="657"/>
                </a:lnTo>
              </a:path>
            </a:pathLst>
          </a:custGeom>
          <a:solidFill>
            <a:srgbClr val="00B0F0"/>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110" name="Freeform 536"/>
          <p:cNvSpPr/>
          <p:nvPr/>
        </p:nvSpPr>
        <p:spPr bwMode="auto">
          <a:xfrm>
            <a:off x="4202898" y="2061673"/>
            <a:ext cx="563380" cy="34596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11" name="Freeform 561"/>
          <p:cNvSpPr>
            <a:spLocks noEditPoints="1"/>
          </p:cNvSpPr>
          <p:nvPr/>
        </p:nvSpPr>
        <p:spPr bwMode="auto">
          <a:xfrm>
            <a:off x="3185692" y="2734204"/>
            <a:ext cx="2124511" cy="679701"/>
          </a:xfrm>
          <a:custGeom>
            <a:avLst/>
            <a:gdLst>
              <a:gd name="T0" fmla="*/ 3503 w 4108"/>
              <a:gd name="T1" fmla="*/ 657 h 1314"/>
              <a:gd name="T2" fmla="*/ 3503 w 4108"/>
              <a:gd name="T3" fmla="*/ 657 h 1314"/>
              <a:gd name="T4" fmla="*/ 3503 w 4108"/>
              <a:gd name="T5" fmla="*/ 1267 h 1314"/>
              <a:gd name="T6" fmla="*/ 3800 w 4108"/>
              <a:gd name="T7" fmla="*/ 657 h 1314"/>
              <a:gd name="T8" fmla="*/ 3800 w 4108"/>
              <a:gd name="T9" fmla="*/ 657 h 1314"/>
              <a:gd name="T10" fmla="*/ 3948 w 4108"/>
              <a:gd name="T11" fmla="*/ 352 h 1314"/>
              <a:gd name="T12" fmla="*/ 4066 w 4108"/>
              <a:gd name="T13" fmla="*/ 112 h 1314"/>
              <a:gd name="T14" fmla="*/ 4108 w 4108"/>
              <a:gd name="T15" fmla="*/ 0 h 1314"/>
              <a:gd name="T16" fmla="*/ 3503 w 4108"/>
              <a:gd name="T17" fmla="*/ 0 h 1314"/>
              <a:gd name="T18" fmla="*/ 3503 w 4108"/>
              <a:gd name="T19" fmla="*/ 0 h 1314"/>
              <a:gd name="T20" fmla="*/ 2781 w 4108"/>
              <a:gd name="T21" fmla="*/ 0 h 1314"/>
              <a:gd name="T22" fmla="*/ 2058 w 4108"/>
              <a:gd name="T23" fmla="*/ 0 h 1314"/>
              <a:gd name="T24" fmla="*/ 1335 w 4108"/>
              <a:gd name="T25" fmla="*/ 0 h 1314"/>
              <a:gd name="T26" fmla="*/ 612 w 4108"/>
              <a:gd name="T27" fmla="*/ 0 h 1314"/>
              <a:gd name="T28" fmla="*/ 612 w 4108"/>
              <a:gd name="T29" fmla="*/ 657 h 1314"/>
              <a:gd name="T30" fmla="*/ 1335 w 4108"/>
              <a:gd name="T31" fmla="*/ 657 h 1314"/>
              <a:gd name="T32" fmla="*/ 1335 w 4108"/>
              <a:gd name="T33" fmla="*/ 1314 h 1314"/>
              <a:gd name="T34" fmla="*/ 2058 w 4108"/>
              <a:gd name="T35" fmla="*/ 1314 h 1314"/>
              <a:gd name="T36" fmla="*/ 2781 w 4108"/>
              <a:gd name="T37" fmla="*/ 1314 h 1314"/>
              <a:gd name="T38" fmla="*/ 2781 w 4108"/>
              <a:gd name="T39" fmla="*/ 1314 h 1314"/>
              <a:gd name="T40" fmla="*/ 3481 w 4108"/>
              <a:gd name="T41" fmla="*/ 1314 h 1314"/>
              <a:gd name="T42" fmla="*/ 3503 w 4108"/>
              <a:gd name="T43" fmla="*/ 1267 h 1314"/>
              <a:gd name="T44" fmla="*/ 3503 w 4108"/>
              <a:gd name="T45" fmla="*/ 657 h 1314"/>
              <a:gd name="T46" fmla="*/ 2781 w 4108"/>
              <a:gd name="T47" fmla="*/ 657 h 1314"/>
              <a:gd name="T48" fmla="*/ 3503 w 4108"/>
              <a:gd name="T49" fmla="*/ 657 h 1314"/>
              <a:gd name="T50" fmla="*/ 3503 w 4108"/>
              <a:gd name="T51" fmla="*/ 657 h 1314"/>
              <a:gd name="T52" fmla="*/ 2781 w 4108"/>
              <a:gd name="T53" fmla="*/ 657 h 1314"/>
              <a:gd name="T54" fmla="*/ 612 w 4108"/>
              <a:gd name="T55" fmla="*/ 657 h 1314"/>
              <a:gd name="T56" fmla="*/ 612 w 4108"/>
              <a:gd name="T57" fmla="*/ 657 h 1314"/>
              <a:gd name="T58" fmla="*/ 612 w 4108"/>
              <a:gd name="T59" fmla="*/ 657 h 1314"/>
              <a:gd name="T60" fmla="*/ 612 w 4108"/>
              <a:gd name="T61" fmla="*/ 0 h 1314"/>
              <a:gd name="T62" fmla="*/ 0 w 4108"/>
              <a:gd name="T63" fmla="*/ 0 h 1314"/>
              <a:gd name="T64" fmla="*/ 42 w 4108"/>
              <a:gd name="T65" fmla="*/ 112 h 1314"/>
              <a:gd name="T66" fmla="*/ 160 w 4108"/>
              <a:gd name="T67" fmla="*/ 352 h 1314"/>
              <a:gd name="T68" fmla="*/ 308 w 4108"/>
              <a:gd name="T69" fmla="*/ 657 h 1314"/>
              <a:gd name="T70" fmla="*/ 308 w 4108"/>
              <a:gd name="T71" fmla="*/ 657 h 1314"/>
              <a:gd name="T72" fmla="*/ 612 w 4108"/>
              <a:gd name="T73" fmla="*/ 1283 h 1314"/>
              <a:gd name="T74" fmla="*/ 612 w 4108"/>
              <a:gd name="T75" fmla="*/ 1283 h 1314"/>
              <a:gd name="T76" fmla="*/ 612 w 4108"/>
              <a:gd name="T77" fmla="*/ 1283 h 1314"/>
              <a:gd name="T78" fmla="*/ 627 w 4108"/>
              <a:gd name="T79" fmla="*/ 1314 h 1314"/>
              <a:gd name="T80" fmla="*/ 1335 w 4108"/>
              <a:gd name="T81" fmla="*/ 1314 h 1314"/>
              <a:gd name="T82" fmla="*/ 1335 w 4108"/>
              <a:gd name="T83" fmla="*/ 657 h 1314"/>
              <a:gd name="T84" fmla="*/ 612 w 4108"/>
              <a:gd name="T8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1314">
                <a:moveTo>
                  <a:pt x="3503" y="657"/>
                </a:moveTo>
                <a:lnTo>
                  <a:pt x="3503" y="657"/>
                </a:lnTo>
                <a:lnTo>
                  <a:pt x="3503" y="1267"/>
                </a:lnTo>
                <a:cubicBezTo>
                  <a:pt x="3597" y="1073"/>
                  <a:pt x="3704" y="853"/>
                  <a:pt x="3800" y="657"/>
                </a:cubicBezTo>
                <a:lnTo>
                  <a:pt x="3800" y="657"/>
                </a:lnTo>
                <a:cubicBezTo>
                  <a:pt x="3855" y="544"/>
                  <a:pt x="3906" y="439"/>
                  <a:pt x="3948" y="352"/>
                </a:cubicBezTo>
                <a:cubicBezTo>
                  <a:pt x="3993" y="275"/>
                  <a:pt x="4032" y="195"/>
                  <a:pt x="4066" y="112"/>
                </a:cubicBezTo>
                <a:cubicBezTo>
                  <a:pt x="4081" y="76"/>
                  <a:pt x="4095" y="38"/>
                  <a:pt x="4108" y="0"/>
                </a:cubicBezTo>
                <a:lnTo>
                  <a:pt x="3503" y="0"/>
                </a:lnTo>
                <a:lnTo>
                  <a:pt x="3503" y="0"/>
                </a:lnTo>
                <a:lnTo>
                  <a:pt x="2781" y="0"/>
                </a:lnTo>
                <a:lnTo>
                  <a:pt x="2058" y="0"/>
                </a:lnTo>
                <a:lnTo>
                  <a:pt x="1335" y="0"/>
                </a:lnTo>
                <a:lnTo>
                  <a:pt x="612" y="0"/>
                </a:lnTo>
                <a:lnTo>
                  <a:pt x="612" y="657"/>
                </a:lnTo>
                <a:lnTo>
                  <a:pt x="1335" y="657"/>
                </a:lnTo>
                <a:lnTo>
                  <a:pt x="1335" y="1314"/>
                </a:lnTo>
                <a:lnTo>
                  <a:pt x="2058" y="1314"/>
                </a:lnTo>
                <a:lnTo>
                  <a:pt x="2781" y="1314"/>
                </a:lnTo>
                <a:lnTo>
                  <a:pt x="2781" y="1314"/>
                </a:lnTo>
                <a:lnTo>
                  <a:pt x="3481" y="1314"/>
                </a:lnTo>
                <a:cubicBezTo>
                  <a:pt x="3488" y="1298"/>
                  <a:pt x="3496" y="1283"/>
                  <a:pt x="3503" y="1267"/>
                </a:cubicBezTo>
                <a:lnTo>
                  <a:pt x="3503" y="657"/>
                </a:lnTo>
                <a:close/>
                <a:moveTo>
                  <a:pt x="2781" y="657"/>
                </a:moveTo>
                <a:lnTo>
                  <a:pt x="3503" y="657"/>
                </a:lnTo>
                <a:lnTo>
                  <a:pt x="3503" y="657"/>
                </a:lnTo>
                <a:lnTo>
                  <a:pt x="2781" y="657"/>
                </a:lnTo>
                <a:close/>
                <a:moveTo>
                  <a:pt x="612" y="657"/>
                </a:moveTo>
                <a:lnTo>
                  <a:pt x="612" y="657"/>
                </a:lnTo>
                <a:lnTo>
                  <a:pt x="612" y="657"/>
                </a:lnTo>
                <a:lnTo>
                  <a:pt x="612" y="0"/>
                </a:lnTo>
                <a:lnTo>
                  <a:pt x="0" y="0"/>
                </a:lnTo>
                <a:cubicBezTo>
                  <a:pt x="13" y="38"/>
                  <a:pt x="27" y="76"/>
                  <a:pt x="42" y="112"/>
                </a:cubicBezTo>
                <a:cubicBezTo>
                  <a:pt x="76" y="195"/>
                  <a:pt x="115" y="275"/>
                  <a:pt x="160" y="352"/>
                </a:cubicBezTo>
                <a:cubicBezTo>
                  <a:pt x="202" y="439"/>
                  <a:pt x="253" y="544"/>
                  <a:pt x="308" y="657"/>
                </a:cubicBezTo>
                <a:lnTo>
                  <a:pt x="308" y="657"/>
                </a:lnTo>
                <a:cubicBezTo>
                  <a:pt x="407" y="859"/>
                  <a:pt x="517" y="1085"/>
                  <a:pt x="612" y="1283"/>
                </a:cubicBezTo>
                <a:lnTo>
                  <a:pt x="612" y="1283"/>
                </a:lnTo>
                <a:lnTo>
                  <a:pt x="612" y="1283"/>
                </a:lnTo>
                <a:lnTo>
                  <a:pt x="627" y="1314"/>
                </a:lnTo>
                <a:lnTo>
                  <a:pt x="1335" y="1314"/>
                </a:lnTo>
                <a:lnTo>
                  <a:pt x="1335" y="657"/>
                </a:lnTo>
                <a:lnTo>
                  <a:pt x="612" y="657"/>
                </a:lnTo>
                <a:close/>
              </a:path>
            </a:pathLst>
          </a:custGeom>
          <a:solidFill>
            <a:srgbClr val="00B0F0"/>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nvGrpSpPr>
          <p:cNvPr id="112" name="组合 111"/>
          <p:cNvGrpSpPr/>
          <p:nvPr/>
        </p:nvGrpSpPr>
        <p:grpSpPr>
          <a:xfrm>
            <a:off x="4279615" y="2746434"/>
            <a:ext cx="387036" cy="422947"/>
            <a:chOff x="3933825" y="3878262"/>
            <a:chExt cx="430213" cy="449262"/>
          </a:xfrm>
          <a:solidFill>
            <a:srgbClr val="F8F8F8"/>
          </a:solidFill>
        </p:grpSpPr>
        <p:sp>
          <p:nvSpPr>
            <p:cNvPr id="113"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14"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grpSp>
      <p:sp>
        <p:nvSpPr>
          <p:cNvPr id="115" name="Freeform 562"/>
          <p:cNvSpPr>
            <a:spLocks noEditPoints="1"/>
          </p:cNvSpPr>
          <p:nvPr/>
        </p:nvSpPr>
        <p:spPr bwMode="auto">
          <a:xfrm>
            <a:off x="3534475" y="3459819"/>
            <a:ext cx="1445996" cy="679701"/>
          </a:xfrm>
          <a:custGeom>
            <a:avLst/>
            <a:gdLst>
              <a:gd name="T0" fmla="*/ 2125 w 2796"/>
              <a:gd name="T1" fmla="*/ 657 h 1314"/>
              <a:gd name="T2" fmla="*/ 2620 w 2796"/>
              <a:gd name="T3" fmla="*/ 657 h 1314"/>
              <a:gd name="T4" fmla="*/ 2622 w 2796"/>
              <a:gd name="T5" fmla="*/ 572 h 1314"/>
              <a:gd name="T6" fmla="*/ 2736 w 2796"/>
              <a:gd name="T7" fmla="*/ 126 h 1314"/>
              <a:gd name="T8" fmla="*/ 2796 w 2796"/>
              <a:gd name="T9" fmla="*/ 0 h 1314"/>
              <a:gd name="T10" fmla="*/ 2125 w 2796"/>
              <a:gd name="T11" fmla="*/ 0 h 1314"/>
              <a:gd name="T12" fmla="*/ 2125 w 2796"/>
              <a:gd name="T13" fmla="*/ 0 h 1314"/>
              <a:gd name="T14" fmla="*/ 1402 w 2796"/>
              <a:gd name="T15" fmla="*/ 0 h 1314"/>
              <a:gd name="T16" fmla="*/ 679 w 2796"/>
              <a:gd name="T17" fmla="*/ 0 h 1314"/>
              <a:gd name="T18" fmla="*/ 679 w 2796"/>
              <a:gd name="T19" fmla="*/ 657 h 1314"/>
              <a:gd name="T20" fmla="*/ 679 w 2796"/>
              <a:gd name="T21" fmla="*/ 657 h 1314"/>
              <a:gd name="T22" fmla="*/ 176 w 2796"/>
              <a:gd name="T23" fmla="*/ 657 h 1314"/>
              <a:gd name="T24" fmla="*/ 236 w 2796"/>
              <a:gd name="T25" fmla="*/ 997 h 1314"/>
              <a:gd name="T26" fmla="*/ 569 w 2796"/>
              <a:gd name="T27" fmla="*/ 1314 h 1314"/>
              <a:gd name="T28" fmla="*/ 679 w 2796"/>
              <a:gd name="T29" fmla="*/ 1314 h 1314"/>
              <a:gd name="T30" fmla="*/ 1398 w 2796"/>
              <a:gd name="T31" fmla="*/ 1314 h 1314"/>
              <a:gd name="T32" fmla="*/ 1402 w 2796"/>
              <a:gd name="T33" fmla="*/ 1314 h 1314"/>
              <a:gd name="T34" fmla="*/ 1402 w 2796"/>
              <a:gd name="T35" fmla="*/ 657 h 1314"/>
              <a:gd name="T36" fmla="*/ 1402 w 2796"/>
              <a:gd name="T37" fmla="*/ 657 h 1314"/>
              <a:gd name="T38" fmla="*/ 1402 w 2796"/>
              <a:gd name="T39" fmla="*/ 1314 h 1314"/>
              <a:gd name="T40" fmla="*/ 2125 w 2796"/>
              <a:gd name="T41" fmla="*/ 1314 h 1314"/>
              <a:gd name="T42" fmla="*/ 2226 w 2796"/>
              <a:gd name="T43" fmla="*/ 1314 h 1314"/>
              <a:gd name="T44" fmla="*/ 2559 w 2796"/>
              <a:gd name="T45" fmla="*/ 997 h 1314"/>
              <a:gd name="T46" fmla="*/ 2620 w 2796"/>
              <a:gd name="T47" fmla="*/ 657 h 1314"/>
              <a:gd name="T48" fmla="*/ 2125 w 2796"/>
              <a:gd name="T49" fmla="*/ 657 h 1314"/>
              <a:gd name="T50" fmla="*/ 174 w 2796"/>
              <a:gd name="T51" fmla="*/ 572 h 1314"/>
              <a:gd name="T52" fmla="*/ 176 w 2796"/>
              <a:gd name="T53" fmla="*/ 657 h 1314"/>
              <a:gd name="T54" fmla="*/ 679 w 2796"/>
              <a:gd name="T55" fmla="*/ 657 h 1314"/>
              <a:gd name="T56" fmla="*/ 679 w 2796"/>
              <a:gd name="T57" fmla="*/ 0 h 1314"/>
              <a:gd name="T58" fmla="*/ 0 w 2796"/>
              <a:gd name="T59" fmla="*/ 0 h 1314"/>
              <a:gd name="T60" fmla="*/ 60 w 2796"/>
              <a:gd name="T61" fmla="*/ 126 h 1314"/>
              <a:gd name="T62" fmla="*/ 174 w 2796"/>
              <a:gd name="T63" fmla="*/ 57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2125" y="0"/>
                </a:lnTo>
                <a:lnTo>
                  <a:pt x="1402" y="0"/>
                </a:lnTo>
                <a:lnTo>
                  <a:pt x="679" y="0"/>
                </a:lnTo>
                <a:lnTo>
                  <a:pt x="679" y="657"/>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rgbClr val="0070C0"/>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nvGrpSpPr>
          <p:cNvPr id="116" name="组合 115"/>
          <p:cNvGrpSpPr/>
          <p:nvPr/>
        </p:nvGrpSpPr>
        <p:grpSpPr>
          <a:xfrm>
            <a:off x="4183090" y="3513073"/>
            <a:ext cx="367336" cy="358858"/>
            <a:chOff x="7627938" y="3005138"/>
            <a:chExt cx="412750" cy="403225"/>
          </a:xfrm>
          <a:solidFill>
            <a:srgbClr val="F8F8F8"/>
          </a:solidFill>
        </p:grpSpPr>
        <p:sp>
          <p:nvSpPr>
            <p:cNvPr id="117"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18"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anim calcmode="lin" valueType="num">
                                          <p:cBhvr>
                                            <p:cTn id="8" dur="500" fill="hold"/>
                                            <p:tgtEl>
                                              <p:spTgt spid="99"/>
                                            </p:tgtEl>
                                            <p:attrNameLst>
                                              <p:attrName>ppt_x</p:attrName>
                                            </p:attrNameLst>
                                          </p:cBhvr>
                                          <p:tavLst>
                                            <p:tav tm="0">
                                              <p:val>
                                                <p:strVal val="#ppt_x"/>
                                              </p:val>
                                            </p:tav>
                                            <p:tav tm="100000">
                                              <p:val>
                                                <p:strVal val="#ppt_x"/>
                                              </p:val>
                                            </p:tav>
                                          </p:tavLst>
                                        </p:anim>
                                        <p:anim calcmode="lin" valueType="num">
                                          <p:cBhvr>
                                            <p:cTn id="9" dur="500" fill="hold"/>
                                            <p:tgtEl>
                                              <p:spTgt spid="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down)">
                                          <p:cBhvr>
                                            <p:cTn id="13" dur="500"/>
                                            <p:tgtEl>
                                              <p:spTgt spid="115"/>
                                            </p:tgtEl>
                                          </p:cBhvr>
                                        </p:animEffect>
                                      </p:childTnLst>
                                    </p:cTn>
                                  </p:par>
                                  <p:par>
                                    <p:cTn id="14" presetID="22" presetClass="entr" presetSubtype="4"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down)">
                                          <p:cBhvr>
                                            <p:cTn id="16" dur="500"/>
                                            <p:tgtEl>
                                              <p:spTgt spid="11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down)">
                                          <p:cBhvr>
                                            <p:cTn id="23" dur="500"/>
                                            <p:tgtEl>
                                              <p:spTgt spid="111"/>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down)">
                                          <p:cBhvr>
                                            <p:cTn id="27" dur="500"/>
                                            <p:tgtEl>
                                              <p:spTgt spid="10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down)">
                                          <p:cBhvr>
                                            <p:cTn id="30" dur="500"/>
                                            <p:tgtEl>
                                              <p:spTgt spid="110"/>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down)">
                                          <p:cBhvr>
                                            <p:cTn id="37" dur="500"/>
                                            <p:tgtEl>
                                              <p:spTgt spid="101"/>
                                            </p:tgtEl>
                                          </p:cBhvr>
                                        </p:animEffect>
                                      </p:childTnLst>
                                    </p:cTn>
                                  </p:par>
                                </p:childTnLst>
                              </p:cTn>
                            </p:par>
                            <p:par>
                              <p:cTn id="38" fill="hold">
                                <p:stCondLst>
                                  <p:cond delay="2500"/>
                                </p:stCondLst>
                                <p:childTnLst>
                                  <p:par>
                                    <p:cTn id="39" presetID="1" presetClass="entr" presetSubtype="0" fill="hold" nodeType="afterEffect">
                                      <p:stCondLst>
                                        <p:cond delay="500"/>
                                      </p:stCondLst>
                                      <p:childTnLst>
                                        <p:set>
                                          <p:cBhvr>
                                            <p:cTn id="40" dur="1" fill="hold">
                                              <p:stCondLst>
                                                <p:cond delay="0"/>
                                              </p:stCondLst>
                                            </p:cTn>
                                            <p:tgtEl>
                                              <p:spTgt spid="83"/>
                                            </p:tgtEl>
                                            <p:attrNameLst>
                                              <p:attrName>style.visibility</p:attrName>
                                            </p:attrNameLst>
                                          </p:cBhvr>
                                          <p:to>
                                            <p:strVal val="visible"/>
                                          </p:to>
                                        </p:set>
                                      </p:childTnLst>
                                    </p:cTn>
                                  </p:par>
                                  <p:par>
                                    <p:cTn id="41" presetID="35" presetClass="path" presetSubtype="0" accel="50000" fill="hold" nodeType="withEffect" p14:presetBounceEnd="25000">
                                      <p:stCondLst>
                                        <p:cond delay="500"/>
                                      </p:stCondLst>
                                      <p:childTnLst>
                                        <p:animMotion origin="layout" path="M 0.10446 -3.33333E-6 L -2.0294E-7 -3.33333E-6 " pathEditMode="relative" rAng="0" ptsTypes="AA" p14:bounceEnd="25000">
                                          <p:cBhvr>
                                            <p:cTn id="42" dur="400" fill="hold"/>
                                            <p:tgtEl>
                                              <p:spTgt spid="83"/>
                                            </p:tgtEl>
                                            <p:attrNameLst>
                                              <p:attrName>ppt_x</p:attrName>
                                              <p:attrName>ppt_y</p:attrName>
                                            </p:attrNameLst>
                                          </p:cBhvr>
                                          <p:rCtr x="-5230" y="0"/>
                                        </p:animMotion>
                                      </p:childTnLst>
                                    </p:cTn>
                                  </p:par>
                                  <p:par>
                                    <p:cTn id="43" presetID="1" presetClass="entr" presetSubtype="0" fill="hold" nodeType="withEffect">
                                      <p:stCondLst>
                                        <p:cond delay="500"/>
                                      </p:stCondLst>
                                      <p:childTnLst>
                                        <p:set>
                                          <p:cBhvr>
                                            <p:cTn id="44" dur="1" fill="hold">
                                              <p:stCondLst>
                                                <p:cond delay="0"/>
                                              </p:stCondLst>
                                            </p:cTn>
                                            <p:tgtEl>
                                              <p:spTgt spid="76"/>
                                            </p:tgtEl>
                                            <p:attrNameLst>
                                              <p:attrName>style.visibility</p:attrName>
                                            </p:attrNameLst>
                                          </p:cBhvr>
                                          <p:to>
                                            <p:strVal val="visible"/>
                                          </p:to>
                                        </p:set>
                                      </p:childTnLst>
                                    </p:cTn>
                                  </p:par>
                                  <p:par>
                                    <p:cTn id="45" presetID="35" presetClass="path" presetSubtype="0" accel="50000" fill="hold" nodeType="withEffect" p14:presetBounceEnd="25000">
                                      <p:stCondLst>
                                        <p:cond delay="500"/>
                                      </p:stCondLst>
                                      <p:childTnLst>
                                        <p:animMotion origin="layout" path="M 0.10446 -3.33333E-6 L -2.0294E-7 -3.33333E-6 " pathEditMode="relative" rAng="0" ptsTypes="AA" p14:bounceEnd="25000">
                                          <p:cBhvr>
                                            <p:cTn id="46" dur="400" fill="hold"/>
                                            <p:tgtEl>
                                              <p:spTgt spid="76"/>
                                            </p:tgtEl>
                                            <p:attrNameLst>
                                              <p:attrName>ppt_x</p:attrName>
                                              <p:attrName>ppt_y</p:attrName>
                                            </p:attrNameLst>
                                          </p:cBhvr>
                                          <p:rCtr x="-5230" y="0"/>
                                        </p:animMotion>
                                      </p:childTnLst>
                                    </p:cTn>
                                  </p:par>
                                  <p:par>
                                    <p:cTn id="47" presetID="1" presetClass="entr" presetSubtype="0" fill="hold" nodeType="withEffect">
                                      <p:stCondLst>
                                        <p:cond delay="500"/>
                                      </p:stCondLst>
                                      <p:childTnLst>
                                        <p:set>
                                          <p:cBhvr>
                                            <p:cTn id="48" dur="1" fill="hold">
                                              <p:stCondLst>
                                                <p:cond delay="0"/>
                                              </p:stCondLst>
                                            </p:cTn>
                                            <p:tgtEl>
                                              <p:spTgt spid="79"/>
                                            </p:tgtEl>
                                            <p:attrNameLst>
                                              <p:attrName>style.visibility</p:attrName>
                                            </p:attrNameLst>
                                          </p:cBhvr>
                                          <p:to>
                                            <p:strVal val="visible"/>
                                          </p:to>
                                        </p:set>
                                      </p:childTnLst>
                                    </p:cTn>
                                  </p:par>
                                  <p:par>
                                    <p:cTn id="49" presetID="35" presetClass="path" presetSubtype="0" accel="50000" fill="hold" nodeType="withEffect" p14:presetBounceEnd="25000">
                                      <p:stCondLst>
                                        <p:cond delay="500"/>
                                      </p:stCondLst>
                                      <p:childTnLst>
                                        <p:animMotion origin="layout" path="M 1.1539E-6 3.33333E-6 L -0.10446 3.33333E-6 " pathEditMode="relative" rAng="0" ptsTypes="AA" p14:bounceEnd="25000">
                                          <p:cBhvr>
                                            <p:cTn id="50" dur="400" spd="-100000" fill="hold"/>
                                            <p:tgtEl>
                                              <p:spTgt spid="79"/>
                                            </p:tgtEl>
                                            <p:attrNameLst>
                                              <p:attrName>ppt_x</p:attrName>
                                              <p:attrName>ppt_y</p:attrName>
                                            </p:attrNameLst>
                                          </p:cBhvr>
                                          <p:rCtr x="-5230" y="0"/>
                                        </p:animMotion>
                                      </p:childTnLst>
                                    </p:cTn>
                                  </p:par>
                                  <p:par>
                                    <p:cTn id="51" presetID="1" presetClass="entr" presetSubtype="0" fill="hold" grpId="0" nodeType="withEffect">
                                      <p:stCondLst>
                                        <p:cond delay="500"/>
                                      </p:stCondLst>
                                      <p:childTnLst>
                                        <p:set>
                                          <p:cBhvr>
                                            <p:cTn id="52" dur="1" fill="hold">
                                              <p:stCondLst>
                                                <p:cond delay="0"/>
                                              </p:stCondLst>
                                            </p:cTn>
                                            <p:tgtEl>
                                              <p:spTgt spid="82"/>
                                            </p:tgtEl>
                                            <p:attrNameLst>
                                              <p:attrName>style.visibility</p:attrName>
                                            </p:attrNameLst>
                                          </p:cBhvr>
                                          <p:to>
                                            <p:strVal val="visible"/>
                                          </p:to>
                                        </p:set>
                                      </p:childTnLst>
                                    </p:cTn>
                                  </p:par>
                                  <p:par>
                                    <p:cTn id="53" presetID="35" presetClass="path" presetSubtype="0" accel="50000" fill="hold" grpId="1" nodeType="withEffect" p14:presetBounceEnd="25000">
                                      <p:stCondLst>
                                        <p:cond delay="500"/>
                                      </p:stCondLst>
                                      <p:childTnLst>
                                        <p:animMotion origin="layout" path="M 1.1539E-6 3.33333E-6 L -0.10446 3.33333E-6 " pathEditMode="relative" rAng="0" ptsTypes="AA" p14:bounceEnd="25000">
                                          <p:cBhvr>
                                            <p:cTn id="54" dur="400" spd="-100000" fill="hold"/>
                                            <p:tgtEl>
                                              <p:spTgt spid="82"/>
                                            </p:tgtEl>
                                            <p:attrNameLst>
                                              <p:attrName>ppt_x</p:attrName>
                                              <p:attrName>ppt_y</p:attrName>
                                            </p:attrNameLst>
                                          </p:cBhvr>
                                          <p:rCtr x="-5230" y="0"/>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right)">
                                          <p:cBhvr>
                                            <p:cTn id="70" dur="500"/>
                                            <p:tgtEl>
                                              <p:spTgt spid="9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right)">
                                          <p:cBhvr>
                                            <p:cTn id="76" dur="500"/>
                                            <p:tgtEl>
                                              <p:spTgt spid="97"/>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righ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91" grpId="0"/>
          <p:bldP spid="92" grpId="0"/>
          <p:bldP spid="93" grpId="0"/>
          <p:bldP spid="94" grpId="0"/>
          <p:bldP spid="95" grpId="0"/>
          <p:bldP spid="96" grpId="0"/>
          <p:bldP spid="97" grpId="0"/>
          <p:bldP spid="98" grpId="0"/>
          <p:bldP spid="99" grpId="0" animBg="1"/>
          <p:bldP spid="100" grpId="0" animBg="1"/>
          <p:bldP spid="109" grpId="0" animBg="1"/>
          <p:bldP spid="110" grpId="0" animBg="1"/>
          <p:bldP spid="111" grpId="0" animBg="1"/>
          <p:bldP spid="1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anim calcmode="lin" valueType="num">
                                          <p:cBhvr>
                                            <p:cTn id="8" dur="500" fill="hold"/>
                                            <p:tgtEl>
                                              <p:spTgt spid="99"/>
                                            </p:tgtEl>
                                            <p:attrNameLst>
                                              <p:attrName>ppt_x</p:attrName>
                                            </p:attrNameLst>
                                          </p:cBhvr>
                                          <p:tavLst>
                                            <p:tav tm="0">
                                              <p:val>
                                                <p:strVal val="#ppt_x"/>
                                              </p:val>
                                            </p:tav>
                                            <p:tav tm="100000">
                                              <p:val>
                                                <p:strVal val="#ppt_x"/>
                                              </p:val>
                                            </p:tav>
                                          </p:tavLst>
                                        </p:anim>
                                        <p:anim calcmode="lin" valueType="num">
                                          <p:cBhvr>
                                            <p:cTn id="9" dur="500" fill="hold"/>
                                            <p:tgtEl>
                                              <p:spTgt spid="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down)">
                                          <p:cBhvr>
                                            <p:cTn id="13" dur="500"/>
                                            <p:tgtEl>
                                              <p:spTgt spid="115"/>
                                            </p:tgtEl>
                                          </p:cBhvr>
                                        </p:animEffect>
                                      </p:childTnLst>
                                    </p:cTn>
                                  </p:par>
                                  <p:par>
                                    <p:cTn id="14" presetID="22" presetClass="entr" presetSubtype="4"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down)">
                                          <p:cBhvr>
                                            <p:cTn id="16" dur="500"/>
                                            <p:tgtEl>
                                              <p:spTgt spid="11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down)">
                                          <p:cBhvr>
                                            <p:cTn id="23" dur="500"/>
                                            <p:tgtEl>
                                              <p:spTgt spid="111"/>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down)">
                                          <p:cBhvr>
                                            <p:cTn id="27" dur="500"/>
                                            <p:tgtEl>
                                              <p:spTgt spid="10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down)">
                                          <p:cBhvr>
                                            <p:cTn id="30" dur="500"/>
                                            <p:tgtEl>
                                              <p:spTgt spid="110"/>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down)">
                                          <p:cBhvr>
                                            <p:cTn id="37" dur="500"/>
                                            <p:tgtEl>
                                              <p:spTgt spid="101"/>
                                            </p:tgtEl>
                                          </p:cBhvr>
                                        </p:animEffect>
                                      </p:childTnLst>
                                    </p:cTn>
                                  </p:par>
                                </p:childTnLst>
                              </p:cTn>
                            </p:par>
                            <p:par>
                              <p:cTn id="38" fill="hold">
                                <p:stCondLst>
                                  <p:cond delay="2500"/>
                                </p:stCondLst>
                                <p:childTnLst>
                                  <p:par>
                                    <p:cTn id="39" presetID="1" presetClass="entr" presetSubtype="0" fill="hold" nodeType="afterEffect">
                                      <p:stCondLst>
                                        <p:cond delay="500"/>
                                      </p:stCondLst>
                                      <p:childTnLst>
                                        <p:set>
                                          <p:cBhvr>
                                            <p:cTn id="40" dur="1" fill="hold">
                                              <p:stCondLst>
                                                <p:cond delay="0"/>
                                              </p:stCondLst>
                                            </p:cTn>
                                            <p:tgtEl>
                                              <p:spTgt spid="83"/>
                                            </p:tgtEl>
                                            <p:attrNameLst>
                                              <p:attrName>style.visibility</p:attrName>
                                            </p:attrNameLst>
                                          </p:cBhvr>
                                          <p:to>
                                            <p:strVal val="visible"/>
                                          </p:to>
                                        </p:set>
                                      </p:childTnLst>
                                    </p:cTn>
                                  </p:par>
                                  <p:par>
                                    <p:cTn id="41" presetID="35" presetClass="path" presetSubtype="0" accel="50000" fill="hold" nodeType="withEffect">
                                      <p:stCondLst>
                                        <p:cond delay="500"/>
                                      </p:stCondLst>
                                      <p:childTnLst>
                                        <p:animMotion origin="layout" path="M 0.10446 -3.33333E-6 L -2.0294E-7 -3.33333E-6 " pathEditMode="relative" rAng="0" ptsTypes="AA">
                                          <p:cBhvr>
                                            <p:cTn id="42" dur="400" fill="hold"/>
                                            <p:tgtEl>
                                              <p:spTgt spid="83"/>
                                            </p:tgtEl>
                                            <p:attrNameLst>
                                              <p:attrName>ppt_x</p:attrName>
                                              <p:attrName>ppt_y</p:attrName>
                                            </p:attrNameLst>
                                          </p:cBhvr>
                                          <p:rCtr x="-5230" y="0"/>
                                        </p:animMotion>
                                      </p:childTnLst>
                                    </p:cTn>
                                  </p:par>
                                  <p:par>
                                    <p:cTn id="43" presetID="1" presetClass="entr" presetSubtype="0" fill="hold" nodeType="withEffect">
                                      <p:stCondLst>
                                        <p:cond delay="500"/>
                                      </p:stCondLst>
                                      <p:childTnLst>
                                        <p:set>
                                          <p:cBhvr>
                                            <p:cTn id="44" dur="1" fill="hold">
                                              <p:stCondLst>
                                                <p:cond delay="0"/>
                                              </p:stCondLst>
                                            </p:cTn>
                                            <p:tgtEl>
                                              <p:spTgt spid="76"/>
                                            </p:tgtEl>
                                            <p:attrNameLst>
                                              <p:attrName>style.visibility</p:attrName>
                                            </p:attrNameLst>
                                          </p:cBhvr>
                                          <p:to>
                                            <p:strVal val="visible"/>
                                          </p:to>
                                        </p:set>
                                      </p:childTnLst>
                                    </p:cTn>
                                  </p:par>
                                  <p:par>
                                    <p:cTn id="45" presetID="35" presetClass="path" presetSubtype="0" accel="50000" fill="hold" nodeType="withEffect">
                                      <p:stCondLst>
                                        <p:cond delay="500"/>
                                      </p:stCondLst>
                                      <p:childTnLst>
                                        <p:animMotion origin="layout" path="M 0.10446 -3.33333E-6 L -2.0294E-7 -3.33333E-6 " pathEditMode="relative" rAng="0" ptsTypes="AA">
                                          <p:cBhvr>
                                            <p:cTn id="46" dur="400" fill="hold"/>
                                            <p:tgtEl>
                                              <p:spTgt spid="76"/>
                                            </p:tgtEl>
                                            <p:attrNameLst>
                                              <p:attrName>ppt_x</p:attrName>
                                              <p:attrName>ppt_y</p:attrName>
                                            </p:attrNameLst>
                                          </p:cBhvr>
                                          <p:rCtr x="-5230" y="0"/>
                                        </p:animMotion>
                                      </p:childTnLst>
                                    </p:cTn>
                                  </p:par>
                                  <p:par>
                                    <p:cTn id="47" presetID="1" presetClass="entr" presetSubtype="0" fill="hold" nodeType="withEffect">
                                      <p:stCondLst>
                                        <p:cond delay="500"/>
                                      </p:stCondLst>
                                      <p:childTnLst>
                                        <p:set>
                                          <p:cBhvr>
                                            <p:cTn id="48" dur="1" fill="hold">
                                              <p:stCondLst>
                                                <p:cond delay="0"/>
                                              </p:stCondLst>
                                            </p:cTn>
                                            <p:tgtEl>
                                              <p:spTgt spid="79"/>
                                            </p:tgtEl>
                                            <p:attrNameLst>
                                              <p:attrName>style.visibility</p:attrName>
                                            </p:attrNameLst>
                                          </p:cBhvr>
                                          <p:to>
                                            <p:strVal val="visible"/>
                                          </p:to>
                                        </p:set>
                                      </p:childTnLst>
                                    </p:cTn>
                                  </p:par>
                                  <p:par>
                                    <p:cTn id="49" presetID="35" presetClass="path" presetSubtype="0" accel="50000" fill="hold" nodeType="withEffect">
                                      <p:stCondLst>
                                        <p:cond delay="500"/>
                                      </p:stCondLst>
                                      <p:childTnLst>
                                        <p:animMotion origin="layout" path="M 1.1539E-6 3.33333E-6 L -0.10446 3.33333E-6 " pathEditMode="relative" rAng="0" ptsTypes="AA">
                                          <p:cBhvr>
                                            <p:cTn id="50" dur="400" spd="-100000" fill="hold"/>
                                            <p:tgtEl>
                                              <p:spTgt spid="79"/>
                                            </p:tgtEl>
                                            <p:attrNameLst>
                                              <p:attrName>ppt_x</p:attrName>
                                              <p:attrName>ppt_y</p:attrName>
                                            </p:attrNameLst>
                                          </p:cBhvr>
                                          <p:rCtr x="-5230" y="0"/>
                                        </p:animMotion>
                                      </p:childTnLst>
                                    </p:cTn>
                                  </p:par>
                                  <p:par>
                                    <p:cTn id="51" presetID="1" presetClass="entr" presetSubtype="0" fill="hold" grpId="0" nodeType="withEffect">
                                      <p:stCondLst>
                                        <p:cond delay="500"/>
                                      </p:stCondLst>
                                      <p:childTnLst>
                                        <p:set>
                                          <p:cBhvr>
                                            <p:cTn id="52" dur="1" fill="hold">
                                              <p:stCondLst>
                                                <p:cond delay="0"/>
                                              </p:stCondLst>
                                            </p:cTn>
                                            <p:tgtEl>
                                              <p:spTgt spid="82"/>
                                            </p:tgtEl>
                                            <p:attrNameLst>
                                              <p:attrName>style.visibility</p:attrName>
                                            </p:attrNameLst>
                                          </p:cBhvr>
                                          <p:to>
                                            <p:strVal val="visible"/>
                                          </p:to>
                                        </p:set>
                                      </p:childTnLst>
                                    </p:cTn>
                                  </p:par>
                                  <p:par>
                                    <p:cTn id="53" presetID="35" presetClass="path" presetSubtype="0" accel="50000" fill="hold" grpId="1" nodeType="withEffect">
                                      <p:stCondLst>
                                        <p:cond delay="500"/>
                                      </p:stCondLst>
                                      <p:childTnLst>
                                        <p:animMotion origin="layout" path="M 1.1539E-6 3.33333E-6 L -0.10446 3.33333E-6 " pathEditMode="relative" rAng="0" ptsTypes="AA">
                                          <p:cBhvr>
                                            <p:cTn id="54" dur="400" spd="-100000" fill="hold"/>
                                            <p:tgtEl>
                                              <p:spTgt spid="82"/>
                                            </p:tgtEl>
                                            <p:attrNameLst>
                                              <p:attrName>ppt_x</p:attrName>
                                              <p:attrName>ppt_y</p:attrName>
                                            </p:attrNameLst>
                                          </p:cBhvr>
                                          <p:rCtr x="-5230" y="0"/>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right)">
                                          <p:cBhvr>
                                            <p:cTn id="70" dur="500"/>
                                            <p:tgtEl>
                                              <p:spTgt spid="9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right)">
                                          <p:cBhvr>
                                            <p:cTn id="76" dur="500"/>
                                            <p:tgtEl>
                                              <p:spTgt spid="97"/>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righ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91" grpId="0"/>
          <p:bldP spid="92" grpId="0"/>
          <p:bldP spid="93" grpId="0"/>
          <p:bldP spid="94" grpId="0"/>
          <p:bldP spid="95" grpId="0"/>
          <p:bldP spid="96" grpId="0"/>
          <p:bldP spid="97" grpId="0"/>
          <p:bldP spid="98" grpId="0"/>
          <p:bldP spid="99" grpId="0" animBg="1"/>
          <p:bldP spid="100" grpId="0" animBg="1"/>
          <p:bldP spid="109" grpId="0" animBg="1"/>
          <p:bldP spid="110" grpId="0" animBg="1"/>
          <p:bldP spid="111" grpId="0" animBg="1"/>
          <p:bldP spid="115"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9" name="文本框 21"/>
          <p:cNvSpPr txBox="1"/>
          <p:nvPr/>
        </p:nvSpPr>
        <p:spPr>
          <a:xfrm>
            <a:off x="4427984" y="1913037"/>
            <a:ext cx="3168352" cy="938719"/>
          </a:xfrm>
          <a:prstGeom prst="rect">
            <a:avLst/>
          </a:prstGeom>
          <a:noFill/>
        </p:spPr>
        <p:txBody>
          <a:bodyPr wrap="square" rtlCol="0">
            <a:spAutoFit/>
          </a:bodyPr>
          <a:lstStyle/>
          <a:p>
            <a:r>
              <a:rPr lang="zh-CN" altLang="en-US" sz="5500" b="1" spc="300" dirty="0" smtClean="0">
                <a:solidFill>
                  <a:schemeClr val="tx1">
                    <a:lumMod val="90000"/>
                    <a:lumOff val="10000"/>
                  </a:schemeClr>
                </a:solidFill>
                <a:latin typeface="微软雅黑" panose="020B0503020204020204" pitchFamily="34" charset="-122"/>
                <a:ea typeface="微软雅黑" panose="020B0503020204020204" pitchFamily="34" charset="-122"/>
              </a:rPr>
              <a:t>汇报完毕</a:t>
            </a:r>
            <a:endParaRPr lang="zh-CN" altLang="en-US" sz="5500" b="1" spc="3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74" name="矩形 17"/>
          <p:cNvSpPr>
            <a:spLocks noChangeArrowheads="1"/>
          </p:cNvSpPr>
          <p:nvPr/>
        </p:nvSpPr>
        <p:spPr bwMode="auto">
          <a:xfrm>
            <a:off x="4569778" y="2870331"/>
            <a:ext cx="396266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700" dirty="0">
                <a:solidFill>
                  <a:srgbClr val="080808">
                    <a:lumMod val="50000"/>
                  </a:srgbClr>
                </a:solidFill>
                <a:latin typeface="微软雅黑" panose="020B0503020204020204" pitchFamily="34" charset="-122"/>
                <a:ea typeface="微软雅黑" panose="020B0503020204020204" pitchFamily="34" charset="-122"/>
              </a:rPr>
              <a:t>Business report </a:t>
            </a:r>
            <a:r>
              <a:rPr lang="en-US" altLang="zh-CN" sz="1700" dirty="0" smtClean="0">
                <a:solidFill>
                  <a:srgbClr val="080808">
                    <a:lumMod val="50000"/>
                  </a:srgbClr>
                </a:solidFill>
                <a:latin typeface="微软雅黑" panose="020B0503020204020204" pitchFamily="34" charset="-122"/>
                <a:ea typeface="微软雅黑" panose="020B0503020204020204" pitchFamily="34" charset="-122"/>
              </a:rPr>
              <a:t>template </a:t>
            </a:r>
            <a:r>
              <a:rPr lang="en-US" altLang="zh-CN" sz="1700" dirty="0" err="1" smtClean="0">
                <a:solidFill>
                  <a:srgbClr val="080808">
                    <a:lumMod val="50000"/>
                  </a:srgbClr>
                </a:solidFill>
                <a:latin typeface="微软雅黑" panose="020B0503020204020204" pitchFamily="34" charset="-122"/>
                <a:ea typeface="微软雅黑" panose="020B0503020204020204" pitchFamily="34" charset="-122"/>
              </a:rPr>
              <a:t>poweroint</a:t>
            </a:r>
            <a:endParaRPr lang="zh-CN" altLang="en-US" sz="1700" dirty="0">
              <a:solidFill>
                <a:srgbClr val="080808">
                  <a:lumMod val="50000"/>
                </a:srgbClr>
              </a:solidFill>
              <a:latin typeface="微软雅黑" panose="020B0503020204020204" pitchFamily="34" charset="-122"/>
              <a:ea typeface="微软雅黑" panose="020B0503020204020204" pitchFamily="34" charset="-122"/>
            </a:endParaRPr>
          </a:p>
        </p:txBody>
      </p:sp>
      <p:grpSp>
        <p:nvGrpSpPr>
          <p:cNvPr id="175" name="组合 174"/>
          <p:cNvGrpSpPr/>
          <p:nvPr/>
        </p:nvGrpSpPr>
        <p:grpSpPr>
          <a:xfrm>
            <a:off x="4644008" y="3290900"/>
            <a:ext cx="2941177" cy="367778"/>
            <a:chOff x="5734049" y="3918472"/>
            <a:chExt cx="2886077" cy="367778"/>
          </a:xfrm>
        </p:grpSpPr>
        <p:sp>
          <p:nvSpPr>
            <p:cNvPr id="176" name="矩形 175"/>
            <p:cNvSpPr/>
            <p:nvPr/>
          </p:nvSpPr>
          <p:spPr>
            <a:xfrm>
              <a:off x="5734049" y="3918472"/>
              <a:ext cx="2795943" cy="367778"/>
            </a:xfrm>
            <a:prstGeom prst="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smtClean="0">
                <a:ln>
                  <a:noFill/>
                </a:ln>
                <a:solidFill>
                  <a:srgbClr val="9482E7"/>
                </a:solidFill>
                <a:effectLst/>
                <a:uLnTx/>
                <a:uFillTx/>
                <a:latin typeface="Calibri" panose="020F0502020204030204"/>
                <a:ea typeface="宋体" panose="02010600030101010101" pitchFamily="2" charset="-122"/>
                <a:cs typeface="+mn-cs"/>
              </a:endParaRPr>
            </a:p>
          </p:txBody>
        </p:sp>
        <p:sp>
          <p:nvSpPr>
            <p:cNvPr id="177" name="TextBox 6"/>
            <p:cNvSpPr txBox="1">
              <a:spLocks noChangeArrowheads="1"/>
            </p:cNvSpPr>
            <p:nvPr/>
          </p:nvSpPr>
          <p:spPr bwMode="auto">
            <a:xfrm>
              <a:off x="5810649" y="3967379"/>
              <a:ext cx="2809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工作总结</a:t>
              </a:r>
              <a:r>
                <a:rPr kumimoji="0" lang="en-US" altLang="zh-CN"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a:t>
              </a:r>
              <a:r>
                <a:rPr kumimoji="0" lang="zh-CN" altLang="en-US"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年终总结</a:t>
              </a:r>
              <a:r>
                <a:rPr kumimoji="0" lang="en-US" altLang="zh-CN"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a:t>
              </a:r>
              <a:r>
                <a:rPr kumimoji="0" lang="zh-CN" altLang="en-US"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新年计划</a:t>
              </a:r>
              <a:r>
                <a:rPr kumimoji="0" lang="zh-CN" altLang="en-US"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演讲</a:t>
              </a:r>
              <a:endParaRPr kumimoji="0" lang="en-US" altLang="zh-CN"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3700" fill="hold"/>
                                        <p:tgtEl>
                                          <p:spTgt spid="167"/>
                                        </p:tgtEl>
                                        <p:attrNameLst>
                                          <p:attrName>ppt_w</p:attrName>
                                        </p:attrNameLst>
                                      </p:cBhvr>
                                      <p:tavLst>
                                        <p:tav tm="0">
                                          <p:val>
                                            <p:strVal val="4/3*#ppt_w"/>
                                          </p:val>
                                        </p:tav>
                                        <p:tav tm="100000">
                                          <p:val>
                                            <p:strVal val="#ppt_w"/>
                                          </p:val>
                                        </p:tav>
                                      </p:tavLst>
                                    </p:anim>
                                    <p:anim calcmode="lin" valueType="num">
                                      <p:cBhvr>
                                        <p:cTn id="8" dur="3700" fill="hold"/>
                                        <p:tgtEl>
                                          <p:spTgt spid="167"/>
                                        </p:tgtEl>
                                        <p:attrNameLst>
                                          <p:attrName>ppt_h</p:attrName>
                                        </p:attrNameLst>
                                      </p:cBhvr>
                                      <p:tavLst>
                                        <p:tav tm="0">
                                          <p:val>
                                            <p:strVal val="4/3*#ppt_h"/>
                                          </p:val>
                                        </p:tav>
                                        <p:tav tm="100000">
                                          <p:val>
                                            <p:strVal val="#ppt_h"/>
                                          </p:val>
                                        </p:tav>
                                      </p:tavLst>
                                    </p:anim>
                                  </p:childTnLst>
                                </p:cTn>
                              </p:par>
                              <p:par>
                                <p:cTn id="9" presetID="39" presetClass="entr" presetSubtype="0" accel="100000" fill="hold" grpId="0" nodeType="withEffect">
                                  <p:stCondLst>
                                    <p:cond delay="1300"/>
                                  </p:stCondLst>
                                  <p:iterate type="lt">
                                    <p:tmPct val="10000"/>
                                  </p:iterate>
                                  <p:childTnLst>
                                    <p:set>
                                      <p:cBhvr>
                                        <p:cTn id="10" dur="1" fill="hold">
                                          <p:stCondLst>
                                            <p:cond delay="0"/>
                                          </p:stCondLst>
                                        </p:cTn>
                                        <p:tgtEl>
                                          <p:spTgt spid="169"/>
                                        </p:tgtEl>
                                        <p:attrNameLst>
                                          <p:attrName>style.visibility</p:attrName>
                                        </p:attrNameLst>
                                      </p:cBhvr>
                                      <p:to>
                                        <p:strVal val="visible"/>
                                      </p:to>
                                    </p:set>
                                    <p:anim calcmode="lin" valueType="num">
                                      <p:cBhvr>
                                        <p:cTn id="11"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9"/>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2000"/>
                                  </p:stCondLst>
                                  <p:iterate type="lt">
                                    <p:tmPct val="10000"/>
                                  </p:iterate>
                                  <p:childTnLst>
                                    <p:set>
                                      <p:cBhvr>
                                        <p:cTn id="16" dur="1" fill="hold">
                                          <p:stCondLst>
                                            <p:cond delay="0"/>
                                          </p:stCondLst>
                                        </p:cTn>
                                        <p:tgtEl>
                                          <p:spTgt spid="174"/>
                                        </p:tgtEl>
                                        <p:attrNameLst>
                                          <p:attrName>style.visibility</p:attrName>
                                        </p:attrNameLst>
                                      </p:cBhvr>
                                      <p:to>
                                        <p:strVal val="visible"/>
                                      </p:to>
                                    </p:set>
                                    <p:anim calcmode="lin" valueType="num">
                                      <p:cBhvr>
                                        <p:cTn id="17"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7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3600"/>
                                  </p:stCondLst>
                                  <p:childTnLst>
                                    <p:set>
                                      <p:cBhvr>
                                        <p:cTn id="22" dur="1" fill="hold">
                                          <p:stCondLst>
                                            <p:cond delay="0"/>
                                          </p:stCondLst>
                                        </p:cTn>
                                        <p:tgtEl>
                                          <p:spTgt spid="175"/>
                                        </p:tgtEl>
                                        <p:attrNameLst>
                                          <p:attrName>style.visibility</p:attrName>
                                        </p:attrNameLst>
                                      </p:cBhvr>
                                      <p:to>
                                        <p:strVal val="visible"/>
                                      </p:to>
                                    </p:set>
                                    <p:anim calcmode="lin" valueType="num">
                                      <p:cBhvr additive="base">
                                        <p:cTn id="23" dur="500" fill="hold"/>
                                        <p:tgtEl>
                                          <p:spTgt spid="175"/>
                                        </p:tgtEl>
                                        <p:attrNameLst>
                                          <p:attrName>ppt_x</p:attrName>
                                        </p:attrNameLst>
                                      </p:cBhvr>
                                      <p:tavLst>
                                        <p:tav tm="0">
                                          <p:val>
                                            <p:strVal val="1+#ppt_w/2"/>
                                          </p:val>
                                        </p:tav>
                                        <p:tav tm="100000">
                                          <p:val>
                                            <p:strVal val="#ppt_x"/>
                                          </p:val>
                                        </p:tav>
                                      </p:tavLst>
                                    </p:anim>
                                    <p:anim calcmode="lin" valueType="num">
                                      <p:cBhvr additive="base">
                                        <p:cTn id="24" dur="500" fill="hold"/>
                                        <p:tgtEl>
                                          <p:spTgt spid="175"/>
                                        </p:tgtEl>
                                        <p:attrNameLst>
                                          <p:attrName>ppt_y</p:attrName>
                                        </p:attrNameLst>
                                      </p:cBhvr>
                                      <p:tavLst>
                                        <p:tav tm="0">
                                          <p:val>
                                            <p:strVal val="#ppt_y"/>
                                          </p:val>
                                        </p:tav>
                                        <p:tav tm="100000">
                                          <p:val>
                                            <p:strVal val="#ppt_y"/>
                                          </p:val>
                                        </p:tav>
                                      </p:tavLst>
                                    </p:anim>
                                  </p:childTnLst>
                                </p:cTn>
                              </p:par>
                            </p:childTnLst>
                          </p:cTn>
                        </p:par>
                        <p:par>
                          <p:cTn id="25" fill="hold">
                            <p:stCondLst>
                              <p:cond delay="0"/>
                            </p:stCondLst>
                            <p:childTnLst>
                              <p:par>
                                <p:cTn id="26" presetID="26" presetClass="emph" presetSubtype="0" fill="hold" nodeType="afterEffect">
                                  <p:stCondLst>
                                    <p:cond delay="0"/>
                                  </p:stCondLst>
                                  <p:childTnLst>
                                    <p:animEffect transition="out" filter="fade">
                                      <p:cBhvr>
                                        <p:cTn id="27" dur="500" tmFilter="0, 0; .2, .5; .8, .5; 1, 0"/>
                                        <p:tgtEl>
                                          <p:spTgt spid="175"/>
                                        </p:tgtEl>
                                      </p:cBhvr>
                                    </p:animEffect>
                                    <p:animScale>
                                      <p:cBhvr>
                                        <p:cTn id="28" dur="250" autoRev="1" fill="hold"/>
                                        <p:tgtEl>
                                          <p:spTgt spid="1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66" name="矩形 65"/>
          <p:cNvSpPr/>
          <p:nvPr/>
        </p:nvSpPr>
        <p:spPr>
          <a:xfrm>
            <a:off x="-27708" y="3491781"/>
            <a:ext cx="4599706" cy="778571"/>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329"/>
          <p:cNvSpPr>
            <a:spLocks noEditPoints="1"/>
          </p:cNvSpPr>
          <p:nvPr/>
        </p:nvSpPr>
        <p:spPr bwMode="auto">
          <a:xfrm>
            <a:off x="4944258" y="1253405"/>
            <a:ext cx="2824163" cy="2817813"/>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矩形 68"/>
          <p:cNvSpPr/>
          <p:nvPr/>
        </p:nvSpPr>
        <p:spPr>
          <a:xfrm>
            <a:off x="5679484" y="2376064"/>
            <a:ext cx="1499354" cy="461665"/>
          </a:xfrm>
          <a:prstGeom prst="rect">
            <a:avLst/>
          </a:prstGeom>
        </p:spPr>
        <p:txBody>
          <a:bodyPr wrap="square">
            <a:spAutoFit/>
          </a:bodyPr>
          <a:lstStyle/>
          <a:p>
            <a:pPr algn="just">
              <a:lnSpc>
                <a:spcPct val="150000"/>
              </a:lnSpc>
              <a:buClr>
                <a:srgbClr val="0070C0"/>
              </a:buClr>
            </a:pPr>
            <a:r>
              <a:rPr lang="zh-CN" altLang="en-US" sz="1600" dirty="0" smtClean="0">
                <a:latin typeface="微软雅黑" panose="020B0503020204020204" pitchFamily="34" charset="-122"/>
                <a:ea typeface="微软雅黑" panose="020B0503020204020204" pitchFamily="34" charset="-122"/>
              </a:rPr>
              <a:t>点击添加标题</a:t>
            </a:r>
            <a:endParaRPr lang="en-US" altLang="zh-CN" sz="160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010486" y="1513010"/>
            <a:ext cx="1454472" cy="667495"/>
            <a:chOff x="611560" y="1275606"/>
            <a:chExt cx="1454472" cy="667495"/>
          </a:xfrm>
        </p:grpSpPr>
        <p:sp>
          <p:nvSpPr>
            <p:cNvPr id="71"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72" name="矩形 71"/>
            <p:cNvSpPr/>
            <p:nvPr/>
          </p:nvSpPr>
          <p:spPr>
            <a:xfrm>
              <a:off x="611560" y="1275606"/>
              <a:ext cx="792088" cy="499624"/>
            </a:xfrm>
            <a:prstGeom prst="rect">
              <a:avLst/>
            </a:prstGeom>
          </p:spPr>
          <p:txBody>
            <a:bodyPr wrap="square">
              <a:spAutoFit/>
            </a:bodyPr>
            <a:lstStyle/>
            <a:p>
              <a:pPr algn="just">
                <a:lnSpc>
                  <a:spcPct val="150000"/>
                </a:lnSpc>
                <a:buClr>
                  <a:srgbClr val="0070C0"/>
                </a:buClr>
              </a:pPr>
              <a:r>
                <a:rPr lang="en-US" altLang="zh-CN" sz="2000" dirty="0" smtClean="0">
                  <a:solidFill>
                    <a:schemeClr val="accent5">
                      <a:lumMod val="75000"/>
                    </a:schemeClr>
                  </a:solidFill>
                  <a:latin typeface="微软雅黑" panose="020B0503020204020204" pitchFamily="34" charset="-122"/>
                  <a:ea typeface="微软雅黑" panose="020B0503020204020204" pitchFamily="34" charset="-122"/>
                </a:rPr>
                <a:t>57%</a:t>
              </a:r>
              <a:endParaRPr lang="en-US" altLang="zh-CN" sz="2000"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833383" y="1277936"/>
            <a:ext cx="1430908" cy="488231"/>
            <a:chOff x="3434457" y="1040532"/>
            <a:chExt cx="1430908" cy="488231"/>
          </a:xfrm>
        </p:grpSpPr>
        <p:sp>
          <p:nvSpPr>
            <p:cNvPr id="74"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矩形 74"/>
            <p:cNvSpPr/>
            <p:nvPr/>
          </p:nvSpPr>
          <p:spPr>
            <a:xfrm>
              <a:off x="4260418" y="1040532"/>
              <a:ext cx="604947" cy="418191"/>
            </a:xfrm>
            <a:prstGeom prst="rect">
              <a:avLst/>
            </a:prstGeom>
          </p:spPr>
          <p:txBody>
            <a:bodyPr wrap="square">
              <a:spAutoFit/>
            </a:bodyPr>
            <a:lstStyle/>
            <a:p>
              <a:pPr algn="just">
                <a:lnSpc>
                  <a:spcPct val="150000"/>
                </a:lnSpc>
                <a:buClr>
                  <a:srgbClr val="0070C0"/>
                </a:buClr>
              </a:pPr>
              <a:r>
                <a:rPr lang="en-US" altLang="zh-CN" sz="1600" dirty="0" smtClean="0">
                  <a:latin typeface="微软雅黑" panose="020B0503020204020204" pitchFamily="34" charset="-122"/>
                  <a:ea typeface="微软雅黑" panose="020B0503020204020204" pitchFamily="34" charset="-122"/>
                </a:rPr>
                <a:t>19%</a:t>
              </a:r>
              <a:endParaRPr lang="en-US" altLang="zh-CN" sz="1600" dirty="0">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7219146" y="3107605"/>
            <a:ext cx="1241286" cy="911828"/>
            <a:chOff x="3820220" y="2870201"/>
            <a:chExt cx="1241286" cy="911828"/>
          </a:xfrm>
        </p:grpSpPr>
        <p:sp>
          <p:nvSpPr>
            <p:cNvPr id="77"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8" name="矩形 77"/>
            <p:cNvSpPr/>
            <p:nvPr/>
          </p:nvSpPr>
          <p:spPr>
            <a:xfrm>
              <a:off x="4456559" y="3363838"/>
              <a:ext cx="604947" cy="418191"/>
            </a:xfrm>
            <a:prstGeom prst="rect">
              <a:avLst/>
            </a:prstGeom>
          </p:spPr>
          <p:txBody>
            <a:bodyPr wrap="square">
              <a:spAutoFit/>
            </a:bodyPr>
            <a:lstStyle/>
            <a:p>
              <a:pPr algn="just">
                <a:lnSpc>
                  <a:spcPct val="150000"/>
                </a:lnSpc>
                <a:buClr>
                  <a:srgbClr val="0070C0"/>
                </a:buClr>
              </a:pPr>
              <a:r>
                <a:rPr lang="en-US" altLang="zh-CN" sz="1600" dirty="0" smtClean="0">
                  <a:latin typeface="微软雅黑" panose="020B0503020204020204" pitchFamily="34" charset="-122"/>
                  <a:ea typeface="微软雅黑" panose="020B0503020204020204" pitchFamily="34" charset="-122"/>
                </a:rPr>
                <a:t>24%</a:t>
              </a:r>
              <a:endParaRPr lang="en-US" altLang="zh-CN" sz="1600" dirty="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5201433" y="1502642"/>
            <a:ext cx="2266950" cy="2325688"/>
            <a:chOff x="1802507" y="1265238"/>
            <a:chExt cx="2266950" cy="2325688"/>
          </a:xfrm>
        </p:grpSpPr>
        <p:sp>
          <p:nvSpPr>
            <p:cNvPr id="80"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81"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82"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3" name="组合 82"/>
          <p:cNvGrpSpPr/>
          <p:nvPr/>
        </p:nvGrpSpPr>
        <p:grpSpPr>
          <a:xfrm>
            <a:off x="467544" y="3637061"/>
            <a:ext cx="2372439" cy="461665"/>
            <a:chOff x="1614385" y="3932535"/>
            <a:chExt cx="2372439" cy="461665"/>
          </a:xfrm>
        </p:grpSpPr>
        <p:sp>
          <p:nvSpPr>
            <p:cNvPr id="84" name="TextBox 83"/>
            <p:cNvSpPr txBox="1"/>
            <p:nvPr/>
          </p:nvSpPr>
          <p:spPr>
            <a:xfrm>
              <a:off x="1769092" y="3932535"/>
              <a:ext cx="221773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点击添加标题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614385" y="4095171"/>
              <a:ext cx="152324" cy="152324"/>
              <a:chOff x="842767" y="3616395"/>
              <a:chExt cx="116421" cy="116421"/>
            </a:xfrm>
          </p:grpSpPr>
          <p:sp>
            <p:nvSpPr>
              <p:cNvPr id="86" name="矩形 85"/>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等腰三角形 86"/>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矩形 242"/>
          <p:cNvSpPr>
            <a:spLocks noChangeArrowheads="1"/>
          </p:cNvSpPr>
          <p:nvPr/>
        </p:nvSpPr>
        <p:spPr bwMode="auto">
          <a:xfrm>
            <a:off x="323528" y="1580340"/>
            <a:ext cx="36869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31545">
              <a:defRPr>
                <a:solidFill>
                  <a:schemeClr val="tx1"/>
                </a:solidFill>
                <a:latin typeface="Calibri" panose="020F0502020204030204" pitchFamily="34" charset="0"/>
                <a:ea typeface="宋体" panose="02010600030101010101" pitchFamily="2" charset="-122"/>
              </a:defRPr>
            </a:lvl1pPr>
            <a:lvl2pPr marL="742950" indent="-285750" defTabSz="931545">
              <a:defRPr>
                <a:solidFill>
                  <a:schemeClr val="tx1"/>
                </a:solidFill>
                <a:latin typeface="Calibri" panose="020F0502020204030204" pitchFamily="34" charset="0"/>
                <a:ea typeface="宋体" panose="02010600030101010101" pitchFamily="2" charset="-122"/>
              </a:defRPr>
            </a:lvl2pPr>
            <a:lvl3pPr marL="1143000" indent="-228600" defTabSz="931545">
              <a:defRPr>
                <a:solidFill>
                  <a:schemeClr val="tx1"/>
                </a:solidFill>
                <a:latin typeface="Calibri" panose="020F0502020204030204" pitchFamily="34" charset="0"/>
                <a:ea typeface="宋体" panose="02010600030101010101" pitchFamily="2" charset="-122"/>
              </a:defRPr>
            </a:lvl3pPr>
            <a:lvl4pPr marL="1600200" indent="-228600" defTabSz="931545">
              <a:defRPr>
                <a:solidFill>
                  <a:schemeClr val="tx1"/>
                </a:solidFill>
                <a:latin typeface="Calibri" panose="020F0502020204030204" pitchFamily="34" charset="0"/>
                <a:ea typeface="宋体" panose="02010600030101010101" pitchFamily="2" charset="-122"/>
              </a:defRPr>
            </a:lvl4pPr>
            <a:lvl5pPr marL="2057400" indent="-228600" defTabSz="931545">
              <a:defRPr>
                <a:solidFill>
                  <a:schemeClr val="tx1"/>
                </a:solidFill>
                <a:latin typeface="Calibri" panose="020F0502020204030204" pitchFamily="34" charset="0"/>
                <a:ea typeface="宋体" panose="02010600030101010101" pitchFamily="2" charset="-122"/>
              </a:defRPr>
            </a:lvl5pPr>
            <a:lvl6pPr marL="25146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500"/>
                                        <p:tgtEl>
                                          <p:spTgt spid="79"/>
                                        </p:tgtEl>
                                      </p:cBhvr>
                                    </p:animEffect>
                                  </p:childTnLst>
                                </p:cTn>
                              </p:par>
                              <p:par>
                                <p:cTn id="8" presetID="53" presetClass="entr" presetSubtype="16" fill="hold" grpId="0" nodeType="withEffect">
                                  <p:stCondLst>
                                    <p:cond delay="400"/>
                                  </p:stCondLst>
                                  <p:childTnLst>
                                    <p:set>
                                      <p:cBhvr>
                                        <p:cTn id="9" dur="1" fill="hold">
                                          <p:stCondLst>
                                            <p:cond delay="0"/>
                                          </p:stCondLst>
                                        </p:cTn>
                                        <p:tgtEl>
                                          <p:spTgt spid="67"/>
                                        </p:tgtEl>
                                        <p:attrNameLst>
                                          <p:attrName>style.visibility</p:attrName>
                                        </p:attrNameLst>
                                      </p:cBhvr>
                                      <p:to>
                                        <p:strVal val="visible"/>
                                      </p:to>
                                    </p:set>
                                    <p:anim calcmode="lin" valueType="num">
                                      <p:cBhvr>
                                        <p:cTn id="10" dur="300" fill="hold"/>
                                        <p:tgtEl>
                                          <p:spTgt spid="67"/>
                                        </p:tgtEl>
                                        <p:attrNameLst>
                                          <p:attrName>ppt_w</p:attrName>
                                        </p:attrNameLst>
                                      </p:cBhvr>
                                      <p:tavLst>
                                        <p:tav tm="0">
                                          <p:val>
                                            <p:fltVal val="0"/>
                                          </p:val>
                                        </p:tav>
                                        <p:tav tm="100000">
                                          <p:val>
                                            <p:strVal val="#ppt_w"/>
                                          </p:val>
                                        </p:tav>
                                      </p:tavLst>
                                    </p:anim>
                                    <p:anim calcmode="lin" valueType="num">
                                      <p:cBhvr>
                                        <p:cTn id="11" dur="300" fill="hold"/>
                                        <p:tgtEl>
                                          <p:spTgt spid="67"/>
                                        </p:tgtEl>
                                        <p:attrNameLst>
                                          <p:attrName>ppt_h</p:attrName>
                                        </p:attrNameLst>
                                      </p:cBhvr>
                                      <p:tavLst>
                                        <p:tav tm="0">
                                          <p:val>
                                            <p:fltVal val="0"/>
                                          </p:val>
                                        </p:tav>
                                        <p:tav tm="100000">
                                          <p:val>
                                            <p:strVal val="#ppt_h"/>
                                          </p:val>
                                        </p:tav>
                                      </p:tavLst>
                                    </p:anim>
                                    <p:animEffect transition="in" filter="fade">
                                      <p:cBhvr>
                                        <p:cTn id="12" dur="300"/>
                                        <p:tgtEl>
                                          <p:spTgt spid="67"/>
                                        </p:tgtEl>
                                      </p:cBhvr>
                                    </p:animEffect>
                                  </p:childTnLst>
                                </p:cTn>
                              </p:par>
                              <p:par>
                                <p:cTn id="13" presetID="26" presetClass="emph" presetSubtype="0" fill="hold" grpId="1" nodeType="withEffect">
                                  <p:stCondLst>
                                    <p:cond delay="600"/>
                                  </p:stCondLst>
                                  <p:childTnLst>
                                    <p:animEffect transition="out" filter="fade">
                                      <p:cBhvr>
                                        <p:cTn id="14" dur="500" tmFilter="0, 0; .2, .5; .8, .5; 1, 0"/>
                                        <p:tgtEl>
                                          <p:spTgt spid="67"/>
                                        </p:tgtEl>
                                      </p:cBhvr>
                                    </p:animEffect>
                                    <p:animScale>
                                      <p:cBhvr>
                                        <p:cTn id="15" dur="250" autoRev="1" fill="hold"/>
                                        <p:tgtEl>
                                          <p:spTgt spid="67"/>
                                        </p:tgtEl>
                                      </p:cBhvr>
                                      <p:by x="105000" y="105000"/>
                                    </p:animScale>
                                  </p:childTnLst>
                                </p:cTn>
                              </p:par>
                              <p:par>
                                <p:cTn id="16" presetID="22" presetClass="entr" presetSubtype="2" fill="hold" nodeType="withEffect">
                                  <p:stCondLst>
                                    <p:cond delay="900"/>
                                  </p:stCondLst>
                                  <p:childTnLst>
                                    <p:set>
                                      <p:cBhvr>
                                        <p:cTn id="17" dur="1" fill="hold">
                                          <p:stCondLst>
                                            <p:cond delay="0"/>
                                          </p:stCondLst>
                                        </p:cTn>
                                        <p:tgtEl>
                                          <p:spTgt spid="70"/>
                                        </p:tgtEl>
                                        <p:attrNameLst>
                                          <p:attrName>style.visibility</p:attrName>
                                        </p:attrNameLst>
                                      </p:cBhvr>
                                      <p:to>
                                        <p:strVal val="visible"/>
                                      </p:to>
                                    </p:set>
                                    <p:animEffect transition="in" filter="wipe(right)">
                                      <p:cBhvr>
                                        <p:cTn id="18" dur="500"/>
                                        <p:tgtEl>
                                          <p:spTgt spid="70"/>
                                        </p:tgtEl>
                                      </p:cBhvr>
                                    </p:animEffect>
                                  </p:childTnLst>
                                </p:cTn>
                              </p:par>
                              <p:par>
                                <p:cTn id="19" presetID="22" presetClass="entr" presetSubtype="8" fill="hold" nodeType="withEffect">
                                  <p:stCondLst>
                                    <p:cond delay="120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par>
                                <p:cTn id="22" presetID="22" presetClass="entr" presetSubtype="1" fill="hold" nodeType="withEffect">
                                  <p:stCondLst>
                                    <p:cond delay="1400"/>
                                  </p:stCondLst>
                                  <p:childTnLst>
                                    <p:set>
                                      <p:cBhvr>
                                        <p:cTn id="23" dur="1" fill="hold">
                                          <p:stCondLst>
                                            <p:cond delay="0"/>
                                          </p:stCondLst>
                                        </p:cTn>
                                        <p:tgtEl>
                                          <p:spTgt spid="76"/>
                                        </p:tgtEl>
                                        <p:attrNameLst>
                                          <p:attrName>style.visibility</p:attrName>
                                        </p:attrNameLst>
                                      </p:cBhvr>
                                      <p:to>
                                        <p:strVal val="visible"/>
                                      </p:to>
                                    </p:set>
                                    <p:animEffect transition="in" filter="wipe(up)">
                                      <p:cBhvr>
                                        <p:cTn id="24" dur="500"/>
                                        <p:tgtEl>
                                          <p:spTgt spid="76"/>
                                        </p:tgtEl>
                                      </p:cBhvr>
                                    </p:animEffect>
                                  </p:childTnLst>
                                </p:cTn>
                              </p:par>
                              <p:par>
                                <p:cTn id="25" presetID="53" presetClass="entr" presetSubtype="16" fill="hold" grpId="0" nodeType="withEffect">
                                  <p:stCondLst>
                                    <p:cond delay="80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2" presetClass="entr" presetSubtype="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fill="hold"/>
                                        <p:tgtEl>
                                          <p:spTgt spid="83"/>
                                        </p:tgtEl>
                                        <p:attrNameLst>
                                          <p:attrName>ppt_x</p:attrName>
                                        </p:attrNameLst>
                                      </p:cBhvr>
                                      <p:tavLst>
                                        <p:tav tm="0">
                                          <p:val>
                                            <p:strVal val="0-#ppt_w/2"/>
                                          </p:val>
                                        </p:tav>
                                        <p:tav tm="100000">
                                          <p:val>
                                            <p:strVal val="#ppt_x"/>
                                          </p:val>
                                        </p:tav>
                                      </p:tavLst>
                                    </p:anim>
                                    <p:anim calcmode="lin" valueType="num">
                                      <p:cBhvr additive="base">
                                        <p:cTn id="33" dur="500" fill="hold"/>
                                        <p:tgtEl>
                                          <p:spTgt spid="83"/>
                                        </p:tgtEl>
                                        <p:attrNameLst>
                                          <p:attrName>ppt_y</p:attrName>
                                        </p:attrNameLst>
                                      </p:cBhvr>
                                      <p:tavLst>
                                        <p:tav tm="0">
                                          <p:val>
                                            <p:strVal val="#ppt_y"/>
                                          </p:val>
                                        </p:tav>
                                        <p:tav tm="100000">
                                          <p:val>
                                            <p:strVal val="#ppt_y"/>
                                          </p:val>
                                        </p:tav>
                                      </p:tavLst>
                                    </p:anim>
                                  </p:childTnLst>
                                </p:cTn>
                              </p:par>
                              <p:par>
                                <p:cTn id="34" presetID="12" presetClass="entr" presetSubtype="1" fill="hold" grpId="0" nodeType="withEffect">
                                  <p:stCondLst>
                                    <p:cond delay="50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p:tgtEl>
                                          <p:spTgt spid="88"/>
                                        </p:tgtEl>
                                        <p:attrNameLst>
                                          <p:attrName>ppt_y</p:attrName>
                                        </p:attrNameLst>
                                      </p:cBhvr>
                                      <p:tavLst>
                                        <p:tav tm="0">
                                          <p:val>
                                            <p:strVal val="#ppt_y-#ppt_h*1.125000"/>
                                          </p:val>
                                        </p:tav>
                                        <p:tav tm="100000">
                                          <p:val>
                                            <p:strVal val="#ppt_y"/>
                                          </p:val>
                                        </p:tav>
                                      </p:tavLst>
                                    </p:anim>
                                    <p:animEffect transition="in" filter="wipe(down)">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D:\小星星星星星星星\星.素材\shutterstock收费图片\8.医药医疗卫生健康\shutterstock_88809937.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56017" b="30849"/>
          <a:stretch>
            <a:fillRect/>
          </a:stretch>
        </p:blipFill>
        <p:spPr bwMode="auto">
          <a:xfrm>
            <a:off x="-3424" y="0"/>
            <a:ext cx="914742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Personal\Desktop\未标题-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81636"/>
            <a:ext cx="2574168" cy="4360277"/>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3635896" y="0"/>
            <a:ext cx="5508104" cy="5153314"/>
          </a:xfrm>
          <a:prstGeom prst="rect">
            <a:avLst/>
          </a:prstGeom>
          <a:gradFill>
            <a:gsLst>
              <a:gs pos="0">
                <a:srgbClr val="3F92C6"/>
              </a:gs>
              <a:gs pos="37000">
                <a:srgbClr val="3F92C6">
                  <a:alpha val="69804"/>
                </a:srgbClr>
              </a:gs>
              <a:gs pos="100000">
                <a:srgbClr val="0066BB">
                  <a:alpha val="5000"/>
                </a:srgbClr>
              </a:gs>
            </a:gsLst>
            <a:lin ang="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232539" y="843558"/>
            <a:ext cx="3336458" cy="2991892"/>
            <a:chOff x="4232539" y="843558"/>
            <a:chExt cx="3336458" cy="2991892"/>
          </a:xfrm>
        </p:grpSpPr>
        <p:sp>
          <p:nvSpPr>
            <p:cNvPr id="29" name="TextBox 28"/>
            <p:cNvSpPr txBox="1"/>
            <p:nvPr/>
          </p:nvSpPr>
          <p:spPr>
            <a:xfrm flipH="1">
              <a:off x="4283968" y="843558"/>
              <a:ext cx="1638896" cy="523220"/>
            </a:xfrm>
            <a:prstGeom prst="rect">
              <a:avLst/>
            </a:prstGeom>
            <a:noFill/>
            <a:scene3d>
              <a:camera prst="orthographicFront">
                <a:rot lat="0" lon="0" rev="0"/>
              </a:camera>
              <a:lightRig rig="threePt" dir="t"/>
            </a:scene3d>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4357105" y="1477116"/>
              <a:ext cx="3211892" cy="0"/>
            </a:xfrm>
            <a:prstGeom prst="line">
              <a:avLst/>
            </a:prstGeom>
            <a:ln>
              <a:gradFill flip="none" rotWithShape="1">
                <a:gsLst>
                  <a:gs pos="0">
                    <a:schemeClr val="bg1"/>
                  </a:gs>
                  <a:gs pos="37000">
                    <a:schemeClr val="bg1">
                      <a:alpha val="70000"/>
                    </a:schemeClr>
                  </a:gs>
                  <a:gs pos="100000">
                    <a:schemeClr val="bg1">
                      <a:alpha val="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2"/>
            <p:cNvSpPr txBox="1">
              <a:spLocks noChangeArrowheads="1"/>
            </p:cNvSpPr>
            <p:nvPr/>
          </p:nvSpPr>
          <p:spPr bwMode="auto">
            <a:xfrm>
              <a:off x="4232539" y="1588681"/>
              <a:ext cx="328502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生物医学医疗通用答辩总结类</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模板，图片的修改方法是：在图片上右击，选择更改图片，这样不会丢失动画效果</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生物医学医疗通用答辩总结类</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生物医学医疗通用答辩总结类</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600" fill="hold"/>
                                        <p:tgtEl>
                                          <p:spTgt spid="26"/>
                                        </p:tgtEl>
                                        <p:attrNameLst>
                                          <p:attrName>ppt_x</p:attrName>
                                        </p:attrNameLst>
                                      </p:cBhvr>
                                      <p:tavLst>
                                        <p:tav tm="0">
                                          <p:val>
                                            <p:strVal val="#ppt_x"/>
                                          </p:val>
                                        </p:tav>
                                        <p:tav tm="100000">
                                          <p:val>
                                            <p:strVal val="#ppt_x"/>
                                          </p:val>
                                        </p:tav>
                                      </p:tavLst>
                                    </p:anim>
                                    <p:anim calcmode="lin" valueType="num">
                                      <p:cBhvr additive="base">
                                        <p:cTn id="11" dur="600" fill="hold"/>
                                        <p:tgtEl>
                                          <p:spTgt spid="26"/>
                                        </p:tgtEl>
                                        <p:attrNameLst>
                                          <p:attrName>ppt_y</p:attrName>
                                        </p:attrNameLst>
                                      </p:cBhvr>
                                      <p:tavLst>
                                        <p:tav tm="0">
                                          <p:val>
                                            <p:strVal val="1+#ppt_h/2"/>
                                          </p:val>
                                        </p:tav>
                                        <p:tav tm="100000">
                                          <p:val>
                                            <p:strVal val="#ppt_y"/>
                                          </p:val>
                                        </p:tav>
                                      </p:tavLst>
                                    </p:anim>
                                  </p:childTnLst>
                                </p:cTn>
                              </p:par>
                              <p:par>
                                <p:cTn id="12" presetID="22" presetClass="entr" presetSubtype="8" fill="hold" grpId="0" nodeType="withEffect">
                                  <p:stCondLst>
                                    <p:cond delay="4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12" presetClass="entr" presetSubtype="2"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lef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55" name="组合 9215"/>
          <p:cNvGrpSpPr/>
          <p:nvPr/>
        </p:nvGrpSpPr>
        <p:grpSpPr bwMode="auto">
          <a:xfrm>
            <a:off x="5703864" y="2110121"/>
            <a:ext cx="2671780" cy="2671429"/>
            <a:chOff x="5485328" y="1193800"/>
            <a:chExt cx="1397000" cy="1397000"/>
          </a:xfrm>
        </p:grpSpPr>
        <p:sp>
          <p:nvSpPr>
            <p:cNvPr id="56" name="椭圆 55"/>
            <p:cNvSpPr/>
            <p:nvPr/>
          </p:nvSpPr>
          <p:spPr bwMode="auto">
            <a:xfrm>
              <a:off x="5485340" y="1193626"/>
              <a:ext cx="1396991" cy="1397174"/>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8" name="椭圆 57"/>
            <p:cNvSpPr/>
            <p:nvPr/>
          </p:nvSpPr>
          <p:spPr bwMode="auto">
            <a:xfrm>
              <a:off x="5523523" y="1266681"/>
              <a:ext cx="1228489" cy="12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59" name="任意多边形 58"/>
          <p:cNvSpPr/>
          <p:nvPr/>
        </p:nvSpPr>
        <p:spPr>
          <a:xfrm>
            <a:off x="3443288" y="2116138"/>
            <a:ext cx="2857500" cy="939800"/>
          </a:xfrm>
          <a:custGeom>
            <a:avLst/>
            <a:gdLst>
              <a:gd name="connsiteX0" fmla="*/ 5232400 w 5232400"/>
              <a:gd name="connsiteY0" fmla="*/ 1524000 h 1524000"/>
              <a:gd name="connsiteX1" fmla="*/ 3594100 w 5232400"/>
              <a:gd name="connsiteY1" fmla="*/ 0 h 1524000"/>
              <a:gd name="connsiteX2" fmla="*/ 0 w 5232400"/>
              <a:gd name="connsiteY2" fmla="*/ 0 h 1524000"/>
              <a:gd name="connsiteX0-1" fmla="*/ 4610100 w 4610100"/>
              <a:gd name="connsiteY0-2" fmla="*/ 939800 h 939800"/>
              <a:gd name="connsiteX1-3" fmla="*/ 3594100 w 4610100"/>
              <a:gd name="connsiteY1-4" fmla="*/ 0 h 939800"/>
              <a:gd name="connsiteX2-5" fmla="*/ 0 w 4610100"/>
              <a:gd name="connsiteY2-6" fmla="*/ 0 h 939800"/>
              <a:gd name="connsiteX0-7" fmla="*/ 2857500 w 2857500"/>
              <a:gd name="connsiteY0-8" fmla="*/ 939800 h 939800"/>
              <a:gd name="connsiteX1-9" fmla="*/ 1841500 w 2857500"/>
              <a:gd name="connsiteY1-10" fmla="*/ 0 h 939800"/>
              <a:gd name="connsiteX2-11" fmla="*/ 0 w 2857500"/>
              <a:gd name="connsiteY2-12" fmla="*/ 0 h 939800"/>
            </a:gdLst>
            <a:ahLst/>
            <a:cxnLst>
              <a:cxn ang="0">
                <a:pos x="connsiteX0-7" y="connsiteY0-8"/>
              </a:cxn>
              <a:cxn ang="0">
                <a:pos x="connsiteX1-9" y="connsiteY1-10"/>
              </a:cxn>
              <a:cxn ang="0">
                <a:pos x="connsiteX2-11" y="connsiteY2-12"/>
              </a:cxn>
            </a:cxnLst>
            <a:rect l="l" t="t" r="r" b="b"/>
            <a:pathLst>
              <a:path w="2857500" h="939800">
                <a:moveTo>
                  <a:pt x="2857500" y="939800"/>
                </a:moveTo>
                <a:lnTo>
                  <a:pt x="1841500" y="0"/>
                </a:lnTo>
                <a:lnTo>
                  <a:pt x="0" y="0"/>
                </a:lnTo>
              </a:path>
            </a:pathLst>
          </a:custGeom>
          <a:no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60" name="组合 59"/>
          <p:cNvGrpSpPr/>
          <p:nvPr/>
        </p:nvGrpSpPr>
        <p:grpSpPr bwMode="auto">
          <a:xfrm>
            <a:off x="585788" y="750888"/>
            <a:ext cx="3122612" cy="3122612"/>
            <a:chOff x="586444" y="750718"/>
            <a:chExt cx="3122488" cy="3122488"/>
          </a:xfrm>
        </p:grpSpPr>
        <p:grpSp>
          <p:nvGrpSpPr>
            <p:cNvPr id="61" name="组合 80"/>
            <p:cNvGrpSpPr/>
            <p:nvPr/>
          </p:nvGrpSpPr>
          <p:grpSpPr bwMode="auto">
            <a:xfrm>
              <a:off x="586444" y="750718"/>
              <a:ext cx="3122488" cy="3122488"/>
              <a:chOff x="5485328" y="1193800"/>
              <a:chExt cx="1397000" cy="1397000"/>
            </a:xfrm>
          </p:grpSpPr>
          <p:sp>
            <p:nvSpPr>
              <p:cNvPr id="64" name="椭圆 63"/>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5" name="椭圆 64"/>
              <p:cNvSpPr/>
              <p:nvPr/>
            </p:nvSpPr>
            <p:spPr bwMode="auto">
              <a:xfrm>
                <a:off x="5523680" y="1266952"/>
                <a:ext cx="1228678" cy="1228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62" name="TextBox 83"/>
            <p:cNvSpPr txBox="1">
              <a:spLocks noChangeArrowheads="1"/>
            </p:cNvSpPr>
            <p:nvPr/>
          </p:nvSpPr>
          <p:spPr bwMode="auto">
            <a:xfrm>
              <a:off x="1024015" y="137401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63" name="TextBox 47"/>
            <p:cNvSpPr txBox="1">
              <a:spLocks noChangeArrowheads="1"/>
            </p:cNvSpPr>
            <p:nvPr/>
          </p:nvSpPr>
          <p:spPr bwMode="auto">
            <a:xfrm>
              <a:off x="750872" y="1861803"/>
              <a:ext cx="2661106"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bwMode="auto">
          <a:xfrm>
            <a:off x="2787650" y="2932113"/>
            <a:ext cx="1122363" cy="1122362"/>
            <a:chOff x="2786933" y="2931790"/>
            <a:chExt cx="1122481" cy="1122481"/>
          </a:xfrm>
        </p:grpSpPr>
        <p:grpSp>
          <p:nvGrpSpPr>
            <p:cNvPr id="67" name="组合 85"/>
            <p:cNvGrpSpPr/>
            <p:nvPr/>
          </p:nvGrpSpPr>
          <p:grpSpPr bwMode="auto">
            <a:xfrm>
              <a:off x="2786933" y="2931790"/>
              <a:ext cx="1122481" cy="1122481"/>
              <a:chOff x="5485328" y="1193800"/>
              <a:chExt cx="1397000" cy="1397000"/>
            </a:xfrm>
          </p:grpSpPr>
          <p:sp>
            <p:nvSpPr>
              <p:cNvPr id="72" name="椭圆 71"/>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3" name="椭圆 72"/>
              <p:cNvSpPr/>
              <p:nvPr/>
            </p:nvSpPr>
            <p:spPr bwMode="auto">
              <a:xfrm>
                <a:off x="5522872" y="1266910"/>
                <a:ext cx="1229043" cy="1229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68" name="Group 6"/>
            <p:cNvGrpSpPr>
              <a:grpSpLocks noChangeAspect="1"/>
            </p:cNvGrpSpPr>
            <p:nvPr/>
          </p:nvGrpSpPr>
          <p:grpSpPr bwMode="auto">
            <a:xfrm>
              <a:off x="3103282" y="3165053"/>
              <a:ext cx="420182" cy="647307"/>
              <a:chOff x="2731" y="1391"/>
              <a:chExt cx="296" cy="456"/>
            </a:xfrm>
            <a:solidFill>
              <a:srgbClr val="28C2A0"/>
            </a:solidFill>
          </p:grpSpPr>
          <p:sp>
            <p:nvSpPr>
              <p:cNvPr id="69" name="Freeform 7"/>
              <p:cNvSpPr>
                <a:spLocks noEditPoints="1"/>
              </p:cNvSpPr>
              <p:nvPr/>
            </p:nvSpPr>
            <p:spPr bwMode="auto">
              <a:xfrm>
                <a:off x="2731" y="1424"/>
                <a:ext cx="296" cy="42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0" name="Freeform 8"/>
              <p:cNvSpPr/>
              <p:nvPr/>
            </p:nvSpPr>
            <p:spPr bwMode="auto">
              <a:xfrm>
                <a:off x="2762" y="1665"/>
                <a:ext cx="234" cy="151"/>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1" name="Freeform 9"/>
              <p:cNvSpPr/>
              <p:nvPr/>
            </p:nvSpPr>
            <p:spPr bwMode="auto">
              <a:xfrm>
                <a:off x="2790" y="1391"/>
                <a:ext cx="177" cy="116"/>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pic>
        <p:nvPicPr>
          <p:cNvPr id="74" name="Picture 4" descr="C:\Users\Administrator\Desktop\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11812" y="2071688"/>
            <a:ext cx="3279700" cy="30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advClick="0" advTm="3782">
        <p14:switch dir="l"/>
      </p:transition>
    </mc:Choice>
    <mc:Fallback>
      <p:transition spd="slow" advClick="0" advTm="37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750"/>
                                        <p:tgtEl>
                                          <p:spTgt spid="55"/>
                                        </p:tgtEl>
                                      </p:cBhvr>
                                    </p:animEffect>
                                    <p:anim calcmode="lin" valueType="num">
                                      <p:cBhvr>
                                        <p:cTn id="8" dur="750" fill="hold"/>
                                        <p:tgtEl>
                                          <p:spTgt spid="55"/>
                                        </p:tgtEl>
                                        <p:attrNameLst>
                                          <p:attrName>ppt_x</p:attrName>
                                        </p:attrNameLst>
                                      </p:cBhvr>
                                      <p:tavLst>
                                        <p:tav tm="0">
                                          <p:val>
                                            <p:strVal val="#ppt_x"/>
                                          </p:val>
                                        </p:tav>
                                        <p:tav tm="100000">
                                          <p:val>
                                            <p:strVal val="#ppt_x"/>
                                          </p:val>
                                        </p:tav>
                                      </p:tavLst>
                                    </p:anim>
                                    <p:anim calcmode="lin" valueType="num">
                                      <p:cBhvr>
                                        <p:cTn id="9" dur="750" fill="hold"/>
                                        <p:tgtEl>
                                          <p:spTgt spid="5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60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par>
                                <p:cTn id="15" presetID="22" presetClass="entr" presetSubtype="2" fill="hold" nodeType="withEffect">
                                  <p:stCondLst>
                                    <p:cond delay="100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par>
                                <p:cTn id="18" presetID="22" presetClass="entr" presetSubtype="2" fill="hold" nodeType="withEffect">
                                  <p:stCondLst>
                                    <p:cond delay="1500"/>
                                  </p:stCondLst>
                                  <p:childTnLst>
                                    <p:set>
                                      <p:cBhvr>
                                        <p:cTn id="19" dur="1" fill="hold">
                                          <p:stCondLst>
                                            <p:cond delay="0"/>
                                          </p:stCondLst>
                                        </p:cTn>
                                        <p:tgtEl>
                                          <p:spTgt spid="60"/>
                                        </p:tgtEl>
                                        <p:attrNameLst>
                                          <p:attrName>style.visibility</p:attrName>
                                        </p:attrNameLst>
                                      </p:cBhvr>
                                      <p:to>
                                        <p:strVal val="visible"/>
                                      </p:to>
                                    </p:set>
                                    <p:animEffect transition="in" filter="wipe(right)">
                                      <p:cBhvr>
                                        <p:cTn id="20" dur="500"/>
                                        <p:tgtEl>
                                          <p:spTgt spid="60"/>
                                        </p:tgtEl>
                                      </p:cBhvr>
                                    </p:animEffect>
                                  </p:childTnLst>
                                </p:cTn>
                              </p:par>
                              <p:par>
                                <p:cTn id="21" presetID="22" presetClass="entr" presetSubtype="1" fill="hold" nodeType="withEffect">
                                  <p:stCondLst>
                                    <p:cond delay="2000"/>
                                  </p:stCondLst>
                                  <p:childTnLst>
                                    <p:set>
                                      <p:cBhvr>
                                        <p:cTn id="22" dur="1" fill="hold">
                                          <p:stCondLst>
                                            <p:cond delay="0"/>
                                          </p:stCondLst>
                                        </p:cTn>
                                        <p:tgtEl>
                                          <p:spTgt spid="66"/>
                                        </p:tgtEl>
                                        <p:attrNameLst>
                                          <p:attrName>style.visibility</p:attrName>
                                        </p:attrNameLst>
                                      </p:cBhvr>
                                      <p:to>
                                        <p:strVal val="visible"/>
                                      </p:to>
                                    </p:set>
                                    <p:animEffect transition="in" filter="wipe(up)">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143" name="组合 142"/>
          <p:cNvGrpSpPr/>
          <p:nvPr/>
        </p:nvGrpSpPr>
        <p:grpSpPr bwMode="auto">
          <a:xfrm>
            <a:off x="908050" y="1463675"/>
            <a:ext cx="2743200" cy="2643188"/>
            <a:chOff x="2798068" y="923633"/>
            <a:chExt cx="3569196" cy="3439264"/>
          </a:xfrm>
        </p:grpSpPr>
        <p:sp>
          <p:nvSpPr>
            <p:cNvPr id="144" name="椭圆 143"/>
            <p:cNvSpPr/>
            <p:nvPr/>
          </p:nvSpPr>
          <p:spPr>
            <a:xfrm>
              <a:off x="2874492"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5" name="椭圆 144"/>
            <p:cNvSpPr/>
            <p:nvPr/>
          </p:nvSpPr>
          <p:spPr>
            <a:xfrm>
              <a:off x="3064519"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6" name="椭圆 145"/>
            <p:cNvSpPr/>
            <p:nvPr/>
          </p:nvSpPr>
          <p:spPr>
            <a:xfrm>
              <a:off x="2798068" y="927764"/>
              <a:ext cx="3302746" cy="3300867"/>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7" name="椭圆 146"/>
            <p:cNvSpPr/>
            <p:nvPr/>
          </p:nvSpPr>
          <p:spPr>
            <a:xfrm>
              <a:off x="3041798" y="923633"/>
              <a:ext cx="3302746"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48" name="矩形 147"/>
          <p:cNvSpPr>
            <a:spLocks noChangeArrowheads="1"/>
          </p:cNvSpPr>
          <p:nvPr/>
        </p:nvSpPr>
        <p:spPr bwMode="auto">
          <a:xfrm>
            <a:off x="1555750" y="2476500"/>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b="1">
                <a:solidFill>
                  <a:srgbClr val="262626"/>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9" name="组合 148"/>
          <p:cNvGrpSpPr/>
          <p:nvPr/>
        </p:nvGrpSpPr>
        <p:grpSpPr bwMode="auto">
          <a:xfrm>
            <a:off x="590550" y="2363788"/>
            <a:ext cx="914400" cy="882650"/>
            <a:chOff x="858064" y="2190273"/>
            <a:chExt cx="915062" cy="883212"/>
          </a:xfrm>
        </p:grpSpPr>
        <p:sp>
          <p:nvSpPr>
            <p:cNvPr id="150" name="椭圆 149"/>
            <p:cNvSpPr/>
            <p:nvPr/>
          </p:nvSpPr>
          <p:spPr>
            <a:xfrm>
              <a:off x="889914" y="2190273"/>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1" name="椭圆 150"/>
            <p:cNvSpPr/>
            <p:nvPr/>
          </p:nvSpPr>
          <p:spPr>
            <a:xfrm>
              <a:off x="918433" y="2330062"/>
              <a:ext cx="602099"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2" name="椭圆 151"/>
            <p:cNvSpPr/>
            <p:nvPr/>
          </p:nvSpPr>
          <p:spPr>
            <a:xfrm>
              <a:off x="918222" y="2330383"/>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3" name="矩形 74"/>
            <p:cNvSpPr>
              <a:spLocks noChangeArrowheads="1"/>
            </p:cNvSpPr>
            <p:nvPr/>
          </p:nvSpPr>
          <p:spPr bwMode="auto">
            <a:xfrm>
              <a:off x="858064" y="2401047"/>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bwMode="auto">
          <a:xfrm>
            <a:off x="1784350" y="1127125"/>
            <a:ext cx="936625" cy="884238"/>
            <a:chOff x="2051720" y="987574"/>
            <a:chExt cx="937568" cy="883212"/>
          </a:xfrm>
        </p:grpSpPr>
        <p:sp>
          <p:nvSpPr>
            <p:cNvPr id="155" name="椭圆 154"/>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56" name="组合 33"/>
            <p:cNvGrpSpPr/>
            <p:nvPr/>
          </p:nvGrpSpPr>
          <p:grpSpPr bwMode="auto">
            <a:xfrm>
              <a:off x="2127056" y="1127683"/>
              <a:ext cx="602993" cy="602993"/>
              <a:chOff x="-311096" y="1479151"/>
              <a:chExt cx="602993" cy="602993"/>
            </a:xfrm>
          </p:grpSpPr>
          <p:sp>
            <p:nvSpPr>
              <p:cNvPr id="158" name="椭圆 157"/>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9" name="椭圆 158"/>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0" name="椭圆 159"/>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57" name="矩形 77"/>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bwMode="auto">
          <a:xfrm>
            <a:off x="3035300" y="2363788"/>
            <a:ext cx="938213" cy="882650"/>
            <a:chOff x="2051720" y="987574"/>
            <a:chExt cx="937568" cy="883212"/>
          </a:xfrm>
        </p:grpSpPr>
        <p:sp>
          <p:nvSpPr>
            <p:cNvPr id="162" name="椭圆 161"/>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63" name="组合 80"/>
            <p:cNvGrpSpPr/>
            <p:nvPr/>
          </p:nvGrpSpPr>
          <p:grpSpPr bwMode="auto">
            <a:xfrm>
              <a:off x="2127056" y="1127683"/>
              <a:ext cx="602993" cy="602993"/>
              <a:chOff x="-311096" y="1479151"/>
              <a:chExt cx="602993" cy="602993"/>
            </a:xfrm>
          </p:grpSpPr>
          <p:sp>
            <p:nvSpPr>
              <p:cNvPr id="165" name="椭圆 164"/>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6" name="椭圆 165"/>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7" name="椭圆 166"/>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64" name="矩形 81"/>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bwMode="auto">
          <a:xfrm>
            <a:off x="1784350" y="3560763"/>
            <a:ext cx="936625" cy="882650"/>
            <a:chOff x="2051720" y="987574"/>
            <a:chExt cx="937568" cy="883212"/>
          </a:xfrm>
        </p:grpSpPr>
        <p:sp>
          <p:nvSpPr>
            <p:cNvPr id="169" name="椭圆 168"/>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70" name="组合 87"/>
            <p:cNvGrpSpPr/>
            <p:nvPr/>
          </p:nvGrpSpPr>
          <p:grpSpPr bwMode="auto">
            <a:xfrm>
              <a:off x="2127056" y="1127683"/>
              <a:ext cx="602993" cy="602993"/>
              <a:chOff x="-311096" y="1479151"/>
              <a:chExt cx="602993" cy="602993"/>
            </a:xfrm>
          </p:grpSpPr>
          <p:sp>
            <p:nvSpPr>
              <p:cNvPr id="172" name="椭圆 171"/>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73" name="椭圆 172"/>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74" name="椭圆 173"/>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71" name="矩形 88"/>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4355976" y="771550"/>
            <a:ext cx="4104456" cy="721817"/>
            <a:chOff x="1614385" y="3983335"/>
            <a:chExt cx="4104456" cy="721817"/>
          </a:xfrm>
        </p:grpSpPr>
        <p:grpSp>
          <p:nvGrpSpPr>
            <p:cNvPr id="176" name="组合 175"/>
            <p:cNvGrpSpPr/>
            <p:nvPr/>
          </p:nvGrpSpPr>
          <p:grpSpPr>
            <a:xfrm>
              <a:off x="1743692" y="3983335"/>
              <a:ext cx="3975149" cy="721817"/>
              <a:chOff x="702618" y="3939902"/>
              <a:chExt cx="3975149" cy="721817"/>
            </a:xfrm>
          </p:grpSpPr>
          <p:sp>
            <p:nvSpPr>
              <p:cNvPr id="180" name="TextBox 179"/>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1"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77" name="组合 176"/>
            <p:cNvGrpSpPr/>
            <p:nvPr/>
          </p:nvGrpSpPr>
          <p:grpSpPr>
            <a:xfrm>
              <a:off x="1614385" y="4095171"/>
              <a:ext cx="152324" cy="152324"/>
              <a:chOff x="842767" y="3616395"/>
              <a:chExt cx="116421" cy="116421"/>
            </a:xfrm>
          </p:grpSpPr>
          <p:sp>
            <p:nvSpPr>
              <p:cNvPr id="178" name="矩形 177"/>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79" name="等腰三角形 178"/>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82" name="组合 181"/>
          <p:cNvGrpSpPr/>
          <p:nvPr/>
        </p:nvGrpSpPr>
        <p:grpSpPr>
          <a:xfrm>
            <a:off x="4355976" y="1845720"/>
            <a:ext cx="4104456" cy="721817"/>
            <a:chOff x="1614385" y="3983335"/>
            <a:chExt cx="4104456" cy="721817"/>
          </a:xfrm>
        </p:grpSpPr>
        <p:grpSp>
          <p:nvGrpSpPr>
            <p:cNvPr id="183" name="组合 182"/>
            <p:cNvGrpSpPr/>
            <p:nvPr/>
          </p:nvGrpSpPr>
          <p:grpSpPr>
            <a:xfrm>
              <a:off x="1743692" y="3983335"/>
              <a:ext cx="3975149" cy="721817"/>
              <a:chOff x="702618" y="3939902"/>
              <a:chExt cx="3975149" cy="721817"/>
            </a:xfrm>
          </p:grpSpPr>
          <p:sp>
            <p:nvSpPr>
              <p:cNvPr id="187" name="TextBox 186"/>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8"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84" name="组合 183"/>
            <p:cNvGrpSpPr/>
            <p:nvPr/>
          </p:nvGrpSpPr>
          <p:grpSpPr>
            <a:xfrm>
              <a:off x="1614385" y="4095171"/>
              <a:ext cx="152324" cy="152324"/>
              <a:chOff x="842767" y="3616395"/>
              <a:chExt cx="116421" cy="116421"/>
            </a:xfrm>
          </p:grpSpPr>
          <p:sp>
            <p:nvSpPr>
              <p:cNvPr id="185" name="矩形 184"/>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86" name="等腰三角形 185"/>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89" name="组合 188"/>
          <p:cNvGrpSpPr/>
          <p:nvPr/>
        </p:nvGrpSpPr>
        <p:grpSpPr>
          <a:xfrm>
            <a:off x="4355976" y="2919890"/>
            <a:ext cx="4104456" cy="721817"/>
            <a:chOff x="1614385" y="3983335"/>
            <a:chExt cx="4104456" cy="721817"/>
          </a:xfrm>
        </p:grpSpPr>
        <p:grpSp>
          <p:nvGrpSpPr>
            <p:cNvPr id="190" name="组合 189"/>
            <p:cNvGrpSpPr/>
            <p:nvPr/>
          </p:nvGrpSpPr>
          <p:grpSpPr>
            <a:xfrm>
              <a:off x="1743692" y="3983335"/>
              <a:ext cx="3975149" cy="721817"/>
              <a:chOff x="702618" y="3939902"/>
              <a:chExt cx="3975149" cy="721817"/>
            </a:xfrm>
          </p:grpSpPr>
          <p:sp>
            <p:nvSpPr>
              <p:cNvPr id="194" name="TextBox 193"/>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5"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a:xfrm>
              <a:off x="1614385" y="4095171"/>
              <a:ext cx="152324" cy="152324"/>
              <a:chOff x="842767" y="3616395"/>
              <a:chExt cx="116421" cy="116421"/>
            </a:xfrm>
          </p:grpSpPr>
          <p:sp>
            <p:nvSpPr>
              <p:cNvPr id="192" name="矩形 191"/>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93" name="等腰三角形 192"/>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96" name="组合 195"/>
          <p:cNvGrpSpPr/>
          <p:nvPr/>
        </p:nvGrpSpPr>
        <p:grpSpPr>
          <a:xfrm>
            <a:off x="4355976" y="3994061"/>
            <a:ext cx="4104456" cy="721817"/>
            <a:chOff x="1614385" y="3983335"/>
            <a:chExt cx="4104456" cy="721817"/>
          </a:xfrm>
        </p:grpSpPr>
        <p:grpSp>
          <p:nvGrpSpPr>
            <p:cNvPr id="197" name="组合 196"/>
            <p:cNvGrpSpPr/>
            <p:nvPr/>
          </p:nvGrpSpPr>
          <p:grpSpPr>
            <a:xfrm>
              <a:off x="1743692" y="3983335"/>
              <a:ext cx="3975149" cy="721817"/>
              <a:chOff x="702618" y="3939902"/>
              <a:chExt cx="3975149" cy="721817"/>
            </a:xfrm>
          </p:grpSpPr>
          <p:sp>
            <p:nvSpPr>
              <p:cNvPr id="201" name="TextBox 200"/>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2"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98" name="组合 197"/>
            <p:cNvGrpSpPr/>
            <p:nvPr/>
          </p:nvGrpSpPr>
          <p:grpSpPr>
            <a:xfrm>
              <a:off x="1614385" y="4095171"/>
              <a:ext cx="152324" cy="152324"/>
              <a:chOff x="842767" y="3616395"/>
              <a:chExt cx="116421" cy="116421"/>
            </a:xfrm>
          </p:grpSpPr>
          <p:sp>
            <p:nvSpPr>
              <p:cNvPr id="199" name="矩形 198"/>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200" name="等腰三角形 199"/>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spTree>
  </p:cSld>
  <p:clrMapOvr>
    <a:masterClrMapping/>
  </p:clrMapOvr>
  <p:transition spd="slow" advClick="0" advTm="487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250" fill="hold"/>
                                        <p:tgtEl>
                                          <p:spTgt spid="148"/>
                                        </p:tgtEl>
                                        <p:attrNameLst>
                                          <p:attrName>ppt_w</p:attrName>
                                        </p:attrNameLst>
                                      </p:cBhvr>
                                      <p:tavLst>
                                        <p:tav tm="0">
                                          <p:val>
                                            <p:strVal val="4/3*#ppt_w"/>
                                          </p:val>
                                        </p:tav>
                                        <p:tav tm="100000">
                                          <p:val>
                                            <p:strVal val="#ppt_w"/>
                                          </p:val>
                                        </p:tav>
                                      </p:tavLst>
                                    </p:anim>
                                    <p:anim calcmode="lin" valueType="num">
                                      <p:cBhvr>
                                        <p:cTn id="8" dur="250" fill="hold"/>
                                        <p:tgtEl>
                                          <p:spTgt spid="148"/>
                                        </p:tgtEl>
                                        <p:attrNameLst>
                                          <p:attrName>ppt_h</p:attrName>
                                        </p:attrNameLst>
                                      </p:cBhvr>
                                      <p:tavLst>
                                        <p:tav tm="0">
                                          <p:val>
                                            <p:strVal val="4/3*#ppt_h"/>
                                          </p:val>
                                        </p:tav>
                                        <p:tav tm="100000">
                                          <p:val>
                                            <p:strVal val="#ppt_h"/>
                                          </p:val>
                                        </p:tav>
                                      </p:tavLst>
                                    </p:anim>
                                  </p:childTnLst>
                                </p:cTn>
                              </p:par>
                              <p:par>
                                <p:cTn id="9" presetID="21" presetClass="entr" presetSubtype="1" fill="hold" nodeType="withEffect">
                                  <p:stCondLst>
                                    <p:cond delay="200"/>
                                  </p:stCondLst>
                                  <p:childTnLst>
                                    <p:set>
                                      <p:cBhvr>
                                        <p:cTn id="10" dur="1" fill="hold">
                                          <p:stCondLst>
                                            <p:cond delay="0"/>
                                          </p:stCondLst>
                                        </p:cTn>
                                        <p:tgtEl>
                                          <p:spTgt spid="143"/>
                                        </p:tgtEl>
                                        <p:attrNameLst>
                                          <p:attrName>style.visibility</p:attrName>
                                        </p:attrNameLst>
                                      </p:cBhvr>
                                      <p:to>
                                        <p:strVal val="visible"/>
                                      </p:to>
                                    </p:set>
                                    <p:animEffect transition="in" filter="wheel(1)">
                                      <p:cBhvr>
                                        <p:cTn id="11" dur="750"/>
                                        <p:tgtEl>
                                          <p:spTgt spid="143"/>
                                        </p:tgtEl>
                                      </p:cBhvr>
                                    </p:animEffect>
                                  </p:childTnLst>
                                </p:cTn>
                              </p:par>
                              <p:par>
                                <p:cTn id="12" presetID="53" presetClass="entr" presetSubtype="16" fill="hold" nodeType="withEffect">
                                  <p:stCondLst>
                                    <p:cond delay="1000"/>
                                  </p:stCondLst>
                                  <p:childTnLst>
                                    <p:set>
                                      <p:cBhvr>
                                        <p:cTn id="13" dur="1" fill="hold">
                                          <p:stCondLst>
                                            <p:cond delay="0"/>
                                          </p:stCondLst>
                                        </p:cTn>
                                        <p:tgtEl>
                                          <p:spTgt spid="154"/>
                                        </p:tgtEl>
                                        <p:attrNameLst>
                                          <p:attrName>style.visibility</p:attrName>
                                        </p:attrNameLst>
                                      </p:cBhvr>
                                      <p:to>
                                        <p:strVal val="visible"/>
                                      </p:to>
                                    </p:set>
                                    <p:anim calcmode="lin" valueType="num">
                                      <p:cBhvr>
                                        <p:cTn id="14" dur="400" fill="hold"/>
                                        <p:tgtEl>
                                          <p:spTgt spid="154"/>
                                        </p:tgtEl>
                                        <p:attrNameLst>
                                          <p:attrName>ppt_w</p:attrName>
                                        </p:attrNameLst>
                                      </p:cBhvr>
                                      <p:tavLst>
                                        <p:tav tm="0">
                                          <p:val>
                                            <p:fltVal val="0"/>
                                          </p:val>
                                        </p:tav>
                                        <p:tav tm="100000">
                                          <p:val>
                                            <p:strVal val="#ppt_w"/>
                                          </p:val>
                                        </p:tav>
                                      </p:tavLst>
                                    </p:anim>
                                    <p:anim calcmode="lin" valueType="num">
                                      <p:cBhvr>
                                        <p:cTn id="15" dur="400" fill="hold"/>
                                        <p:tgtEl>
                                          <p:spTgt spid="154"/>
                                        </p:tgtEl>
                                        <p:attrNameLst>
                                          <p:attrName>ppt_h</p:attrName>
                                        </p:attrNameLst>
                                      </p:cBhvr>
                                      <p:tavLst>
                                        <p:tav tm="0">
                                          <p:val>
                                            <p:fltVal val="0"/>
                                          </p:val>
                                        </p:tav>
                                        <p:tav tm="100000">
                                          <p:val>
                                            <p:strVal val="#ppt_h"/>
                                          </p:val>
                                        </p:tav>
                                      </p:tavLst>
                                    </p:anim>
                                    <p:animEffect transition="in" filter="fade">
                                      <p:cBhvr>
                                        <p:cTn id="16" dur="400"/>
                                        <p:tgtEl>
                                          <p:spTgt spid="154"/>
                                        </p:tgtEl>
                                      </p:cBhvr>
                                    </p:animEffect>
                                  </p:childTnLst>
                                </p:cTn>
                              </p:par>
                              <p:par>
                                <p:cTn id="17" presetID="6" presetClass="emph" presetSubtype="0" autoRev="1" fill="hold" nodeType="withEffect">
                                  <p:stCondLst>
                                    <p:cond delay="1400"/>
                                  </p:stCondLst>
                                  <p:childTnLst>
                                    <p:animScale>
                                      <p:cBhvr>
                                        <p:cTn id="18" dur="150" fill="hold"/>
                                        <p:tgtEl>
                                          <p:spTgt spid="154"/>
                                        </p:tgtEl>
                                      </p:cBhvr>
                                      <p:by x="120000" y="120000"/>
                                    </p:animScale>
                                  </p:childTnLst>
                                </p:cTn>
                              </p:par>
                              <p:par>
                                <p:cTn id="19" presetID="53" presetClass="entr" presetSubtype="16" fill="hold" nodeType="withEffect">
                                  <p:stCondLst>
                                    <p:cond delay="150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400" fill="hold"/>
                                        <p:tgtEl>
                                          <p:spTgt spid="161"/>
                                        </p:tgtEl>
                                        <p:attrNameLst>
                                          <p:attrName>ppt_w</p:attrName>
                                        </p:attrNameLst>
                                      </p:cBhvr>
                                      <p:tavLst>
                                        <p:tav tm="0">
                                          <p:val>
                                            <p:fltVal val="0"/>
                                          </p:val>
                                        </p:tav>
                                        <p:tav tm="100000">
                                          <p:val>
                                            <p:strVal val="#ppt_w"/>
                                          </p:val>
                                        </p:tav>
                                      </p:tavLst>
                                    </p:anim>
                                    <p:anim calcmode="lin" valueType="num">
                                      <p:cBhvr>
                                        <p:cTn id="22" dur="400" fill="hold"/>
                                        <p:tgtEl>
                                          <p:spTgt spid="161"/>
                                        </p:tgtEl>
                                        <p:attrNameLst>
                                          <p:attrName>ppt_h</p:attrName>
                                        </p:attrNameLst>
                                      </p:cBhvr>
                                      <p:tavLst>
                                        <p:tav tm="0">
                                          <p:val>
                                            <p:fltVal val="0"/>
                                          </p:val>
                                        </p:tav>
                                        <p:tav tm="100000">
                                          <p:val>
                                            <p:strVal val="#ppt_h"/>
                                          </p:val>
                                        </p:tav>
                                      </p:tavLst>
                                    </p:anim>
                                    <p:animEffect transition="in" filter="fade">
                                      <p:cBhvr>
                                        <p:cTn id="23" dur="400"/>
                                        <p:tgtEl>
                                          <p:spTgt spid="161"/>
                                        </p:tgtEl>
                                      </p:cBhvr>
                                    </p:animEffect>
                                  </p:childTnLst>
                                </p:cTn>
                              </p:par>
                              <p:par>
                                <p:cTn id="24" presetID="6" presetClass="emph" presetSubtype="0" autoRev="1" fill="hold" nodeType="withEffect">
                                  <p:stCondLst>
                                    <p:cond delay="1900"/>
                                  </p:stCondLst>
                                  <p:childTnLst>
                                    <p:animScale>
                                      <p:cBhvr>
                                        <p:cTn id="25" dur="150" fill="hold"/>
                                        <p:tgtEl>
                                          <p:spTgt spid="161"/>
                                        </p:tgtEl>
                                      </p:cBhvr>
                                      <p:by x="120000" y="120000"/>
                                    </p:animScale>
                                  </p:childTnLst>
                                </p:cTn>
                              </p:par>
                              <p:par>
                                <p:cTn id="26" presetID="53" presetClass="entr" presetSubtype="16" fill="hold" nodeType="withEffect">
                                  <p:stCondLst>
                                    <p:cond delay="2000"/>
                                  </p:stCondLst>
                                  <p:childTnLst>
                                    <p:set>
                                      <p:cBhvr>
                                        <p:cTn id="27" dur="1" fill="hold">
                                          <p:stCondLst>
                                            <p:cond delay="0"/>
                                          </p:stCondLst>
                                        </p:cTn>
                                        <p:tgtEl>
                                          <p:spTgt spid="168"/>
                                        </p:tgtEl>
                                        <p:attrNameLst>
                                          <p:attrName>style.visibility</p:attrName>
                                        </p:attrNameLst>
                                      </p:cBhvr>
                                      <p:to>
                                        <p:strVal val="visible"/>
                                      </p:to>
                                    </p:set>
                                    <p:anim calcmode="lin" valueType="num">
                                      <p:cBhvr>
                                        <p:cTn id="28" dur="400" fill="hold"/>
                                        <p:tgtEl>
                                          <p:spTgt spid="168"/>
                                        </p:tgtEl>
                                        <p:attrNameLst>
                                          <p:attrName>ppt_w</p:attrName>
                                        </p:attrNameLst>
                                      </p:cBhvr>
                                      <p:tavLst>
                                        <p:tav tm="0">
                                          <p:val>
                                            <p:fltVal val="0"/>
                                          </p:val>
                                        </p:tav>
                                        <p:tav tm="100000">
                                          <p:val>
                                            <p:strVal val="#ppt_w"/>
                                          </p:val>
                                        </p:tav>
                                      </p:tavLst>
                                    </p:anim>
                                    <p:anim calcmode="lin" valueType="num">
                                      <p:cBhvr>
                                        <p:cTn id="29" dur="400" fill="hold"/>
                                        <p:tgtEl>
                                          <p:spTgt spid="168"/>
                                        </p:tgtEl>
                                        <p:attrNameLst>
                                          <p:attrName>ppt_h</p:attrName>
                                        </p:attrNameLst>
                                      </p:cBhvr>
                                      <p:tavLst>
                                        <p:tav tm="0">
                                          <p:val>
                                            <p:fltVal val="0"/>
                                          </p:val>
                                        </p:tav>
                                        <p:tav tm="100000">
                                          <p:val>
                                            <p:strVal val="#ppt_h"/>
                                          </p:val>
                                        </p:tav>
                                      </p:tavLst>
                                    </p:anim>
                                    <p:animEffect transition="in" filter="fade">
                                      <p:cBhvr>
                                        <p:cTn id="30" dur="400"/>
                                        <p:tgtEl>
                                          <p:spTgt spid="168"/>
                                        </p:tgtEl>
                                      </p:cBhvr>
                                    </p:animEffect>
                                  </p:childTnLst>
                                </p:cTn>
                              </p:par>
                              <p:par>
                                <p:cTn id="31" presetID="6" presetClass="emph" presetSubtype="0" autoRev="1" fill="hold" nodeType="withEffect">
                                  <p:stCondLst>
                                    <p:cond delay="2400"/>
                                  </p:stCondLst>
                                  <p:childTnLst>
                                    <p:animScale>
                                      <p:cBhvr>
                                        <p:cTn id="32" dur="150" fill="hold"/>
                                        <p:tgtEl>
                                          <p:spTgt spid="168"/>
                                        </p:tgtEl>
                                      </p:cBhvr>
                                      <p:by x="120000" y="120000"/>
                                    </p:animScale>
                                  </p:childTnLst>
                                </p:cTn>
                              </p:par>
                              <p:par>
                                <p:cTn id="33" presetID="53" presetClass="entr" presetSubtype="16" fill="hold" nodeType="withEffect">
                                  <p:stCondLst>
                                    <p:cond delay="250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400" fill="hold"/>
                                        <p:tgtEl>
                                          <p:spTgt spid="149"/>
                                        </p:tgtEl>
                                        <p:attrNameLst>
                                          <p:attrName>ppt_w</p:attrName>
                                        </p:attrNameLst>
                                      </p:cBhvr>
                                      <p:tavLst>
                                        <p:tav tm="0">
                                          <p:val>
                                            <p:fltVal val="0"/>
                                          </p:val>
                                        </p:tav>
                                        <p:tav tm="100000">
                                          <p:val>
                                            <p:strVal val="#ppt_w"/>
                                          </p:val>
                                        </p:tav>
                                      </p:tavLst>
                                    </p:anim>
                                    <p:anim calcmode="lin" valueType="num">
                                      <p:cBhvr>
                                        <p:cTn id="36" dur="400" fill="hold"/>
                                        <p:tgtEl>
                                          <p:spTgt spid="149"/>
                                        </p:tgtEl>
                                        <p:attrNameLst>
                                          <p:attrName>ppt_h</p:attrName>
                                        </p:attrNameLst>
                                      </p:cBhvr>
                                      <p:tavLst>
                                        <p:tav tm="0">
                                          <p:val>
                                            <p:fltVal val="0"/>
                                          </p:val>
                                        </p:tav>
                                        <p:tav tm="100000">
                                          <p:val>
                                            <p:strVal val="#ppt_h"/>
                                          </p:val>
                                        </p:tav>
                                      </p:tavLst>
                                    </p:anim>
                                    <p:animEffect transition="in" filter="fade">
                                      <p:cBhvr>
                                        <p:cTn id="37" dur="400"/>
                                        <p:tgtEl>
                                          <p:spTgt spid="149"/>
                                        </p:tgtEl>
                                      </p:cBhvr>
                                    </p:animEffect>
                                  </p:childTnLst>
                                </p:cTn>
                              </p:par>
                              <p:par>
                                <p:cTn id="38" presetID="6" presetClass="emph" presetSubtype="0" autoRev="1" fill="hold" nodeType="withEffect">
                                  <p:stCondLst>
                                    <p:cond delay="2900"/>
                                  </p:stCondLst>
                                  <p:childTnLst>
                                    <p:animScale>
                                      <p:cBhvr>
                                        <p:cTn id="39" dur="150" fill="hold"/>
                                        <p:tgtEl>
                                          <p:spTgt spid="149"/>
                                        </p:tgtEl>
                                      </p:cBhvr>
                                      <p:by x="120000" y="120000"/>
                                    </p:animScale>
                                  </p:childTnLst>
                                </p:cTn>
                              </p:par>
                              <p:par>
                                <p:cTn id="40" presetID="12" presetClass="entr" presetSubtype="1" fill="hold" nodeType="withEffect">
                                  <p:stCondLst>
                                    <p:cond delay="3200"/>
                                  </p:stCondLst>
                                  <p:childTnLst>
                                    <p:set>
                                      <p:cBhvr>
                                        <p:cTn id="41" dur="1" fill="hold">
                                          <p:stCondLst>
                                            <p:cond delay="0"/>
                                          </p:stCondLst>
                                        </p:cTn>
                                        <p:tgtEl>
                                          <p:spTgt spid="175"/>
                                        </p:tgtEl>
                                        <p:attrNameLst>
                                          <p:attrName>style.visibility</p:attrName>
                                        </p:attrNameLst>
                                      </p:cBhvr>
                                      <p:to>
                                        <p:strVal val="visible"/>
                                      </p:to>
                                    </p:set>
                                    <p:anim calcmode="lin" valueType="num">
                                      <p:cBhvr additive="base">
                                        <p:cTn id="42" dur="250"/>
                                        <p:tgtEl>
                                          <p:spTgt spid="175"/>
                                        </p:tgtEl>
                                        <p:attrNameLst>
                                          <p:attrName>ppt_y</p:attrName>
                                        </p:attrNameLst>
                                      </p:cBhvr>
                                      <p:tavLst>
                                        <p:tav tm="0">
                                          <p:val>
                                            <p:strVal val="#ppt_y-#ppt_h*1.125000"/>
                                          </p:val>
                                        </p:tav>
                                        <p:tav tm="100000">
                                          <p:val>
                                            <p:strVal val="#ppt_y"/>
                                          </p:val>
                                        </p:tav>
                                      </p:tavLst>
                                    </p:anim>
                                    <p:animEffect transition="in" filter="wipe(down)">
                                      <p:cBhvr>
                                        <p:cTn id="43" dur="250"/>
                                        <p:tgtEl>
                                          <p:spTgt spid="175"/>
                                        </p:tgtEl>
                                      </p:cBhvr>
                                    </p:animEffect>
                                  </p:childTnLst>
                                </p:cTn>
                              </p:par>
                              <p:par>
                                <p:cTn id="44" presetID="12" presetClass="entr" presetSubtype="1" fill="hold" nodeType="withEffect">
                                  <p:stCondLst>
                                    <p:cond delay="3400"/>
                                  </p:stCondLst>
                                  <p:childTnLst>
                                    <p:set>
                                      <p:cBhvr>
                                        <p:cTn id="45" dur="1" fill="hold">
                                          <p:stCondLst>
                                            <p:cond delay="0"/>
                                          </p:stCondLst>
                                        </p:cTn>
                                        <p:tgtEl>
                                          <p:spTgt spid="182"/>
                                        </p:tgtEl>
                                        <p:attrNameLst>
                                          <p:attrName>style.visibility</p:attrName>
                                        </p:attrNameLst>
                                      </p:cBhvr>
                                      <p:to>
                                        <p:strVal val="visible"/>
                                      </p:to>
                                    </p:set>
                                    <p:anim calcmode="lin" valueType="num">
                                      <p:cBhvr additive="base">
                                        <p:cTn id="46" dur="250"/>
                                        <p:tgtEl>
                                          <p:spTgt spid="182"/>
                                        </p:tgtEl>
                                        <p:attrNameLst>
                                          <p:attrName>ppt_y</p:attrName>
                                        </p:attrNameLst>
                                      </p:cBhvr>
                                      <p:tavLst>
                                        <p:tav tm="0">
                                          <p:val>
                                            <p:strVal val="#ppt_y-#ppt_h*1.125000"/>
                                          </p:val>
                                        </p:tav>
                                        <p:tav tm="100000">
                                          <p:val>
                                            <p:strVal val="#ppt_y"/>
                                          </p:val>
                                        </p:tav>
                                      </p:tavLst>
                                    </p:anim>
                                    <p:animEffect transition="in" filter="wipe(down)">
                                      <p:cBhvr>
                                        <p:cTn id="47" dur="250"/>
                                        <p:tgtEl>
                                          <p:spTgt spid="182"/>
                                        </p:tgtEl>
                                      </p:cBhvr>
                                    </p:animEffect>
                                  </p:childTnLst>
                                </p:cTn>
                              </p:par>
                              <p:par>
                                <p:cTn id="48" presetID="12" presetClass="entr" presetSubtype="1" fill="hold" nodeType="withEffect">
                                  <p:stCondLst>
                                    <p:cond delay="3700"/>
                                  </p:stCondLst>
                                  <p:childTnLst>
                                    <p:set>
                                      <p:cBhvr>
                                        <p:cTn id="49" dur="1" fill="hold">
                                          <p:stCondLst>
                                            <p:cond delay="0"/>
                                          </p:stCondLst>
                                        </p:cTn>
                                        <p:tgtEl>
                                          <p:spTgt spid="189"/>
                                        </p:tgtEl>
                                        <p:attrNameLst>
                                          <p:attrName>style.visibility</p:attrName>
                                        </p:attrNameLst>
                                      </p:cBhvr>
                                      <p:to>
                                        <p:strVal val="visible"/>
                                      </p:to>
                                    </p:set>
                                    <p:anim calcmode="lin" valueType="num">
                                      <p:cBhvr additive="base">
                                        <p:cTn id="50" dur="250"/>
                                        <p:tgtEl>
                                          <p:spTgt spid="189"/>
                                        </p:tgtEl>
                                        <p:attrNameLst>
                                          <p:attrName>ppt_y</p:attrName>
                                        </p:attrNameLst>
                                      </p:cBhvr>
                                      <p:tavLst>
                                        <p:tav tm="0">
                                          <p:val>
                                            <p:strVal val="#ppt_y-#ppt_h*1.125000"/>
                                          </p:val>
                                        </p:tav>
                                        <p:tav tm="100000">
                                          <p:val>
                                            <p:strVal val="#ppt_y"/>
                                          </p:val>
                                        </p:tav>
                                      </p:tavLst>
                                    </p:anim>
                                    <p:animEffect transition="in" filter="wipe(down)">
                                      <p:cBhvr>
                                        <p:cTn id="51" dur="250"/>
                                        <p:tgtEl>
                                          <p:spTgt spid="189"/>
                                        </p:tgtEl>
                                      </p:cBhvr>
                                    </p:animEffect>
                                  </p:childTnLst>
                                </p:cTn>
                              </p:par>
                              <p:par>
                                <p:cTn id="52" presetID="12" presetClass="entr" presetSubtype="1" fill="hold" nodeType="withEffect">
                                  <p:stCondLst>
                                    <p:cond delay="3900"/>
                                  </p:stCondLst>
                                  <p:childTnLst>
                                    <p:set>
                                      <p:cBhvr>
                                        <p:cTn id="53" dur="1" fill="hold">
                                          <p:stCondLst>
                                            <p:cond delay="0"/>
                                          </p:stCondLst>
                                        </p:cTn>
                                        <p:tgtEl>
                                          <p:spTgt spid="196"/>
                                        </p:tgtEl>
                                        <p:attrNameLst>
                                          <p:attrName>style.visibility</p:attrName>
                                        </p:attrNameLst>
                                      </p:cBhvr>
                                      <p:to>
                                        <p:strVal val="visible"/>
                                      </p:to>
                                    </p:set>
                                    <p:anim calcmode="lin" valueType="num">
                                      <p:cBhvr additive="base">
                                        <p:cTn id="54" dur="250"/>
                                        <p:tgtEl>
                                          <p:spTgt spid="196"/>
                                        </p:tgtEl>
                                        <p:attrNameLst>
                                          <p:attrName>ppt_y</p:attrName>
                                        </p:attrNameLst>
                                      </p:cBhvr>
                                      <p:tavLst>
                                        <p:tav tm="0">
                                          <p:val>
                                            <p:strVal val="#ppt_y-#ppt_h*1.125000"/>
                                          </p:val>
                                        </p:tav>
                                        <p:tav tm="100000">
                                          <p:val>
                                            <p:strVal val="#ppt_y"/>
                                          </p:val>
                                        </p:tav>
                                      </p:tavLst>
                                    </p:anim>
                                    <p:animEffect transition="in" filter="wipe(down)">
                                      <p:cBhvr>
                                        <p:cTn id="55" dur="2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16" name="组合 15"/>
          <p:cNvGrpSpPr/>
          <p:nvPr/>
        </p:nvGrpSpPr>
        <p:grpSpPr>
          <a:xfrm>
            <a:off x="4777468" y="1139799"/>
            <a:ext cx="3557420" cy="1120376"/>
            <a:chOff x="4777468" y="1017700"/>
            <a:chExt cx="3557420" cy="1120376"/>
          </a:xfrm>
        </p:grpSpPr>
        <p:sp>
          <p:nvSpPr>
            <p:cNvPr id="17" name="圆角矩形 16"/>
            <p:cNvSpPr/>
            <p:nvPr/>
          </p:nvSpPr>
          <p:spPr>
            <a:xfrm>
              <a:off x="4840928" y="1017700"/>
              <a:ext cx="3475488" cy="371864"/>
            </a:xfrm>
            <a:prstGeom prst="roundRect">
              <a:avLst>
                <a:gd name="adj" fmla="val 10893"/>
              </a:avLst>
            </a:pr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893020" y="1027718"/>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点击添加标题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TextBox 2"/>
            <p:cNvSpPr txBox="1">
              <a:spLocks noChangeArrowheads="1"/>
            </p:cNvSpPr>
            <p:nvPr/>
          </p:nvSpPr>
          <p:spPr bwMode="auto">
            <a:xfrm>
              <a:off x="4777468" y="1399412"/>
              <a:ext cx="35574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777468" y="3039333"/>
            <a:ext cx="3557420" cy="1107802"/>
            <a:chOff x="4777468" y="3110846"/>
            <a:chExt cx="3557420" cy="1107802"/>
          </a:xfrm>
        </p:grpSpPr>
        <p:sp>
          <p:nvSpPr>
            <p:cNvPr id="24" name="圆角矩形 23"/>
            <p:cNvSpPr/>
            <p:nvPr/>
          </p:nvSpPr>
          <p:spPr>
            <a:xfrm>
              <a:off x="4840928" y="3110846"/>
              <a:ext cx="3475488" cy="371864"/>
            </a:xfrm>
            <a:prstGeom prst="roundRect">
              <a:avLst>
                <a:gd name="adj" fmla="val 10893"/>
              </a:avLst>
            </a:pr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893020" y="3121484"/>
              <a:ext cx="1569660" cy="369332"/>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点击添加标题</a:t>
              </a:r>
              <a:endParaRPr lang="zh-CN" altLang="en-US" dirty="0"/>
            </a:p>
          </p:txBody>
        </p:sp>
        <p:sp>
          <p:nvSpPr>
            <p:cNvPr id="37" name="TextBox 2"/>
            <p:cNvSpPr txBox="1">
              <a:spLocks noChangeArrowheads="1"/>
            </p:cNvSpPr>
            <p:nvPr/>
          </p:nvSpPr>
          <p:spPr bwMode="auto">
            <a:xfrm>
              <a:off x="4777468" y="3479984"/>
              <a:ext cx="35574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395721" y="1149817"/>
            <a:ext cx="2381747" cy="1388795"/>
            <a:chOff x="3514637" y="1748508"/>
            <a:chExt cx="1490326" cy="869008"/>
          </a:xfrm>
        </p:grpSpPr>
        <p:cxnSp>
          <p:nvCxnSpPr>
            <p:cNvPr id="39" name="直接连接符 38"/>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2395721" y="3039333"/>
            <a:ext cx="2381747" cy="1388795"/>
            <a:chOff x="3514637" y="1748508"/>
            <a:chExt cx="1490326" cy="869008"/>
          </a:xfrm>
        </p:grpSpPr>
        <p:cxnSp>
          <p:nvCxnSpPr>
            <p:cNvPr id="43" name="直接连接符 42"/>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Picture 1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4017" y="3049971"/>
            <a:ext cx="1658706" cy="1610010"/>
          </a:xfrm>
          <a:prstGeom prst="ellipse">
            <a:avLst/>
          </a:prstGeom>
          <a:noFill/>
          <a:ln w="38100">
            <a:solidFill>
              <a:schemeClr val="bg1"/>
            </a:solidFill>
          </a:ln>
          <a:effectLst>
            <a:outerShdw blurRad="508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7"/>
          <p:cNvPicPr>
            <a:picLocks noChangeAspect="1" noChangeArrowheads="1"/>
          </p:cNvPicPr>
          <p:nvPr/>
        </p:nvPicPr>
        <p:blipFill>
          <a:blip r:embed="rId2" cstate="email"/>
          <a:stretch>
            <a:fillRect/>
          </a:stretch>
        </p:blipFill>
        <p:spPr bwMode="auto">
          <a:xfrm>
            <a:off x="891394" y="969342"/>
            <a:ext cx="1663952" cy="1675442"/>
          </a:xfrm>
          <a:prstGeom prst="ellipse">
            <a:avLst/>
          </a:prstGeom>
          <a:blipFill>
            <a:blip r:embed="rId2" cstate="email"/>
            <a:stretch>
              <a:fillRect/>
            </a:stretch>
          </a:blipFill>
          <a:ln w="38100">
            <a:solidFill>
              <a:schemeClr val="bg1"/>
            </a:solidFill>
          </a:ln>
          <a:effectLst>
            <a:outerShdw blurRad="50800" sx="101000" sy="101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par>
                                <p:cTn id="9" presetID="1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ppt_y</p:attrName>
                                        </p:attrNameLst>
                                      </p:cBhvr>
                                      <p:tavLst>
                                        <p:tav tm="0">
                                          <p:val>
                                            <p:strVal val="#ppt_y-#ppt_h*1.125000"/>
                                          </p:val>
                                        </p:tav>
                                        <p:tav tm="100000">
                                          <p:val>
                                            <p:strVal val="#ppt_y"/>
                                          </p:val>
                                        </p:tav>
                                      </p:tavLst>
                                    </p:anim>
                                    <p:animEffect transition="in" filter="wipe(down)">
                                      <p:cBhvr>
                                        <p:cTn id="12" dur="500"/>
                                        <p:tgtEl>
                                          <p:spTgt spid="46"/>
                                        </p:tgtEl>
                                      </p:cBhvr>
                                    </p:animEffect>
                                  </p:childTnLst>
                                </p:cTn>
                              </p:par>
                              <p:par>
                                <p:cTn id="13" presetID="22" presetClass="entr" presetSubtype="8" fill="hold" nodeType="withEffect">
                                  <p:stCondLst>
                                    <p:cond delay="50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6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nodeType="withEffect">
                                  <p:stCondLst>
                                    <p:cond delay="110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
      <a:dk1>
        <a:srgbClr val="080808"/>
      </a:dk1>
      <a:lt1>
        <a:srgbClr val="FFFFFF"/>
      </a:lt1>
      <a:dk2>
        <a:srgbClr val="00B0F0"/>
      </a:dk2>
      <a:lt2>
        <a:srgbClr val="0070C0"/>
      </a:lt2>
      <a:accent1>
        <a:srgbClr val="080808"/>
      </a:accent1>
      <a:accent2>
        <a:srgbClr val="FFFFFF"/>
      </a:accent2>
      <a:accent3>
        <a:srgbClr val="949494"/>
      </a:accent3>
      <a:accent4>
        <a:srgbClr val="080808"/>
      </a:accent4>
      <a:accent5>
        <a:srgbClr val="080808"/>
      </a:accent5>
      <a:accent6>
        <a:srgbClr val="080808"/>
      </a:accent6>
      <a:hlink>
        <a:srgbClr val="080808"/>
      </a:hlink>
      <a:folHlink>
        <a:srgbClr val="080808"/>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6643</Words>
  <Application>WPS 演示</Application>
  <PresentationFormat>全屏显示(16:9)</PresentationFormat>
  <Paragraphs>848</Paragraphs>
  <Slides>45</Slides>
  <Notes>45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Arial</vt:lpstr>
      <vt:lpstr>宋体</vt:lpstr>
      <vt:lpstr>Wingdings</vt:lpstr>
      <vt:lpstr>微软雅黑</vt:lpstr>
      <vt:lpstr>Calibri</vt:lpstr>
      <vt:lpstr>Arial Unicode MS</vt:lpstr>
      <vt:lpstr>Times New Roman</vt:lpstr>
      <vt:lpstr>Arial</vt:lpstr>
      <vt:lpstr>华文黑体</vt:lpstr>
      <vt:lpstr>Gulim</vt:lpstr>
      <vt:lpstr>Calibri</vt:lpstr>
      <vt:lpstr>Impact</vt:lpstr>
      <vt:lpstr>Tahoma</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183</cp:revision>
  <dcterms:created xsi:type="dcterms:W3CDTF">2014-12-16T06:14:00Z</dcterms:created>
  <dcterms:modified xsi:type="dcterms:W3CDTF">2017-06-20T12:40:33Z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