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60" r:id="rId6"/>
    <p:sldId id="271" r:id="rId7"/>
    <p:sldId id="273" r:id="rId8"/>
    <p:sldId id="275" r:id="rId9"/>
    <p:sldId id="267" r:id="rId10"/>
    <p:sldId id="279" r:id="rId11"/>
    <p:sldId id="294" r:id="rId12"/>
    <p:sldId id="280" r:id="rId13"/>
    <p:sldId id="281" r:id="rId14"/>
    <p:sldId id="282" r:id="rId15"/>
    <p:sldId id="288" r:id="rId16"/>
    <p:sldId id="289" r:id="rId17"/>
    <p:sldId id="266" r:id="rId18"/>
    <p:sldId id="295" r:id="rId19"/>
    <p:sldId id="278" r:id="rId20"/>
    <p:sldId id="264" r:id="rId21"/>
    <p:sldId id="265" r:id="rId22"/>
    <p:sldId id="268" r:id="rId23"/>
    <p:sldId id="287" r:id="rId24"/>
    <p:sldId id="296" r:id="rId25"/>
    <p:sldId id="285" r:id="rId26"/>
    <p:sldId id="286" r:id="rId27"/>
    <p:sldId id="269" r:id="rId28"/>
    <p:sldId id="277" r:id="rId29"/>
    <p:sldId id="297" r:id="rId30"/>
    <p:sldId id="291" r:id="rId31"/>
    <p:sldId id="292" r:id="rId32"/>
    <p:sldId id="290" r:id="rId33"/>
    <p:sldId id="283" r:id="rId34"/>
    <p:sldId id="284" r:id="rId35"/>
    <p:sldId id="298" r:id="rId36"/>
    <p:sldId id="270" r:id="rId37"/>
    <p:sldId id="272" r:id="rId38"/>
    <p:sldId id="274" r:id="rId39"/>
    <p:sldId id="276" r:id="rId40"/>
    <p:sldId id="293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5116"/>
    <a:srgbClr val="771303"/>
    <a:srgbClr val="8E95AC"/>
    <a:srgbClr val="FEB8CB"/>
    <a:srgbClr val="FF777C"/>
    <a:srgbClr val="939D25"/>
    <a:srgbClr val="F4A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7" autoAdjust="0"/>
    <p:restoredTop sz="94649" autoAdjust="0"/>
  </p:normalViewPr>
  <p:slideViewPr>
    <p:cSldViewPr snapToGrid="0">
      <p:cViewPr>
        <p:scale>
          <a:sx n="55" d="100"/>
          <a:sy n="55" d="100"/>
        </p:scale>
        <p:origin x="2160" y="11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explosion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rgbClr val="64A0DC"/>
            </a:solidFill>
          </c:spPr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类别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</c:f>
              <c:strCache>
                <c:ptCount val="1"/>
                <c:pt idx="0">
                  <c:v>项目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类别 2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</c:f>
              <c:strCache>
                <c:ptCount val="1"/>
                <c:pt idx="0">
                  <c:v>项目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类别 3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dPt>
            <c:idx val="0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</c:f>
              <c:strCache>
                <c:ptCount val="1"/>
                <c:pt idx="0">
                  <c:v>项目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类别 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Sheet1!$A$2</c:f>
              <c:strCache>
                <c:ptCount val="1"/>
                <c:pt idx="0">
                  <c:v>项目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20"/>
        <c:axId val="-1621110112"/>
        <c:axId val="-1621107936"/>
      </c:barChart>
      <c:catAx>
        <c:axId val="-1621110112"/>
        <c:scaling>
          <c:orientation val="maxMin"/>
        </c:scaling>
        <c:delete val="1"/>
        <c:axPos val="l"/>
        <c:minorGridlines>
          <c:spPr>
            <a:ln w="6350" cap="flat" cmpd="sng" algn="ctr">
              <a:solidFill>
                <a:prstClr val="black">
                  <a:tint val="50000"/>
                  <a:shade val="95000"/>
                  <a:satMod val="105000"/>
                </a:prstClr>
              </a:solidFill>
              <a:prstDash val="dash"/>
              <a:round/>
            </a:ln>
          </c:spPr>
        </c:minorGridlines>
        <c:numFmt formatCode="General" sourceLinked="0"/>
        <c:majorTickMark val="out"/>
        <c:minorTickMark val="none"/>
        <c:tickLblPos val="none"/>
        <c:txPr>
          <a:bodyPr rot="-60000000" spcFirstLastPara="0" vertOverflow="ellipsis" vert="horz" wrap="square" anchor="ctr" anchorCtr="1"/>
          <a:lstStyle/>
          <a:p>
            <a:pPr>
              <a:defRPr lang="zh-CN"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-1621107936"/>
        <c:crosses val="autoZero"/>
        <c:auto val="0"/>
        <c:lblAlgn val="ctr"/>
        <c:lblOffset val="100"/>
        <c:noMultiLvlLbl val="0"/>
      </c:catAx>
      <c:valAx>
        <c:axId val="-1621107936"/>
        <c:scaling>
          <c:orientation val="minMax"/>
        </c:scaling>
        <c:delete val="1"/>
        <c:axPos val="t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</c:spPr>
        </c:majorGridlines>
        <c:numFmt formatCode="0.00%" sourceLinked="0"/>
        <c:majorTickMark val="cross"/>
        <c:minorTickMark val="none"/>
        <c:tickLblPos val="none"/>
        <c:txPr>
          <a:bodyPr rot="-60000000" spcFirstLastPara="0" vertOverflow="ellipsis" vert="horz" wrap="square" anchor="ctr" anchorCtr="1"/>
          <a:lstStyle/>
          <a:p>
            <a:pPr>
              <a:defRPr lang="zh-CN"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-1621110112"/>
        <c:crosses val="autoZero"/>
        <c:crossBetween val="between"/>
      </c:valAx>
      <c:spPr>
        <a:noFill/>
        <a:ln w="25400">
          <a:solidFill>
            <a:schemeClr val="bg1">
              <a:lumMod val="85000"/>
              <a:alpha val="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lang="zh-CN" sz="1000" b="1">
          <a:solidFill>
            <a:schemeClr val="tx1">
              <a:lumMod val="65000"/>
              <a:lumOff val="35000"/>
            </a:schemeClr>
          </a:solidFill>
        </a:defRPr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621105760"/>
        <c:axId val="-1621102496"/>
      </c:barChart>
      <c:catAx>
        <c:axId val="-16211057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-1621102496"/>
        <c:crosses val="autoZero"/>
        <c:auto val="1"/>
        <c:lblAlgn val="ctr"/>
        <c:lblOffset val="100"/>
        <c:noMultiLvlLbl val="0"/>
      </c:catAx>
      <c:valAx>
        <c:axId val="-1621102496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-1621105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2EE94-BE08-41F6-B52C-DCA2A208DD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2D75F-9002-4DDD-9906-318D0158758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更多模板请关注：https://haosc.taobao.com</a:t>
            </a:r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组 235"/>
          <p:cNvGrpSpPr/>
          <p:nvPr userDrawn="1"/>
        </p:nvGrpSpPr>
        <p:grpSpPr>
          <a:xfrm>
            <a:off x="-1517189" y="-871840"/>
            <a:ext cx="14366963" cy="9196672"/>
            <a:chOff x="-1517189" y="-871840"/>
            <a:chExt cx="14366963" cy="9196672"/>
          </a:xfrm>
          <a:solidFill>
            <a:schemeClr val="bg1">
              <a:alpha val="10000"/>
            </a:schemeClr>
          </a:solidFill>
        </p:grpSpPr>
        <p:sp>
          <p:nvSpPr>
            <p:cNvPr id="5" name="Freeform 7"/>
            <p:cNvSpPr>
              <a:spLocks noEditPoints="1"/>
            </p:cNvSpPr>
            <p:nvPr/>
          </p:nvSpPr>
          <p:spPr bwMode="auto">
            <a:xfrm rot="20132266">
              <a:off x="3204672" y="5259246"/>
              <a:ext cx="1277233" cy="931381"/>
            </a:xfrm>
            <a:custGeom>
              <a:avLst/>
              <a:gdLst>
                <a:gd name="T0" fmla="*/ 1034 w 2022"/>
                <a:gd name="T1" fmla="*/ 210 h 1466"/>
                <a:gd name="T2" fmla="*/ 1034 w 2022"/>
                <a:gd name="T3" fmla="*/ 210 h 1466"/>
                <a:gd name="T4" fmla="*/ 1395 w 2022"/>
                <a:gd name="T5" fmla="*/ 46 h 1466"/>
                <a:gd name="T6" fmla="*/ 1487 w 2022"/>
                <a:gd name="T7" fmla="*/ 40 h 1466"/>
                <a:gd name="T8" fmla="*/ 1888 w 2022"/>
                <a:gd name="T9" fmla="*/ 99 h 1466"/>
                <a:gd name="T10" fmla="*/ 1888 w 2022"/>
                <a:gd name="T11" fmla="*/ 1249 h 1466"/>
                <a:gd name="T12" fmla="*/ 1467 w 2022"/>
                <a:gd name="T13" fmla="*/ 1137 h 1466"/>
                <a:gd name="T14" fmla="*/ 1397 w 2022"/>
                <a:gd name="T15" fmla="*/ 1132 h 1466"/>
                <a:gd name="T16" fmla="*/ 1034 w 2022"/>
                <a:gd name="T17" fmla="*/ 1232 h 1466"/>
                <a:gd name="T18" fmla="*/ 1034 w 2022"/>
                <a:gd name="T19" fmla="*/ 210 h 1466"/>
                <a:gd name="T20" fmla="*/ 134 w 2022"/>
                <a:gd name="T21" fmla="*/ 99 h 1466"/>
                <a:gd name="T22" fmla="*/ 134 w 2022"/>
                <a:gd name="T23" fmla="*/ 99 h 1466"/>
                <a:gd name="T24" fmla="*/ 534 w 2022"/>
                <a:gd name="T25" fmla="*/ 40 h 1466"/>
                <a:gd name="T26" fmla="*/ 626 w 2022"/>
                <a:gd name="T27" fmla="*/ 46 h 1466"/>
                <a:gd name="T28" fmla="*/ 988 w 2022"/>
                <a:gd name="T29" fmla="*/ 210 h 1466"/>
                <a:gd name="T30" fmla="*/ 988 w 2022"/>
                <a:gd name="T31" fmla="*/ 1232 h 1466"/>
                <a:gd name="T32" fmla="*/ 625 w 2022"/>
                <a:gd name="T33" fmla="*/ 1132 h 1466"/>
                <a:gd name="T34" fmla="*/ 555 w 2022"/>
                <a:gd name="T35" fmla="*/ 1137 h 1466"/>
                <a:gd name="T36" fmla="*/ 134 w 2022"/>
                <a:gd name="T37" fmla="*/ 1249 h 1466"/>
                <a:gd name="T38" fmla="*/ 134 w 2022"/>
                <a:gd name="T39" fmla="*/ 99 h 1466"/>
                <a:gd name="T40" fmla="*/ 1928 w 2022"/>
                <a:gd name="T41" fmla="*/ 203 h 1466"/>
                <a:gd name="T42" fmla="*/ 1928 w 2022"/>
                <a:gd name="T43" fmla="*/ 203 h 1466"/>
                <a:gd name="T44" fmla="*/ 1928 w 2022"/>
                <a:gd name="T45" fmla="*/ 68 h 1466"/>
                <a:gd name="T46" fmla="*/ 1487 w 2022"/>
                <a:gd name="T47" fmla="*/ 0 h 1466"/>
                <a:gd name="T48" fmla="*/ 1390 w 2022"/>
                <a:gd name="T49" fmla="*/ 6 h 1466"/>
                <a:gd name="T50" fmla="*/ 1011 w 2022"/>
                <a:gd name="T51" fmla="*/ 177 h 1466"/>
                <a:gd name="T52" fmla="*/ 632 w 2022"/>
                <a:gd name="T53" fmla="*/ 6 h 1466"/>
                <a:gd name="T54" fmla="*/ 534 w 2022"/>
                <a:gd name="T55" fmla="*/ 0 h 1466"/>
                <a:gd name="T56" fmla="*/ 94 w 2022"/>
                <a:gd name="T57" fmla="*/ 68 h 1466"/>
                <a:gd name="T58" fmla="*/ 94 w 2022"/>
                <a:gd name="T59" fmla="*/ 203 h 1466"/>
                <a:gd name="T60" fmla="*/ 0 w 2022"/>
                <a:gd name="T61" fmla="*/ 227 h 1466"/>
                <a:gd name="T62" fmla="*/ 0 w 2022"/>
                <a:gd name="T63" fmla="*/ 1466 h 1466"/>
                <a:gd name="T64" fmla="*/ 467 w 2022"/>
                <a:gd name="T65" fmla="*/ 1335 h 1466"/>
                <a:gd name="T66" fmla="*/ 905 w 2022"/>
                <a:gd name="T67" fmla="*/ 1412 h 1466"/>
                <a:gd name="T68" fmla="*/ 905 w 2022"/>
                <a:gd name="T69" fmla="*/ 1466 h 1466"/>
                <a:gd name="T70" fmla="*/ 1116 w 2022"/>
                <a:gd name="T71" fmla="*/ 1466 h 1466"/>
                <a:gd name="T72" fmla="*/ 1116 w 2022"/>
                <a:gd name="T73" fmla="*/ 1412 h 1466"/>
                <a:gd name="T74" fmla="*/ 1555 w 2022"/>
                <a:gd name="T75" fmla="*/ 1335 h 1466"/>
                <a:gd name="T76" fmla="*/ 2022 w 2022"/>
                <a:gd name="T77" fmla="*/ 1466 h 1466"/>
                <a:gd name="T78" fmla="*/ 2022 w 2022"/>
                <a:gd name="T79" fmla="*/ 227 h 1466"/>
                <a:gd name="T80" fmla="*/ 1928 w 2022"/>
                <a:gd name="T81" fmla="*/ 203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2" h="1466">
                  <a:moveTo>
                    <a:pt x="1034" y="210"/>
                  </a:moveTo>
                  <a:lnTo>
                    <a:pt x="1034" y="210"/>
                  </a:lnTo>
                  <a:cubicBezTo>
                    <a:pt x="1077" y="175"/>
                    <a:pt x="1220" y="68"/>
                    <a:pt x="1395" y="46"/>
                  </a:cubicBezTo>
                  <a:cubicBezTo>
                    <a:pt x="1423" y="42"/>
                    <a:pt x="1454" y="40"/>
                    <a:pt x="1487" y="40"/>
                  </a:cubicBezTo>
                  <a:cubicBezTo>
                    <a:pt x="1645" y="40"/>
                    <a:pt x="1820" y="81"/>
                    <a:pt x="1888" y="99"/>
                  </a:cubicBezTo>
                  <a:lnTo>
                    <a:pt x="1888" y="1249"/>
                  </a:lnTo>
                  <a:cubicBezTo>
                    <a:pt x="1803" y="1218"/>
                    <a:pt x="1631" y="1161"/>
                    <a:pt x="1467" y="1137"/>
                  </a:cubicBezTo>
                  <a:cubicBezTo>
                    <a:pt x="1445" y="1134"/>
                    <a:pt x="1421" y="1132"/>
                    <a:pt x="1397" y="1132"/>
                  </a:cubicBezTo>
                  <a:cubicBezTo>
                    <a:pt x="1252" y="1132"/>
                    <a:pt x="1112" y="1192"/>
                    <a:pt x="1034" y="1232"/>
                  </a:cubicBezTo>
                  <a:lnTo>
                    <a:pt x="1034" y="210"/>
                  </a:lnTo>
                  <a:close/>
                  <a:moveTo>
                    <a:pt x="134" y="99"/>
                  </a:moveTo>
                  <a:lnTo>
                    <a:pt x="134" y="99"/>
                  </a:lnTo>
                  <a:cubicBezTo>
                    <a:pt x="201" y="81"/>
                    <a:pt x="376" y="40"/>
                    <a:pt x="534" y="40"/>
                  </a:cubicBezTo>
                  <a:cubicBezTo>
                    <a:pt x="568" y="40"/>
                    <a:pt x="599" y="42"/>
                    <a:pt x="626" y="46"/>
                  </a:cubicBezTo>
                  <a:cubicBezTo>
                    <a:pt x="802" y="68"/>
                    <a:pt x="945" y="175"/>
                    <a:pt x="988" y="210"/>
                  </a:cubicBezTo>
                  <a:lnTo>
                    <a:pt x="988" y="1232"/>
                  </a:lnTo>
                  <a:cubicBezTo>
                    <a:pt x="910" y="1192"/>
                    <a:pt x="770" y="1132"/>
                    <a:pt x="625" y="1132"/>
                  </a:cubicBezTo>
                  <a:cubicBezTo>
                    <a:pt x="601" y="1132"/>
                    <a:pt x="577" y="1134"/>
                    <a:pt x="555" y="1137"/>
                  </a:cubicBezTo>
                  <a:cubicBezTo>
                    <a:pt x="391" y="1161"/>
                    <a:pt x="219" y="1218"/>
                    <a:pt x="134" y="1249"/>
                  </a:cubicBezTo>
                  <a:lnTo>
                    <a:pt x="134" y="99"/>
                  </a:lnTo>
                  <a:close/>
                  <a:moveTo>
                    <a:pt x="1928" y="203"/>
                  </a:moveTo>
                  <a:lnTo>
                    <a:pt x="1928" y="203"/>
                  </a:lnTo>
                  <a:lnTo>
                    <a:pt x="1928" y="68"/>
                  </a:lnTo>
                  <a:cubicBezTo>
                    <a:pt x="1928" y="68"/>
                    <a:pt x="1696" y="0"/>
                    <a:pt x="1487" y="0"/>
                  </a:cubicBezTo>
                  <a:cubicBezTo>
                    <a:pt x="1454" y="0"/>
                    <a:pt x="1421" y="2"/>
                    <a:pt x="1390" y="6"/>
                  </a:cubicBezTo>
                  <a:cubicBezTo>
                    <a:pt x="1207" y="30"/>
                    <a:pt x="1059" y="138"/>
                    <a:pt x="1011" y="177"/>
                  </a:cubicBezTo>
                  <a:cubicBezTo>
                    <a:pt x="963" y="138"/>
                    <a:pt x="815" y="30"/>
                    <a:pt x="632" y="6"/>
                  </a:cubicBezTo>
                  <a:cubicBezTo>
                    <a:pt x="601" y="2"/>
                    <a:pt x="568" y="0"/>
                    <a:pt x="534" y="0"/>
                  </a:cubicBezTo>
                  <a:cubicBezTo>
                    <a:pt x="326" y="0"/>
                    <a:pt x="94" y="68"/>
                    <a:pt x="94" y="68"/>
                  </a:cubicBezTo>
                  <a:lnTo>
                    <a:pt x="94" y="203"/>
                  </a:lnTo>
                  <a:cubicBezTo>
                    <a:pt x="36" y="216"/>
                    <a:pt x="0" y="227"/>
                    <a:pt x="0" y="227"/>
                  </a:cubicBezTo>
                  <a:lnTo>
                    <a:pt x="0" y="1466"/>
                  </a:lnTo>
                  <a:cubicBezTo>
                    <a:pt x="0" y="1466"/>
                    <a:pt x="243" y="1368"/>
                    <a:pt x="467" y="1335"/>
                  </a:cubicBezTo>
                  <a:cubicBezTo>
                    <a:pt x="605" y="1315"/>
                    <a:pt x="787" y="1368"/>
                    <a:pt x="905" y="1412"/>
                  </a:cubicBezTo>
                  <a:lnTo>
                    <a:pt x="905" y="1466"/>
                  </a:lnTo>
                  <a:lnTo>
                    <a:pt x="1116" y="1466"/>
                  </a:lnTo>
                  <a:lnTo>
                    <a:pt x="1116" y="1412"/>
                  </a:lnTo>
                  <a:cubicBezTo>
                    <a:pt x="1235" y="1368"/>
                    <a:pt x="1417" y="1315"/>
                    <a:pt x="1555" y="1335"/>
                  </a:cubicBezTo>
                  <a:cubicBezTo>
                    <a:pt x="1779" y="1368"/>
                    <a:pt x="2022" y="1466"/>
                    <a:pt x="2022" y="1466"/>
                  </a:cubicBezTo>
                  <a:lnTo>
                    <a:pt x="2022" y="227"/>
                  </a:lnTo>
                  <a:cubicBezTo>
                    <a:pt x="2022" y="227"/>
                    <a:pt x="1986" y="216"/>
                    <a:pt x="1928" y="2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9"/>
            <p:cNvSpPr>
              <a:spLocks noEditPoints="1"/>
            </p:cNvSpPr>
            <p:nvPr/>
          </p:nvSpPr>
          <p:spPr bwMode="auto">
            <a:xfrm>
              <a:off x="3276077" y="3086935"/>
              <a:ext cx="1135300" cy="1451430"/>
            </a:xfrm>
            <a:custGeom>
              <a:avLst/>
              <a:gdLst>
                <a:gd name="T0" fmla="*/ 449 w 1637"/>
                <a:gd name="T1" fmla="*/ 1301 h 2083"/>
                <a:gd name="T2" fmla="*/ 449 w 1637"/>
                <a:gd name="T3" fmla="*/ 1301 h 2083"/>
                <a:gd name="T4" fmla="*/ 350 w 1637"/>
                <a:gd name="T5" fmla="*/ 1276 h 2083"/>
                <a:gd name="T6" fmla="*/ 240 w 1637"/>
                <a:gd name="T7" fmla="*/ 1150 h 2083"/>
                <a:gd name="T8" fmla="*/ 273 w 1637"/>
                <a:gd name="T9" fmla="*/ 841 h 2083"/>
                <a:gd name="T10" fmla="*/ 770 w 1637"/>
                <a:gd name="T11" fmla="*/ 1055 h 2083"/>
                <a:gd name="T12" fmla="*/ 449 w 1637"/>
                <a:gd name="T13" fmla="*/ 1301 h 2083"/>
                <a:gd name="T14" fmla="*/ 1500 w 1637"/>
                <a:gd name="T15" fmla="*/ 1781 h 2083"/>
                <a:gd name="T16" fmla="*/ 1500 w 1637"/>
                <a:gd name="T17" fmla="*/ 1781 h 2083"/>
                <a:gd name="T18" fmla="*/ 1590 w 1637"/>
                <a:gd name="T19" fmla="*/ 1670 h 2083"/>
                <a:gd name="T20" fmla="*/ 1278 w 1637"/>
                <a:gd name="T21" fmla="*/ 1604 h 2083"/>
                <a:gd name="T22" fmla="*/ 1403 w 1637"/>
                <a:gd name="T23" fmla="*/ 1057 h 2083"/>
                <a:gd name="T24" fmla="*/ 1031 w 1637"/>
                <a:gd name="T25" fmla="*/ 383 h 2083"/>
                <a:gd name="T26" fmla="*/ 931 w 1637"/>
                <a:gd name="T27" fmla="*/ 92 h 2083"/>
                <a:gd name="T28" fmla="*/ 480 w 1637"/>
                <a:gd name="T29" fmla="*/ 430 h 2083"/>
                <a:gd name="T30" fmla="*/ 0 w 1637"/>
                <a:gd name="T31" fmla="*/ 723 h 2083"/>
                <a:gd name="T32" fmla="*/ 236 w 1637"/>
                <a:gd name="T33" fmla="*/ 825 h 2083"/>
                <a:gd name="T34" fmla="*/ 202 w 1637"/>
                <a:gd name="T35" fmla="*/ 1162 h 2083"/>
                <a:gd name="T36" fmla="*/ 332 w 1637"/>
                <a:gd name="T37" fmla="*/ 1312 h 2083"/>
                <a:gd name="T38" fmla="*/ 449 w 1637"/>
                <a:gd name="T39" fmla="*/ 1341 h 2083"/>
                <a:gd name="T40" fmla="*/ 807 w 1637"/>
                <a:gd name="T41" fmla="*/ 1071 h 2083"/>
                <a:gd name="T42" fmla="*/ 1003 w 1637"/>
                <a:gd name="T43" fmla="*/ 1156 h 2083"/>
                <a:gd name="T44" fmla="*/ 950 w 1637"/>
                <a:gd name="T45" fmla="*/ 626 h 2083"/>
                <a:gd name="T46" fmla="*/ 1001 w 1637"/>
                <a:gd name="T47" fmla="*/ 495 h 2083"/>
                <a:gd name="T48" fmla="*/ 1297 w 1637"/>
                <a:gd name="T49" fmla="*/ 1060 h 2083"/>
                <a:gd name="T50" fmla="*/ 1215 w 1637"/>
                <a:gd name="T51" fmla="*/ 1499 h 2083"/>
                <a:gd name="T52" fmla="*/ 1166 w 1637"/>
                <a:gd name="T53" fmla="*/ 1581 h 2083"/>
                <a:gd name="T54" fmla="*/ 920 w 1637"/>
                <a:gd name="T55" fmla="*/ 1530 h 2083"/>
                <a:gd name="T56" fmla="*/ 549 w 1637"/>
                <a:gd name="T57" fmla="*/ 1946 h 2083"/>
                <a:gd name="T58" fmla="*/ 1255 w 1637"/>
                <a:gd name="T59" fmla="*/ 2083 h 2083"/>
                <a:gd name="T60" fmla="*/ 1637 w 1637"/>
                <a:gd name="T61" fmla="*/ 1806 h 2083"/>
                <a:gd name="T62" fmla="*/ 1500 w 1637"/>
                <a:gd name="T63" fmla="*/ 1781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37" h="2083">
                  <a:moveTo>
                    <a:pt x="449" y="1301"/>
                  </a:moveTo>
                  <a:lnTo>
                    <a:pt x="449" y="1301"/>
                  </a:lnTo>
                  <a:cubicBezTo>
                    <a:pt x="416" y="1301"/>
                    <a:pt x="383" y="1292"/>
                    <a:pt x="350" y="1276"/>
                  </a:cubicBezTo>
                  <a:cubicBezTo>
                    <a:pt x="295" y="1248"/>
                    <a:pt x="258" y="1206"/>
                    <a:pt x="240" y="1150"/>
                  </a:cubicBezTo>
                  <a:cubicBezTo>
                    <a:pt x="207" y="1047"/>
                    <a:pt x="243" y="919"/>
                    <a:pt x="273" y="841"/>
                  </a:cubicBezTo>
                  <a:lnTo>
                    <a:pt x="770" y="1055"/>
                  </a:lnTo>
                  <a:cubicBezTo>
                    <a:pt x="719" y="1137"/>
                    <a:pt x="599" y="1301"/>
                    <a:pt x="449" y="1301"/>
                  </a:cubicBezTo>
                  <a:close/>
                  <a:moveTo>
                    <a:pt x="1500" y="1781"/>
                  </a:moveTo>
                  <a:lnTo>
                    <a:pt x="1500" y="1781"/>
                  </a:lnTo>
                  <a:lnTo>
                    <a:pt x="1590" y="1670"/>
                  </a:lnTo>
                  <a:lnTo>
                    <a:pt x="1278" y="1604"/>
                  </a:lnTo>
                  <a:cubicBezTo>
                    <a:pt x="1340" y="1504"/>
                    <a:pt x="1412" y="1329"/>
                    <a:pt x="1403" y="1057"/>
                  </a:cubicBezTo>
                  <a:cubicBezTo>
                    <a:pt x="1392" y="672"/>
                    <a:pt x="1130" y="453"/>
                    <a:pt x="1031" y="383"/>
                  </a:cubicBezTo>
                  <a:cubicBezTo>
                    <a:pt x="1053" y="263"/>
                    <a:pt x="1046" y="135"/>
                    <a:pt x="931" y="92"/>
                  </a:cubicBezTo>
                  <a:cubicBezTo>
                    <a:pt x="680" y="0"/>
                    <a:pt x="480" y="430"/>
                    <a:pt x="480" y="430"/>
                  </a:cubicBezTo>
                  <a:cubicBezTo>
                    <a:pt x="480" y="430"/>
                    <a:pt x="113" y="340"/>
                    <a:pt x="0" y="723"/>
                  </a:cubicBezTo>
                  <a:lnTo>
                    <a:pt x="236" y="825"/>
                  </a:lnTo>
                  <a:cubicBezTo>
                    <a:pt x="204" y="908"/>
                    <a:pt x="164" y="1046"/>
                    <a:pt x="202" y="1162"/>
                  </a:cubicBezTo>
                  <a:cubicBezTo>
                    <a:pt x="223" y="1229"/>
                    <a:pt x="267" y="1279"/>
                    <a:pt x="332" y="1312"/>
                  </a:cubicBezTo>
                  <a:cubicBezTo>
                    <a:pt x="370" y="1331"/>
                    <a:pt x="410" y="1341"/>
                    <a:pt x="449" y="1341"/>
                  </a:cubicBezTo>
                  <a:cubicBezTo>
                    <a:pt x="623" y="1341"/>
                    <a:pt x="755" y="1157"/>
                    <a:pt x="807" y="1071"/>
                  </a:cubicBezTo>
                  <a:lnTo>
                    <a:pt x="1003" y="1156"/>
                  </a:lnTo>
                  <a:cubicBezTo>
                    <a:pt x="1003" y="1156"/>
                    <a:pt x="1247" y="846"/>
                    <a:pt x="950" y="626"/>
                  </a:cubicBezTo>
                  <a:cubicBezTo>
                    <a:pt x="950" y="626"/>
                    <a:pt x="977" y="571"/>
                    <a:pt x="1001" y="495"/>
                  </a:cubicBezTo>
                  <a:cubicBezTo>
                    <a:pt x="1101" y="574"/>
                    <a:pt x="1288" y="762"/>
                    <a:pt x="1297" y="1060"/>
                  </a:cubicBezTo>
                  <a:cubicBezTo>
                    <a:pt x="1303" y="1273"/>
                    <a:pt x="1256" y="1416"/>
                    <a:pt x="1215" y="1499"/>
                  </a:cubicBezTo>
                  <a:cubicBezTo>
                    <a:pt x="1198" y="1534"/>
                    <a:pt x="1181" y="1561"/>
                    <a:pt x="1166" y="1581"/>
                  </a:cubicBezTo>
                  <a:lnTo>
                    <a:pt x="920" y="1530"/>
                  </a:lnTo>
                  <a:lnTo>
                    <a:pt x="549" y="1946"/>
                  </a:lnTo>
                  <a:lnTo>
                    <a:pt x="1255" y="2083"/>
                  </a:lnTo>
                  <a:lnTo>
                    <a:pt x="1637" y="1806"/>
                  </a:lnTo>
                  <a:lnTo>
                    <a:pt x="1500" y="17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" name="组 18"/>
            <p:cNvGrpSpPr/>
            <p:nvPr userDrawn="1"/>
          </p:nvGrpSpPr>
          <p:grpSpPr>
            <a:xfrm rot="1396810">
              <a:off x="5439148" y="3364452"/>
              <a:ext cx="337162" cy="1815987"/>
              <a:chOff x="6099175" y="2627313"/>
              <a:chExt cx="411163" cy="2214563"/>
            </a:xfrm>
            <a:grpFill/>
          </p:grpSpPr>
          <p:sp>
            <p:nvSpPr>
              <p:cNvPr id="11" name="Freeform 13"/>
              <p:cNvSpPr>
                <a:spLocks noEditPoints="1"/>
              </p:cNvSpPr>
              <p:nvPr/>
            </p:nvSpPr>
            <p:spPr bwMode="auto">
              <a:xfrm>
                <a:off x="6130130" y="3048001"/>
                <a:ext cx="349250" cy="1258888"/>
              </a:xfrm>
              <a:custGeom>
                <a:avLst/>
                <a:gdLst>
                  <a:gd name="T0" fmla="*/ 137 w 367"/>
                  <a:gd name="T1" fmla="*/ 40 h 1313"/>
                  <a:gd name="T2" fmla="*/ 137 w 367"/>
                  <a:gd name="T3" fmla="*/ 40 h 1313"/>
                  <a:gd name="T4" fmla="*/ 230 w 367"/>
                  <a:gd name="T5" fmla="*/ 40 h 1313"/>
                  <a:gd name="T6" fmla="*/ 230 w 367"/>
                  <a:gd name="T7" fmla="*/ 1273 h 1313"/>
                  <a:gd name="T8" fmla="*/ 137 w 367"/>
                  <a:gd name="T9" fmla="*/ 1273 h 1313"/>
                  <a:gd name="T10" fmla="*/ 137 w 367"/>
                  <a:gd name="T11" fmla="*/ 40 h 1313"/>
                  <a:gd name="T12" fmla="*/ 97 w 367"/>
                  <a:gd name="T13" fmla="*/ 1273 h 1313"/>
                  <a:gd name="T14" fmla="*/ 97 w 367"/>
                  <a:gd name="T15" fmla="*/ 1273 h 1313"/>
                  <a:gd name="T16" fmla="*/ 40 w 367"/>
                  <a:gd name="T17" fmla="*/ 1273 h 1313"/>
                  <a:gd name="T18" fmla="*/ 40 w 367"/>
                  <a:gd name="T19" fmla="*/ 40 h 1313"/>
                  <a:gd name="T20" fmla="*/ 97 w 367"/>
                  <a:gd name="T21" fmla="*/ 40 h 1313"/>
                  <a:gd name="T22" fmla="*/ 97 w 367"/>
                  <a:gd name="T23" fmla="*/ 1273 h 1313"/>
                  <a:gd name="T24" fmla="*/ 270 w 367"/>
                  <a:gd name="T25" fmla="*/ 40 h 1313"/>
                  <a:gd name="T26" fmla="*/ 270 w 367"/>
                  <a:gd name="T27" fmla="*/ 40 h 1313"/>
                  <a:gd name="T28" fmla="*/ 327 w 367"/>
                  <a:gd name="T29" fmla="*/ 40 h 1313"/>
                  <a:gd name="T30" fmla="*/ 327 w 367"/>
                  <a:gd name="T31" fmla="*/ 1273 h 1313"/>
                  <a:gd name="T32" fmla="*/ 270 w 367"/>
                  <a:gd name="T33" fmla="*/ 1273 h 1313"/>
                  <a:gd name="T34" fmla="*/ 270 w 367"/>
                  <a:gd name="T35" fmla="*/ 40 h 1313"/>
                  <a:gd name="T36" fmla="*/ 270 w 367"/>
                  <a:gd name="T37" fmla="*/ 1313 h 1313"/>
                  <a:gd name="T38" fmla="*/ 270 w 367"/>
                  <a:gd name="T39" fmla="*/ 1313 h 1313"/>
                  <a:gd name="T40" fmla="*/ 270 w 367"/>
                  <a:gd name="T41" fmla="*/ 1313 h 1313"/>
                  <a:gd name="T42" fmla="*/ 367 w 367"/>
                  <a:gd name="T43" fmla="*/ 1313 h 1313"/>
                  <a:gd name="T44" fmla="*/ 367 w 367"/>
                  <a:gd name="T45" fmla="*/ 0 h 1313"/>
                  <a:gd name="T46" fmla="*/ 0 w 367"/>
                  <a:gd name="T47" fmla="*/ 0 h 1313"/>
                  <a:gd name="T48" fmla="*/ 0 w 367"/>
                  <a:gd name="T49" fmla="*/ 1313 h 1313"/>
                  <a:gd name="T50" fmla="*/ 97 w 367"/>
                  <a:gd name="T51" fmla="*/ 1313 h 1313"/>
                  <a:gd name="T52" fmla="*/ 97 w 367"/>
                  <a:gd name="T53" fmla="*/ 1313 h 1313"/>
                  <a:gd name="T54" fmla="*/ 137 w 367"/>
                  <a:gd name="T55" fmla="*/ 1313 h 1313"/>
                  <a:gd name="T56" fmla="*/ 137 w 367"/>
                  <a:gd name="T57" fmla="*/ 1313 h 1313"/>
                  <a:gd name="T58" fmla="*/ 230 w 367"/>
                  <a:gd name="T59" fmla="*/ 1313 h 1313"/>
                  <a:gd name="T60" fmla="*/ 230 w 367"/>
                  <a:gd name="T61" fmla="*/ 1313 h 1313"/>
                  <a:gd name="T62" fmla="*/ 270 w 367"/>
                  <a:gd name="T63" fmla="*/ 1313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7" h="1313">
                    <a:moveTo>
                      <a:pt x="137" y="40"/>
                    </a:moveTo>
                    <a:lnTo>
                      <a:pt x="137" y="40"/>
                    </a:lnTo>
                    <a:lnTo>
                      <a:pt x="230" y="40"/>
                    </a:lnTo>
                    <a:lnTo>
                      <a:pt x="230" y="1273"/>
                    </a:lnTo>
                    <a:lnTo>
                      <a:pt x="137" y="1273"/>
                    </a:lnTo>
                    <a:lnTo>
                      <a:pt x="137" y="40"/>
                    </a:lnTo>
                    <a:close/>
                    <a:moveTo>
                      <a:pt x="97" y="1273"/>
                    </a:moveTo>
                    <a:lnTo>
                      <a:pt x="97" y="1273"/>
                    </a:lnTo>
                    <a:lnTo>
                      <a:pt x="40" y="1273"/>
                    </a:lnTo>
                    <a:lnTo>
                      <a:pt x="40" y="40"/>
                    </a:lnTo>
                    <a:lnTo>
                      <a:pt x="97" y="40"/>
                    </a:lnTo>
                    <a:lnTo>
                      <a:pt x="97" y="1273"/>
                    </a:lnTo>
                    <a:close/>
                    <a:moveTo>
                      <a:pt x="270" y="40"/>
                    </a:moveTo>
                    <a:lnTo>
                      <a:pt x="270" y="40"/>
                    </a:lnTo>
                    <a:lnTo>
                      <a:pt x="327" y="40"/>
                    </a:lnTo>
                    <a:lnTo>
                      <a:pt x="327" y="1273"/>
                    </a:lnTo>
                    <a:lnTo>
                      <a:pt x="270" y="1273"/>
                    </a:lnTo>
                    <a:lnTo>
                      <a:pt x="270" y="40"/>
                    </a:lnTo>
                    <a:close/>
                    <a:moveTo>
                      <a:pt x="270" y="1313"/>
                    </a:moveTo>
                    <a:lnTo>
                      <a:pt x="270" y="1313"/>
                    </a:lnTo>
                    <a:lnTo>
                      <a:pt x="270" y="1313"/>
                    </a:lnTo>
                    <a:lnTo>
                      <a:pt x="367" y="1313"/>
                    </a:lnTo>
                    <a:lnTo>
                      <a:pt x="367" y="0"/>
                    </a:lnTo>
                    <a:lnTo>
                      <a:pt x="0" y="0"/>
                    </a:lnTo>
                    <a:lnTo>
                      <a:pt x="0" y="1313"/>
                    </a:lnTo>
                    <a:lnTo>
                      <a:pt x="97" y="1313"/>
                    </a:lnTo>
                    <a:lnTo>
                      <a:pt x="97" y="1313"/>
                    </a:lnTo>
                    <a:lnTo>
                      <a:pt x="137" y="1313"/>
                    </a:lnTo>
                    <a:lnTo>
                      <a:pt x="137" y="1313"/>
                    </a:lnTo>
                    <a:lnTo>
                      <a:pt x="230" y="1313"/>
                    </a:lnTo>
                    <a:lnTo>
                      <a:pt x="230" y="1313"/>
                    </a:lnTo>
                    <a:lnTo>
                      <a:pt x="270" y="131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14"/>
              <p:cNvSpPr/>
              <p:nvPr/>
            </p:nvSpPr>
            <p:spPr bwMode="auto">
              <a:xfrm>
                <a:off x="6130131" y="2968626"/>
                <a:ext cx="349250" cy="63500"/>
              </a:xfrm>
              <a:custGeom>
                <a:avLst/>
                <a:gdLst>
                  <a:gd name="T0" fmla="*/ 367 w 367"/>
                  <a:gd name="T1" fmla="*/ 0 h 67"/>
                  <a:gd name="T2" fmla="*/ 367 w 367"/>
                  <a:gd name="T3" fmla="*/ 0 h 67"/>
                  <a:gd name="T4" fmla="*/ 0 w 367"/>
                  <a:gd name="T5" fmla="*/ 0 h 67"/>
                  <a:gd name="T6" fmla="*/ 0 w 367"/>
                  <a:gd name="T7" fmla="*/ 67 h 67"/>
                  <a:gd name="T8" fmla="*/ 367 w 367"/>
                  <a:gd name="T9" fmla="*/ 67 h 67"/>
                  <a:gd name="T10" fmla="*/ 367 w 367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" h="67">
                    <a:moveTo>
                      <a:pt x="367" y="0"/>
                    </a:moveTo>
                    <a:lnTo>
                      <a:pt x="367" y="0"/>
                    </a:lnTo>
                    <a:lnTo>
                      <a:pt x="0" y="0"/>
                    </a:lnTo>
                    <a:lnTo>
                      <a:pt x="0" y="67"/>
                    </a:lnTo>
                    <a:lnTo>
                      <a:pt x="367" y="67"/>
                    </a:lnTo>
                    <a:lnTo>
                      <a:pt x="3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5"/>
              <p:cNvSpPr/>
              <p:nvPr/>
            </p:nvSpPr>
            <p:spPr bwMode="auto">
              <a:xfrm>
                <a:off x="6099175" y="2627313"/>
                <a:ext cx="411163" cy="325438"/>
              </a:xfrm>
              <a:custGeom>
                <a:avLst/>
                <a:gdLst>
                  <a:gd name="T0" fmla="*/ 399 w 430"/>
                  <a:gd name="T1" fmla="*/ 340 h 340"/>
                  <a:gd name="T2" fmla="*/ 399 w 430"/>
                  <a:gd name="T3" fmla="*/ 340 h 340"/>
                  <a:gd name="T4" fmla="*/ 215 w 430"/>
                  <a:gd name="T5" fmla="*/ 0 h 340"/>
                  <a:gd name="T6" fmla="*/ 32 w 430"/>
                  <a:gd name="T7" fmla="*/ 340 h 340"/>
                  <a:gd name="T8" fmla="*/ 399 w 430"/>
                  <a:gd name="T9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340">
                    <a:moveTo>
                      <a:pt x="399" y="340"/>
                    </a:moveTo>
                    <a:lnTo>
                      <a:pt x="399" y="340"/>
                    </a:lnTo>
                    <a:cubicBezTo>
                      <a:pt x="399" y="340"/>
                      <a:pt x="430" y="0"/>
                      <a:pt x="215" y="0"/>
                    </a:cubicBezTo>
                    <a:cubicBezTo>
                      <a:pt x="0" y="0"/>
                      <a:pt x="32" y="340"/>
                      <a:pt x="32" y="340"/>
                    </a:cubicBezTo>
                    <a:lnTo>
                      <a:pt x="399" y="3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17"/>
              <p:cNvSpPr>
                <a:spLocks noEditPoints="1"/>
              </p:cNvSpPr>
              <p:nvPr/>
            </p:nvSpPr>
            <p:spPr bwMode="auto">
              <a:xfrm>
                <a:off x="6128544" y="4310063"/>
                <a:ext cx="352425" cy="531813"/>
              </a:xfrm>
              <a:custGeom>
                <a:avLst/>
                <a:gdLst>
                  <a:gd name="T0" fmla="*/ 214 w 369"/>
                  <a:gd name="T1" fmla="*/ 338 h 554"/>
                  <a:gd name="T2" fmla="*/ 214 w 369"/>
                  <a:gd name="T3" fmla="*/ 338 h 554"/>
                  <a:gd name="T4" fmla="*/ 155 w 369"/>
                  <a:gd name="T5" fmla="*/ 338 h 554"/>
                  <a:gd name="T6" fmla="*/ 56 w 369"/>
                  <a:gd name="T7" fmla="*/ 40 h 554"/>
                  <a:gd name="T8" fmla="*/ 313 w 369"/>
                  <a:gd name="T9" fmla="*/ 40 h 554"/>
                  <a:gd name="T10" fmla="*/ 214 w 369"/>
                  <a:gd name="T11" fmla="*/ 338 h 554"/>
                  <a:gd name="T12" fmla="*/ 113 w 369"/>
                  <a:gd name="T13" fmla="*/ 338 h 554"/>
                  <a:gd name="T14" fmla="*/ 113 w 369"/>
                  <a:gd name="T15" fmla="*/ 338 h 554"/>
                  <a:gd name="T16" fmla="*/ 184 w 369"/>
                  <a:gd name="T17" fmla="*/ 554 h 554"/>
                  <a:gd name="T18" fmla="*/ 256 w 369"/>
                  <a:gd name="T19" fmla="*/ 338 h 554"/>
                  <a:gd name="T20" fmla="*/ 369 w 369"/>
                  <a:gd name="T21" fmla="*/ 0 h 554"/>
                  <a:gd name="T22" fmla="*/ 0 w 369"/>
                  <a:gd name="T23" fmla="*/ 0 h 554"/>
                  <a:gd name="T24" fmla="*/ 113 w 369"/>
                  <a:gd name="T25" fmla="*/ 338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554">
                    <a:moveTo>
                      <a:pt x="214" y="338"/>
                    </a:moveTo>
                    <a:lnTo>
                      <a:pt x="214" y="338"/>
                    </a:lnTo>
                    <a:lnTo>
                      <a:pt x="155" y="338"/>
                    </a:lnTo>
                    <a:lnTo>
                      <a:pt x="56" y="40"/>
                    </a:lnTo>
                    <a:lnTo>
                      <a:pt x="313" y="40"/>
                    </a:lnTo>
                    <a:lnTo>
                      <a:pt x="214" y="338"/>
                    </a:lnTo>
                    <a:close/>
                    <a:moveTo>
                      <a:pt x="113" y="338"/>
                    </a:moveTo>
                    <a:lnTo>
                      <a:pt x="113" y="338"/>
                    </a:lnTo>
                    <a:lnTo>
                      <a:pt x="184" y="554"/>
                    </a:lnTo>
                    <a:lnTo>
                      <a:pt x="256" y="338"/>
                    </a:lnTo>
                    <a:lnTo>
                      <a:pt x="369" y="0"/>
                    </a:lnTo>
                    <a:lnTo>
                      <a:pt x="0" y="0"/>
                    </a:lnTo>
                    <a:lnTo>
                      <a:pt x="113" y="3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" name="Freeform 19"/>
            <p:cNvSpPr>
              <a:spLocks noEditPoints="1"/>
            </p:cNvSpPr>
            <p:nvPr/>
          </p:nvSpPr>
          <p:spPr bwMode="auto">
            <a:xfrm rot="1363540">
              <a:off x="8673100" y="723488"/>
              <a:ext cx="1209819" cy="253100"/>
            </a:xfrm>
            <a:custGeom>
              <a:avLst/>
              <a:gdLst>
                <a:gd name="T0" fmla="*/ 2347 w 2387"/>
                <a:gd name="T1" fmla="*/ 458 h 498"/>
                <a:gd name="T2" fmla="*/ 40 w 2387"/>
                <a:gd name="T3" fmla="*/ 40 h 498"/>
                <a:gd name="T4" fmla="*/ 177 w 2387"/>
                <a:gd name="T5" fmla="*/ 298 h 498"/>
                <a:gd name="T6" fmla="*/ 217 w 2387"/>
                <a:gd name="T7" fmla="*/ 40 h 498"/>
                <a:gd name="T8" fmla="*/ 277 w 2387"/>
                <a:gd name="T9" fmla="*/ 159 h 498"/>
                <a:gd name="T10" fmla="*/ 317 w 2387"/>
                <a:gd name="T11" fmla="*/ 40 h 498"/>
                <a:gd name="T12" fmla="*/ 377 w 2387"/>
                <a:gd name="T13" fmla="*/ 159 h 498"/>
                <a:gd name="T14" fmla="*/ 417 w 2387"/>
                <a:gd name="T15" fmla="*/ 40 h 498"/>
                <a:gd name="T16" fmla="*/ 477 w 2387"/>
                <a:gd name="T17" fmla="*/ 159 h 498"/>
                <a:gd name="T18" fmla="*/ 517 w 2387"/>
                <a:gd name="T19" fmla="*/ 40 h 498"/>
                <a:gd name="T20" fmla="*/ 577 w 2387"/>
                <a:gd name="T21" fmla="*/ 159 h 498"/>
                <a:gd name="T22" fmla="*/ 617 w 2387"/>
                <a:gd name="T23" fmla="*/ 40 h 498"/>
                <a:gd name="T24" fmla="*/ 674 w 2387"/>
                <a:gd name="T25" fmla="*/ 298 h 498"/>
                <a:gd name="T26" fmla="*/ 714 w 2387"/>
                <a:gd name="T27" fmla="*/ 40 h 498"/>
                <a:gd name="T28" fmla="*/ 774 w 2387"/>
                <a:gd name="T29" fmla="*/ 159 h 498"/>
                <a:gd name="T30" fmla="*/ 814 w 2387"/>
                <a:gd name="T31" fmla="*/ 40 h 498"/>
                <a:gd name="T32" fmla="*/ 874 w 2387"/>
                <a:gd name="T33" fmla="*/ 159 h 498"/>
                <a:gd name="T34" fmla="*/ 914 w 2387"/>
                <a:gd name="T35" fmla="*/ 40 h 498"/>
                <a:gd name="T36" fmla="*/ 974 w 2387"/>
                <a:gd name="T37" fmla="*/ 159 h 498"/>
                <a:gd name="T38" fmla="*/ 1014 w 2387"/>
                <a:gd name="T39" fmla="*/ 40 h 498"/>
                <a:gd name="T40" fmla="*/ 1074 w 2387"/>
                <a:gd name="T41" fmla="*/ 159 h 498"/>
                <a:gd name="T42" fmla="*/ 1114 w 2387"/>
                <a:gd name="T43" fmla="*/ 40 h 498"/>
                <a:gd name="T44" fmla="*/ 1187 w 2387"/>
                <a:gd name="T45" fmla="*/ 298 h 498"/>
                <a:gd name="T46" fmla="*/ 1227 w 2387"/>
                <a:gd name="T47" fmla="*/ 40 h 498"/>
                <a:gd name="T48" fmla="*/ 1287 w 2387"/>
                <a:gd name="T49" fmla="*/ 159 h 498"/>
                <a:gd name="T50" fmla="*/ 1327 w 2387"/>
                <a:gd name="T51" fmla="*/ 40 h 498"/>
                <a:gd name="T52" fmla="*/ 1387 w 2387"/>
                <a:gd name="T53" fmla="*/ 159 h 498"/>
                <a:gd name="T54" fmla="*/ 1427 w 2387"/>
                <a:gd name="T55" fmla="*/ 40 h 498"/>
                <a:gd name="T56" fmla="*/ 1487 w 2387"/>
                <a:gd name="T57" fmla="*/ 159 h 498"/>
                <a:gd name="T58" fmla="*/ 1527 w 2387"/>
                <a:gd name="T59" fmla="*/ 40 h 498"/>
                <a:gd name="T60" fmla="*/ 1587 w 2387"/>
                <a:gd name="T61" fmla="*/ 159 h 498"/>
                <a:gd name="T62" fmla="*/ 1627 w 2387"/>
                <a:gd name="T63" fmla="*/ 40 h 498"/>
                <a:gd name="T64" fmla="*/ 1684 w 2387"/>
                <a:gd name="T65" fmla="*/ 298 h 498"/>
                <a:gd name="T66" fmla="*/ 1724 w 2387"/>
                <a:gd name="T67" fmla="*/ 40 h 498"/>
                <a:gd name="T68" fmla="*/ 1784 w 2387"/>
                <a:gd name="T69" fmla="*/ 159 h 498"/>
                <a:gd name="T70" fmla="*/ 1824 w 2387"/>
                <a:gd name="T71" fmla="*/ 40 h 498"/>
                <a:gd name="T72" fmla="*/ 1884 w 2387"/>
                <a:gd name="T73" fmla="*/ 159 h 498"/>
                <a:gd name="T74" fmla="*/ 1924 w 2387"/>
                <a:gd name="T75" fmla="*/ 40 h 498"/>
                <a:gd name="T76" fmla="*/ 1984 w 2387"/>
                <a:gd name="T77" fmla="*/ 159 h 498"/>
                <a:gd name="T78" fmla="*/ 2024 w 2387"/>
                <a:gd name="T79" fmla="*/ 40 h 498"/>
                <a:gd name="T80" fmla="*/ 2084 w 2387"/>
                <a:gd name="T81" fmla="*/ 159 h 498"/>
                <a:gd name="T82" fmla="*/ 2124 w 2387"/>
                <a:gd name="T83" fmla="*/ 40 h 498"/>
                <a:gd name="T84" fmla="*/ 2170 w 2387"/>
                <a:gd name="T85" fmla="*/ 298 h 498"/>
                <a:gd name="T86" fmla="*/ 2210 w 2387"/>
                <a:gd name="T87" fmla="*/ 40 h 498"/>
                <a:gd name="T88" fmla="*/ 2347 w 2387"/>
                <a:gd name="T89" fmla="*/ 458 h 498"/>
                <a:gd name="T90" fmla="*/ 0 w 2387"/>
                <a:gd name="T91" fmla="*/ 498 h 498"/>
                <a:gd name="T92" fmla="*/ 2387 w 2387"/>
                <a:gd name="T93" fmla="*/ 0 h 498"/>
                <a:gd name="T94" fmla="*/ 0 w 2387"/>
                <a:gd name="T9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7" h="498">
                  <a:moveTo>
                    <a:pt x="2347" y="458"/>
                  </a:moveTo>
                  <a:lnTo>
                    <a:pt x="2347" y="458"/>
                  </a:lnTo>
                  <a:lnTo>
                    <a:pt x="40" y="458"/>
                  </a:lnTo>
                  <a:lnTo>
                    <a:pt x="40" y="40"/>
                  </a:lnTo>
                  <a:lnTo>
                    <a:pt x="177" y="40"/>
                  </a:lnTo>
                  <a:lnTo>
                    <a:pt x="177" y="298"/>
                  </a:lnTo>
                  <a:lnTo>
                    <a:pt x="217" y="298"/>
                  </a:lnTo>
                  <a:lnTo>
                    <a:pt x="217" y="40"/>
                  </a:lnTo>
                  <a:lnTo>
                    <a:pt x="277" y="40"/>
                  </a:lnTo>
                  <a:lnTo>
                    <a:pt x="277" y="159"/>
                  </a:lnTo>
                  <a:lnTo>
                    <a:pt x="317" y="159"/>
                  </a:lnTo>
                  <a:lnTo>
                    <a:pt x="317" y="40"/>
                  </a:lnTo>
                  <a:lnTo>
                    <a:pt x="377" y="40"/>
                  </a:lnTo>
                  <a:lnTo>
                    <a:pt x="377" y="159"/>
                  </a:lnTo>
                  <a:lnTo>
                    <a:pt x="417" y="159"/>
                  </a:lnTo>
                  <a:lnTo>
                    <a:pt x="417" y="40"/>
                  </a:lnTo>
                  <a:lnTo>
                    <a:pt x="477" y="40"/>
                  </a:lnTo>
                  <a:lnTo>
                    <a:pt x="477" y="159"/>
                  </a:lnTo>
                  <a:lnTo>
                    <a:pt x="517" y="159"/>
                  </a:lnTo>
                  <a:lnTo>
                    <a:pt x="517" y="40"/>
                  </a:lnTo>
                  <a:lnTo>
                    <a:pt x="577" y="40"/>
                  </a:lnTo>
                  <a:lnTo>
                    <a:pt x="577" y="159"/>
                  </a:lnTo>
                  <a:lnTo>
                    <a:pt x="617" y="159"/>
                  </a:lnTo>
                  <a:lnTo>
                    <a:pt x="617" y="40"/>
                  </a:lnTo>
                  <a:lnTo>
                    <a:pt x="674" y="40"/>
                  </a:lnTo>
                  <a:lnTo>
                    <a:pt x="674" y="298"/>
                  </a:lnTo>
                  <a:lnTo>
                    <a:pt x="714" y="298"/>
                  </a:lnTo>
                  <a:lnTo>
                    <a:pt x="714" y="40"/>
                  </a:lnTo>
                  <a:lnTo>
                    <a:pt x="774" y="40"/>
                  </a:lnTo>
                  <a:lnTo>
                    <a:pt x="774" y="159"/>
                  </a:lnTo>
                  <a:lnTo>
                    <a:pt x="814" y="159"/>
                  </a:lnTo>
                  <a:lnTo>
                    <a:pt x="814" y="40"/>
                  </a:lnTo>
                  <a:lnTo>
                    <a:pt x="874" y="40"/>
                  </a:lnTo>
                  <a:lnTo>
                    <a:pt x="874" y="159"/>
                  </a:lnTo>
                  <a:lnTo>
                    <a:pt x="914" y="159"/>
                  </a:lnTo>
                  <a:lnTo>
                    <a:pt x="914" y="40"/>
                  </a:lnTo>
                  <a:lnTo>
                    <a:pt x="974" y="40"/>
                  </a:lnTo>
                  <a:lnTo>
                    <a:pt x="974" y="159"/>
                  </a:lnTo>
                  <a:lnTo>
                    <a:pt x="1014" y="159"/>
                  </a:lnTo>
                  <a:lnTo>
                    <a:pt x="1014" y="40"/>
                  </a:lnTo>
                  <a:lnTo>
                    <a:pt x="1074" y="40"/>
                  </a:lnTo>
                  <a:lnTo>
                    <a:pt x="1074" y="159"/>
                  </a:lnTo>
                  <a:lnTo>
                    <a:pt x="1114" y="159"/>
                  </a:lnTo>
                  <a:lnTo>
                    <a:pt x="1114" y="40"/>
                  </a:lnTo>
                  <a:lnTo>
                    <a:pt x="1187" y="40"/>
                  </a:lnTo>
                  <a:lnTo>
                    <a:pt x="1187" y="298"/>
                  </a:lnTo>
                  <a:lnTo>
                    <a:pt x="1227" y="298"/>
                  </a:lnTo>
                  <a:lnTo>
                    <a:pt x="1227" y="40"/>
                  </a:lnTo>
                  <a:lnTo>
                    <a:pt x="1287" y="40"/>
                  </a:lnTo>
                  <a:lnTo>
                    <a:pt x="1287" y="159"/>
                  </a:lnTo>
                  <a:lnTo>
                    <a:pt x="1327" y="159"/>
                  </a:lnTo>
                  <a:lnTo>
                    <a:pt x="1327" y="40"/>
                  </a:lnTo>
                  <a:lnTo>
                    <a:pt x="1387" y="40"/>
                  </a:lnTo>
                  <a:lnTo>
                    <a:pt x="1387" y="159"/>
                  </a:lnTo>
                  <a:lnTo>
                    <a:pt x="1427" y="159"/>
                  </a:lnTo>
                  <a:lnTo>
                    <a:pt x="1427" y="40"/>
                  </a:lnTo>
                  <a:lnTo>
                    <a:pt x="1487" y="40"/>
                  </a:lnTo>
                  <a:lnTo>
                    <a:pt x="1487" y="159"/>
                  </a:lnTo>
                  <a:lnTo>
                    <a:pt x="1527" y="159"/>
                  </a:lnTo>
                  <a:lnTo>
                    <a:pt x="1527" y="40"/>
                  </a:lnTo>
                  <a:lnTo>
                    <a:pt x="1587" y="40"/>
                  </a:lnTo>
                  <a:lnTo>
                    <a:pt x="1587" y="159"/>
                  </a:lnTo>
                  <a:lnTo>
                    <a:pt x="1627" y="159"/>
                  </a:lnTo>
                  <a:lnTo>
                    <a:pt x="1627" y="40"/>
                  </a:lnTo>
                  <a:lnTo>
                    <a:pt x="1684" y="40"/>
                  </a:lnTo>
                  <a:lnTo>
                    <a:pt x="1684" y="298"/>
                  </a:lnTo>
                  <a:lnTo>
                    <a:pt x="1724" y="298"/>
                  </a:lnTo>
                  <a:lnTo>
                    <a:pt x="1724" y="40"/>
                  </a:lnTo>
                  <a:lnTo>
                    <a:pt x="1784" y="40"/>
                  </a:lnTo>
                  <a:lnTo>
                    <a:pt x="1784" y="159"/>
                  </a:lnTo>
                  <a:lnTo>
                    <a:pt x="1824" y="159"/>
                  </a:lnTo>
                  <a:lnTo>
                    <a:pt x="1824" y="40"/>
                  </a:lnTo>
                  <a:lnTo>
                    <a:pt x="1884" y="40"/>
                  </a:lnTo>
                  <a:lnTo>
                    <a:pt x="1884" y="159"/>
                  </a:lnTo>
                  <a:lnTo>
                    <a:pt x="1924" y="159"/>
                  </a:lnTo>
                  <a:lnTo>
                    <a:pt x="1924" y="40"/>
                  </a:lnTo>
                  <a:lnTo>
                    <a:pt x="1984" y="40"/>
                  </a:lnTo>
                  <a:lnTo>
                    <a:pt x="1984" y="159"/>
                  </a:lnTo>
                  <a:lnTo>
                    <a:pt x="2024" y="159"/>
                  </a:lnTo>
                  <a:lnTo>
                    <a:pt x="2024" y="40"/>
                  </a:lnTo>
                  <a:lnTo>
                    <a:pt x="2084" y="40"/>
                  </a:lnTo>
                  <a:lnTo>
                    <a:pt x="2084" y="159"/>
                  </a:lnTo>
                  <a:lnTo>
                    <a:pt x="2124" y="159"/>
                  </a:lnTo>
                  <a:lnTo>
                    <a:pt x="2124" y="40"/>
                  </a:lnTo>
                  <a:lnTo>
                    <a:pt x="2170" y="40"/>
                  </a:lnTo>
                  <a:lnTo>
                    <a:pt x="2170" y="298"/>
                  </a:lnTo>
                  <a:lnTo>
                    <a:pt x="2210" y="298"/>
                  </a:lnTo>
                  <a:lnTo>
                    <a:pt x="2210" y="40"/>
                  </a:lnTo>
                  <a:lnTo>
                    <a:pt x="2347" y="40"/>
                  </a:lnTo>
                  <a:lnTo>
                    <a:pt x="2347" y="458"/>
                  </a:lnTo>
                  <a:close/>
                  <a:moveTo>
                    <a:pt x="0" y="498"/>
                  </a:moveTo>
                  <a:lnTo>
                    <a:pt x="0" y="498"/>
                  </a:lnTo>
                  <a:lnTo>
                    <a:pt x="2387" y="498"/>
                  </a:lnTo>
                  <a:lnTo>
                    <a:pt x="2387" y="0"/>
                  </a:lnTo>
                  <a:lnTo>
                    <a:pt x="0" y="0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20"/>
            <p:cNvSpPr/>
            <p:nvPr/>
          </p:nvSpPr>
          <p:spPr bwMode="auto">
            <a:xfrm rot="20253209">
              <a:off x="4644944" y="4409600"/>
              <a:ext cx="271863" cy="880837"/>
            </a:xfrm>
            <a:custGeom>
              <a:avLst/>
              <a:gdLst>
                <a:gd name="T0" fmla="*/ 772 w 831"/>
                <a:gd name="T1" fmla="*/ 279 h 2682"/>
                <a:gd name="T2" fmla="*/ 772 w 831"/>
                <a:gd name="T3" fmla="*/ 279 h 2682"/>
                <a:gd name="T4" fmla="*/ 772 w 831"/>
                <a:gd name="T5" fmla="*/ 0 h 2682"/>
                <a:gd name="T6" fmla="*/ 622 w 831"/>
                <a:gd name="T7" fmla="*/ 0 h 2682"/>
                <a:gd name="T8" fmla="*/ 622 w 831"/>
                <a:gd name="T9" fmla="*/ 279 h 2682"/>
                <a:gd name="T10" fmla="*/ 557 w 831"/>
                <a:gd name="T11" fmla="*/ 279 h 2682"/>
                <a:gd name="T12" fmla="*/ 557 w 831"/>
                <a:gd name="T13" fmla="*/ 900 h 2682"/>
                <a:gd name="T14" fmla="*/ 606 w 831"/>
                <a:gd name="T15" fmla="*/ 900 h 2682"/>
                <a:gd name="T16" fmla="*/ 102 w 831"/>
                <a:gd name="T17" fmla="*/ 2121 h 2682"/>
                <a:gd name="T18" fmla="*/ 130 w 831"/>
                <a:gd name="T19" fmla="*/ 2133 h 2682"/>
                <a:gd name="T20" fmla="*/ 40 w 831"/>
                <a:gd name="T21" fmla="*/ 2350 h 2682"/>
                <a:gd name="T22" fmla="*/ 62 w 831"/>
                <a:gd name="T23" fmla="*/ 2359 h 2682"/>
                <a:gd name="T24" fmla="*/ 0 w 831"/>
                <a:gd name="T25" fmla="*/ 2510 h 2682"/>
                <a:gd name="T26" fmla="*/ 24 w 831"/>
                <a:gd name="T27" fmla="*/ 2519 h 2682"/>
                <a:gd name="T28" fmla="*/ 86 w 831"/>
                <a:gd name="T29" fmla="*/ 2369 h 2682"/>
                <a:gd name="T30" fmla="*/ 108 w 831"/>
                <a:gd name="T31" fmla="*/ 2378 h 2682"/>
                <a:gd name="T32" fmla="*/ 198 w 831"/>
                <a:gd name="T33" fmla="*/ 2161 h 2682"/>
                <a:gd name="T34" fmla="*/ 226 w 831"/>
                <a:gd name="T35" fmla="*/ 2172 h 2682"/>
                <a:gd name="T36" fmla="*/ 630 w 831"/>
                <a:gd name="T37" fmla="*/ 1191 h 2682"/>
                <a:gd name="T38" fmla="*/ 630 w 831"/>
                <a:gd name="T39" fmla="*/ 2284 h 2682"/>
                <a:gd name="T40" fmla="*/ 660 w 831"/>
                <a:gd name="T41" fmla="*/ 2284 h 2682"/>
                <a:gd name="T42" fmla="*/ 660 w 831"/>
                <a:gd name="T43" fmla="*/ 2519 h 2682"/>
                <a:gd name="T44" fmla="*/ 684 w 831"/>
                <a:gd name="T45" fmla="*/ 2519 h 2682"/>
                <a:gd name="T46" fmla="*/ 684 w 831"/>
                <a:gd name="T47" fmla="*/ 2682 h 2682"/>
                <a:gd name="T48" fmla="*/ 710 w 831"/>
                <a:gd name="T49" fmla="*/ 2682 h 2682"/>
                <a:gd name="T50" fmla="*/ 710 w 831"/>
                <a:gd name="T51" fmla="*/ 2519 h 2682"/>
                <a:gd name="T52" fmla="*/ 734 w 831"/>
                <a:gd name="T53" fmla="*/ 2519 h 2682"/>
                <a:gd name="T54" fmla="*/ 734 w 831"/>
                <a:gd name="T55" fmla="*/ 2284 h 2682"/>
                <a:gd name="T56" fmla="*/ 764 w 831"/>
                <a:gd name="T57" fmla="*/ 2284 h 2682"/>
                <a:gd name="T58" fmla="*/ 764 w 831"/>
                <a:gd name="T59" fmla="*/ 900 h 2682"/>
                <a:gd name="T60" fmla="*/ 831 w 831"/>
                <a:gd name="T61" fmla="*/ 900 h 2682"/>
                <a:gd name="T62" fmla="*/ 831 w 831"/>
                <a:gd name="T63" fmla="*/ 279 h 2682"/>
                <a:gd name="T64" fmla="*/ 772 w 831"/>
                <a:gd name="T65" fmla="*/ 279 h 2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1" h="2682">
                  <a:moveTo>
                    <a:pt x="772" y="279"/>
                  </a:moveTo>
                  <a:lnTo>
                    <a:pt x="772" y="279"/>
                  </a:lnTo>
                  <a:lnTo>
                    <a:pt x="772" y="0"/>
                  </a:lnTo>
                  <a:lnTo>
                    <a:pt x="622" y="0"/>
                  </a:lnTo>
                  <a:lnTo>
                    <a:pt x="622" y="279"/>
                  </a:lnTo>
                  <a:lnTo>
                    <a:pt x="557" y="279"/>
                  </a:lnTo>
                  <a:lnTo>
                    <a:pt x="557" y="900"/>
                  </a:lnTo>
                  <a:lnTo>
                    <a:pt x="606" y="900"/>
                  </a:lnTo>
                  <a:lnTo>
                    <a:pt x="102" y="2121"/>
                  </a:lnTo>
                  <a:lnTo>
                    <a:pt x="130" y="2133"/>
                  </a:lnTo>
                  <a:lnTo>
                    <a:pt x="40" y="2350"/>
                  </a:lnTo>
                  <a:lnTo>
                    <a:pt x="62" y="2359"/>
                  </a:lnTo>
                  <a:lnTo>
                    <a:pt x="0" y="2510"/>
                  </a:lnTo>
                  <a:lnTo>
                    <a:pt x="24" y="2519"/>
                  </a:lnTo>
                  <a:lnTo>
                    <a:pt x="86" y="2369"/>
                  </a:lnTo>
                  <a:lnTo>
                    <a:pt x="108" y="2378"/>
                  </a:lnTo>
                  <a:lnTo>
                    <a:pt x="198" y="2161"/>
                  </a:lnTo>
                  <a:lnTo>
                    <a:pt x="226" y="2172"/>
                  </a:lnTo>
                  <a:lnTo>
                    <a:pt x="630" y="1191"/>
                  </a:lnTo>
                  <a:lnTo>
                    <a:pt x="630" y="2284"/>
                  </a:lnTo>
                  <a:lnTo>
                    <a:pt x="660" y="2284"/>
                  </a:lnTo>
                  <a:lnTo>
                    <a:pt x="660" y="2519"/>
                  </a:lnTo>
                  <a:lnTo>
                    <a:pt x="684" y="2519"/>
                  </a:lnTo>
                  <a:lnTo>
                    <a:pt x="684" y="2682"/>
                  </a:lnTo>
                  <a:lnTo>
                    <a:pt x="710" y="2682"/>
                  </a:lnTo>
                  <a:lnTo>
                    <a:pt x="710" y="2519"/>
                  </a:lnTo>
                  <a:lnTo>
                    <a:pt x="734" y="2519"/>
                  </a:lnTo>
                  <a:lnTo>
                    <a:pt x="734" y="2284"/>
                  </a:lnTo>
                  <a:lnTo>
                    <a:pt x="764" y="2284"/>
                  </a:lnTo>
                  <a:lnTo>
                    <a:pt x="764" y="900"/>
                  </a:lnTo>
                  <a:lnTo>
                    <a:pt x="831" y="900"/>
                  </a:lnTo>
                  <a:lnTo>
                    <a:pt x="831" y="279"/>
                  </a:lnTo>
                  <a:lnTo>
                    <a:pt x="772" y="2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0" name="组合 45"/>
            <p:cNvGrpSpPr/>
            <p:nvPr userDrawn="1"/>
          </p:nvGrpSpPr>
          <p:grpSpPr>
            <a:xfrm rot="2116298">
              <a:off x="5097308" y="5328958"/>
              <a:ext cx="722933" cy="629672"/>
              <a:chOff x="501650" y="3292475"/>
              <a:chExt cx="1735138" cy="1511300"/>
            </a:xfrm>
            <a:grpFill/>
          </p:grpSpPr>
          <p:sp>
            <p:nvSpPr>
              <p:cNvPr id="21" name="Freeform 5"/>
              <p:cNvSpPr/>
              <p:nvPr/>
            </p:nvSpPr>
            <p:spPr bwMode="auto">
              <a:xfrm>
                <a:off x="501650" y="3292475"/>
                <a:ext cx="1735138" cy="893762"/>
              </a:xfrm>
              <a:custGeom>
                <a:avLst/>
                <a:gdLst>
                  <a:gd name="T0" fmla="*/ 0 w 943"/>
                  <a:gd name="T1" fmla="*/ 242 h 484"/>
                  <a:gd name="T2" fmla="*/ 0 w 943"/>
                  <a:gd name="T3" fmla="*/ 242 h 484"/>
                  <a:gd name="T4" fmla="*/ 471 w 943"/>
                  <a:gd name="T5" fmla="*/ 484 h 484"/>
                  <a:gd name="T6" fmla="*/ 943 w 943"/>
                  <a:gd name="T7" fmla="*/ 242 h 484"/>
                  <a:gd name="T8" fmla="*/ 471 w 943"/>
                  <a:gd name="T9" fmla="*/ 0 h 484"/>
                  <a:gd name="T10" fmla="*/ 0 w 943"/>
                  <a:gd name="T11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3" h="484">
                    <a:moveTo>
                      <a:pt x="0" y="242"/>
                    </a:moveTo>
                    <a:lnTo>
                      <a:pt x="0" y="242"/>
                    </a:lnTo>
                    <a:lnTo>
                      <a:pt x="471" y="484"/>
                    </a:lnTo>
                    <a:lnTo>
                      <a:pt x="943" y="242"/>
                    </a:lnTo>
                    <a:lnTo>
                      <a:pt x="471" y="0"/>
                    </a:lnTo>
                    <a:lnTo>
                      <a:pt x="0" y="24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6"/>
              <p:cNvSpPr/>
              <p:nvPr/>
            </p:nvSpPr>
            <p:spPr bwMode="auto">
              <a:xfrm>
                <a:off x="728663" y="3959225"/>
                <a:ext cx="1285875" cy="758825"/>
              </a:xfrm>
              <a:custGeom>
                <a:avLst/>
                <a:gdLst>
                  <a:gd name="T0" fmla="*/ 349 w 699"/>
                  <a:gd name="T1" fmla="*/ 179 h 412"/>
                  <a:gd name="T2" fmla="*/ 349 w 699"/>
                  <a:gd name="T3" fmla="*/ 179 h 412"/>
                  <a:gd name="T4" fmla="*/ 0 w 699"/>
                  <a:gd name="T5" fmla="*/ 0 h 412"/>
                  <a:gd name="T6" fmla="*/ 0 w 699"/>
                  <a:gd name="T7" fmla="*/ 233 h 412"/>
                  <a:gd name="T8" fmla="*/ 349 w 699"/>
                  <a:gd name="T9" fmla="*/ 412 h 412"/>
                  <a:gd name="T10" fmla="*/ 699 w 699"/>
                  <a:gd name="T11" fmla="*/ 233 h 412"/>
                  <a:gd name="T12" fmla="*/ 699 w 699"/>
                  <a:gd name="T13" fmla="*/ 0 h 412"/>
                  <a:gd name="T14" fmla="*/ 349 w 699"/>
                  <a:gd name="T15" fmla="*/ 179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9" h="412">
                    <a:moveTo>
                      <a:pt x="349" y="179"/>
                    </a:moveTo>
                    <a:lnTo>
                      <a:pt x="349" y="179"/>
                    </a:lnTo>
                    <a:lnTo>
                      <a:pt x="0" y="0"/>
                    </a:lnTo>
                    <a:lnTo>
                      <a:pt x="0" y="233"/>
                    </a:lnTo>
                    <a:lnTo>
                      <a:pt x="349" y="412"/>
                    </a:lnTo>
                    <a:lnTo>
                      <a:pt x="699" y="233"/>
                    </a:lnTo>
                    <a:lnTo>
                      <a:pt x="699" y="0"/>
                    </a:lnTo>
                    <a:lnTo>
                      <a:pt x="349" y="1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"/>
              <p:cNvSpPr/>
              <p:nvPr/>
            </p:nvSpPr>
            <p:spPr bwMode="auto">
              <a:xfrm>
                <a:off x="514350" y="4095750"/>
                <a:ext cx="68263" cy="708025"/>
              </a:xfrm>
              <a:custGeom>
                <a:avLst/>
                <a:gdLst>
                  <a:gd name="T0" fmla="*/ 0 w 37"/>
                  <a:gd name="T1" fmla="*/ 384 h 384"/>
                  <a:gd name="T2" fmla="*/ 0 w 37"/>
                  <a:gd name="T3" fmla="*/ 384 h 384"/>
                  <a:gd name="T4" fmla="*/ 37 w 37"/>
                  <a:gd name="T5" fmla="*/ 384 h 384"/>
                  <a:gd name="T6" fmla="*/ 37 w 37"/>
                  <a:gd name="T7" fmla="*/ 0 h 384"/>
                  <a:gd name="T8" fmla="*/ 0 w 37"/>
                  <a:gd name="T9" fmla="*/ 0 h 384"/>
                  <a:gd name="T10" fmla="*/ 0 w 37"/>
                  <a:gd name="T11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4">
                    <a:moveTo>
                      <a:pt x="0" y="384"/>
                    </a:moveTo>
                    <a:lnTo>
                      <a:pt x="0" y="384"/>
                    </a:lnTo>
                    <a:lnTo>
                      <a:pt x="37" y="384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38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511175" y="3986212"/>
                <a:ext cx="74613" cy="76200"/>
              </a:xfrm>
              <a:custGeom>
                <a:avLst/>
                <a:gdLst>
                  <a:gd name="T0" fmla="*/ 41 w 41"/>
                  <a:gd name="T1" fmla="*/ 21 h 41"/>
                  <a:gd name="T2" fmla="*/ 41 w 41"/>
                  <a:gd name="T3" fmla="*/ 21 h 41"/>
                  <a:gd name="T4" fmla="*/ 20 w 41"/>
                  <a:gd name="T5" fmla="*/ 41 h 41"/>
                  <a:gd name="T6" fmla="*/ 0 w 41"/>
                  <a:gd name="T7" fmla="*/ 21 h 41"/>
                  <a:gd name="T8" fmla="*/ 20 w 41"/>
                  <a:gd name="T9" fmla="*/ 0 h 41"/>
                  <a:gd name="T10" fmla="*/ 41 w 41"/>
                  <a:gd name="T1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lnTo>
                      <a:pt x="41" y="21"/>
                    </a:lnTo>
                    <a:cubicBezTo>
                      <a:pt x="41" y="32"/>
                      <a:pt x="32" y="41"/>
                      <a:pt x="20" y="41"/>
                    </a:cubicBezTo>
                    <a:cubicBezTo>
                      <a:pt x="9" y="41"/>
                      <a:pt x="0" y="32"/>
                      <a:pt x="0" y="21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1" y="9"/>
                      <a:pt x="41" y="2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9"/>
              <p:cNvSpPr/>
              <p:nvPr/>
            </p:nvSpPr>
            <p:spPr bwMode="auto">
              <a:xfrm>
                <a:off x="541338" y="3738562"/>
                <a:ext cx="14288" cy="401637"/>
              </a:xfrm>
              <a:custGeom>
                <a:avLst/>
                <a:gdLst>
                  <a:gd name="T0" fmla="*/ 7 w 7"/>
                  <a:gd name="T1" fmla="*/ 217 h 217"/>
                  <a:gd name="T2" fmla="*/ 7 w 7"/>
                  <a:gd name="T3" fmla="*/ 217 h 217"/>
                  <a:gd name="T4" fmla="*/ 0 w 7"/>
                  <a:gd name="T5" fmla="*/ 217 h 217"/>
                  <a:gd name="T6" fmla="*/ 0 w 7"/>
                  <a:gd name="T7" fmla="*/ 0 h 217"/>
                  <a:gd name="T8" fmla="*/ 7 w 7"/>
                  <a:gd name="T9" fmla="*/ 0 h 217"/>
                  <a:gd name="T10" fmla="*/ 7 w 7"/>
                  <a:gd name="T11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17">
                    <a:moveTo>
                      <a:pt x="7" y="217"/>
                    </a:moveTo>
                    <a:lnTo>
                      <a:pt x="7" y="217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6" name="组合 46"/>
            <p:cNvGrpSpPr/>
            <p:nvPr userDrawn="1"/>
          </p:nvGrpSpPr>
          <p:grpSpPr>
            <a:xfrm rot="19680185">
              <a:off x="2669841" y="4499503"/>
              <a:ext cx="920458" cy="709092"/>
              <a:chOff x="2486025" y="3619500"/>
              <a:chExt cx="1500188" cy="1155700"/>
            </a:xfrm>
            <a:grpFill/>
          </p:grpSpPr>
          <p:sp>
            <p:nvSpPr>
              <p:cNvPr id="27" name="Freeform 26"/>
              <p:cNvSpPr>
                <a:spLocks noEditPoints="1"/>
              </p:cNvSpPr>
              <p:nvPr/>
            </p:nvSpPr>
            <p:spPr bwMode="auto">
              <a:xfrm>
                <a:off x="2486025" y="3619500"/>
                <a:ext cx="1500188" cy="1155700"/>
              </a:xfrm>
              <a:custGeom>
                <a:avLst/>
                <a:gdLst>
                  <a:gd name="T0" fmla="*/ 408 w 815"/>
                  <a:gd name="T1" fmla="*/ 553 h 627"/>
                  <a:gd name="T2" fmla="*/ 408 w 815"/>
                  <a:gd name="T3" fmla="*/ 553 h 627"/>
                  <a:gd name="T4" fmla="*/ 207 w 815"/>
                  <a:gd name="T5" fmla="*/ 353 h 627"/>
                  <a:gd name="T6" fmla="*/ 408 w 815"/>
                  <a:gd name="T7" fmla="*/ 152 h 627"/>
                  <a:gd name="T8" fmla="*/ 608 w 815"/>
                  <a:gd name="T9" fmla="*/ 353 h 627"/>
                  <a:gd name="T10" fmla="*/ 408 w 815"/>
                  <a:gd name="T11" fmla="*/ 553 h 627"/>
                  <a:gd name="T12" fmla="*/ 156 w 815"/>
                  <a:gd name="T13" fmla="*/ 176 h 627"/>
                  <a:gd name="T14" fmla="*/ 156 w 815"/>
                  <a:gd name="T15" fmla="*/ 176 h 627"/>
                  <a:gd name="T16" fmla="*/ 54 w 815"/>
                  <a:gd name="T17" fmla="*/ 176 h 627"/>
                  <a:gd name="T18" fmla="*/ 54 w 815"/>
                  <a:gd name="T19" fmla="*/ 118 h 627"/>
                  <a:gd name="T20" fmla="*/ 156 w 815"/>
                  <a:gd name="T21" fmla="*/ 118 h 627"/>
                  <a:gd name="T22" fmla="*/ 156 w 815"/>
                  <a:gd name="T23" fmla="*/ 176 h 627"/>
                  <a:gd name="T24" fmla="*/ 601 w 815"/>
                  <a:gd name="T25" fmla="*/ 79 h 627"/>
                  <a:gd name="T26" fmla="*/ 601 w 815"/>
                  <a:gd name="T27" fmla="*/ 79 h 627"/>
                  <a:gd name="T28" fmla="*/ 530 w 815"/>
                  <a:gd name="T29" fmla="*/ 0 h 627"/>
                  <a:gd name="T30" fmla="*/ 285 w 815"/>
                  <a:gd name="T31" fmla="*/ 0 h 627"/>
                  <a:gd name="T32" fmla="*/ 214 w 815"/>
                  <a:gd name="T33" fmla="*/ 79 h 627"/>
                  <a:gd name="T34" fmla="*/ 0 w 815"/>
                  <a:gd name="T35" fmla="*/ 79 h 627"/>
                  <a:gd name="T36" fmla="*/ 0 w 815"/>
                  <a:gd name="T37" fmla="*/ 627 h 627"/>
                  <a:gd name="T38" fmla="*/ 815 w 815"/>
                  <a:gd name="T39" fmla="*/ 627 h 627"/>
                  <a:gd name="T40" fmla="*/ 815 w 815"/>
                  <a:gd name="T41" fmla="*/ 79 h 627"/>
                  <a:gd name="T42" fmla="*/ 601 w 815"/>
                  <a:gd name="T43" fmla="*/ 79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5" h="627">
                    <a:moveTo>
                      <a:pt x="408" y="553"/>
                    </a:moveTo>
                    <a:lnTo>
                      <a:pt x="408" y="553"/>
                    </a:lnTo>
                    <a:cubicBezTo>
                      <a:pt x="297" y="553"/>
                      <a:pt x="207" y="463"/>
                      <a:pt x="207" y="353"/>
                    </a:cubicBezTo>
                    <a:cubicBezTo>
                      <a:pt x="207" y="242"/>
                      <a:pt x="297" y="152"/>
                      <a:pt x="408" y="152"/>
                    </a:cubicBezTo>
                    <a:cubicBezTo>
                      <a:pt x="518" y="152"/>
                      <a:pt x="608" y="242"/>
                      <a:pt x="608" y="353"/>
                    </a:cubicBezTo>
                    <a:cubicBezTo>
                      <a:pt x="608" y="463"/>
                      <a:pt x="518" y="553"/>
                      <a:pt x="408" y="553"/>
                    </a:cubicBezTo>
                    <a:close/>
                    <a:moveTo>
                      <a:pt x="156" y="176"/>
                    </a:moveTo>
                    <a:lnTo>
                      <a:pt x="156" y="176"/>
                    </a:lnTo>
                    <a:lnTo>
                      <a:pt x="54" y="176"/>
                    </a:lnTo>
                    <a:lnTo>
                      <a:pt x="54" y="118"/>
                    </a:lnTo>
                    <a:lnTo>
                      <a:pt x="156" y="118"/>
                    </a:lnTo>
                    <a:lnTo>
                      <a:pt x="156" y="176"/>
                    </a:lnTo>
                    <a:close/>
                    <a:moveTo>
                      <a:pt x="601" y="79"/>
                    </a:moveTo>
                    <a:lnTo>
                      <a:pt x="601" y="79"/>
                    </a:lnTo>
                    <a:lnTo>
                      <a:pt x="530" y="0"/>
                    </a:lnTo>
                    <a:lnTo>
                      <a:pt x="285" y="0"/>
                    </a:lnTo>
                    <a:lnTo>
                      <a:pt x="214" y="79"/>
                    </a:lnTo>
                    <a:lnTo>
                      <a:pt x="0" y="79"/>
                    </a:lnTo>
                    <a:lnTo>
                      <a:pt x="0" y="627"/>
                    </a:lnTo>
                    <a:lnTo>
                      <a:pt x="815" y="627"/>
                    </a:lnTo>
                    <a:lnTo>
                      <a:pt x="815" y="79"/>
                    </a:lnTo>
                    <a:lnTo>
                      <a:pt x="601" y="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2955925" y="3987800"/>
                <a:ext cx="560388" cy="565150"/>
              </a:xfrm>
              <a:custGeom>
                <a:avLst/>
                <a:gdLst>
                  <a:gd name="T0" fmla="*/ 153 w 305"/>
                  <a:gd name="T1" fmla="*/ 0 h 306"/>
                  <a:gd name="T2" fmla="*/ 153 w 305"/>
                  <a:gd name="T3" fmla="*/ 0 h 306"/>
                  <a:gd name="T4" fmla="*/ 0 w 305"/>
                  <a:gd name="T5" fmla="*/ 153 h 306"/>
                  <a:gd name="T6" fmla="*/ 153 w 305"/>
                  <a:gd name="T7" fmla="*/ 306 h 306"/>
                  <a:gd name="T8" fmla="*/ 305 w 305"/>
                  <a:gd name="T9" fmla="*/ 153 h 306"/>
                  <a:gd name="T10" fmla="*/ 153 w 305"/>
                  <a:gd name="T1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306">
                    <a:moveTo>
                      <a:pt x="153" y="0"/>
                    </a:moveTo>
                    <a:lnTo>
                      <a:pt x="153" y="0"/>
                    </a:lnTo>
                    <a:cubicBezTo>
                      <a:pt x="68" y="0"/>
                      <a:pt x="0" y="68"/>
                      <a:pt x="0" y="153"/>
                    </a:cubicBezTo>
                    <a:cubicBezTo>
                      <a:pt x="0" y="237"/>
                      <a:pt x="68" y="306"/>
                      <a:pt x="153" y="306"/>
                    </a:cubicBezTo>
                    <a:cubicBezTo>
                      <a:pt x="237" y="306"/>
                      <a:pt x="305" y="237"/>
                      <a:pt x="305" y="153"/>
                    </a:cubicBezTo>
                    <a:cubicBezTo>
                      <a:pt x="305" y="68"/>
                      <a:pt x="237" y="0"/>
                      <a:pt x="15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9" name="Freeform 29"/>
            <p:cNvSpPr>
              <a:spLocks noEditPoints="1"/>
            </p:cNvSpPr>
            <p:nvPr userDrawn="1"/>
          </p:nvSpPr>
          <p:spPr bwMode="auto">
            <a:xfrm>
              <a:off x="4567724" y="3130391"/>
              <a:ext cx="905329" cy="907255"/>
            </a:xfrm>
            <a:custGeom>
              <a:avLst/>
              <a:gdLst>
                <a:gd name="T0" fmla="*/ 578 w 811"/>
                <a:gd name="T1" fmla="*/ 436 h 811"/>
                <a:gd name="T2" fmla="*/ 578 w 811"/>
                <a:gd name="T3" fmla="*/ 436 h 811"/>
                <a:gd name="T4" fmla="*/ 531 w 811"/>
                <a:gd name="T5" fmla="*/ 269 h 811"/>
                <a:gd name="T6" fmla="*/ 698 w 811"/>
                <a:gd name="T7" fmla="*/ 222 h 811"/>
                <a:gd name="T8" fmla="*/ 745 w 811"/>
                <a:gd name="T9" fmla="*/ 389 h 811"/>
                <a:gd name="T10" fmla="*/ 578 w 811"/>
                <a:gd name="T11" fmla="*/ 436 h 811"/>
                <a:gd name="T12" fmla="*/ 656 w 811"/>
                <a:gd name="T13" fmla="*/ 663 h 811"/>
                <a:gd name="T14" fmla="*/ 656 w 811"/>
                <a:gd name="T15" fmla="*/ 663 h 811"/>
                <a:gd name="T16" fmla="*/ 489 w 811"/>
                <a:gd name="T17" fmla="*/ 710 h 811"/>
                <a:gd name="T18" fmla="*/ 441 w 811"/>
                <a:gd name="T19" fmla="*/ 543 h 811"/>
                <a:gd name="T20" fmla="*/ 609 w 811"/>
                <a:gd name="T21" fmla="*/ 495 h 811"/>
                <a:gd name="T22" fmla="*/ 656 w 811"/>
                <a:gd name="T23" fmla="*/ 663 h 811"/>
                <a:gd name="T24" fmla="*/ 366 w 811"/>
                <a:gd name="T25" fmla="*/ 405 h 811"/>
                <a:gd name="T26" fmla="*/ 366 w 811"/>
                <a:gd name="T27" fmla="*/ 405 h 811"/>
                <a:gd name="T28" fmla="*/ 405 w 811"/>
                <a:gd name="T29" fmla="*/ 366 h 811"/>
                <a:gd name="T30" fmla="*/ 444 w 811"/>
                <a:gd name="T31" fmla="*/ 405 h 811"/>
                <a:gd name="T32" fmla="*/ 405 w 811"/>
                <a:gd name="T33" fmla="*/ 444 h 811"/>
                <a:gd name="T34" fmla="*/ 366 w 811"/>
                <a:gd name="T35" fmla="*/ 405 h 811"/>
                <a:gd name="T36" fmla="*/ 369 w 811"/>
                <a:gd name="T37" fmla="*/ 663 h 811"/>
                <a:gd name="T38" fmla="*/ 369 w 811"/>
                <a:gd name="T39" fmla="*/ 663 h 811"/>
                <a:gd name="T40" fmla="*/ 201 w 811"/>
                <a:gd name="T41" fmla="*/ 710 h 811"/>
                <a:gd name="T42" fmla="*/ 154 w 811"/>
                <a:gd name="T43" fmla="*/ 543 h 811"/>
                <a:gd name="T44" fmla="*/ 321 w 811"/>
                <a:gd name="T45" fmla="*/ 495 h 811"/>
                <a:gd name="T46" fmla="*/ 369 w 811"/>
                <a:gd name="T47" fmla="*/ 663 h 811"/>
                <a:gd name="T48" fmla="*/ 112 w 811"/>
                <a:gd name="T49" fmla="*/ 436 h 811"/>
                <a:gd name="T50" fmla="*/ 112 w 811"/>
                <a:gd name="T51" fmla="*/ 436 h 811"/>
                <a:gd name="T52" fmla="*/ 65 w 811"/>
                <a:gd name="T53" fmla="*/ 269 h 811"/>
                <a:gd name="T54" fmla="*/ 232 w 811"/>
                <a:gd name="T55" fmla="*/ 222 h 811"/>
                <a:gd name="T56" fmla="*/ 280 w 811"/>
                <a:gd name="T57" fmla="*/ 389 h 811"/>
                <a:gd name="T58" fmla="*/ 112 w 811"/>
                <a:gd name="T59" fmla="*/ 436 h 811"/>
                <a:gd name="T60" fmla="*/ 298 w 811"/>
                <a:gd name="T61" fmla="*/ 100 h 811"/>
                <a:gd name="T62" fmla="*/ 298 w 811"/>
                <a:gd name="T63" fmla="*/ 100 h 811"/>
                <a:gd name="T64" fmla="*/ 465 w 811"/>
                <a:gd name="T65" fmla="*/ 52 h 811"/>
                <a:gd name="T66" fmla="*/ 513 w 811"/>
                <a:gd name="T67" fmla="*/ 220 h 811"/>
                <a:gd name="T68" fmla="*/ 345 w 811"/>
                <a:gd name="T69" fmla="*/ 267 h 811"/>
                <a:gd name="T70" fmla="*/ 298 w 811"/>
                <a:gd name="T71" fmla="*/ 100 h 811"/>
                <a:gd name="T72" fmla="*/ 405 w 811"/>
                <a:gd name="T73" fmla="*/ 0 h 811"/>
                <a:gd name="T74" fmla="*/ 405 w 811"/>
                <a:gd name="T75" fmla="*/ 0 h 811"/>
                <a:gd name="T76" fmla="*/ 0 w 811"/>
                <a:gd name="T77" fmla="*/ 405 h 811"/>
                <a:gd name="T78" fmla="*/ 405 w 811"/>
                <a:gd name="T79" fmla="*/ 811 h 811"/>
                <a:gd name="T80" fmla="*/ 811 w 811"/>
                <a:gd name="T81" fmla="*/ 405 h 811"/>
                <a:gd name="T82" fmla="*/ 405 w 811"/>
                <a:gd name="T83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1" h="811">
                  <a:moveTo>
                    <a:pt x="578" y="436"/>
                  </a:moveTo>
                  <a:lnTo>
                    <a:pt x="578" y="436"/>
                  </a:lnTo>
                  <a:cubicBezTo>
                    <a:pt x="519" y="403"/>
                    <a:pt x="497" y="329"/>
                    <a:pt x="531" y="269"/>
                  </a:cubicBezTo>
                  <a:cubicBezTo>
                    <a:pt x="564" y="210"/>
                    <a:pt x="638" y="188"/>
                    <a:pt x="698" y="222"/>
                  </a:cubicBezTo>
                  <a:cubicBezTo>
                    <a:pt x="757" y="255"/>
                    <a:pt x="778" y="329"/>
                    <a:pt x="745" y="389"/>
                  </a:cubicBezTo>
                  <a:cubicBezTo>
                    <a:pt x="712" y="448"/>
                    <a:pt x="637" y="469"/>
                    <a:pt x="578" y="436"/>
                  </a:cubicBezTo>
                  <a:close/>
                  <a:moveTo>
                    <a:pt x="656" y="663"/>
                  </a:moveTo>
                  <a:lnTo>
                    <a:pt x="656" y="663"/>
                  </a:lnTo>
                  <a:cubicBezTo>
                    <a:pt x="623" y="722"/>
                    <a:pt x="548" y="743"/>
                    <a:pt x="489" y="710"/>
                  </a:cubicBezTo>
                  <a:cubicBezTo>
                    <a:pt x="430" y="677"/>
                    <a:pt x="408" y="602"/>
                    <a:pt x="441" y="543"/>
                  </a:cubicBezTo>
                  <a:cubicBezTo>
                    <a:pt x="474" y="484"/>
                    <a:pt x="549" y="462"/>
                    <a:pt x="609" y="495"/>
                  </a:cubicBezTo>
                  <a:cubicBezTo>
                    <a:pt x="668" y="528"/>
                    <a:pt x="689" y="603"/>
                    <a:pt x="656" y="663"/>
                  </a:cubicBezTo>
                  <a:close/>
                  <a:moveTo>
                    <a:pt x="366" y="405"/>
                  </a:moveTo>
                  <a:lnTo>
                    <a:pt x="366" y="405"/>
                  </a:lnTo>
                  <a:cubicBezTo>
                    <a:pt x="366" y="384"/>
                    <a:pt x="384" y="366"/>
                    <a:pt x="405" y="366"/>
                  </a:cubicBezTo>
                  <a:cubicBezTo>
                    <a:pt x="427" y="366"/>
                    <a:pt x="444" y="384"/>
                    <a:pt x="444" y="405"/>
                  </a:cubicBezTo>
                  <a:cubicBezTo>
                    <a:pt x="444" y="427"/>
                    <a:pt x="427" y="444"/>
                    <a:pt x="405" y="444"/>
                  </a:cubicBezTo>
                  <a:cubicBezTo>
                    <a:pt x="384" y="444"/>
                    <a:pt x="366" y="427"/>
                    <a:pt x="366" y="405"/>
                  </a:cubicBezTo>
                  <a:close/>
                  <a:moveTo>
                    <a:pt x="369" y="663"/>
                  </a:moveTo>
                  <a:lnTo>
                    <a:pt x="369" y="663"/>
                  </a:lnTo>
                  <a:cubicBezTo>
                    <a:pt x="336" y="722"/>
                    <a:pt x="261" y="743"/>
                    <a:pt x="201" y="710"/>
                  </a:cubicBezTo>
                  <a:cubicBezTo>
                    <a:pt x="142" y="677"/>
                    <a:pt x="121" y="602"/>
                    <a:pt x="154" y="543"/>
                  </a:cubicBezTo>
                  <a:cubicBezTo>
                    <a:pt x="187" y="484"/>
                    <a:pt x="262" y="462"/>
                    <a:pt x="321" y="495"/>
                  </a:cubicBezTo>
                  <a:cubicBezTo>
                    <a:pt x="381" y="528"/>
                    <a:pt x="402" y="603"/>
                    <a:pt x="369" y="663"/>
                  </a:cubicBezTo>
                  <a:close/>
                  <a:moveTo>
                    <a:pt x="112" y="436"/>
                  </a:moveTo>
                  <a:lnTo>
                    <a:pt x="112" y="436"/>
                  </a:lnTo>
                  <a:cubicBezTo>
                    <a:pt x="53" y="403"/>
                    <a:pt x="32" y="329"/>
                    <a:pt x="65" y="269"/>
                  </a:cubicBezTo>
                  <a:cubicBezTo>
                    <a:pt x="98" y="210"/>
                    <a:pt x="173" y="188"/>
                    <a:pt x="232" y="222"/>
                  </a:cubicBezTo>
                  <a:cubicBezTo>
                    <a:pt x="291" y="255"/>
                    <a:pt x="313" y="329"/>
                    <a:pt x="280" y="389"/>
                  </a:cubicBezTo>
                  <a:cubicBezTo>
                    <a:pt x="247" y="448"/>
                    <a:pt x="172" y="469"/>
                    <a:pt x="112" y="436"/>
                  </a:cubicBezTo>
                  <a:close/>
                  <a:moveTo>
                    <a:pt x="298" y="100"/>
                  </a:moveTo>
                  <a:lnTo>
                    <a:pt x="298" y="100"/>
                  </a:lnTo>
                  <a:cubicBezTo>
                    <a:pt x="331" y="41"/>
                    <a:pt x="406" y="19"/>
                    <a:pt x="465" y="52"/>
                  </a:cubicBezTo>
                  <a:cubicBezTo>
                    <a:pt x="524" y="85"/>
                    <a:pt x="546" y="160"/>
                    <a:pt x="513" y="220"/>
                  </a:cubicBezTo>
                  <a:cubicBezTo>
                    <a:pt x="480" y="279"/>
                    <a:pt x="405" y="300"/>
                    <a:pt x="345" y="267"/>
                  </a:cubicBezTo>
                  <a:cubicBezTo>
                    <a:pt x="286" y="234"/>
                    <a:pt x="265" y="159"/>
                    <a:pt x="298" y="100"/>
                  </a:cubicBezTo>
                  <a:close/>
                  <a:moveTo>
                    <a:pt x="405" y="0"/>
                  </a:moveTo>
                  <a:lnTo>
                    <a:pt x="405" y="0"/>
                  </a:lnTo>
                  <a:cubicBezTo>
                    <a:pt x="181" y="0"/>
                    <a:pt x="0" y="181"/>
                    <a:pt x="0" y="405"/>
                  </a:cubicBezTo>
                  <a:cubicBezTo>
                    <a:pt x="0" y="629"/>
                    <a:pt x="181" y="811"/>
                    <a:pt x="405" y="811"/>
                  </a:cubicBezTo>
                  <a:cubicBezTo>
                    <a:pt x="629" y="811"/>
                    <a:pt x="811" y="629"/>
                    <a:pt x="811" y="405"/>
                  </a:cubicBezTo>
                  <a:cubicBezTo>
                    <a:pt x="811" y="181"/>
                    <a:pt x="629" y="0"/>
                    <a:pt x="40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5"/>
            <p:cNvSpPr>
              <a:spLocks noEditPoints="1"/>
            </p:cNvSpPr>
            <p:nvPr userDrawn="1"/>
          </p:nvSpPr>
          <p:spPr bwMode="auto">
            <a:xfrm rot="1264384">
              <a:off x="3800465" y="6382321"/>
              <a:ext cx="1000393" cy="429321"/>
            </a:xfrm>
            <a:custGeom>
              <a:avLst/>
              <a:gdLst>
                <a:gd name="T0" fmla="*/ 1727 w 3152"/>
                <a:gd name="T1" fmla="*/ 1223 h 1356"/>
                <a:gd name="T2" fmla="*/ 1727 w 3152"/>
                <a:gd name="T3" fmla="*/ 421 h 1356"/>
                <a:gd name="T4" fmla="*/ 1727 w 3152"/>
                <a:gd name="T5" fmla="*/ 1223 h 1356"/>
                <a:gd name="T6" fmla="*/ 534 w 3152"/>
                <a:gd name="T7" fmla="*/ 1223 h 1356"/>
                <a:gd name="T8" fmla="*/ 522 w 3152"/>
                <a:gd name="T9" fmla="*/ 422 h 1356"/>
                <a:gd name="T10" fmla="*/ 550 w 3152"/>
                <a:gd name="T11" fmla="*/ 422 h 1356"/>
                <a:gd name="T12" fmla="*/ 534 w 3152"/>
                <a:gd name="T13" fmla="*/ 1223 h 1356"/>
                <a:gd name="T14" fmla="*/ 2965 w 3152"/>
                <a:gd name="T15" fmla="*/ 30 h 1356"/>
                <a:gd name="T16" fmla="*/ 2960 w 3152"/>
                <a:gd name="T17" fmla="*/ 24 h 1356"/>
                <a:gd name="T18" fmla="*/ 2955 w 3152"/>
                <a:gd name="T19" fmla="*/ 19 h 1356"/>
                <a:gd name="T20" fmla="*/ 2945 w 3152"/>
                <a:gd name="T21" fmla="*/ 11 h 1356"/>
                <a:gd name="T22" fmla="*/ 2934 w 3152"/>
                <a:gd name="T23" fmla="*/ 5 h 1356"/>
                <a:gd name="T24" fmla="*/ 2921 w 3152"/>
                <a:gd name="T25" fmla="*/ 2 h 1356"/>
                <a:gd name="T26" fmla="*/ 2908 w 3152"/>
                <a:gd name="T27" fmla="*/ 1 h 1356"/>
                <a:gd name="T28" fmla="*/ 2896 w 3152"/>
                <a:gd name="T29" fmla="*/ 2 h 1356"/>
                <a:gd name="T30" fmla="*/ 2883 w 3152"/>
                <a:gd name="T31" fmla="*/ 6 h 1356"/>
                <a:gd name="T32" fmla="*/ 2872 w 3152"/>
                <a:gd name="T33" fmla="*/ 12 h 1356"/>
                <a:gd name="T34" fmla="*/ 2867 w 3152"/>
                <a:gd name="T35" fmla="*/ 17 h 1356"/>
                <a:gd name="T36" fmla="*/ 2861 w 3152"/>
                <a:gd name="T37" fmla="*/ 21 h 1356"/>
                <a:gd name="T38" fmla="*/ 1727 w 3152"/>
                <a:gd name="T39" fmla="*/ 288 h 1356"/>
                <a:gd name="T40" fmla="*/ 1064 w 3152"/>
                <a:gd name="T41" fmla="*/ 756 h 1356"/>
                <a:gd name="T42" fmla="*/ 799 w 3152"/>
                <a:gd name="T43" fmla="*/ 173 h 1356"/>
                <a:gd name="T44" fmla="*/ 975 w 3152"/>
                <a:gd name="T45" fmla="*/ 380 h 1356"/>
                <a:gd name="T46" fmla="*/ 1030 w 3152"/>
                <a:gd name="T47" fmla="*/ 275 h 1356"/>
                <a:gd name="T48" fmla="*/ 863 w 3152"/>
                <a:gd name="T49" fmla="*/ 29 h 1356"/>
                <a:gd name="T50" fmla="*/ 854 w 3152"/>
                <a:gd name="T51" fmla="*/ 19 h 1356"/>
                <a:gd name="T52" fmla="*/ 850 w 3152"/>
                <a:gd name="T53" fmla="*/ 16 h 1356"/>
                <a:gd name="T54" fmla="*/ 838 w 3152"/>
                <a:gd name="T55" fmla="*/ 8 h 1356"/>
                <a:gd name="T56" fmla="*/ 825 w 3152"/>
                <a:gd name="T57" fmla="*/ 3 h 1356"/>
                <a:gd name="T58" fmla="*/ 813 w 3152"/>
                <a:gd name="T59" fmla="*/ 1 h 1356"/>
                <a:gd name="T60" fmla="*/ 800 w 3152"/>
                <a:gd name="T61" fmla="*/ 1 h 1356"/>
                <a:gd name="T62" fmla="*/ 787 w 3152"/>
                <a:gd name="T63" fmla="*/ 4 h 1356"/>
                <a:gd name="T64" fmla="*/ 774 w 3152"/>
                <a:gd name="T65" fmla="*/ 10 h 1356"/>
                <a:gd name="T66" fmla="*/ 770 w 3152"/>
                <a:gd name="T67" fmla="*/ 12 h 1356"/>
                <a:gd name="T68" fmla="*/ 760 w 3152"/>
                <a:gd name="T69" fmla="*/ 21 h 1356"/>
                <a:gd name="T70" fmla="*/ 508 w 3152"/>
                <a:gd name="T71" fmla="*/ 289 h 1356"/>
                <a:gd name="T72" fmla="*/ 534 w 3152"/>
                <a:gd name="T73" fmla="*/ 1356 h 1356"/>
                <a:gd name="T74" fmla="*/ 1197 w 3152"/>
                <a:gd name="T75" fmla="*/ 889 h 1356"/>
                <a:gd name="T76" fmla="*/ 2260 w 3152"/>
                <a:gd name="T77" fmla="*/ 856 h 1356"/>
                <a:gd name="T78" fmla="*/ 3021 w 3152"/>
                <a:gd name="T79" fmla="*/ 350 h 1356"/>
                <a:gd name="T80" fmla="*/ 3114 w 3152"/>
                <a:gd name="T81" fmla="*/ 368 h 1356"/>
                <a:gd name="T82" fmla="*/ 2965 w 3152"/>
                <a:gd name="T83" fmla="*/ 3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52" h="1356">
                  <a:moveTo>
                    <a:pt x="1727" y="1223"/>
                  </a:moveTo>
                  <a:lnTo>
                    <a:pt x="1727" y="1223"/>
                  </a:lnTo>
                  <a:cubicBezTo>
                    <a:pt x="1506" y="1223"/>
                    <a:pt x="1326" y="1043"/>
                    <a:pt x="1326" y="822"/>
                  </a:cubicBezTo>
                  <a:cubicBezTo>
                    <a:pt x="1326" y="601"/>
                    <a:pt x="1506" y="421"/>
                    <a:pt x="1727" y="421"/>
                  </a:cubicBezTo>
                  <a:cubicBezTo>
                    <a:pt x="1948" y="421"/>
                    <a:pt x="2128" y="601"/>
                    <a:pt x="2128" y="822"/>
                  </a:cubicBezTo>
                  <a:cubicBezTo>
                    <a:pt x="2128" y="1043"/>
                    <a:pt x="1948" y="1223"/>
                    <a:pt x="1727" y="1223"/>
                  </a:cubicBezTo>
                  <a:close/>
                  <a:moveTo>
                    <a:pt x="534" y="1223"/>
                  </a:moveTo>
                  <a:lnTo>
                    <a:pt x="534" y="1223"/>
                  </a:lnTo>
                  <a:cubicBezTo>
                    <a:pt x="313" y="1223"/>
                    <a:pt x="133" y="1043"/>
                    <a:pt x="133" y="822"/>
                  </a:cubicBezTo>
                  <a:cubicBezTo>
                    <a:pt x="133" y="605"/>
                    <a:pt x="306" y="428"/>
                    <a:pt x="522" y="422"/>
                  </a:cubicBezTo>
                  <a:cubicBezTo>
                    <a:pt x="526" y="423"/>
                    <a:pt x="531" y="423"/>
                    <a:pt x="536" y="423"/>
                  </a:cubicBezTo>
                  <a:cubicBezTo>
                    <a:pt x="540" y="423"/>
                    <a:pt x="545" y="423"/>
                    <a:pt x="550" y="422"/>
                  </a:cubicBezTo>
                  <a:cubicBezTo>
                    <a:pt x="763" y="430"/>
                    <a:pt x="935" y="607"/>
                    <a:pt x="935" y="822"/>
                  </a:cubicBezTo>
                  <a:cubicBezTo>
                    <a:pt x="935" y="1043"/>
                    <a:pt x="755" y="1223"/>
                    <a:pt x="534" y="1223"/>
                  </a:cubicBezTo>
                  <a:close/>
                  <a:moveTo>
                    <a:pt x="2965" y="30"/>
                  </a:moveTo>
                  <a:lnTo>
                    <a:pt x="2965" y="30"/>
                  </a:lnTo>
                  <a:cubicBezTo>
                    <a:pt x="2965" y="30"/>
                    <a:pt x="2965" y="29"/>
                    <a:pt x="2965" y="29"/>
                  </a:cubicBezTo>
                  <a:cubicBezTo>
                    <a:pt x="2963" y="27"/>
                    <a:pt x="2962" y="26"/>
                    <a:pt x="2960" y="24"/>
                  </a:cubicBezTo>
                  <a:cubicBezTo>
                    <a:pt x="2959" y="22"/>
                    <a:pt x="2957" y="20"/>
                    <a:pt x="2956" y="19"/>
                  </a:cubicBezTo>
                  <a:cubicBezTo>
                    <a:pt x="2956" y="19"/>
                    <a:pt x="2955" y="19"/>
                    <a:pt x="2955" y="19"/>
                  </a:cubicBezTo>
                  <a:cubicBezTo>
                    <a:pt x="2954" y="17"/>
                    <a:pt x="2953" y="17"/>
                    <a:pt x="2952" y="16"/>
                  </a:cubicBezTo>
                  <a:cubicBezTo>
                    <a:pt x="2950" y="14"/>
                    <a:pt x="2948" y="12"/>
                    <a:pt x="2945" y="11"/>
                  </a:cubicBezTo>
                  <a:cubicBezTo>
                    <a:pt x="2944" y="10"/>
                    <a:pt x="2942" y="9"/>
                    <a:pt x="2940" y="8"/>
                  </a:cubicBezTo>
                  <a:cubicBezTo>
                    <a:pt x="2938" y="7"/>
                    <a:pt x="2936" y="6"/>
                    <a:pt x="2934" y="5"/>
                  </a:cubicBezTo>
                  <a:cubicBezTo>
                    <a:pt x="2932" y="4"/>
                    <a:pt x="2930" y="4"/>
                    <a:pt x="2928" y="3"/>
                  </a:cubicBezTo>
                  <a:cubicBezTo>
                    <a:pt x="2925" y="3"/>
                    <a:pt x="2923" y="2"/>
                    <a:pt x="2921" y="2"/>
                  </a:cubicBezTo>
                  <a:cubicBezTo>
                    <a:pt x="2919" y="1"/>
                    <a:pt x="2917" y="1"/>
                    <a:pt x="2915" y="1"/>
                  </a:cubicBezTo>
                  <a:cubicBezTo>
                    <a:pt x="2913" y="1"/>
                    <a:pt x="2911" y="0"/>
                    <a:pt x="2908" y="1"/>
                  </a:cubicBezTo>
                  <a:cubicBezTo>
                    <a:pt x="2907" y="1"/>
                    <a:pt x="2905" y="1"/>
                    <a:pt x="2903" y="1"/>
                  </a:cubicBezTo>
                  <a:cubicBezTo>
                    <a:pt x="2900" y="1"/>
                    <a:pt x="2898" y="2"/>
                    <a:pt x="2896" y="2"/>
                  </a:cubicBezTo>
                  <a:cubicBezTo>
                    <a:pt x="2894" y="2"/>
                    <a:pt x="2892" y="3"/>
                    <a:pt x="2890" y="4"/>
                  </a:cubicBezTo>
                  <a:cubicBezTo>
                    <a:pt x="2887" y="5"/>
                    <a:pt x="2885" y="5"/>
                    <a:pt x="2883" y="6"/>
                  </a:cubicBezTo>
                  <a:cubicBezTo>
                    <a:pt x="2881" y="7"/>
                    <a:pt x="2879" y="8"/>
                    <a:pt x="2876" y="10"/>
                  </a:cubicBezTo>
                  <a:cubicBezTo>
                    <a:pt x="2875" y="11"/>
                    <a:pt x="2874" y="11"/>
                    <a:pt x="2872" y="12"/>
                  </a:cubicBezTo>
                  <a:cubicBezTo>
                    <a:pt x="2872" y="12"/>
                    <a:pt x="2872" y="12"/>
                    <a:pt x="2872" y="12"/>
                  </a:cubicBezTo>
                  <a:cubicBezTo>
                    <a:pt x="2870" y="14"/>
                    <a:pt x="2868" y="15"/>
                    <a:pt x="2867" y="17"/>
                  </a:cubicBezTo>
                  <a:cubicBezTo>
                    <a:pt x="2865" y="18"/>
                    <a:pt x="2863" y="20"/>
                    <a:pt x="2861" y="21"/>
                  </a:cubicBezTo>
                  <a:cubicBezTo>
                    <a:pt x="2861" y="21"/>
                    <a:pt x="2861" y="21"/>
                    <a:pt x="2861" y="21"/>
                  </a:cubicBezTo>
                  <a:lnTo>
                    <a:pt x="2242" y="680"/>
                  </a:lnTo>
                  <a:cubicBezTo>
                    <a:pt x="2180" y="454"/>
                    <a:pt x="1973" y="288"/>
                    <a:pt x="1727" y="288"/>
                  </a:cubicBezTo>
                  <a:cubicBezTo>
                    <a:pt x="1455" y="288"/>
                    <a:pt x="1230" y="492"/>
                    <a:pt x="1197" y="756"/>
                  </a:cubicBezTo>
                  <a:lnTo>
                    <a:pt x="1064" y="756"/>
                  </a:lnTo>
                  <a:cubicBezTo>
                    <a:pt x="1037" y="539"/>
                    <a:pt x="880" y="363"/>
                    <a:pt x="674" y="307"/>
                  </a:cubicBezTo>
                  <a:lnTo>
                    <a:pt x="799" y="173"/>
                  </a:lnTo>
                  <a:lnTo>
                    <a:pt x="919" y="350"/>
                  </a:lnTo>
                  <a:cubicBezTo>
                    <a:pt x="932" y="369"/>
                    <a:pt x="953" y="380"/>
                    <a:pt x="975" y="380"/>
                  </a:cubicBezTo>
                  <a:cubicBezTo>
                    <a:pt x="988" y="380"/>
                    <a:pt x="1001" y="376"/>
                    <a:pt x="1012" y="368"/>
                  </a:cubicBezTo>
                  <a:cubicBezTo>
                    <a:pt x="1042" y="347"/>
                    <a:pt x="1050" y="306"/>
                    <a:pt x="1030" y="275"/>
                  </a:cubicBezTo>
                  <a:lnTo>
                    <a:pt x="863" y="30"/>
                  </a:lnTo>
                  <a:cubicBezTo>
                    <a:pt x="863" y="30"/>
                    <a:pt x="863" y="29"/>
                    <a:pt x="863" y="29"/>
                  </a:cubicBezTo>
                  <a:cubicBezTo>
                    <a:pt x="861" y="27"/>
                    <a:pt x="860" y="26"/>
                    <a:pt x="858" y="24"/>
                  </a:cubicBezTo>
                  <a:cubicBezTo>
                    <a:pt x="857" y="22"/>
                    <a:pt x="855" y="20"/>
                    <a:pt x="854" y="19"/>
                  </a:cubicBezTo>
                  <a:cubicBezTo>
                    <a:pt x="854" y="19"/>
                    <a:pt x="854" y="19"/>
                    <a:pt x="853" y="19"/>
                  </a:cubicBezTo>
                  <a:cubicBezTo>
                    <a:pt x="852" y="17"/>
                    <a:pt x="851" y="17"/>
                    <a:pt x="850" y="16"/>
                  </a:cubicBezTo>
                  <a:cubicBezTo>
                    <a:pt x="848" y="14"/>
                    <a:pt x="846" y="12"/>
                    <a:pt x="843" y="11"/>
                  </a:cubicBezTo>
                  <a:cubicBezTo>
                    <a:pt x="842" y="10"/>
                    <a:pt x="840" y="9"/>
                    <a:pt x="838" y="8"/>
                  </a:cubicBezTo>
                  <a:cubicBezTo>
                    <a:pt x="836" y="7"/>
                    <a:pt x="834" y="6"/>
                    <a:pt x="832" y="5"/>
                  </a:cubicBezTo>
                  <a:cubicBezTo>
                    <a:pt x="830" y="4"/>
                    <a:pt x="827" y="4"/>
                    <a:pt x="825" y="3"/>
                  </a:cubicBezTo>
                  <a:cubicBezTo>
                    <a:pt x="823" y="3"/>
                    <a:pt x="821" y="2"/>
                    <a:pt x="819" y="2"/>
                  </a:cubicBezTo>
                  <a:cubicBezTo>
                    <a:pt x="817" y="1"/>
                    <a:pt x="815" y="1"/>
                    <a:pt x="813" y="1"/>
                  </a:cubicBezTo>
                  <a:cubicBezTo>
                    <a:pt x="811" y="1"/>
                    <a:pt x="809" y="1"/>
                    <a:pt x="807" y="1"/>
                  </a:cubicBezTo>
                  <a:cubicBezTo>
                    <a:pt x="805" y="1"/>
                    <a:pt x="802" y="1"/>
                    <a:pt x="800" y="1"/>
                  </a:cubicBezTo>
                  <a:cubicBezTo>
                    <a:pt x="798" y="1"/>
                    <a:pt x="796" y="2"/>
                    <a:pt x="794" y="2"/>
                  </a:cubicBezTo>
                  <a:cubicBezTo>
                    <a:pt x="792" y="2"/>
                    <a:pt x="790" y="3"/>
                    <a:pt x="787" y="4"/>
                  </a:cubicBezTo>
                  <a:cubicBezTo>
                    <a:pt x="785" y="5"/>
                    <a:pt x="783" y="5"/>
                    <a:pt x="782" y="6"/>
                  </a:cubicBezTo>
                  <a:cubicBezTo>
                    <a:pt x="779" y="7"/>
                    <a:pt x="777" y="8"/>
                    <a:pt x="774" y="10"/>
                  </a:cubicBezTo>
                  <a:cubicBezTo>
                    <a:pt x="773" y="11"/>
                    <a:pt x="772" y="11"/>
                    <a:pt x="770" y="12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8" y="14"/>
                    <a:pt x="766" y="15"/>
                    <a:pt x="765" y="17"/>
                  </a:cubicBezTo>
                  <a:cubicBezTo>
                    <a:pt x="763" y="18"/>
                    <a:pt x="761" y="20"/>
                    <a:pt x="760" y="21"/>
                  </a:cubicBezTo>
                  <a:cubicBezTo>
                    <a:pt x="759" y="21"/>
                    <a:pt x="759" y="21"/>
                    <a:pt x="759" y="21"/>
                  </a:cubicBezTo>
                  <a:lnTo>
                    <a:pt x="508" y="289"/>
                  </a:lnTo>
                  <a:cubicBezTo>
                    <a:pt x="225" y="302"/>
                    <a:pt x="0" y="536"/>
                    <a:pt x="0" y="822"/>
                  </a:cubicBezTo>
                  <a:cubicBezTo>
                    <a:pt x="0" y="1117"/>
                    <a:pt x="239" y="1356"/>
                    <a:pt x="534" y="1356"/>
                  </a:cubicBezTo>
                  <a:cubicBezTo>
                    <a:pt x="806" y="1356"/>
                    <a:pt x="1031" y="1152"/>
                    <a:pt x="1064" y="889"/>
                  </a:cubicBezTo>
                  <a:lnTo>
                    <a:pt x="1197" y="889"/>
                  </a:lnTo>
                  <a:cubicBezTo>
                    <a:pt x="1230" y="1152"/>
                    <a:pt x="1455" y="1356"/>
                    <a:pt x="1727" y="1356"/>
                  </a:cubicBezTo>
                  <a:cubicBezTo>
                    <a:pt x="2011" y="1356"/>
                    <a:pt x="2243" y="1135"/>
                    <a:pt x="2260" y="856"/>
                  </a:cubicBezTo>
                  <a:lnTo>
                    <a:pt x="2901" y="173"/>
                  </a:lnTo>
                  <a:lnTo>
                    <a:pt x="3021" y="350"/>
                  </a:lnTo>
                  <a:cubicBezTo>
                    <a:pt x="3034" y="369"/>
                    <a:pt x="3055" y="380"/>
                    <a:pt x="3077" y="380"/>
                  </a:cubicBezTo>
                  <a:cubicBezTo>
                    <a:pt x="3089" y="380"/>
                    <a:pt x="3103" y="376"/>
                    <a:pt x="3114" y="368"/>
                  </a:cubicBezTo>
                  <a:cubicBezTo>
                    <a:pt x="3144" y="347"/>
                    <a:pt x="3152" y="306"/>
                    <a:pt x="3132" y="275"/>
                  </a:cubicBezTo>
                  <a:lnTo>
                    <a:pt x="2965" y="3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1" name="组合 22"/>
            <p:cNvGrpSpPr/>
            <p:nvPr userDrawn="1"/>
          </p:nvGrpSpPr>
          <p:grpSpPr>
            <a:xfrm rot="1013132">
              <a:off x="2506793" y="6413812"/>
              <a:ext cx="794889" cy="623974"/>
              <a:chOff x="3654425" y="5089525"/>
              <a:chExt cx="1860550" cy="1460500"/>
            </a:xfrm>
            <a:grpFill/>
          </p:grpSpPr>
          <p:sp>
            <p:nvSpPr>
              <p:cNvPr id="32" name="Freeform 12"/>
              <p:cNvSpPr>
                <a:spLocks noEditPoints="1"/>
              </p:cNvSpPr>
              <p:nvPr/>
            </p:nvSpPr>
            <p:spPr bwMode="auto">
              <a:xfrm>
                <a:off x="3654425" y="5089525"/>
                <a:ext cx="1860550" cy="1460500"/>
              </a:xfrm>
              <a:custGeom>
                <a:avLst/>
                <a:gdLst>
                  <a:gd name="T0" fmla="*/ 2372 w 2506"/>
                  <a:gd name="T1" fmla="*/ 1716 h 1970"/>
                  <a:gd name="T2" fmla="*/ 2372 w 2506"/>
                  <a:gd name="T3" fmla="*/ 1716 h 1970"/>
                  <a:gd name="T4" fmla="*/ 1858 w 2506"/>
                  <a:gd name="T5" fmla="*/ 1575 h 1970"/>
                  <a:gd name="T6" fmla="*/ 1818 w 2506"/>
                  <a:gd name="T7" fmla="*/ 1576 h 1970"/>
                  <a:gd name="T8" fmla="*/ 1323 w 2506"/>
                  <a:gd name="T9" fmla="*/ 1715 h 1970"/>
                  <a:gd name="T10" fmla="*/ 1323 w 2506"/>
                  <a:gd name="T11" fmla="*/ 308 h 1970"/>
                  <a:gd name="T12" fmla="*/ 1847 w 2506"/>
                  <a:gd name="T13" fmla="*/ 133 h 1970"/>
                  <a:gd name="T14" fmla="*/ 2372 w 2506"/>
                  <a:gd name="T15" fmla="*/ 310 h 1970"/>
                  <a:gd name="T16" fmla="*/ 2372 w 2506"/>
                  <a:gd name="T17" fmla="*/ 1716 h 1970"/>
                  <a:gd name="T18" fmla="*/ 1182 w 2506"/>
                  <a:gd name="T19" fmla="*/ 1715 h 1970"/>
                  <a:gd name="T20" fmla="*/ 1182 w 2506"/>
                  <a:gd name="T21" fmla="*/ 1715 h 1970"/>
                  <a:gd name="T22" fmla="*/ 688 w 2506"/>
                  <a:gd name="T23" fmla="*/ 1576 h 1970"/>
                  <a:gd name="T24" fmla="*/ 647 w 2506"/>
                  <a:gd name="T25" fmla="*/ 1575 h 1970"/>
                  <a:gd name="T26" fmla="*/ 133 w 2506"/>
                  <a:gd name="T27" fmla="*/ 1716 h 1970"/>
                  <a:gd name="T28" fmla="*/ 133 w 2506"/>
                  <a:gd name="T29" fmla="*/ 310 h 1970"/>
                  <a:gd name="T30" fmla="*/ 659 w 2506"/>
                  <a:gd name="T31" fmla="*/ 133 h 1970"/>
                  <a:gd name="T32" fmla="*/ 1182 w 2506"/>
                  <a:gd name="T33" fmla="*/ 308 h 1970"/>
                  <a:gd name="T34" fmla="*/ 1182 w 2506"/>
                  <a:gd name="T35" fmla="*/ 1715 h 1970"/>
                  <a:gd name="T36" fmla="*/ 1849 w 2506"/>
                  <a:gd name="T37" fmla="*/ 0 h 1970"/>
                  <a:gd name="T38" fmla="*/ 1849 w 2506"/>
                  <a:gd name="T39" fmla="*/ 0 h 1970"/>
                  <a:gd name="T40" fmla="*/ 1823 w 2506"/>
                  <a:gd name="T41" fmla="*/ 0 h 1970"/>
                  <a:gd name="T42" fmla="*/ 1253 w 2506"/>
                  <a:gd name="T43" fmla="*/ 184 h 1970"/>
                  <a:gd name="T44" fmla="*/ 683 w 2506"/>
                  <a:gd name="T45" fmla="*/ 0 h 1970"/>
                  <a:gd name="T46" fmla="*/ 657 w 2506"/>
                  <a:gd name="T47" fmla="*/ 0 h 1970"/>
                  <a:gd name="T48" fmla="*/ 5 w 2506"/>
                  <a:gd name="T49" fmla="*/ 267 h 1970"/>
                  <a:gd name="T50" fmla="*/ 0 w 2506"/>
                  <a:gd name="T51" fmla="*/ 279 h 1970"/>
                  <a:gd name="T52" fmla="*/ 0 w 2506"/>
                  <a:gd name="T53" fmla="*/ 1970 h 1970"/>
                  <a:gd name="T54" fmla="*/ 107 w 2506"/>
                  <a:gd name="T55" fmla="*/ 1889 h 1970"/>
                  <a:gd name="T56" fmla="*/ 682 w 2506"/>
                  <a:gd name="T57" fmla="*/ 1709 h 1970"/>
                  <a:gd name="T58" fmla="*/ 1190 w 2506"/>
                  <a:gd name="T59" fmla="*/ 1876 h 1970"/>
                  <a:gd name="T60" fmla="*/ 1208 w 2506"/>
                  <a:gd name="T61" fmla="*/ 1888 h 1970"/>
                  <a:gd name="T62" fmla="*/ 1253 w 2506"/>
                  <a:gd name="T63" fmla="*/ 1924 h 1970"/>
                  <a:gd name="T64" fmla="*/ 1298 w 2506"/>
                  <a:gd name="T65" fmla="*/ 1888 h 1970"/>
                  <a:gd name="T66" fmla="*/ 1316 w 2506"/>
                  <a:gd name="T67" fmla="*/ 1876 h 1970"/>
                  <a:gd name="T68" fmla="*/ 1824 w 2506"/>
                  <a:gd name="T69" fmla="*/ 1709 h 1970"/>
                  <a:gd name="T70" fmla="*/ 2399 w 2506"/>
                  <a:gd name="T71" fmla="*/ 1889 h 1970"/>
                  <a:gd name="T72" fmla="*/ 2506 w 2506"/>
                  <a:gd name="T73" fmla="*/ 1970 h 1970"/>
                  <a:gd name="T74" fmla="*/ 2506 w 2506"/>
                  <a:gd name="T75" fmla="*/ 279 h 1970"/>
                  <a:gd name="T76" fmla="*/ 2501 w 2506"/>
                  <a:gd name="T77" fmla="*/ 267 h 1970"/>
                  <a:gd name="T78" fmla="*/ 1849 w 2506"/>
                  <a:gd name="T79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06" h="1970">
                    <a:moveTo>
                      <a:pt x="2372" y="1716"/>
                    </a:moveTo>
                    <a:lnTo>
                      <a:pt x="2372" y="1716"/>
                    </a:lnTo>
                    <a:cubicBezTo>
                      <a:pt x="2261" y="1655"/>
                      <a:pt x="2075" y="1575"/>
                      <a:pt x="1858" y="1575"/>
                    </a:cubicBezTo>
                    <a:cubicBezTo>
                      <a:pt x="1845" y="1575"/>
                      <a:pt x="1831" y="1576"/>
                      <a:pt x="1818" y="1576"/>
                    </a:cubicBezTo>
                    <a:cubicBezTo>
                      <a:pt x="1599" y="1587"/>
                      <a:pt x="1427" y="1659"/>
                      <a:pt x="1323" y="1715"/>
                    </a:cubicBezTo>
                    <a:lnTo>
                      <a:pt x="1323" y="308"/>
                    </a:lnTo>
                    <a:cubicBezTo>
                      <a:pt x="1347" y="271"/>
                      <a:pt x="1462" y="127"/>
                      <a:pt x="1847" y="133"/>
                    </a:cubicBezTo>
                    <a:cubicBezTo>
                      <a:pt x="2229" y="140"/>
                      <a:pt x="2347" y="273"/>
                      <a:pt x="2372" y="310"/>
                    </a:cubicBezTo>
                    <a:lnTo>
                      <a:pt x="2372" y="1716"/>
                    </a:lnTo>
                    <a:close/>
                    <a:moveTo>
                      <a:pt x="1182" y="1715"/>
                    </a:moveTo>
                    <a:lnTo>
                      <a:pt x="1182" y="1715"/>
                    </a:lnTo>
                    <a:cubicBezTo>
                      <a:pt x="1079" y="1659"/>
                      <a:pt x="906" y="1587"/>
                      <a:pt x="688" y="1576"/>
                    </a:cubicBezTo>
                    <a:cubicBezTo>
                      <a:pt x="674" y="1576"/>
                      <a:pt x="661" y="1575"/>
                      <a:pt x="647" y="1575"/>
                    </a:cubicBezTo>
                    <a:cubicBezTo>
                      <a:pt x="431" y="1575"/>
                      <a:pt x="244" y="1655"/>
                      <a:pt x="133" y="1716"/>
                    </a:cubicBezTo>
                    <a:lnTo>
                      <a:pt x="133" y="310"/>
                    </a:lnTo>
                    <a:cubicBezTo>
                      <a:pt x="159" y="273"/>
                      <a:pt x="276" y="140"/>
                      <a:pt x="659" y="133"/>
                    </a:cubicBezTo>
                    <a:cubicBezTo>
                      <a:pt x="1044" y="127"/>
                      <a:pt x="1159" y="271"/>
                      <a:pt x="1182" y="308"/>
                    </a:cubicBezTo>
                    <a:lnTo>
                      <a:pt x="1182" y="1715"/>
                    </a:lnTo>
                    <a:close/>
                    <a:moveTo>
                      <a:pt x="1849" y="0"/>
                    </a:moveTo>
                    <a:lnTo>
                      <a:pt x="1849" y="0"/>
                    </a:lnTo>
                    <a:cubicBezTo>
                      <a:pt x="1840" y="0"/>
                      <a:pt x="1831" y="0"/>
                      <a:pt x="1823" y="0"/>
                    </a:cubicBezTo>
                    <a:cubicBezTo>
                      <a:pt x="1490" y="0"/>
                      <a:pt x="1328" y="105"/>
                      <a:pt x="1253" y="184"/>
                    </a:cubicBezTo>
                    <a:cubicBezTo>
                      <a:pt x="1178" y="105"/>
                      <a:pt x="1015" y="0"/>
                      <a:pt x="683" y="0"/>
                    </a:cubicBezTo>
                    <a:cubicBezTo>
                      <a:pt x="674" y="0"/>
                      <a:pt x="666" y="0"/>
                      <a:pt x="657" y="0"/>
                    </a:cubicBezTo>
                    <a:cubicBezTo>
                      <a:pt x="127" y="9"/>
                      <a:pt x="16" y="240"/>
                      <a:pt x="5" y="267"/>
                    </a:cubicBezTo>
                    <a:lnTo>
                      <a:pt x="0" y="279"/>
                    </a:lnTo>
                    <a:lnTo>
                      <a:pt x="0" y="1970"/>
                    </a:lnTo>
                    <a:lnTo>
                      <a:pt x="107" y="1889"/>
                    </a:lnTo>
                    <a:cubicBezTo>
                      <a:pt x="109" y="1887"/>
                      <a:pt x="369" y="1695"/>
                      <a:pt x="682" y="1709"/>
                    </a:cubicBezTo>
                    <a:cubicBezTo>
                      <a:pt x="943" y="1722"/>
                      <a:pt x="1133" y="1837"/>
                      <a:pt x="1190" y="1876"/>
                    </a:cubicBezTo>
                    <a:cubicBezTo>
                      <a:pt x="1201" y="1883"/>
                      <a:pt x="1207" y="1888"/>
                      <a:pt x="1208" y="1888"/>
                    </a:cubicBezTo>
                    <a:lnTo>
                      <a:pt x="1253" y="1924"/>
                    </a:lnTo>
                    <a:lnTo>
                      <a:pt x="1298" y="1888"/>
                    </a:lnTo>
                    <a:cubicBezTo>
                      <a:pt x="1298" y="1888"/>
                      <a:pt x="1304" y="1883"/>
                      <a:pt x="1316" y="1876"/>
                    </a:cubicBezTo>
                    <a:cubicBezTo>
                      <a:pt x="1373" y="1837"/>
                      <a:pt x="1563" y="1722"/>
                      <a:pt x="1824" y="1709"/>
                    </a:cubicBezTo>
                    <a:cubicBezTo>
                      <a:pt x="2135" y="1695"/>
                      <a:pt x="2396" y="1887"/>
                      <a:pt x="2399" y="1889"/>
                    </a:cubicBezTo>
                    <a:lnTo>
                      <a:pt x="2506" y="1970"/>
                    </a:lnTo>
                    <a:lnTo>
                      <a:pt x="2506" y="279"/>
                    </a:lnTo>
                    <a:lnTo>
                      <a:pt x="2501" y="267"/>
                    </a:lnTo>
                    <a:cubicBezTo>
                      <a:pt x="2490" y="240"/>
                      <a:pt x="2379" y="9"/>
                      <a:pt x="1849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"/>
              <p:cNvSpPr/>
              <p:nvPr/>
            </p:nvSpPr>
            <p:spPr bwMode="auto">
              <a:xfrm>
                <a:off x="3829050" y="53990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0 h 206"/>
                  <a:gd name="T12" fmla="*/ 68 w 844"/>
                  <a:gd name="T13" fmla="*/ 193 h 206"/>
                  <a:gd name="T14" fmla="*/ 437 w 844"/>
                  <a:gd name="T15" fmla="*/ 89 h 206"/>
                  <a:gd name="T16" fmla="*/ 775 w 844"/>
                  <a:gd name="T17" fmla="*/ 193 h 206"/>
                  <a:gd name="T18" fmla="*/ 831 w 844"/>
                  <a:gd name="T19" fmla="*/ 183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3"/>
                      <a:pt x="667" y="19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3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8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14"/>
              <p:cNvSpPr/>
              <p:nvPr/>
            </p:nvSpPr>
            <p:spPr bwMode="auto">
              <a:xfrm>
                <a:off x="3829050" y="56784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4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3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3"/>
                      <a:pt x="775" y="194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5"/>
              <p:cNvSpPr/>
              <p:nvPr/>
            </p:nvSpPr>
            <p:spPr bwMode="auto">
              <a:xfrm>
                <a:off x="3829050" y="5957888"/>
                <a:ext cx="627063" cy="153988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"/>
              <p:cNvSpPr/>
              <p:nvPr/>
            </p:nvSpPr>
            <p:spPr bwMode="auto">
              <a:xfrm>
                <a:off x="4713288" y="5437188"/>
                <a:ext cx="627063" cy="152400"/>
              </a:xfrm>
              <a:custGeom>
                <a:avLst/>
                <a:gdLst>
                  <a:gd name="T0" fmla="*/ 822 w 844"/>
                  <a:gd name="T1" fmla="*/ 127 h 205"/>
                  <a:gd name="T2" fmla="*/ 822 w 844"/>
                  <a:gd name="T3" fmla="*/ 127 h 205"/>
                  <a:gd name="T4" fmla="*/ 441 w 844"/>
                  <a:gd name="T5" fmla="*/ 9 h 205"/>
                  <a:gd name="T6" fmla="*/ 23 w 844"/>
                  <a:gd name="T7" fmla="*/ 127 h 205"/>
                  <a:gd name="T8" fmla="*/ 12 w 844"/>
                  <a:gd name="T9" fmla="*/ 182 h 205"/>
                  <a:gd name="T10" fmla="*/ 45 w 844"/>
                  <a:gd name="T11" fmla="*/ 200 h 205"/>
                  <a:gd name="T12" fmla="*/ 67 w 844"/>
                  <a:gd name="T13" fmla="*/ 193 h 205"/>
                  <a:gd name="T14" fmla="*/ 437 w 844"/>
                  <a:gd name="T15" fmla="*/ 89 h 205"/>
                  <a:gd name="T16" fmla="*/ 775 w 844"/>
                  <a:gd name="T17" fmla="*/ 193 h 205"/>
                  <a:gd name="T18" fmla="*/ 831 w 844"/>
                  <a:gd name="T19" fmla="*/ 183 h 205"/>
                  <a:gd name="T20" fmla="*/ 822 w 844"/>
                  <a:gd name="T21" fmla="*/ 127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5">
                    <a:moveTo>
                      <a:pt x="822" y="127"/>
                    </a:moveTo>
                    <a:lnTo>
                      <a:pt x="822" y="127"/>
                    </a:lnTo>
                    <a:cubicBezTo>
                      <a:pt x="815" y="123"/>
                      <a:pt x="667" y="19"/>
                      <a:pt x="441" y="9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2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7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5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7"/>
              <p:cNvSpPr/>
              <p:nvPr/>
            </p:nvSpPr>
            <p:spPr bwMode="auto">
              <a:xfrm>
                <a:off x="4713288" y="57165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8"/>
              <p:cNvSpPr/>
              <p:nvPr/>
            </p:nvSpPr>
            <p:spPr bwMode="auto">
              <a:xfrm>
                <a:off x="4713288" y="5997575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4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9" name="组合 23"/>
            <p:cNvGrpSpPr/>
            <p:nvPr userDrawn="1"/>
          </p:nvGrpSpPr>
          <p:grpSpPr>
            <a:xfrm>
              <a:off x="6063218" y="3624642"/>
              <a:ext cx="1301704" cy="1299270"/>
              <a:chOff x="6262690" y="5170488"/>
              <a:chExt cx="1697038" cy="1693863"/>
            </a:xfrm>
            <a:grpFill/>
          </p:grpSpPr>
          <p:sp>
            <p:nvSpPr>
              <p:cNvPr id="40" name="Freeform 19"/>
              <p:cNvSpPr>
                <a:spLocks noEditPoints="1"/>
              </p:cNvSpPr>
              <p:nvPr/>
            </p:nvSpPr>
            <p:spPr bwMode="auto">
              <a:xfrm>
                <a:off x="6262690" y="5170488"/>
                <a:ext cx="1697038" cy="1693863"/>
              </a:xfrm>
              <a:custGeom>
                <a:avLst/>
                <a:gdLst>
                  <a:gd name="T0" fmla="*/ 1760 w 2284"/>
                  <a:gd name="T1" fmla="*/ 1142 h 2284"/>
                  <a:gd name="T2" fmla="*/ 1919 w 2284"/>
                  <a:gd name="T3" fmla="*/ 1406 h 2284"/>
                  <a:gd name="T4" fmla="*/ 1756 w 2284"/>
                  <a:gd name="T5" fmla="*/ 1940 h 2284"/>
                  <a:gd name="T6" fmla="*/ 1878 w 2284"/>
                  <a:gd name="T7" fmla="*/ 1506 h 2284"/>
                  <a:gd name="T8" fmla="*/ 1433 w 2284"/>
                  <a:gd name="T9" fmla="*/ 1845 h 2284"/>
                  <a:gd name="T10" fmla="*/ 1496 w 2284"/>
                  <a:gd name="T11" fmla="*/ 1592 h 2284"/>
                  <a:gd name="T12" fmla="*/ 1142 w 2284"/>
                  <a:gd name="T13" fmla="*/ 2204 h 2284"/>
                  <a:gd name="T14" fmla="*/ 1405 w 2284"/>
                  <a:gd name="T15" fmla="*/ 1921 h 2284"/>
                  <a:gd name="T16" fmla="*/ 787 w 2284"/>
                  <a:gd name="T17" fmla="*/ 1592 h 2284"/>
                  <a:gd name="T18" fmla="*/ 850 w 2284"/>
                  <a:gd name="T19" fmla="*/ 1845 h 2284"/>
                  <a:gd name="T20" fmla="*/ 528 w 2284"/>
                  <a:gd name="T21" fmla="*/ 1940 h 2284"/>
                  <a:gd name="T22" fmla="*/ 704 w 2284"/>
                  <a:gd name="T23" fmla="*/ 1580 h 2284"/>
                  <a:gd name="T24" fmla="*/ 80 w 2284"/>
                  <a:gd name="T25" fmla="*/ 1143 h 2284"/>
                  <a:gd name="T26" fmla="*/ 523 w 2284"/>
                  <a:gd name="T27" fmla="*/ 1142 h 2284"/>
                  <a:gd name="T28" fmla="*/ 676 w 2284"/>
                  <a:gd name="T29" fmla="*/ 950 h 2284"/>
                  <a:gd name="T30" fmla="*/ 439 w 2284"/>
                  <a:gd name="T31" fmla="*/ 851 h 2284"/>
                  <a:gd name="T32" fmla="*/ 676 w 2284"/>
                  <a:gd name="T33" fmla="*/ 1335 h 2284"/>
                  <a:gd name="T34" fmla="*/ 438 w 2284"/>
                  <a:gd name="T35" fmla="*/ 1434 h 2284"/>
                  <a:gd name="T36" fmla="*/ 670 w 2284"/>
                  <a:gd name="T37" fmla="*/ 1204 h 2284"/>
                  <a:gd name="T38" fmla="*/ 670 w 2284"/>
                  <a:gd name="T39" fmla="*/ 1080 h 2284"/>
                  <a:gd name="T40" fmla="*/ 391 w 2284"/>
                  <a:gd name="T41" fmla="*/ 392 h 2284"/>
                  <a:gd name="T42" fmla="*/ 778 w 2284"/>
                  <a:gd name="T43" fmla="*/ 407 h 2284"/>
                  <a:gd name="T44" fmla="*/ 391 w 2284"/>
                  <a:gd name="T45" fmla="*/ 392 h 2284"/>
                  <a:gd name="T46" fmla="*/ 1074 w 2284"/>
                  <a:gd name="T47" fmla="*/ 574 h 2284"/>
                  <a:gd name="T48" fmla="*/ 850 w 2284"/>
                  <a:gd name="T49" fmla="*/ 440 h 2284"/>
                  <a:gd name="T50" fmla="*/ 1405 w 2284"/>
                  <a:gd name="T51" fmla="*/ 364 h 2284"/>
                  <a:gd name="T52" fmla="*/ 1142 w 2284"/>
                  <a:gd name="T53" fmla="*/ 80 h 2284"/>
                  <a:gd name="T54" fmla="*/ 1335 w 2284"/>
                  <a:gd name="T55" fmla="*/ 677 h 2284"/>
                  <a:gd name="T56" fmla="*/ 1496 w 2284"/>
                  <a:gd name="T57" fmla="*/ 693 h 2284"/>
                  <a:gd name="T58" fmla="*/ 1509 w 2284"/>
                  <a:gd name="T59" fmla="*/ 775 h 2284"/>
                  <a:gd name="T60" fmla="*/ 1431 w 2284"/>
                  <a:gd name="T61" fmla="*/ 765 h 2284"/>
                  <a:gd name="T62" fmla="*/ 1142 w 2284"/>
                  <a:gd name="T63" fmla="*/ 623 h 2284"/>
                  <a:gd name="T64" fmla="*/ 1081 w 2284"/>
                  <a:gd name="T65" fmla="*/ 671 h 2284"/>
                  <a:gd name="T66" fmla="*/ 774 w 2284"/>
                  <a:gd name="T67" fmla="*/ 775 h 2284"/>
                  <a:gd name="T68" fmla="*/ 764 w 2284"/>
                  <a:gd name="T69" fmla="*/ 853 h 2284"/>
                  <a:gd name="T70" fmla="*/ 774 w 2284"/>
                  <a:gd name="T71" fmla="*/ 1510 h 2284"/>
                  <a:gd name="T72" fmla="*/ 852 w 2284"/>
                  <a:gd name="T73" fmla="*/ 1520 h 2284"/>
                  <a:gd name="T74" fmla="*/ 1142 w 2284"/>
                  <a:gd name="T75" fmla="*/ 1662 h 2284"/>
                  <a:gd name="T76" fmla="*/ 1203 w 2284"/>
                  <a:gd name="T77" fmla="*/ 1614 h 2284"/>
                  <a:gd name="T78" fmla="*/ 1509 w 2284"/>
                  <a:gd name="T79" fmla="*/ 1510 h 2284"/>
                  <a:gd name="T80" fmla="*/ 1519 w 2284"/>
                  <a:gd name="T81" fmla="*/ 1432 h 2284"/>
                  <a:gd name="T82" fmla="*/ 1302 w 2284"/>
                  <a:gd name="T83" fmla="*/ 1530 h 2284"/>
                  <a:gd name="T84" fmla="*/ 864 w 2284"/>
                  <a:gd name="T85" fmla="*/ 1420 h 2284"/>
                  <a:gd name="T86" fmla="*/ 754 w 2284"/>
                  <a:gd name="T87" fmla="*/ 982 h 2284"/>
                  <a:gd name="T88" fmla="*/ 1142 w 2284"/>
                  <a:gd name="T89" fmla="*/ 750 h 2284"/>
                  <a:gd name="T90" fmla="*/ 1529 w 2284"/>
                  <a:gd name="T91" fmla="*/ 982 h 2284"/>
                  <a:gd name="T92" fmla="*/ 1419 w 2284"/>
                  <a:gd name="T93" fmla="*/ 1420 h 2284"/>
                  <a:gd name="T94" fmla="*/ 1607 w 2284"/>
                  <a:gd name="T95" fmla="*/ 950 h 2284"/>
                  <a:gd name="T96" fmla="*/ 1710 w 2284"/>
                  <a:gd name="T97" fmla="*/ 1075 h 2284"/>
                  <a:gd name="T98" fmla="*/ 1845 w 2284"/>
                  <a:gd name="T99" fmla="*/ 1434 h 2284"/>
                  <a:gd name="T100" fmla="*/ 1711 w 2284"/>
                  <a:gd name="T101" fmla="*/ 1210 h 2284"/>
                  <a:gd name="T102" fmla="*/ 1661 w 2284"/>
                  <a:gd name="T103" fmla="*/ 1142 h 2284"/>
                  <a:gd name="T104" fmla="*/ 1613 w 2284"/>
                  <a:gd name="T105" fmla="*/ 1080 h 2284"/>
                  <a:gd name="T106" fmla="*/ 1893 w 2284"/>
                  <a:gd name="T107" fmla="*/ 392 h 2284"/>
                  <a:gd name="T108" fmla="*/ 1505 w 2284"/>
                  <a:gd name="T109" fmla="*/ 407 h 2284"/>
                  <a:gd name="T110" fmla="*/ 1952 w 2284"/>
                  <a:gd name="T111" fmla="*/ 807 h 2284"/>
                  <a:gd name="T112" fmla="*/ 1477 w 2284"/>
                  <a:gd name="T113" fmla="*/ 332 h 2284"/>
                  <a:gd name="T114" fmla="*/ 528 w 2284"/>
                  <a:gd name="T115" fmla="*/ 265 h 2284"/>
                  <a:gd name="T116" fmla="*/ 0 w 2284"/>
                  <a:gd name="T117" fmla="*/ 1143 h 2284"/>
                  <a:gd name="T118" fmla="*/ 528 w 2284"/>
                  <a:gd name="T119" fmla="*/ 2020 h 2284"/>
                  <a:gd name="T120" fmla="*/ 1477 w 2284"/>
                  <a:gd name="T121" fmla="*/ 1953 h 2284"/>
                  <a:gd name="T122" fmla="*/ 1952 w 2284"/>
                  <a:gd name="T123" fmla="*/ 1478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4" h="2284">
                    <a:moveTo>
                      <a:pt x="1919" y="1406"/>
                    </a:moveTo>
                    <a:lnTo>
                      <a:pt x="1919" y="1406"/>
                    </a:lnTo>
                    <a:cubicBezTo>
                      <a:pt x="1878" y="1322"/>
                      <a:pt x="1825" y="1233"/>
                      <a:pt x="1760" y="1142"/>
                    </a:cubicBezTo>
                    <a:cubicBezTo>
                      <a:pt x="1824" y="1053"/>
                      <a:pt x="1878" y="965"/>
                      <a:pt x="1920" y="879"/>
                    </a:cubicBezTo>
                    <a:cubicBezTo>
                      <a:pt x="2100" y="953"/>
                      <a:pt x="2204" y="1049"/>
                      <a:pt x="2204" y="1143"/>
                    </a:cubicBezTo>
                    <a:cubicBezTo>
                      <a:pt x="2204" y="1236"/>
                      <a:pt x="2100" y="1332"/>
                      <a:pt x="1919" y="1406"/>
                    </a:cubicBezTo>
                    <a:close/>
                    <a:moveTo>
                      <a:pt x="1893" y="1893"/>
                    </a:moveTo>
                    <a:lnTo>
                      <a:pt x="1893" y="1893"/>
                    </a:lnTo>
                    <a:cubicBezTo>
                      <a:pt x="1862" y="1924"/>
                      <a:pt x="1816" y="1940"/>
                      <a:pt x="1756" y="1940"/>
                    </a:cubicBezTo>
                    <a:cubicBezTo>
                      <a:pt x="1684" y="1940"/>
                      <a:pt x="1599" y="1918"/>
                      <a:pt x="1505" y="1878"/>
                    </a:cubicBezTo>
                    <a:cubicBezTo>
                      <a:pt x="1536" y="1790"/>
                      <a:pt x="1561" y="1689"/>
                      <a:pt x="1579" y="1580"/>
                    </a:cubicBezTo>
                    <a:cubicBezTo>
                      <a:pt x="1689" y="1562"/>
                      <a:pt x="1789" y="1537"/>
                      <a:pt x="1878" y="1506"/>
                    </a:cubicBezTo>
                    <a:cubicBezTo>
                      <a:pt x="1954" y="1686"/>
                      <a:pt x="1959" y="1828"/>
                      <a:pt x="1893" y="1893"/>
                    </a:cubicBezTo>
                    <a:close/>
                    <a:moveTo>
                      <a:pt x="1433" y="1845"/>
                    </a:moveTo>
                    <a:lnTo>
                      <a:pt x="1433" y="1845"/>
                    </a:lnTo>
                    <a:cubicBezTo>
                      <a:pt x="1361" y="1809"/>
                      <a:pt x="1286" y="1764"/>
                      <a:pt x="1210" y="1711"/>
                    </a:cubicBezTo>
                    <a:cubicBezTo>
                      <a:pt x="1251" y="1679"/>
                      <a:pt x="1293" y="1644"/>
                      <a:pt x="1335" y="1608"/>
                    </a:cubicBezTo>
                    <a:cubicBezTo>
                      <a:pt x="1390" y="1604"/>
                      <a:pt x="1444" y="1599"/>
                      <a:pt x="1496" y="1592"/>
                    </a:cubicBezTo>
                    <a:cubicBezTo>
                      <a:pt x="1480" y="1686"/>
                      <a:pt x="1458" y="1771"/>
                      <a:pt x="1433" y="1845"/>
                    </a:cubicBezTo>
                    <a:close/>
                    <a:moveTo>
                      <a:pt x="1142" y="2204"/>
                    </a:moveTo>
                    <a:lnTo>
                      <a:pt x="1142" y="2204"/>
                    </a:lnTo>
                    <a:cubicBezTo>
                      <a:pt x="1049" y="2204"/>
                      <a:pt x="952" y="2101"/>
                      <a:pt x="878" y="1921"/>
                    </a:cubicBezTo>
                    <a:cubicBezTo>
                      <a:pt x="963" y="1879"/>
                      <a:pt x="1052" y="1825"/>
                      <a:pt x="1142" y="1761"/>
                    </a:cubicBezTo>
                    <a:cubicBezTo>
                      <a:pt x="1231" y="1825"/>
                      <a:pt x="1320" y="1879"/>
                      <a:pt x="1405" y="1921"/>
                    </a:cubicBezTo>
                    <a:cubicBezTo>
                      <a:pt x="1331" y="2101"/>
                      <a:pt x="1235" y="2204"/>
                      <a:pt x="1142" y="2204"/>
                    </a:cubicBezTo>
                    <a:close/>
                    <a:moveTo>
                      <a:pt x="787" y="1592"/>
                    </a:moveTo>
                    <a:lnTo>
                      <a:pt x="787" y="1592"/>
                    </a:lnTo>
                    <a:cubicBezTo>
                      <a:pt x="839" y="1599"/>
                      <a:pt x="893" y="1604"/>
                      <a:pt x="949" y="1608"/>
                    </a:cubicBezTo>
                    <a:cubicBezTo>
                      <a:pt x="990" y="1644"/>
                      <a:pt x="1032" y="1679"/>
                      <a:pt x="1074" y="1711"/>
                    </a:cubicBezTo>
                    <a:cubicBezTo>
                      <a:pt x="997" y="1764"/>
                      <a:pt x="922" y="1809"/>
                      <a:pt x="850" y="1845"/>
                    </a:cubicBezTo>
                    <a:cubicBezTo>
                      <a:pt x="825" y="1771"/>
                      <a:pt x="804" y="1686"/>
                      <a:pt x="787" y="1592"/>
                    </a:cubicBezTo>
                    <a:close/>
                    <a:moveTo>
                      <a:pt x="528" y="1940"/>
                    </a:moveTo>
                    <a:lnTo>
                      <a:pt x="528" y="1940"/>
                    </a:lnTo>
                    <a:cubicBezTo>
                      <a:pt x="468" y="1940"/>
                      <a:pt x="421" y="1924"/>
                      <a:pt x="391" y="1893"/>
                    </a:cubicBezTo>
                    <a:cubicBezTo>
                      <a:pt x="325" y="1828"/>
                      <a:pt x="330" y="1686"/>
                      <a:pt x="405" y="1506"/>
                    </a:cubicBezTo>
                    <a:cubicBezTo>
                      <a:pt x="494" y="1537"/>
                      <a:pt x="595" y="1562"/>
                      <a:pt x="704" y="1580"/>
                    </a:cubicBezTo>
                    <a:cubicBezTo>
                      <a:pt x="722" y="1689"/>
                      <a:pt x="747" y="1790"/>
                      <a:pt x="778" y="1878"/>
                    </a:cubicBezTo>
                    <a:cubicBezTo>
                      <a:pt x="685" y="1918"/>
                      <a:pt x="599" y="1940"/>
                      <a:pt x="528" y="1940"/>
                    </a:cubicBezTo>
                    <a:close/>
                    <a:moveTo>
                      <a:pt x="80" y="1143"/>
                    </a:moveTo>
                    <a:lnTo>
                      <a:pt x="80" y="1143"/>
                    </a:lnTo>
                    <a:cubicBezTo>
                      <a:pt x="80" y="1049"/>
                      <a:pt x="183" y="953"/>
                      <a:pt x="364" y="879"/>
                    </a:cubicBezTo>
                    <a:cubicBezTo>
                      <a:pt x="406" y="965"/>
                      <a:pt x="459" y="1053"/>
                      <a:pt x="523" y="1142"/>
                    </a:cubicBezTo>
                    <a:cubicBezTo>
                      <a:pt x="458" y="1233"/>
                      <a:pt x="405" y="1322"/>
                      <a:pt x="364" y="1406"/>
                    </a:cubicBezTo>
                    <a:cubicBezTo>
                      <a:pt x="183" y="1332"/>
                      <a:pt x="80" y="1236"/>
                      <a:pt x="80" y="1143"/>
                    </a:cubicBezTo>
                    <a:close/>
                    <a:moveTo>
                      <a:pt x="676" y="950"/>
                    </a:moveTo>
                    <a:lnTo>
                      <a:pt x="676" y="950"/>
                    </a:lnTo>
                    <a:cubicBezTo>
                      <a:pt x="639" y="991"/>
                      <a:pt x="605" y="1033"/>
                      <a:pt x="573" y="1075"/>
                    </a:cubicBezTo>
                    <a:cubicBezTo>
                      <a:pt x="520" y="999"/>
                      <a:pt x="475" y="924"/>
                      <a:pt x="439" y="851"/>
                    </a:cubicBezTo>
                    <a:cubicBezTo>
                      <a:pt x="514" y="826"/>
                      <a:pt x="598" y="804"/>
                      <a:pt x="692" y="788"/>
                    </a:cubicBezTo>
                    <a:cubicBezTo>
                      <a:pt x="685" y="840"/>
                      <a:pt x="680" y="894"/>
                      <a:pt x="676" y="950"/>
                    </a:cubicBezTo>
                    <a:close/>
                    <a:moveTo>
                      <a:pt x="676" y="1335"/>
                    </a:moveTo>
                    <a:lnTo>
                      <a:pt x="676" y="1335"/>
                    </a:lnTo>
                    <a:cubicBezTo>
                      <a:pt x="680" y="1391"/>
                      <a:pt x="685" y="1445"/>
                      <a:pt x="692" y="1497"/>
                    </a:cubicBezTo>
                    <a:cubicBezTo>
                      <a:pt x="598" y="1481"/>
                      <a:pt x="513" y="1459"/>
                      <a:pt x="438" y="1434"/>
                    </a:cubicBezTo>
                    <a:cubicBezTo>
                      <a:pt x="473" y="1363"/>
                      <a:pt x="518" y="1288"/>
                      <a:pt x="573" y="1210"/>
                    </a:cubicBezTo>
                    <a:cubicBezTo>
                      <a:pt x="605" y="1252"/>
                      <a:pt x="640" y="1294"/>
                      <a:pt x="676" y="1335"/>
                    </a:cubicBezTo>
                    <a:close/>
                    <a:moveTo>
                      <a:pt x="670" y="1204"/>
                    </a:moveTo>
                    <a:lnTo>
                      <a:pt x="670" y="1204"/>
                    </a:lnTo>
                    <a:cubicBezTo>
                      <a:pt x="654" y="1183"/>
                      <a:pt x="637" y="1163"/>
                      <a:pt x="622" y="1142"/>
                    </a:cubicBezTo>
                    <a:cubicBezTo>
                      <a:pt x="637" y="1122"/>
                      <a:pt x="653" y="1101"/>
                      <a:pt x="670" y="1080"/>
                    </a:cubicBezTo>
                    <a:cubicBezTo>
                      <a:pt x="670" y="1101"/>
                      <a:pt x="669" y="1122"/>
                      <a:pt x="669" y="1143"/>
                    </a:cubicBezTo>
                    <a:cubicBezTo>
                      <a:pt x="669" y="1163"/>
                      <a:pt x="670" y="1184"/>
                      <a:pt x="670" y="1204"/>
                    </a:cubicBezTo>
                    <a:close/>
                    <a:moveTo>
                      <a:pt x="391" y="392"/>
                    </a:moveTo>
                    <a:lnTo>
                      <a:pt x="391" y="392"/>
                    </a:lnTo>
                    <a:cubicBezTo>
                      <a:pt x="421" y="361"/>
                      <a:pt x="468" y="345"/>
                      <a:pt x="528" y="345"/>
                    </a:cubicBezTo>
                    <a:cubicBezTo>
                      <a:pt x="599" y="345"/>
                      <a:pt x="685" y="367"/>
                      <a:pt x="778" y="407"/>
                    </a:cubicBezTo>
                    <a:cubicBezTo>
                      <a:pt x="747" y="495"/>
                      <a:pt x="722" y="596"/>
                      <a:pt x="704" y="705"/>
                    </a:cubicBezTo>
                    <a:cubicBezTo>
                      <a:pt x="595" y="723"/>
                      <a:pt x="494" y="748"/>
                      <a:pt x="406" y="779"/>
                    </a:cubicBezTo>
                    <a:cubicBezTo>
                      <a:pt x="330" y="599"/>
                      <a:pt x="324" y="458"/>
                      <a:pt x="391" y="392"/>
                    </a:cubicBezTo>
                    <a:close/>
                    <a:moveTo>
                      <a:pt x="850" y="440"/>
                    </a:moveTo>
                    <a:lnTo>
                      <a:pt x="850" y="440"/>
                    </a:lnTo>
                    <a:cubicBezTo>
                      <a:pt x="922" y="476"/>
                      <a:pt x="997" y="521"/>
                      <a:pt x="1074" y="574"/>
                    </a:cubicBezTo>
                    <a:cubicBezTo>
                      <a:pt x="1032" y="606"/>
                      <a:pt x="990" y="641"/>
                      <a:pt x="949" y="677"/>
                    </a:cubicBezTo>
                    <a:cubicBezTo>
                      <a:pt x="893" y="681"/>
                      <a:pt x="839" y="686"/>
                      <a:pt x="787" y="693"/>
                    </a:cubicBezTo>
                    <a:cubicBezTo>
                      <a:pt x="804" y="599"/>
                      <a:pt x="825" y="514"/>
                      <a:pt x="850" y="440"/>
                    </a:cubicBezTo>
                    <a:close/>
                    <a:moveTo>
                      <a:pt x="1142" y="80"/>
                    </a:moveTo>
                    <a:lnTo>
                      <a:pt x="1142" y="80"/>
                    </a:lnTo>
                    <a:cubicBezTo>
                      <a:pt x="1235" y="80"/>
                      <a:pt x="1331" y="184"/>
                      <a:pt x="1405" y="364"/>
                    </a:cubicBezTo>
                    <a:cubicBezTo>
                      <a:pt x="1320" y="406"/>
                      <a:pt x="1231" y="460"/>
                      <a:pt x="1142" y="524"/>
                    </a:cubicBezTo>
                    <a:cubicBezTo>
                      <a:pt x="1052" y="460"/>
                      <a:pt x="963" y="406"/>
                      <a:pt x="878" y="364"/>
                    </a:cubicBezTo>
                    <a:cubicBezTo>
                      <a:pt x="952" y="184"/>
                      <a:pt x="1049" y="80"/>
                      <a:pt x="1142" y="80"/>
                    </a:cubicBezTo>
                    <a:close/>
                    <a:moveTo>
                      <a:pt x="1496" y="693"/>
                    </a:moveTo>
                    <a:lnTo>
                      <a:pt x="1496" y="693"/>
                    </a:lnTo>
                    <a:cubicBezTo>
                      <a:pt x="1444" y="686"/>
                      <a:pt x="1390" y="681"/>
                      <a:pt x="1335" y="677"/>
                    </a:cubicBezTo>
                    <a:cubicBezTo>
                      <a:pt x="1293" y="641"/>
                      <a:pt x="1251" y="606"/>
                      <a:pt x="1210" y="574"/>
                    </a:cubicBezTo>
                    <a:cubicBezTo>
                      <a:pt x="1286" y="521"/>
                      <a:pt x="1361" y="476"/>
                      <a:pt x="1433" y="440"/>
                    </a:cubicBezTo>
                    <a:cubicBezTo>
                      <a:pt x="1458" y="514"/>
                      <a:pt x="1480" y="599"/>
                      <a:pt x="1496" y="693"/>
                    </a:cubicBezTo>
                    <a:close/>
                    <a:moveTo>
                      <a:pt x="1431" y="765"/>
                    </a:moveTo>
                    <a:lnTo>
                      <a:pt x="1431" y="765"/>
                    </a:lnTo>
                    <a:cubicBezTo>
                      <a:pt x="1458" y="768"/>
                      <a:pt x="1484" y="771"/>
                      <a:pt x="1509" y="775"/>
                    </a:cubicBezTo>
                    <a:cubicBezTo>
                      <a:pt x="1513" y="800"/>
                      <a:pt x="1516" y="826"/>
                      <a:pt x="1519" y="853"/>
                    </a:cubicBezTo>
                    <a:cubicBezTo>
                      <a:pt x="1505" y="838"/>
                      <a:pt x="1490" y="823"/>
                      <a:pt x="1476" y="809"/>
                    </a:cubicBezTo>
                    <a:cubicBezTo>
                      <a:pt x="1461" y="794"/>
                      <a:pt x="1446" y="779"/>
                      <a:pt x="1431" y="765"/>
                    </a:cubicBezTo>
                    <a:close/>
                    <a:moveTo>
                      <a:pt x="1081" y="671"/>
                    </a:moveTo>
                    <a:lnTo>
                      <a:pt x="1081" y="671"/>
                    </a:lnTo>
                    <a:cubicBezTo>
                      <a:pt x="1101" y="655"/>
                      <a:pt x="1121" y="639"/>
                      <a:pt x="1142" y="623"/>
                    </a:cubicBezTo>
                    <a:cubicBezTo>
                      <a:pt x="1162" y="639"/>
                      <a:pt x="1182" y="655"/>
                      <a:pt x="1203" y="671"/>
                    </a:cubicBezTo>
                    <a:cubicBezTo>
                      <a:pt x="1182" y="670"/>
                      <a:pt x="1162" y="670"/>
                      <a:pt x="1142" y="670"/>
                    </a:cubicBezTo>
                    <a:cubicBezTo>
                      <a:pt x="1121" y="670"/>
                      <a:pt x="1101" y="670"/>
                      <a:pt x="1081" y="671"/>
                    </a:cubicBezTo>
                    <a:close/>
                    <a:moveTo>
                      <a:pt x="764" y="853"/>
                    </a:moveTo>
                    <a:lnTo>
                      <a:pt x="764" y="853"/>
                    </a:lnTo>
                    <a:cubicBezTo>
                      <a:pt x="767" y="826"/>
                      <a:pt x="770" y="800"/>
                      <a:pt x="774" y="775"/>
                    </a:cubicBezTo>
                    <a:cubicBezTo>
                      <a:pt x="799" y="771"/>
                      <a:pt x="826" y="768"/>
                      <a:pt x="852" y="765"/>
                    </a:cubicBezTo>
                    <a:cubicBezTo>
                      <a:pt x="837" y="779"/>
                      <a:pt x="822" y="794"/>
                      <a:pt x="808" y="809"/>
                    </a:cubicBezTo>
                    <a:cubicBezTo>
                      <a:pt x="793" y="823"/>
                      <a:pt x="779" y="838"/>
                      <a:pt x="764" y="853"/>
                    </a:cubicBezTo>
                    <a:close/>
                    <a:moveTo>
                      <a:pt x="852" y="1520"/>
                    </a:moveTo>
                    <a:lnTo>
                      <a:pt x="852" y="1520"/>
                    </a:lnTo>
                    <a:cubicBezTo>
                      <a:pt x="826" y="1517"/>
                      <a:pt x="799" y="1514"/>
                      <a:pt x="774" y="1510"/>
                    </a:cubicBezTo>
                    <a:cubicBezTo>
                      <a:pt x="770" y="1485"/>
                      <a:pt x="767" y="1459"/>
                      <a:pt x="764" y="1432"/>
                    </a:cubicBezTo>
                    <a:cubicBezTo>
                      <a:pt x="779" y="1447"/>
                      <a:pt x="793" y="1462"/>
                      <a:pt x="808" y="1476"/>
                    </a:cubicBezTo>
                    <a:cubicBezTo>
                      <a:pt x="822" y="1491"/>
                      <a:pt x="837" y="1506"/>
                      <a:pt x="852" y="1520"/>
                    </a:cubicBezTo>
                    <a:close/>
                    <a:moveTo>
                      <a:pt x="1203" y="1614"/>
                    </a:moveTo>
                    <a:lnTo>
                      <a:pt x="1203" y="1614"/>
                    </a:lnTo>
                    <a:cubicBezTo>
                      <a:pt x="1182" y="1630"/>
                      <a:pt x="1162" y="1646"/>
                      <a:pt x="1142" y="1662"/>
                    </a:cubicBezTo>
                    <a:cubicBezTo>
                      <a:pt x="1121" y="1646"/>
                      <a:pt x="1101" y="1630"/>
                      <a:pt x="1081" y="1614"/>
                    </a:cubicBezTo>
                    <a:cubicBezTo>
                      <a:pt x="1101" y="1615"/>
                      <a:pt x="1121" y="1615"/>
                      <a:pt x="1142" y="1615"/>
                    </a:cubicBezTo>
                    <a:cubicBezTo>
                      <a:pt x="1162" y="1615"/>
                      <a:pt x="1182" y="1615"/>
                      <a:pt x="1203" y="1614"/>
                    </a:cubicBezTo>
                    <a:close/>
                    <a:moveTo>
                      <a:pt x="1519" y="1432"/>
                    </a:moveTo>
                    <a:lnTo>
                      <a:pt x="1519" y="1432"/>
                    </a:lnTo>
                    <a:cubicBezTo>
                      <a:pt x="1516" y="1459"/>
                      <a:pt x="1513" y="1485"/>
                      <a:pt x="1509" y="1510"/>
                    </a:cubicBezTo>
                    <a:cubicBezTo>
                      <a:pt x="1484" y="1514"/>
                      <a:pt x="1458" y="1517"/>
                      <a:pt x="1431" y="1520"/>
                    </a:cubicBezTo>
                    <a:cubicBezTo>
                      <a:pt x="1446" y="1506"/>
                      <a:pt x="1461" y="1491"/>
                      <a:pt x="1476" y="1476"/>
                    </a:cubicBezTo>
                    <a:cubicBezTo>
                      <a:pt x="1490" y="1462"/>
                      <a:pt x="1505" y="1447"/>
                      <a:pt x="1519" y="1432"/>
                    </a:cubicBezTo>
                    <a:close/>
                    <a:moveTo>
                      <a:pt x="1419" y="1420"/>
                    </a:moveTo>
                    <a:lnTo>
                      <a:pt x="1419" y="1420"/>
                    </a:lnTo>
                    <a:cubicBezTo>
                      <a:pt x="1381" y="1458"/>
                      <a:pt x="1342" y="1495"/>
                      <a:pt x="1302" y="1530"/>
                    </a:cubicBezTo>
                    <a:cubicBezTo>
                      <a:pt x="1250" y="1533"/>
                      <a:pt x="1197" y="1535"/>
                      <a:pt x="1142" y="1535"/>
                    </a:cubicBezTo>
                    <a:cubicBezTo>
                      <a:pt x="1087" y="1535"/>
                      <a:pt x="1033" y="1533"/>
                      <a:pt x="981" y="1530"/>
                    </a:cubicBezTo>
                    <a:cubicBezTo>
                      <a:pt x="942" y="1495"/>
                      <a:pt x="903" y="1458"/>
                      <a:pt x="864" y="1420"/>
                    </a:cubicBezTo>
                    <a:cubicBezTo>
                      <a:pt x="826" y="1381"/>
                      <a:pt x="789" y="1342"/>
                      <a:pt x="754" y="1303"/>
                    </a:cubicBezTo>
                    <a:cubicBezTo>
                      <a:pt x="751" y="1251"/>
                      <a:pt x="749" y="1198"/>
                      <a:pt x="749" y="1143"/>
                    </a:cubicBezTo>
                    <a:cubicBezTo>
                      <a:pt x="749" y="1087"/>
                      <a:pt x="751" y="1034"/>
                      <a:pt x="754" y="982"/>
                    </a:cubicBezTo>
                    <a:cubicBezTo>
                      <a:pt x="789" y="943"/>
                      <a:pt x="825" y="904"/>
                      <a:pt x="864" y="865"/>
                    </a:cubicBezTo>
                    <a:cubicBezTo>
                      <a:pt x="903" y="827"/>
                      <a:pt x="942" y="790"/>
                      <a:pt x="981" y="755"/>
                    </a:cubicBezTo>
                    <a:cubicBezTo>
                      <a:pt x="1033" y="752"/>
                      <a:pt x="1087" y="750"/>
                      <a:pt x="1142" y="750"/>
                    </a:cubicBezTo>
                    <a:cubicBezTo>
                      <a:pt x="1197" y="750"/>
                      <a:pt x="1250" y="752"/>
                      <a:pt x="1302" y="755"/>
                    </a:cubicBezTo>
                    <a:cubicBezTo>
                      <a:pt x="1342" y="790"/>
                      <a:pt x="1381" y="827"/>
                      <a:pt x="1419" y="865"/>
                    </a:cubicBezTo>
                    <a:cubicBezTo>
                      <a:pt x="1458" y="904"/>
                      <a:pt x="1495" y="943"/>
                      <a:pt x="1529" y="982"/>
                    </a:cubicBezTo>
                    <a:cubicBezTo>
                      <a:pt x="1532" y="1034"/>
                      <a:pt x="1534" y="1087"/>
                      <a:pt x="1534" y="1143"/>
                    </a:cubicBezTo>
                    <a:cubicBezTo>
                      <a:pt x="1534" y="1198"/>
                      <a:pt x="1532" y="1251"/>
                      <a:pt x="1529" y="1303"/>
                    </a:cubicBezTo>
                    <a:cubicBezTo>
                      <a:pt x="1494" y="1342"/>
                      <a:pt x="1457" y="1381"/>
                      <a:pt x="1419" y="1420"/>
                    </a:cubicBezTo>
                    <a:close/>
                    <a:moveTo>
                      <a:pt x="1710" y="1075"/>
                    </a:moveTo>
                    <a:lnTo>
                      <a:pt x="1710" y="1075"/>
                    </a:lnTo>
                    <a:cubicBezTo>
                      <a:pt x="1678" y="1033"/>
                      <a:pt x="1644" y="991"/>
                      <a:pt x="1607" y="950"/>
                    </a:cubicBezTo>
                    <a:cubicBezTo>
                      <a:pt x="1604" y="894"/>
                      <a:pt x="1598" y="840"/>
                      <a:pt x="1591" y="788"/>
                    </a:cubicBezTo>
                    <a:cubicBezTo>
                      <a:pt x="1685" y="804"/>
                      <a:pt x="1770" y="826"/>
                      <a:pt x="1844" y="851"/>
                    </a:cubicBezTo>
                    <a:cubicBezTo>
                      <a:pt x="1808" y="924"/>
                      <a:pt x="1763" y="999"/>
                      <a:pt x="1710" y="1075"/>
                    </a:cubicBezTo>
                    <a:close/>
                    <a:moveTo>
                      <a:pt x="1711" y="1210"/>
                    </a:moveTo>
                    <a:lnTo>
                      <a:pt x="1711" y="1210"/>
                    </a:lnTo>
                    <a:cubicBezTo>
                      <a:pt x="1765" y="1288"/>
                      <a:pt x="1810" y="1363"/>
                      <a:pt x="1845" y="1434"/>
                    </a:cubicBezTo>
                    <a:cubicBezTo>
                      <a:pt x="1770" y="1459"/>
                      <a:pt x="1685" y="1481"/>
                      <a:pt x="1591" y="1497"/>
                    </a:cubicBezTo>
                    <a:cubicBezTo>
                      <a:pt x="1598" y="1445"/>
                      <a:pt x="1604" y="1391"/>
                      <a:pt x="1607" y="1335"/>
                    </a:cubicBezTo>
                    <a:cubicBezTo>
                      <a:pt x="1644" y="1294"/>
                      <a:pt x="1678" y="1252"/>
                      <a:pt x="1711" y="1210"/>
                    </a:cubicBezTo>
                    <a:close/>
                    <a:moveTo>
                      <a:pt x="1613" y="1080"/>
                    </a:moveTo>
                    <a:lnTo>
                      <a:pt x="1613" y="1080"/>
                    </a:lnTo>
                    <a:cubicBezTo>
                      <a:pt x="1630" y="1101"/>
                      <a:pt x="1646" y="1122"/>
                      <a:pt x="1661" y="1142"/>
                    </a:cubicBezTo>
                    <a:cubicBezTo>
                      <a:pt x="1646" y="1163"/>
                      <a:pt x="1630" y="1183"/>
                      <a:pt x="1613" y="1204"/>
                    </a:cubicBezTo>
                    <a:cubicBezTo>
                      <a:pt x="1614" y="1184"/>
                      <a:pt x="1614" y="1163"/>
                      <a:pt x="1614" y="1143"/>
                    </a:cubicBezTo>
                    <a:cubicBezTo>
                      <a:pt x="1614" y="1122"/>
                      <a:pt x="1614" y="1101"/>
                      <a:pt x="1613" y="1080"/>
                    </a:cubicBezTo>
                    <a:close/>
                    <a:moveTo>
                      <a:pt x="1756" y="345"/>
                    </a:moveTo>
                    <a:lnTo>
                      <a:pt x="1756" y="345"/>
                    </a:lnTo>
                    <a:cubicBezTo>
                      <a:pt x="1816" y="345"/>
                      <a:pt x="1862" y="361"/>
                      <a:pt x="1893" y="392"/>
                    </a:cubicBezTo>
                    <a:cubicBezTo>
                      <a:pt x="1959" y="458"/>
                      <a:pt x="1953" y="599"/>
                      <a:pt x="1878" y="779"/>
                    </a:cubicBezTo>
                    <a:cubicBezTo>
                      <a:pt x="1789" y="748"/>
                      <a:pt x="1689" y="723"/>
                      <a:pt x="1579" y="705"/>
                    </a:cubicBezTo>
                    <a:cubicBezTo>
                      <a:pt x="1561" y="596"/>
                      <a:pt x="1536" y="495"/>
                      <a:pt x="1505" y="407"/>
                    </a:cubicBezTo>
                    <a:cubicBezTo>
                      <a:pt x="1599" y="367"/>
                      <a:pt x="1684" y="345"/>
                      <a:pt x="1756" y="345"/>
                    </a:cubicBezTo>
                    <a:close/>
                    <a:moveTo>
                      <a:pt x="1952" y="807"/>
                    </a:moveTo>
                    <a:lnTo>
                      <a:pt x="1952" y="807"/>
                    </a:lnTo>
                    <a:cubicBezTo>
                      <a:pt x="2042" y="594"/>
                      <a:pt x="2041" y="427"/>
                      <a:pt x="1949" y="335"/>
                    </a:cubicBezTo>
                    <a:cubicBezTo>
                      <a:pt x="1903" y="289"/>
                      <a:pt x="1838" y="265"/>
                      <a:pt x="1756" y="265"/>
                    </a:cubicBezTo>
                    <a:cubicBezTo>
                      <a:pt x="1675" y="265"/>
                      <a:pt x="1580" y="289"/>
                      <a:pt x="1477" y="332"/>
                    </a:cubicBezTo>
                    <a:cubicBezTo>
                      <a:pt x="1392" y="126"/>
                      <a:pt x="1274" y="0"/>
                      <a:pt x="1142" y="0"/>
                    </a:cubicBezTo>
                    <a:cubicBezTo>
                      <a:pt x="1009" y="0"/>
                      <a:pt x="891" y="126"/>
                      <a:pt x="806" y="332"/>
                    </a:cubicBezTo>
                    <a:cubicBezTo>
                      <a:pt x="704" y="289"/>
                      <a:pt x="609" y="265"/>
                      <a:pt x="528" y="265"/>
                    </a:cubicBezTo>
                    <a:cubicBezTo>
                      <a:pt x="446" y="265"/>
                      <a:pt x="380" y="289"/>
                      <a:pt x="334" y="335"/>
                    </a:cubicBezTo>
                    <a:cubicBezTo>
                      <a:pt x="242" y="427"/>
                      <a:pt x="242" y="594"/>
                      <a:pt x="331" y="807"/>
                    </a:cubicBezTo>
                    <a:cubicBezTo>
                      <a:pt x="125" y="892"/>
                      <a:pt x="0" y="1010"/>
                      <a:pt x="0" y="1143"/>
                    </a:cubicBezTo>
                    <a:cubicBezTo>
                      <a:pt x="0" y="1275"/>
                      <a:pt x="125" y="1393"/>
                      <a:pt x="331" y="1478"/>
                    </a:cubicBezTo>
                    <a:cubicBezTo>
                      <a:pt x="246" y="1684"/>
                      <a:pt x="240" y="1856"/>
                      <a:pt x="334" y="1950"/>
                    </a:cubicBezTo>
                    <a:cubicBezTo>
                      <a:pt x="380" y="1996"/>
                      <a:pt x="446" y="2020"/>
                      <a:pt x="528" y="2020"/>
                    </a:cubicBezTo>
                    <a:cubicBezTo>
                      <a:pt x="609" y="2020"/>
                      <a:pt x="704" y="1996"/>
                      <a:pt x="806" y="1953"/>
                    </a:cubicBezTo>
                    <a:cubicBezTo>
                      <a:pt x="891" y="2159"/>
                      <a:pt x="1009" y="2284"/>
                      <a:pt x="1142" y="2284"/>
                    </a:cubicBezTo>
                    <a:cubicBezTo>
                      <a:pt x="1274" y="2284"/>
                      <a:pt x="1392" y="2159"/>
                      <a:pt x="1477" y="1953"/>
                    </a:cubicBezTo>
                    <a:cubicBezTo>
                      <a:pt x="1580" y="1996"/>
                      <a:pt x="1675" y="2020"/>
                      <a:pt x="1756" y="2020"/>
                    </a:cubicBezTo>
                    <a:cubicBezTo>
                      <a:pt x="1838" y="2020"/>
                      <a:pt x="1903" y="1996"/>
                      <a:pt x="1949" y="1950"/>
                    </a:cubicBezTo>
                    <a:cubicBezTo>
                      <a:pt x="2043" y="1856"/>
                      <a:pt x="2038" y="1684"/>
                      <a:pt x="1952" y="1478"/>
                    </a:cubicBezTo>
                    <a:cubicBezTo>
                      <a:pt x="2158" y="1393"/>
                      <a:pt x="2284" y="1275"/>
                      <a:pt x="2284" y="1143"/>
                    </a:cubicBezTo>
                    <a:cubicBezTo>
                      <a:pt x="2284" y="1010"/>
                      <a:pt x="2158" y="892"/>
                      <a:pt x="1952" y="80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20"/>
              <p:cNvSpPr/>
              <p:nvPr userDrawn="1"/>
            </p:nvSpPr>
            <p:spPr bwMode="auto">
              <a:xfrm>
                <a:off x="7021513" y="5929313"/>
                <a:ext cx="177800" cy="177800"/>
              </a:xfrm>
              <a:custGeom>
                <a:avLst/>
                <a:gdLst>
                  <a:gd name="T0" fmla="*/ 120 w 240"/>
                  <a:gd name="T1" fmla="*/ 0 h 240"/>
                  <a:gd name="T2" fmla="*/ 120 w 240"/>
                  <a:gd name="T3" fmla="*/ 0 h 240"/>
                  <a:gd name="T4" fmla="*/ 0 w 240"/>
                  <a:gd name="T5" fmla="*/ 120 h 240"/>
                  <a:gd name="T6" fmla="*/ 120 w 240"/>
                  <a:gd name="T7" fmla="*/ 240 h 240"/>
                  <a:gd name="T8" fmla="*/ 240 w 240"/>
                  <a:gd name="T9" fmla="*/ 120 h 240"/>
                  <a:gd name="T10" fmla="*/ 120 w 24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120" y="0"/>
                    </a:moveTo>
                    <a:lnTo>
                      <a:pt x="120" y="0"/>
                    </a:lnTo>
                    <a:cubicBezTo>
                      <a:pt x="53" y="0"/>
                      <a:pt x="0" y="53"/>
                      <a:pt x="0" y="120"/>
                    </a:cubicBezTo>
                    <a:cubicBezTo>
                      <a:pt x="0" y="186"/>
                      <a:pt x="53" y="240"/>
                      <a:pt x="120" y="240"/>
                    </a:cubicBezTo>
                    <a:cubicBezTo>
                      <a:pt x="186" y="240"/>
                      <a:pt x="240" y="186"/>
                      <a:pt x="240" y="120"/>
                    </a:cubicBezTo>
                    <a:cubicBezTo>
                      <a:pt x="240" y="53"/>
                      <a:pt x="186" y="0"/>
                      <a:pt x="12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44" name="Freeform 7"/>
            <p:cNvSpPr>
              <a:spLocks noEditPoints="1"/>
            </p:cNvSpPr>
            <p:nvPr/>
          </p:nvSpPr>
          <p:spPr bwMode="auto">
            <a:xfrm rot="20132266">
              <a:off x="-1257123" y="4798205"/>
              <a:ext cx="1277233" cy="931381"/>
            </a:xfrm>
            <a:custGeom>
              <a:avLst/>
              <a:gdLst>
                <a:gd name="T0" fmla="*/ 1034 w 2022"/>
                <a:gd name="T1" fmla="*/ 210 h 1466"/>
                <a:gd name="T2" fmla="*/ 1034 w 2022"/>
                <a:gd name="T3" fmla="*/ 210 h 1466"/>
                <a:gd name="T4" fmla="*/ 1395 w 2022"/>
                <a:gd name="T5" fmla="*/ 46 h 1466"/>
                <a:gd name="T6" fmla="*/ 1487 w 2022"/>
                <a:gd name="T7" fmla="*/ 40 h 1466"/>
                <a:gd name="T8" fmla="*/ 1888 w 2022"/>
                <a:gd name="T9" fmla="*/ 99 h 1466"/>
                <a:gd name="T10" fmla="*/ 1888 w 2022"/>
                <a:gd name="T11" fmla="*/ 1249 h 1466"/>
                <a:gd name="T12" fmla="*/ 1467 w 2022"/>
                <a:gd name="T13" fmla="*/ 1137 h 1466"/>
                <a:gd name="T14" fmla="*/ 1397 w 2022"/>
                <a:gd name="T15" fmla="*/ 1132 h 1466"/>
                <a:gd name="T16" fmla="*/ 1034 w 2022"/>
                <a:gd name="T17" fmla="*/ 1232 h 1466"/>
                <a:gd name="T18" fmla="*/ 1034 w 2022"/>
                <a:gd name="T19" fmla="*/ 210 h 1466"/>
                <a:gd name="T20" fmla="*/ 134 w 2022"/>
                <a:gd name="T21" fmla="*/ 99 h 1466"/>
                <a:gd name="T22" fmla="*/ 134 w 2022"/>
                <a:gd name="T23" fmla="*/ 99 h 1466"/>
                <a:gd name="T24" fmla="*/ 534 w 2022"/>
                <a:gd name="T25" fmla="*/ 40 h 1466"/>
                <a:gd name="T26" fmla="*/ 626 w 2022"/>
                <a:gd name="T27" fmla="*/ 46 h 1466"/>
                <a:gd name="T28" fmla="*/ 988 w 2022"/>
                <a:gd name="T29" fmla="*/ 210 h 1466"/>
                <a:gd name="T30" fmla="*/ 988 w 2022"/>
                <a:gd name="T31" fmla="*/ 1232 h 1466"/>
                <a:gd name="T32" fmla="*/ 625 w 2022"/>
                <a:gd name="T33" fmla="*/ 1132 h 1466"/>
                <a:gd name="T34" fmla="*/ 555 w 2022"/>
                <a:gd name="T35" fmla="*/ 1137 h 1466"/>
                <a:gd name="T36" fmla="*/ 134 w 2022"/>
                <a:gd name="T37" fmla="*/ 1249 h 1466"/>
                <a:gd name="T38" fmla="*/ 134 w 2022"/>
                <a:gd name="T39" fmla="*/ 99 h 1466"/>
                <a:gd name="T40" fmla="*/ 1928 w 2022"/>
                <a:gd name="T41" fmla="*/ 203 h 1466"/>
                <a:gd name="T42" fmla="*/ 1928 w 2022"/>
                <a:gd name="T43" fmla="*/ 203 h 1466"/>
                <a:gd name="T44" fmla="*/ 1928 w 2022"/>
                <a:gd name="T45" fmla="*/ 68 h 1466"/>
                <a:gd name="T46" fmla="*/ 1487 w 2022"/>
                <a:gd name="T47" fmla="*/ 0 h 1466"/>
                <a:gd name="T48" fmla="*/ 1390 w 2022"/>
                <a:gd name="T49" fmla="*/ 6 h 1466"/>
                <a:gd name="T50" fmla="*/ 1011 w 2022"/>
                <a:gd name="T51" fmla="*/ 177 h 1466"/>
                <a:gd name="T52" fmla="*/ 632 w 2022"/>
                <a:gd name="T53" fmla="*/ 6 h 1466"/>
                <a:gd name="T54" fmla="*/ 534 w 2022"/>
                <a:gd name="T55" fmla="*/ 0 h 1466"/>
                <a:gd name="T56" fmla="*/ 94 w 2022"/>
                <a:gd name="T57" fmla="*/ 68 h 1466"/>
                <a:gd name="T58" fmla="*/ 94 w 2022"/>
                <a:gd name="T59" fmla="*/ 203 h 1466"/>
                <a:gd name="T60" fmla="*/ 0 w 2022"/>
                <a:gd name="T61" fmla="*/ 227 h 1466"/>
                <a:gd name="T62" fmla="*/ 0 w 2022"/>
                <a:gd name="T63" fmla="*/ 1466 h 1466"/>
                <a:gd name="T64" fmla="*/ 467 w 2022"/>
                <a:gd name="T65" fmla="*/ 1335 h 1466"/>
                <a:gd name="T66" fmla="*/ 905 w 2022"/>
                <a:gd name="T67" fmla="*/ 1412 h 1466"/>
                <a:gd name="T68" fmla="*/ 905 w 2022"/>
                <a:gd name="T69" fmla="*/ 1466 h 1466"/>
                <a:gd name="T70" fmla="*/ 1116 w 2022"/>
                <a:gd name="T71" fmla="*/ 1466 h 1466"/>
                <a:gd name="T72" fmla="*/ 1116 w 2022"/>
                <a:gd name="T73" fmla="*/ 1412 h 1466"/>
                <a:gd name="T74" fmla="*/ 1555 w 2022"/>
                <a:gd name="T75" fmla="*/ 1335 h 1466"/>
                <a:gd name="T76" fmla="*/ 2022 w 2022"/>
                <a:gd name="T77" fmla="*/ 1466 h 1466"/>
                <a:gd name="T78" fmla="*/ 2022 w 2022"/>
                <a:gd name="T79" fmla="*/ 227 h 1466"/>
                <a:gd name="T80" fmla="*/ 1928 w 2022"/>
                <a:gd name="T81" fmla="*/ 203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2" h="1466">
                  <a:moveTo>
                    <a:pt x="1034" y="210"/>
                  </a:moveTo>
                  <a:lnTo>
                    <a:pt x="1034" y="210"/>
                  </a:lnTo>
                  <a:cubicBezTo>
                    <a:pt x="1077" y="175"/>
                    <a:pt x="1220" y="68"/>
                    <a:pt x="1395" y="46"/>
                  </a:cubicBezTo>
                  <a:cubicBezTo>
                    <a:pt x="1423" y="42"/>
                    <a:pt x="1454" y="40"/>
                    <a:pt x="1487" y="40"/>
                  </a:cubicBezTo>
                  <a:cubicBezTo>
                    <a:pt x="1645" y="40"/>
                    <a:pt x="1820" y="81"/>
                    <a:pt x="1888" y="99"/>
                  </a:cubicBezTo>
                  <a:lnTo>
                    <a:pt x="1888" y="1249"/>
                  </a:lnTo>
                  <a:cubicBezTo>
                    <a:pt x="1803" y="1218"/>
                    <a:pt x="1631" y="1161"/>
                    <a:pt x="1467" y="1137"/>
                  </a:cubicBezTo>
                  <a:cubicBezTo>
                    <a:pt x="1445" y="1134"/>
                    <a:pt x="1421" y="1132"/>
                    <a:pt x="1397" y="1132"/>
                  </a:cubicBezTo>
                  <a:cubicBezTo>
                    <a:pt x="1252" y="1132"/>
                    <a:pt x="1112" y="1192"/>
                    <a:pt x="1034" y="1232"/>
                  </a:cubicBezTo>
                  <a:lnTo>
                    <a:pt x="1034" y="210"/>
                  </a:lnTo>
                  <a:close/>
                  <a:moveTo>
                    <a:pt x="134" y="99"/>
                  </a:moveTo>
                  <a:lnTo>
                    <a:pt x="134" y="99"/>
                  </a:lnTo>
                  <a:cubicBezTo>
                    <a:pt x="201" y="81"/>
                    <a:pt x="376" y="40"/>
                    <a:pt x="534" y="40"/>
                  </a:cubicBezTo>
                  <a:cubicBezTo>
                    <a:pt x="568" y="40"/>
                    <a:pt x="599" y="42"/>
                    <a:pt x="626" y="46"/>
                  </a:cubicBezTo>
                  <a:cubicBezTo>
                    <a:pt x="802" y="68"/>
                    <a:pt x="945" y="175"/>
                    <a:pt x="988" y="210"/>
                  </a:cubicBezTo>
                  <a:lnTo>
                    <a:pt x="988" y="1232"/>
                  </a:lnTo>
                  <a:cubicBezTo>
                    <a:pt x="910" y="1192"/>
                    <a:pt x="770" y="1132"/>
                    <a:pt x="625" y="1132"/>
                  </a:cubicBezTo>
                  <a:cubicBezTo>
                    <a:pt x="601" y="1132"/>
                    <a:pt x="577" y="1134"/>
                    <a:pt x="555" y="1137"/>
                  </a:cubicBezTo>
                  <a:cubicBezTo>
                    <a:pt x="391" y="1161"/>
                    <a:pt x="219" y="1218"/>
                    <a:pt x="134" y="1249"/>
                  </a:cubicBezTo>
                  <a:lnTo>
                    <a:pt x="134" y="99"/>
                  </a:lnTo>
                  <a:close/>
                  <a:moveTo>
                    <a:pt x="1928" y="203"/>
                  </a:moveTo>
                  <a:lnTo>
                    <a:pt x="1928" y="203"/>
                  </a:lnTo>
                  <a:lnTo>
                    <a:pt x="1928" y="68"/>
                  </a:lnTo>
                  <a:cubicBezTo>
                    <a:pt x="1928" y="68"/>
                    <a:pt x="1696" y="0"/>
                    <a:pt x="1487" y="0"/>
                  </a:cubicBezTo>
                  <a:cubicBezTo>
                    <a:pt x="1454" y="0"/>
                    <a:pt x="1421" y="2"/>
                    <a:pt x="1390" y="6"/>
                  </a:cubicBezTo>
                  <a:cubicBezTo>
                    <a:pt x="1207" y="30"/>
                    <a:pt x="1059" y="138"/>
                    <a:pt x="1011" y="177"/>
                  </a:cubicBezTo>
                  <a:cubicBezTo>
                    <a:pt x="963" y="138"/>
                    <a:pt x="815" y="30"/>
                    <a:pt x="632" y="6"/>
                  </a:cubicBezTo>
                  <a:cubicBezTo>
                    <a:pt x="601" y="2"/>
                    <a:pt x="568" y="0"/>
                    <a:pt x="534" y="0"/>
                  </a:cubicBezTo>
                  <a:cubicBezTo>
                    <a:pt x="326" y="0"/>
                    <a:pt x="94" y="68"/>
                    <a:pt x="94" y="68"/>
                  </a:cubicBezTo>
                  <a:lnTo>
                    <a:pt x="94" y="203"/>
                  </a:lnTo>
                  <a:cubicBezTo>
                    <a:pt x="36" y="216"/>
                    <a:pt x="0" y="227"/>
                    <a:pt x="0" y="227"/>
                  </a:cubicBezTo>
                  <a:lnTo>
                    <a:pt x="0" y="1466"/>
                  </a:lnTo>
                  <a:cubicBezTo>
                    <a:pt x="0" y="1466"/>
                    <a:pt x="243" y="1368"/>
                    <a:pt x="467" y="1335"/>
                  </a:cubicBezTo>
                  <a:cubicBezTo>
                    <a:pt x="605" y="1315"/>
                    <a:pt x="787" y="1368"/>
                    <a:pt x="905" y="1412"/>
                  </a:cubicBezTo>
                  <a:lnTo>
                    <a:pt x="905" y="1466"/>
                  </a:lnTo>
                  <a:lnTo>
                    <a:pt x="1116" y="1466"/>
                  </a:lnTo>
                  <a:lnTo>
                    <a:pt x="1116" y="1412"/>
                  </a:lnTo>
                  <a:cubicBezTo>
                    <a:pt x="1235" y="1368"/>
                    <a:pt x="1417" y="1315"/>
                    <a:pt x="1555" y="1335"/>
                  </a:cubicBezTo>
                  <a:cubicBezTo>
                    <a:pt x="1779" y="1368"/>
                    <a:pt x="2022" y="1466"/>
                    <a:pt x="2022" y="1466"/>
                  </a:cubicBezTo>
                  <a:lnTo>
                    <a:pt x="2022" y="227"/>
                  </a:lnTo>
                  <a:cubicBezTo>
                    <a:pt x="2022" y="227"/>
                    <a:pt x="1986" y="216"/>
                    <a:pt x="1928" y="2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9"/>
            <p:cNvSpPr>
              <a:spLocks noEditPoints="1"/>
            </p:cNvSpPr>
            <p:nvPr/>
          </p:nvSpPr>
          <p:spPr bwMode="auto">
            <a:xfrm>
              <a:off x="-491355" y="2831662"/>
              <a:ext cx="1135300" cy="1451430"/>
            </a:xfrm>
            <a:custGeom>
              <a:avLst/>
              <a:gdLst>
                <a:gd name="T0" fmla="*/ 449 w 1637"/>
                <a:gd name="T1" fmla="*/ 1301 h 2083"/>
                <a:gd name="T2" fmla="*/ 449 w 1637"/>
                <a:gd name="T3" fmla="*/ 1301 h 2083"/>
                <a:gd name="T4" fmla="*/ 350 w 1637"/>
                <a:gd name="T5" fmla="*/ 1276 h 2083"/>
                <a:gd name="T6" fmla="*/ 240 w 1637"/>
                <a:gd name="T7" fmla="*/ 1150 h 2083"/>
                <a:gd name="T8" fmla="*/ 273 w 1637"/>
                <a:gd name="T9" fmla="*/ 841 h 2083"/>
                <a:gd name="T10" fmla="*/ 770 w 1637"/>
                <a:gd name="T11" fmla="*/ 1055 h 2083"/>
                <a:gd name="T12" fmla="*/ 449 w 1637"/>
                <a:gd name="T13" fmla="*/ 1301 h 2083"/>
                <a:gd name="T14" fmla="*/ 1500 w 1637"/>
                <a:gd name="T15" fmla="*/ 1781 h 2083"/>
                <a:gd name="T16" fmla="*/ 1500 w 1637"/>
                <a:gd name="T17" fmla="*/ 1781 h 2083"/>
                <a:gd name="T18" fmla="*/ 1590 w 1637"/>
                <a:gd name="T19" fmla="*/ 1670 h 2083"/>
                <a:gd name="T20" fmla="*/ 1278 w 1637"/>
                <a:gd name="T21" fmla="*/ 1604 h 2083"/>
                <a:gd name="T22" fmla="*/ 1403 w 1637"/>
                <a:gd name="T23" fmla="*/ 1057 h 2083"/>
                <a:gd name="T24" fmla="*/ 1031 w 1637"/>
                <a:gd name="T25" fmla="*/ 383 h 2083"/>
                <a:gd name="T26" fmla="*/ 931 w 1637"/>
                <a:gd name="T27" fmla="*/ 92 h 2083"/>
                <a:gd name="T28" fmla="*/ 480 w 1637"/>
                <a:gd name="T29" fmla="*/ 430 h 2083"/>
                <a:gd name="T30" fmla="*/ 0 w 1637"/>
                <a:gd name="T31" fmla="*/ 723 h 2083"/>
                <a:gd name="T32" fmla="*/ 236 w 1637"/>
                <a:gd name="T33" fmla="*/ 825 h 2083"/>
                <a:gd name="T34" fmla="*/ 202 w 1637"/>
                <a:gd name="T35" fmla="*/ 1162 h 2083"/>
                <a:gd name="T36" fmla="*/ 332 w 1637"/>
                <a:gd name="T37" fmla="*/ 1312 h 2083"/>
                <a:gd name="T38" fmla="*/ 449 w 1637"/>
                <a:gd name="T39" fmla="*/ 1341 h 2083"/>
                <a:gd name="T40" fmla="*/ 807 w 1637"/>
                <a:gd name="T41" fmla="*/ 1071 h 2083"/>
                <a:gd name="T42" fmla="*/ 1003 w 1637"/>
                <a:gd name="T43" fmla="*/ 1156 h 2083"/>
                <a:gd name="T44" fmla="*/ 950 w 1637"/>
                <a:gd name="T45" fmla="*/ 626 h 2083"/>
                <a:gd name="T46" fmla="*/ 1001 w 1637"/>
                <a:gd name="T47" fmla="*/ 495 h 2083"/>
                <a:gd name="T48" fmla="*/ 1297 w 1637"/>
                <a:gd name="T49" fmla="*/ 1060 h 2083"/>
                <a:gd name="T50" fmla="*/ 1215 w 1637"/>
                <a:gd name="T51" fmla="*/ 1499 h 2083"/>
                <a:gd name="T52" fmla="*/ 1166 w 1637"/>
                <a:gd name="T53" fmla="*/ 1581 h 2083"/>
                <a:gd name="T54" fmla="*/ 920 w 1637"/>
                <a:gd name="T55" fmla="*/ 1530 h 2083"/>
                <a:gd name="T56" fmla="*/ 549 w 1637"/>
                <a:gd name="T57" fmla="*/ 1946 h 2083"/>
                <a:gd name="T58" fmla="*/ 1255 w 1637"/>
                <a:gd name="T59" fmla="*/ 2083 h 2083"/>
                <a:gd name="T60" fmla="*/ 1637 w 1637"/>
                <a:gd name="T61" fmla="*/ 1806 h 2083"/>
                <a:gd name="T62" fmla="*/ 1500 w 1637"/>
                <a:gd name="T63" fmla="*/ 1781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37" h="2083">
                  <a:moveTo>
                    <a:pt x="449" y="1301"/>
                  </a:moveTo>
                  <a:lnTo>
                    <a:pt x="449" y="1301"/>
                  </a:lnTo>
                  <a:cubicBezTo>
                    <a:pt x="416" y="1301"/>
                    <a:pt x="383" y="1292"/>
                    <a:pt x="350" y="1276"/>
                  </a:cubicBezTo>
                  <a:cubicBezTo>
                    <a:pt x="295" y="1248"/>
                    <a:pt x="258" y="1206"/>
                    <a:pt x="240" y="1150"/>
                  </a:cubicBezTo>
                  <a:cubicBezTo>
                    <a:pt x="207" y="1047"/>
                    <a:pt x="243" y="919"/>
                    <a:pt x="273" y="841"/>
                  </a:cubicBezTo>
                  <a:lnTo>
                    <a:pt x="770" y="1055"/>
                  </a:lnTo>
                  <a:cubicBezTo>
                    <a:pt x="719" y="1137"/>
                    <a:pt x="599" y="1301"/>
                    <a:pt x="449" y="1301"/>
                  </a:cubicBezTo>
                  <a:close/>
                  <a:moveTo>
                    <a:pt x="1500" y="1781"/>
                  </a:moveTo>
                  <a:lnTo>
                    <a:pt x="1500" y="1781"/>
                  </a:lnTo>
                  <a:lnTo>
                    <a:pt x="1590" y="1670"/>
                  </a:lnTo>
                  <a:lnTo>
                    <a:pt x="1278" y="1604"/>
                  </a:lnTo>
                  <a:cubicBezTo>
                    <a:pt x="1340" y="1504"/>
                    <a:pt x="1412" y="1329"/>
                    <a:pt x="1403" y="1057"/>
                  </a:cubicBezTo>
                  <a:cubicBezTo>
                    <a:pt x="1392" y="672"/>
                    <a:pt x="1130" y="453"/>
                    <a:pt x="1031" y="383"/>
                  </a:cubicBezTo>
                  <a:cubicBezTo>
                    <a:pt x="1053" y="263"/>
                    <a:pt x="1046" y="135"/>
                    <a:pt x="931" y="92"/>
                  </a:cubicBezTo>
                  <a:cubicBezTo>
                    <a:pt x="680" y="0"/>
                    <a:pt x="480" y="430"/>
                    <a:pt x="480" y="430"/>
                  </a:cubicBezTo>
                  <a:cubicBezTo>
                    <a:pt x="480" y="430"/>
                    <a:pt x="113" y="340"/>
                    <a:pt x="0" y="723"/>
                  </a:cubicBezTo>
                  <a:lnTo>
                    <a:pt x="236" y="825"/>
                  </a:lnTo>
                  <a:cubicBezTo>
                    <a:pt x="204" y="908"/>
                    <a:pt x="164" y="1046"/>
                    <a:pt x="202" y="1162"/>
                  </a:cubicBezTo>
                  <a:cubicBezTo>
                    <a:pt x="223" y="1229"/>
                    <a:pt x="267" y="1279"/>
                    <a:pt x="332" y="1312"/>
                  </a:cubicBezTo>
                  <a:cubicBezTo>
                    <a:pt x="370" y="1331"/>
                    <a:pt x="410" y="1341"/>
                    <a:pt x="449" y="1341"/>
                  </a:cubicBezTo>
                  <a:cubicBezTo>
                    <a:pt x="623" y="1341"/>
                    <a:pt x="755" y="1157"/>
                    <a:pt x="807" y="1071"/>
                  </a:cubicBezTo>
                  <a:lnTo>
                    <a:pt x="1003" y="1156"/>
                  </a:lnTo>
                  <a:cubicBezTo>
                    <a:pt x="1003" y="1156"/>
                    <a:pt x="1247" y="846"/>
                    <a:pt x="950" y="626"/>
                  </a:cubicBezTo>
                  <a:cubicBezTo>
                    <a:pt x="950" y="626"/>
                    <a:pt x="977" y="571"/>
                    <a:pt x="1001" y="495"/>
                  </a:cubicBezTo>
                  <a:cubicBezTo>
                    <a:pt x="1101" y="574"/>
                    <a:pt x="1288" y="762"/>
                    <a:pt x="1297" y="1060"/>
                  </a:cubicBezTo>
                  <a:cubicBezTo>
                    <a:pt x="1303" y="1273"/>
                    <a:pt x="1256" y="1416"/>
                    <a:pt x="1215" y="1499"/>
                  </a:cubicBezTo>
                  <a:cubicBezTo>
                    <a:pt x="1198" y="1534"/>
                    <a:pt x="1181" y="1561"/>
                    <a:pt x="1166" y="1581"/>
                  </a:cubicBezTo>
                  <a:lnTo>
                    <a:pt x="920" y="1530"/>
                  </a:lnTo>
                  <a:lnTo>
                    <a:pt x="549" y="1946"/>
                  </a:lnTo>
                  <a:lnTo>
                    <a:pt x="1255" y="2083"/>
                  </a:lnTo>
                  <a:lnTo>
                    <a:pt x="1637" y="1806"/>
                  </a:lnTo>
                  <a:lnTo>
                    <a:pt x="1500" y="17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46" name="组 45"/>
            <p:cNvGrpSpPr/>
            <p:nvPr userDrawn="1"/>
          </p:nvGrpSpPr>
          <p:grpSpPr>
            <a:xfrm rot="1396810">
              <a:off x="998952" y="3722131"/>
              <a:ext cx="337162" cy="1815987"/>
              <a:chOff x="6099175" y="2627313"/>
              <a:chExt cx="411163" cy="2214563"/>
            </a:xfrm>
            <a:grpFill/>
          </p:grpSpPr>
          <p:sp>
            <p:nvSpPr>
              <p:cNvPr id="71" name="Freeform 13"/>
              <p:cNvSpPr>
                <a:spLocks noEditPoints="1"/>
              </p:cNvSpPr>
              <p:nvPr/>
            </p:nvSpPr>
            <p:spPr bwMode="auto">
              <a:xfrm>
                <a:off x="6130131" y="3048001"/>
                <a:ext cx="349250" cy="1258888"/>
              </a:xfrm>
              <a:custGeom>
                <a:avLst/>
                <a:gdLst>
                  <a:gd name="T0" fmla="*/ 137 w 367"/>
                  <a:gd name="T1" fmla="*/ 40 h 1313"/>
                  <a:gd name="T2" fmla="*/ 137 w 367"/>
                  <a:gd name="T3" fmla="*/ 40 h 1313"/>
                  <a:gd name="T4" fmla="*/ 230 w 367"/>
                  <a:gd name="T5" fmla="*/ 40 h 1313"/>
                  <a:gd name="T6" fmla="*/ 230 w 367"/>
                  <a:gd name="T7" fmla="*/ 1273 h 1313"/>
                  <a:gd name="T8" fmla="*/ 137 w 367"/>
                  <a:gd name="T9" fmla="*/ 1273 h 1313"/>
                  <a:gd name="T10" fmla="*/ 137 w 367"/>
                  <a:gd name="T11" fmla="*/ 40 h 1313"/>
                  <a:gd name="T12" fmla="*/ 97 w 367"/>
                  <a:gd name="T13" fmla="*/ 1273 h 1313"/>
                  <a:gd name="T14" fmla="*/ 97 w 367"/>
                  <a:gd name="T15" fmla="*/ 1273 h 1313"/>
                  <a:gd name="T16" fmla="*/ 40 w 367"/>
                  <a:gd name="T17" fmla="*/ 1273 h 1313"/>
                  <a:gd name="T18" fmla="*/ 40 w 367"/>
                  <a:gd name="T19" fmla="*/ 40 h 1313"/>
                  <a:gd name="T20" fmla="*/ 97 w 367"/>
                  <a:gd name="T21" fmla="*/ 40 h 1313"/>
                  <a:gd name="T22" fmla="*/ 97 w 367"/>
                  <a:gd name="T23" fmla="*/ 1273 h 1313"/>
                  <a:gd name="T24" fmla="*/ 270 w 367"/>
                  <a:gd name="T25" fmla="*/ 40 h 1313"/>
                  <a:gd name="T26" fmla="*/ 270 w 367"/>
                  <a:gd name="T27" fmla="*/ 40 h 1313"/>
                  <a:gd name="T28" fmla="*/ 327 w 367"/>
                  <a:gd name="T29" fmla="*/ 40 h 1313"/>
                  <a:gd name="T30" fmla="*/ 327 w 367"/>
                  <a:gd name="T31" fmla="*/ 1273 h 1313"/>
                  <a:gd name="T32" fmla="*/ 270 w 367"/>
                  <a:gd name="T33" fmla="*/ 1273 h 1313"/>
                  <a:gd name="T34" fmla="*/ 270 w 367"/>
                  <a:gd name="T35" fmla="*/ 40 h 1313"/>
                  <a:gd name="T36" fmla="*/ 270 w 367"/>
                  <a:gd name="T37" fmla="*/ 1313 h 1313"/>
                  <a:gd name="T38" fmla="*/ 270 w 367"/>
                  <a:gd name="T39" fmla="*/ 1313 h 1313"/>
                  <a:gd name="T40" fmla="*/ 270 w 367"/>
                  <a:gd name="T41" fmla="*/ 1313 h 1313"/>
                  <a:gd name="T42" fmla="*/ 367 w 367"/>
                  <a:gd name="T43" fmla="*/ 1313 h 1313"/>
                  <a:gd name="T44" fmla="*/ 367 w 367"/>
                  <a:gd name="T45" fmla="*/ 0 h 1313"/>
                  <a:gd name="T46" fmla="*/ 0 w 367"/>
                  <a:gd name="T47" fmla="*/ 0 h 1313"/>
                  <a:gd name="T48" fmla="*/ 0 w 367"/>
                  <a:gd name="T49" fmla="*/ 1313 h 1313"/>
                  <a:gd name="T50" fmla="*/ 97 w 367"/>
                  <a:gd name="T51" fmla="*/ 1313 h 1313"/>
                  <a:gd name="T52" fmla="*/ 97 w 367"/>
                  <a:gd name="T53" fmla="*/ 1313 h 1313"/>
                  <a:gd name="T54" fmla="*/ 137 w 367"/>
                  <a:gd name="T55" fmla="*/ 1313 h 1313"/>
                  <a:gd name="T56" fmla="*/ 137 w 367"/>
                  <a:gd name="T57" fmla="*/ 1313 h 1313"/>
                  <a:gd name="T58" fmla="*/ 230 w 367"/>
                  <a:gd name="T59" fmla="*/ 1313 h 1313"/>
                  <a:gd name="T60" fmla="*/ 230 w 367"/>
                  <a:gd name="T61" fmla="*/ 1313 h 1313"/>
                  <a:gd name="T62" fmla="*/ 270 w 367"/>
                  <a:gd name="T63" fmla="*/ 1313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7" h="1313">
                    <a:moveTo>
                      <a:pt x="137" y="40"/>
                    </a:moveTo>
                    <a:lnTo>
                      <a:pt x="137" y="40"/>
                    </a:lnTo>
                    <a:lnTo>
                      <a:pt x="230" y="40"/>
                    </a:lnTo>
                    <a:lnTo>
                      <a:pt x="230" y="1273"/>
                    </a:lnTo>
                    <a:lnTo>
                      <a:pt x="137" y="1273"/>
                    </a:lnTo>
                    <a:lnTo>
                      <a:pt x="137" y="40"/>
                    </a:lnTo>
                    <a:close/>
                    <a:moveTo>
                      <a:pt x="97" y="1273"/>
                    </a:moveTo>
                    <a:lnTo>
                      <a:pt x="97" y="1273"/>
                    </a:lnTo>
                    <a:lnTo>
                      <a:pt x="40" y="1273"/>
                    </a:lnTo>
                    <a:lnTo>
                      <a:pt x="40" y="40"/>
                    </a:lnTo>
                    <a:lnTo>
                      <a:pt x="97" y="40"/>
                    </a:lnTo>
                    <a:lnTo>
                      <a:pt x="97" y="1273"/>
                    </a:lnTo>
                    <a:close/>
                    <a:moveTo>
                      <a:pt x="270" y="40"/>
                    </a:moveTo>
                    <a:lnTo>
                      <a:pt x="270" y="40"/>
                    </a:lnTo>
                    <a:lnTo>
                      <a:pt x="327" y="40"/>
                    </a:lnTo>
                    <a:lnTo>
                      <a:pt x="327" y="1273"/>
                    </a:lnTo>
                    <a:lnTo>
                      <a:pt x="270" y="1273"/>
                    </a:lnTo>
                    <a:lnTo>
                      <a:pt x="270" y="40"/>
                    </a:lnTo>
                    <a:close/>
                    <a:moveTo>
                      <a:pt x="270" y="1313"/>
                    </a:moveTo>
                    <a:lnTo>
                      <a:pt x="270" y="1313"/>
                    </a:lnTo>
                    <a:lnTo>
                      <a:pt x="270" y="1313"/>
                    </a:lnTo>
                    <a:lnTo>
                      <a:pt x="367" y="1313"/>
                    </a:lnTo>
                    <a:lnTo>
                      <a:pt x="367" y="0"/>
                    </a:lnTo>
                    <a:lnTo>
                      <a:pt x="0" y="0"/>
                    </a:lnTo>
                    <a:lnTo>
                      <a:pt x="0" y="1313"/>
                    </a:lnTo>
                    <a:lnTo>
                      <a:pt x="97" y="1313"/>
                    </a:lnTo>
                    <a:lnTo>
                      <a:pt x="97" y="1313"/>
                    </a:lnTo>
                    <a:lnTo>
                      <a:pt x="137" y="1313"/>
                    </a:lnTo>
                    <a:lnTo>
                      <a:pt x="137" y="1313"/>
                    </a:lnTo>
                    <a:lnTo>
                      <a:pt x="230" y="1313"/>
                    </a:lnTo>
                    <a:lnTo>
                      <a:pt x="230" y="1313"/>
                    </a:lnTo>
                    <a:lnTo>
                      <a:pt x="270" y="131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14"/>
              <p:cNvSpPr/>
              <p:nvPr/>
            </p:nvSpPr>
            <p:spPr bwMode="auto">
              <a:xfrm>
                <a:off x="6130131" y="2968626"/>
                <a:ext cx="349250" cy="63500"/>
              </a:xfrm>
              <a:custGeom>
                <a:avLst/>
                <a:gdLst>
                  <a:gd name="T0" fmla="*/ 367 w 367"/>
                  <a:gd name="T1" fmla="*/ 0 h 67"/>
                  <a:gd name="T2" fmla="*/ 367 w 367"/>
                  <a:gd name="T3" fmla="*/ 0 h 67"/>
                  <a:gd name="T4" fmla="*/ 0 w 367"/>
                  <a:gd name="T5" fmla="*/ 0 h 67"/>
                  <a:gd name="T6" fmla="*/ 0 w 367"/>
                  <a:gd name="T7" fmla="*/ 67 h 67"/>
                  <a:gd name="T8" fmla="*/ 367 w 367"/>
                  <a:gd name="T9" fmla="*/ 67 h 67"/>
                  <a:gd name="T10" fmla="*/ 367 w 367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" h="67">
                    <a:moveTo>
                      <a:pt x="367" y="0"/>
                    </a:moveTo>
                    <a:lnTo>
                      <a:pt x="367" y="0"/>
                    </a:lnTo>
                    <a:lnTo>
                      <a:pt x="0" y="0"/>
                    </a:lnTo>
                    <a:lnTo>
                      <a:pt x="0" y="67"/>
                    </a:lnTo>
                    <a:lnTo>
                      <a:pt x="367" y="67"/>
                    </a:lnTo>
                    <a:lnTo>
                      <a:pt x="3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15"/>
              <p:cNvSpPr/>
              <p:nvPr/>
            </p:nvSpPr>
            <p:spPr bwMode="auto">
              <a:xfrm>
                <a:off x="6099175" y="2627313"/>
                <a:ext cx="411163" cy="325438"/>
              </a:xfrm>
              <a:custGeom>
                <a:avLst/>
                <a:gdLst>
                  <a:gd name="T0" fmla="*/ 399 w 430"/>
                  <a:gd name="T1" fmla="*/ 340 h 340"/>
                  <a:gd name="T2" fmla="*/ 399 w 430"/>
                  <a:gd name="T3" fmla="*/ 340 h 340"/>
                  <a:gd name="T4" fmla="*/ 215 w 430"/>
                  <a:gd name="T5" fmla="*/ 0 h 340"/>
                  <a:gd name="T6" fmla="*/ 32 w 430"/>
                  <a:gd name="T7" fmla="*/ 340 h 340"/>
                  <a:gd name="T8" fmla="*/ 399 w 430"/>
                  <a:gd name="T9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340">
                    <a:moveTo>
                      <a:pt x="399" y="340"/>
                    </a:moveTo>
                    <a:lnTo>
                      <a:pt x="399" y="340"/>
                    </a:lnTo>
                    <a:cubicBezTo>
                      <a:pt x="399" y="340"/>
                      <a:pt x="430" y="0"/>
                      <a:pt x="215" y="0"/>
                    </a:cubicBezTo>
                    <a:cubicBezTo>
                      <a:pt x="0" y="0"/>
                      <a:pt x="32" y="340"/>
                      <a:pt x="32" y="340"/>
                    </a:cubicBezTo>
                    <a:lnTo>
                      <a:pt x="399" y="3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17"/>
              <p:cNvSpPr>
                <a:spLocks noEditPoints="1"/>
              </p:cNvSpPr>
              <p:nvPr/>
            </p:nvSpPr>
            <p:spPr bwMode="auto">
              <a:xfrm>
                <a:off x="6128544" y="4310063"/>
                <a:ext cx="352425" cy="531813"/>
              </a:xfrm>
              <a:custGeom>
                <a:avLst/>
                <a:gdLst>
                  <a:gd name="T0" fmla="*/ 214 w 369"/>
                  <a:gd name="T1" fmla="*/ 338 h 554"/>
                  <a:gd name="T2" fmla="*/ 214 w 369"/>
                  <a:gd name="T3" fmla="*/ 338 h 554"/>
                  <a:gd name="T4" fmla="*/ 155 w 369"/>
                  <a:gd name="T5" fmla="*/ 338 h 554"/>
                  <a:gd name="T6" fmla="*/ 56 w 369"/>
                  <a:gd name="T7" fmla="*/ 40 h 554"/>
                  <a:gd name="T8" fmla="*/ 313 w 369"/>
                  <a:gd name="T9" fmla="*/ 40 h 554"/>
                  <a:gd name="T10" fmla="*/ 214 w 369"/>
                  <a:gd name="T11" fmla="*/ 338 h 554"/>
                  <a:gd name="T12" fmla="*/ 113 w 369"/>
                  <a:gd name="T13" fmla="*/ 338 h 554"/>
                  <a:gd name="T14" fmla="*/ 113 w 369"/>
                  <a:gd name="T15" fmla="*/ 338 h 554"/>
                  <a:gd name="T16" fmla="*/ 184 w 369"/>
                  <a:gd name="T17" fmla="*/ 554 h 554"/>
                  <a:gd name="T18" fmla="*/ 256 w 369"/>
                  <a:gd name="T19" fmla="*/ 338 h 554"/>
                  <a:gd name="T20" fmla="*/ 369 w 369"/>
                  <a:gd name="T21" fmla="*/ 0 h 554"/>
                  <a:gd name="T22" fmla="*/ 0 w 369"/>
                  <a:gd name="T23" fmla="*/ 0 h 554"/>
                  <a:gd name="T24" fmla="*/ 113 w 369"/>
                  <a:gd name="T25" fmla="*/ 338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554">
                    <a:moveTo>
                      <a:pt x="214" y="338"/>
                    </a:moveTo>
                    <a:lnTo>
                      <a:pt x="214" y="338"/>
                    </a:lnTo>
                    <a:lnTo>
                      <a:pt x="155" y="338"/>
                    </a:lnTo>
                    <a:lnTo>
                      <a:pt x="56" y="40"/>
                    </a:lnTo>
                    <a:lnTo>
                      <a:pt x="313" y="40"/>
                    </a:lnTo>
                    <a:lnTo>
                      <a:pt x="214" y="338"/>
                    </a:lnTo>
                    <a:close/>
                    <a:moveTo>
                      <a:pt x="113" y="338"/>
                    </a:moveTo>
                    <a:lnTo>
                      <a:pt x="113" y="338"/>
                    </a:lnTo>
                    <a:lnTo>
                      <a:pt x="184" y="554"/>
                    </a:lnTo>
                    <a:lnTo>
                      <a:pt x="256" y="338"/>
                    </a:lnTo>
                    <a:lnTo>
                      <a:pt x="369" y="0"/>
                    </a:lnTo>
                    <a:lnTo>
                      <a:pt x="0" y="0"/>
                    </a:lnTo>
                    <a:lnTo>
                      <a:pt x="113" y="3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47" name="Freeform 19"/>
            <p:cNvSpPr>
              <a:spLocks noEditPoints="1"/>
            </p:cNvSpPr>
            <p:nvPr/>
          </p:nvSpPr>
          <p:spPr bwMode="auto">
            <a:xfrm rot="1363540">
              <a:off x="337564" y="5792830"/>
              <a:ext cx="1209819" cy="253100"/>
            </a:xfrm>
            <a:custGeom>
              <a:avLst/>
              <a:gdLst>
                <a:gd name="T0" fmla="*/ 2347 w 2387"/>
                <a:gd name="T1" fmla="*/ 458 h 498"/>
                <a:gd name="T2" fmla="*/ 40 w 2387"/>
                <a:gd name="T3" fmla="*/ 40 h 498"/>
                <a:gd name="T4" fmla="*/ 177 w 2387"/>
                <a:gd name="T5" fmla="*/ 298 h 498"/>
                <a:gd name="T6" fmla="*/ 217 w 2387"/>
                <a:gd name="T7" fmla="*/ 40 h 498"/>
                <a:gd name="T8" fmla="*/ 277 w 2387"/>
                <a:gd name="T9" fmla="*/ 159 h 498"/>
                <a:gd name="T10" fmla="*/ 317 w 2387"/>
                <a:gd name="T11" fmla="*/ 40 h 498"/>
                <a:gd name="T12" fmla="*/ 377 w 2387"/>
                <a:gd name="T13" fmla="*/ 159 h 498"/>
                <a:gd name="T14" fmla="*/ 417 w 2387"/>
                <a:gd name="T15" fmla="*/ 40 h 498"/>
                <a:gd name="T16" fmla="*/ 477 w 2387"/>
                <a:gd name="T17" fmla="*/ 159 h 498"/>
                <a:gd name="T18" fmla="*/ 517 w 2387"/>
                <a:gd name="T19" fmla="*/ 40 h 498"/>
                <a:gd name="T20" fmla="*/ 577 w 2387"/>
                <a:gd name="T21" fmla="*/ 159 h 498"/>
                <a:gd name="T22" fmla="*/ 617 w 2387"/>
                <a:gd name="T23" fmla="*/ 40 h 498"/>
                <a:gd name="T24" fmla="*/ 674 w 2387"/>
                <a:gd name="T25" fmla="*/ 298 h 498"/>
                <a:gd name="T26" fmla="*/ 714 w 2387"/>
                <a:gd name="T27" fmla="*/ 40 h 498"/>
                <a:gd name="T28" fmla="*/ 774 w 2387"/>
                <a:gd name="T29" fmla="*/ 159 h 498"/>
                <a:gd name="T30" fmla="*/ 814 w 2387"/>
                <a:gd name="T31" fmla="*/ 40 h 498"/>
                <a:gd name="T32" fmla="*/ 874 w 2387"/>
                <a:gd name="T33" fmla="*/ 159 h 498"/>
                <a:gd name="T34" fmla="*/ 914 w 2387"/>
                <a:gd name="T35" fmla="*/ 40 h 498"/>
                <a:gd name="T36" fmla="*/ 974 w 2387"/>
                <a:gd name="T37" fmla="*/ 159 h 498"/>
                <a:gd name="T38" fmla="*/ 1014 w 2387"/>
                <a:gd name="T39" fmla="*/ 40 h 498"/>
                <a:gd name="T40" fmla="*/ 1074 w 2387"/>
                <a:gd name="T41" fmla="*/ 159 h 498"/>
                <a:gd name="T42" fmla="*/ 1114 w 2387"/>
                <a:gd name="T43" fmla="*/ 40 h 498"/>
                <a:gd name="T44" fmla="*/ 1187 w 2387"/>
                <a:gd name="T45" fmla="*/ 298 h 498"/>
                <a:gd name="T46" fmla="*/ 1227 w 2387"/>
                <a:gd name="T47" fmla="*/ 40 h 498"/>
                <a:gd name="T48" fmla="*/ 1287 w 2387"/>
                <a:gd name="T49" fmla="*/ 159 h 498"/>
                <a:gd name="T50" fmla="*/ 1327 w 2387"/>
                <a:gd name="T51" fmla="*/ 40 h 498"/>
                <a:gd name="T52" fmla="*/ 1387 w 2387"/>
                <a:gd name="T53" fmla="*/ 159 h 498"/>
                <a:gd name="T54" fmla="*/ 1427 w 2387"/>
                <a:gd name="T55" fmla="*/ 40 h 498"/>
                <a:gd name="T56" fmla="*/ 1487 w 2387"/>
                <a:gd name="T57" fmla="*/ 159 h 498"/>
                <a:gd name="T58" fmla="*/ 1527 w 2387"/>
                <a:gd name="T59" fmla="*/ 40 h 498"/>
                <a:gd name="T60" fmla="*/ 1587 w 2387"/>
                <a:gd name="T61" fmla="*/ 159 h 498"/>
                <a:gd name="T62" fmla="*/ 1627 w 2387"/>
                <a:gd name="T63" fmla="*/ 40 h 498"/>
                <a:gd name="T64" fmla="*/ 1684 w 2387"/>
                <a:gd name="T65" fmla="*/ 298 h 498"/>
                <a:gd name="T66" fmla="*/ 1724 w 2387"/>
                <a:gd name="T67" fmla="*/ 40 h 498"/>
                <a:gd name="T68" fmla="*/ 1784 w 2387"/>
                <a:gd name="T69" fmla="*/ 159 h 498"/>
                <a:gd name="T70" fmla="*/ 1824 w 2387"/>
                <a:gd name="T71" fmla="*/ 40 h 498"/>
                <a:gd name="T72" fmla="*/ 1884 w 2387"/>
                <a:gd name="T73" fmla="*/ 159 h 498"/>
                <a:gd name="T74" fmla="*/ 1924 w 2387"/>
                <a:gd name="T75" fmla="*/ 40 h 498"/>
                <a:gd name="T76" fmla="*/ 1984 w 2387"/>
                <a:gd name="T77" fmla="*/ 159 h 498"/>
                <a:gd name="T78" fmla="*/ 2024 w 2387"/>
                <a:gd name="T79" fmla="*/ 40 h 498"/>
                <a:gd name="T80" fmla="*/ 2084 w 2387"/>
                <a:gd name="T81" fmla="*/ 159 h 498"/>
                <a:gd name="T82" fmla="*/ 2124 w 2387"/>
                <a:gd name="T83" fmla="*/ 40 h 498"/>
                <a:gd name="T84" fmla="*/ 2170 w 2387"/>
                <a:gd name="T85" fmla="*/ 298 h 498"/>
                <a:gd name="T86" fmla="*/ 2210 w 2387"/>
                <a:gd name="T87" fmla="*/ 40 h 498"/>
                <a:gd name="T88" fmla="*/ 2347 w 2387"/>
                <a:gd name="T89" fmla="*/ 458 h 498"/>
                <a:gd name="T90" fmla="*/ 0 w 2387"/>
                <a:gd name="T91" fmla="*/ 498 h 498"/>
                <a:gd name="T92" fmla="*/ 2387 w 2387"/>
                <a:gd name="T93" fmla="*/ 0 h 498"/>
                <a:gd name="T94" fmla="*/ 0 w 2387"/>
                <a:gd name="T9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7" h="498">
                  <a:moveTo>
                    <a:pt x="2347" y="458"/>
                  </a:moveTo>
                  <a:lnTo>
                    <a:pt x="2347" y="458"/>
                  </a:lnTo>
                  <a:lnTo>
                    <a:pt x="40" y="458"/>
                  </a:lnTo>
                  <a:lnTo>
                    <a:pt x="40" y="40"/>
                  </a:lnTo>
                  <a:lnTo>
                    <a:pt x="177" y="40"/>
                  </a:lnTo>
                  <a:lnTo>
                    <a:pt x="177" y="298"/>
                  </a:lnTo>
                  <a:lnTo>
                    <a:pt x="217" y="298"/>
                  </a:lnTo>
                  <a:lnTo>
                    <a:pt x="217" y="40"/>
                  </a:lnTo>
                  <a:lnTo>
                    <a:pt x="277" y="40"/>
                  </a:lnTo>
                  <a:lnTo>
                    <a:pt x="277" y="159"/>
                  </a:lnTo>
                  <a:lnTo>
                    <a:pt x="317" y="159"/>
                  </a:lnTo>
                  <a:lnTo>
                    <a:pt x="317" y="40"/>
                  </a:lnTo>
                  <a:lnTo>
                    <a:pt x="377" y="40"/>
                  </a:lnTo>
                  <a:lnTo>
                    <a:pt x="377" y="159"/>
                  </a:lnTo>
                  <a:lnTo>
                    <a:pt x="417" y="159"/>
                  </a:lnTo>
                  <a:lnTo>
                    <a:pt x="417" y="40"/>
                  </a:lnTo>
                  <a:lnTo>
                    <a:pt x="477" y="40"/>
                  </a:lnTo>
                  <a:lnTo>
                    <a:pt x="477" y="159"/>
                  </a:lnTo>
                  <a:lnTo>
                    <a:pt x="517" y="159"/>
                  </a:lnTo>
                  <a:lnTo>
                    <a:pt x="517" y="40"/>
                  </a:lnTo>
                  <a:lnTo>
                    <a:pt x="577" y="40"/>
                  </a:lnTo>
                  <a:lnTo>
                    <a:pt x="577" y="159"/>
                  </a:lnTo>
                  <a:lnTo>
                    <a:pt x="617" y="159"/>
                  </a:lnTo>
                  <a:lnTo>
                    <a:pt x="617" y="40"/>
                  </a:lnTo>
                  <a:lnTo>
                    <a:pt x="674" y="40"/>
                  </a:lnTo>
                  <a:lnTo>
                    <a:pt x="674" y="298"/>
                  </a:lnTo>
                  <a:lnTo>
                    <a:pt x="714" y="298"/>
                  </a:lnTo>
                  <a:lnTo>
                    <a:pt x="714" y="40"/>
                  </a:lnTo>
                  <a:lnTo>
                    <a:pt x="774" y="40"/>
                  </a:lnTo>
                  <a:lnTo>
                    <a:pt x="774" y="159"/>
                  </a:lnTo>
                  <a:lnTo>
                    <a:pt x="814" y="159"/>
                  </a:lnTo>
                  <a:lnTo>
                    <a:pt x="814" y="40"/>
                  </a:lnTo>
                  <a:lnTo>
                    <a:pt x="874" y="40"/>
                  </a:lnTo>
                  <a:lnTo>
                    <a:pt x="874" y="159"/>
                  </a:lnTo>
                  <a:lnTo>
                    <a:pt x="914" y="159"/>
                  </a:lnTo>
                  <a:lnTo>
                    <a:pt x="914" y="40"/>
                  </a:lnTo>
                  <a:lnTo>
                    <a:pt x="974" y="40"/>
                  </a:lnTo>
                  <a:lnTo>
                    <a:pt x="974" y="159"/>
                  </a:lnTo>
                  <a:lnTo>
                    <a:pt x="1014" y="159"/>
                  </a:lnTo>
                  <a:lnTo>
                    <a:pt x="1014" y="40"/>
                  </a:lnTo>
                  <a:lnTo>
                    <a:pt x="1074" y="40"/>
                  </a:lnTo>
                  <a:lnTo>
                    <a:pt x="1074" y="159"/>
                  </a:lnTo>
                  <a:lnTo>
                    <a:pt x="1114" y="159"/>
                  </a:lnTo>
                  <a:lnTo>
                    <a:pt x="1114" y="40"/>
                  </a:lnTo>
                  <a:lnTo>
                    <a:pt x="1187" y="40"/>
                  </a:lnTo>
                  <a:lnTo>
                    <a:pt x="1187" y="298"/>
                  </a:lnTo>
                  <a:lnTo>
                    <a:pt x="1227" y="298"/>
                  </a:lnTo>
                  <a:lnTo>
                    <a:pt x="1227" y="40"/>
                  </a:lnTo>
                  <a:lnTo>
                    <a:pt x="1287" y="40"/>
                  </a:lnTo>
                  <a:lnTo>
                    <a:pt x="1287" y="159"/>
                  </a:lnTo>
                  <a:lnTo>
                    <a:pt x="1327" y="159"/>
                  </a:lnTo>
                  <a:lnTo>
                    <a:pt x="1327" y="40"/>
                  </a:lnTo>
                  <a:lnTo>
                    <a:pt x="1387" y="40"/>
                  </a:lnTo>
                  <a:lnTo>
                    <a:pt x="1387" y="159"/>
                  </a:lnTo>
                  <a:lnTo>
                    <a:pt x="1427" y="159"/>
                  </a:lnTo>
                  <a:lnTo>
                    <a:pt x="1427" y="40"/>
                  </a:lnTo>
                  <a:lnTo>
                    <a:pt x="1487" y="40"/>
                  </a:lnTo>
                  <a:lnTo>
                    <a:pt x="1487" y="159"/>
                  </a:lnTo>
                  <a:lnTo>
                    <a:pt x="1527" y="159"/>
                  </a:lnTo>
                  <a:lnTo>
                    <a:pt x="1527" y="40"/>
                  </a:lnTo>
                  <a:lnTo>
                    <a:pt x="1587" y="40"/>
                  </a:lnTo>
                  <a:lnTo>
                    <a:pt x="1587" y="159"/>
                  </a:lnTo>
                  <a:lnTo>
                    <a:pt x="1627" y="159"/>
                  </a:lnTo>
                  <a:lnTo>
                    <a:pt x="1627" y="40"/>
                  </a:lnTo>
                  <a:lnTo>
                    <a:pt x="1684" y="40"/>
                  </a:lnTo>
                  <a:lnTo>
                    <a:pt x="1684" y="298"/>
                  </a:lnTo>
                  <a:lnTo>
                    <a:pt x="1724" y="298"/>
                  </a:lnTo>
                  <a:lnTo>
                    <a:pt x="1724" y="40"/>
                  </a:lnTo>
                  <a:lnTo>
                    <a:pt x="1784" y="40"/>
                  </a:lnTo>
                  <a:lnTo>
                    <a:pt x="1784" y="159"/>
                  </a:lnTo>
                  <a:lnTo>
                    <a:pt x="1824" y="159"/>
                  </a:lnTo>
                  <a:lnTo>
                    <a:pt x="1824" y="40"/>
                  </a:lnTo>
                  <a:lnTo>
                    <a:pt x="1884" y="40"/>
                  </a:lnTo>
                  <a:lnTo>
                    <a:pt x="1884" y="159"/>
                  </a:lnTo>
                  <a:lnTo>
                    <a:pt x="1924" y="159"/>
                  </a:lnTo>
                  <a:lnTo>
                    <a:pt x="1924" y="40"/>
                  </a:lnTo>
                  <a:lnTo>
                    <a:pt x="1984" y="40"/>
                  </a:lnTo>
                  <a:lnTo>
                    <a:pt x="1984" y="159"/>
                  </a:lnTo>
                  <a:lnTo>
                    <a:pt x="2024" y="159"/>
                  </a:lnTo>
                  <a:lnTo>
                    <a:pt x="2024" y="40"/>
                  </a:lnTo>
                  <a:lnTo>
                    <a:pt x="2084" y="40"/>
                  </a:lnTo>
                  <a:lnTo>
                    <a:pt x="2084" y="159"/>
                  </a:lnTo>
                  <a:lnTo>
                    <a:pt x="2124" y="159"/>
                  </a:lnTo>
                  <a:lnTo>
                    <a:pt x="2124" y="40"/>
                  </a:lnTo>
                  <a:lnTo>
                    <a:pt x="2170" y="40"/>
                  </a:lnTo>
                  <a:lnTo>
                    <a:pt x="2170" y="298"/>
                  </a:lnTo>
                  <a:lnTo>
                    <a:pt x="2210" y="298"/>
                  </a:lnTo>
                  <a:lnTo>
                    <a:pt x="2210" y="40"/>
                  </a:lnTo>
                  <a:lnTo>
                    <a:pt x="2347" y="40"/>
                  </a:lnTo>
                  <a:lnTo>
                    <a:pt x="2347" y="458"/>
                  </a:lnTo>
                  <a:close/>
                  <a:moveTo>
                    <a:pt x="0" y="498"/>
                  </a:moveTo>
                  <a:lnTo>
                    <a:pt x="0" y="498"/>
                  </a:lnTo>
                  <a:lnTo>
                    <a:pt x="2387" y="498"/>
                  </a:lnTo>
                  <a:lnTo>
                    <a:pt x="2387" y="0"/>
                  </a:lnTo>
                  <a:lnTo>
                    <a:pt x="0" y="0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0"/>
            <p:cNvSpPr/>
            <p:nvPr/>
          </p:nvSpPr>
          <p:spPr bwMode="auto">
            <a:xfrm rot="20253209">
              <a:off x="158920" y="4485610"/>
              <a:ext cx="271863" cy="880837"/>
            </a:xfrm>
            <a:custGeom>
              <a:avLst/>
              <a:gdLst>
                <a:gd name="T0" fmla="*/ 772 w 831"/>
                <a:gd name="T1" fmla="*/ 279 h 2682"/>
                <a:gd name="T2" fmla="*/ 772 w 831"/>
                <a:gd name="T3" fmla="*/ 279 h 2682"/>
                <a:gd name="T4" fmla="*/ 772 w 831"/>
                <a:gd name="T5" fmla="*/ 0 h 2682"/>
                <a:gd name="T6" fmla="*/ 622 w 831"/>
                <a:gd name="T7" fmla="*/ 0 h 2682"/>
                <a:gd name="T8" fmla="*/ 622 w 831"/>
                <a:gd name="T9" fmla="*/ 279 h 2682"/>
                <a:gd name="T10" fmla="*/ 557 w 831"/>
                <a:gd name="T11" fmla="*/ 279 h 2682"/>
                <a:gd name="T12" fmla="*/ 557 w 831"/>
                <a:gd name="T13" fmla="*/ 900 h 2682"/>
                <a:gd name="T14" fmla="*/ 606 w 831"/>
                <a:gd name="T15" fmla="*/ 900 h 2682"/>
                <a:gd name="T16" fmla="*/ 102 w 831"/>
                <a:gd name="T17" fmla="*/ 2121 h 2682"/>
                <a:gd name="T18" fmla="*/ 130 w 831"/>
                <a:gd name="T19" fmla="*/ 2133 h 2682"/>
                <a:gd name="T20" fmla="*/ 40 w 831"/>
                <a:gd name="T21" fmla="*/ 2350 h 2682"/>
                <a:gd name="T22" fmla="*/ 62 w 831"/>
                <a:gd name="T23" fmla="*/ 2359 h 2682"/>
                <a:gd name="T24" fmla="*/ 0 w 831"/>
                <a:gd name="T25" fmla="*/ 2510 h 2682"/>
                <a:gd name="T26" fmla="*/ 24 w 831"/>
                <a:gd name="T27" fmla="*/ 2519 h 2682"/>
                <a:gd name="T28" fmla="*/ 86 w 831"/>
                <a:gd name="T29" fmla="*/ 2369 h 2682"/>
                <a:gd name="T30" fmla="*/ 108 w 831"/>
                <a:gd name="T31" fmla="*/ 2378 h 2682"/>
                <a:gd name="T32" fmla="*/ 198 w 831"/>
                <a:gd name="T33" fmla="*/ 2161 h 2682"/>
                <a:gd name="T34" fmla="*/ 226 w 831"/>
                <a:gd name="T35" fmla="*/ 2172 h 2682"/>
                <a:gd name="T36" fmla="*/ 630 w 831"/>
                <a:gd name="T37" fmla="*/ 1191 h 2682"/>
                <a:gd name="T38" fmla="*/ 630 w 831"/>
                <a:gd name="T39" fmla="*/ 2284 h 2682"/>
                <a:gd name="T40" fmla="*/ 660 w 831"/>
                <a:gd name="T41" fmla="*/ 2284 h 2682"/>
                <a:gd name="T42" fmla="*/ 660 w 831"/>
                <a:gd name="T43" fmla="*/ 2519 h 2682"/>
                <a:gd name="T44" fmla="*/ 684 w 831"/>
                <a:gd name="T45" fmla="*/ 2519 h 2682"/>
                <a:gd name="T46" fmla="*/ 684 w 831"/>
                <a:gd name="T47" fmla="*/ 2682 h 2682"/>
                <a:gd name="T48" fmla="*/ 710 w 831"/>
                <a:gd name="T49" fmla="*/ 2682 h 2682"/>
                <a:gd name="T50" fmla="*/ 710 w 831"/>
                <a:gd name="T51" fmla="*/ 2519 h 2682"/>
                <a:gd name="T52" fmla="*/ 734 w 831"/>
                <a:gd name="T53" fmla="*/ 2519 h 2682"/>
                <a:gd name="T54" fmla="*/ 734 w 831"/>
                <a:gd name="T55" fmla="*/ 2284 h 2682"/>
                <a:gd name="T56" fmla="*/ 764 w 831"/>
                <a:gd name="T57" fmla="*/ 2284 h 2682"/>
                <a:gd name="T58" fmla="*/ 764 w 831"/>
                <a:gd name="T59" fmla="*/ 900 h 2682"/>
                <a:gd name="T60" fmla="*/ 831 w 831"/>
                <a:gd name="T61" fmla="*/ 900 h 2682"/>
                <a:gd name="T62" fmla="*/ 831 w 831"/>
                <a:gd name="T63" fmla="*/ 279 h 2682"/>
                <a:gd name="T64" fmla="*/ 772 w 831"/>
                <a:gd name="T65" fmla="*/ 279 h 2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1" h="2682">
                  <a:moveTo>
                    <a:pt x="772" y="279"/>
                  </a:moveTo>
                  <a:lnTo>
                    <a:pt x="772" y="279"/>
                  </a:lnTo>
                  <a:lnTo>
                    <a:pt x="772" y="0"/>
                  </a:lnTo>
                  <a:lnTo>
                    <a:pt x="622" y="0"/>
                  </a:lnTo>
                  <a:lnTo>
                    <a:pt x="622" y="279"/>
                  </a:lnTo>
                  <a:lnTo>
                    <a:pt x="557" y="279"/>
                  </a:lnTo>
                  <a:lnTo>
                    <a:pt x="557" y="900"/>
                  </a:lnTo>
                  <a:lnTo>
                    <a:pt x="606" y="900"/>
                  </a:lnTo>
                  <a:lnTo>
                    <a:pt x="102" y="2121"/>
                  </a:lnTo>
                  <a:lnTo>
                    <a:pt x="130" y="2133"/>
                  </a:lnTo>
                  <a:lnTo>
                    <a:pt x="40" y="2350"/>
                  </a:lnTo>
                  <a:lnTo>
                    <a:pt x="62" y="2359"/>
                  </a:lnTo>
                  <a:lnTo>
                    <a:pt x="0" y="2510"/>
                  </a:lnTo>
                  <a:lnTo>
                    <a:pt x="24" y="2519"/>
                  </a:lnTo>
                  <a:lnTo>
                    <a:pt x="86" y="2369"/>
                  </a:lnTo>
                  <a:lnTo>
                    <a:pt x="108" y="2378"/>
                  </a:lnTo>
                  <a:lnTo>
                    <a:pt x="198" y="2161"/>
                  </a:lnTo>
                  <a:lnTo>
                    <a:pt x="226" y="2172"/>
                  </a:lnTo>
                  <a:lnTo>
                    <a:pt x="630" y="1191"/>
                  </a:lnTo>
                  <a:lnTo>
                    <a:pt x="630" y="2284"/>
                  </a:lnTo>
                  <a:lnTo>
                    <a:pt x="660" y="2284"/>
                  </a:lnTo>
                  <a:lnTo>
                    <a:pt x="660" y="2519"/>
                  </a:lnTo>
                  <a:lnTo>
                    <a:pt x="684" y="2519"/>
                  </a:lnTo>
                  <a:lnTo>
                    <a:pt x="684" y="2682"/>
                  </a:lnTo>
                  <a:lnTo>
                    <a:pt x="710" y="2682"/>
                  </a:lnTo>
                  <a:lnTo>
                    <a:pt x="710" y="2519"/>
                  </a:lnTo>
                  <a:lnTo>
                    <a:pt x="734" y="2519"/>
                  </a:lnTo>
                  <a:lnTo>
                    <a:pt x="734" y="2284"/>
                  </a:lnTo>
                  <a:lnTo>
                    <a:pt x="764" y="2284"/>
                  </a:lnTo>
                  <a:lnTo>
                    <a:pt x="764" y="900"/>
                  </a:lnTo>
                  <a:lnTo>
                    <a:pt x="831" y="900"/>
                  </a:lnTo>
                  <a:lnTo>
                    <a:pt x="831" y="279"/>
                  </a:lnTo>
                  <a:lnTo>
                    <a:pt x="772" y="2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49" name="组合 45"/>
            <p:cNvGrpSpPr/>
            <p:nvPr userDrawn="1"/>
          </p:nvGrpSpPr>
          <p:grpSpPr>
            <a:xfrm rot="2116298">
              <a:off x="1231243" y="5128618"/>
              <a:ext cx="722933" cy="629672"/>
              <a:chOff x="501650" y="3292475"/>
              <a:chExt cx="1735138" cy="1511300"/>
            </a:xfrm>
            <a:grpFill/>
          </p:grpSpPr>
          <p:sp>
            <p:nvSpPr>
              <p:cNvPr id="66" name="Freeform 5"/>
              <p:cNvSpPr/>
              <p:nvPr/>
            </p:nvSpPr>
            <p:spPr bwMode="auto">
              <a:xfrm>
                <a:off x="501650" y="3292475"/>
                <a:ext cx="1735138" cy="893762"/>
              </a:xfrm>
              <a:custGeom>
                <a:avLst/>
                <a:gdLst>
                  <a:gd name="T0" fmla="*/ 0 w 943"/>
                  <a:gd name="T1" fmla="*/ 242 h 484"/>
                  <a:gd name="T2" fmla="*/ 0 w 943"/>
                  <a:gd name="T3" fmla="*/ 242 h 484"/>
                  <a:gd name="T4" fmla="*/ 471 w 943"/>
                  <a:gd name="T5" fmla="*/ 484 h 484"/>
                  <a:gd name="T6" fmla="*/ 943 w 943"/>
                  <a:gd name="T7" fmla="*/ 242 h 484"/>
                  <a:gd name="T8" fmla="*/ 471 w 943"/>
                  <a:gd name="T9" fmla="*/ 0 h 484"/>
                  <a:gd name="T10" fmla="*/ 0 w 943"/>
                  <a:gd name="T11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3" h="484">
                    <a:moveTo>
                      <a:pt x="0" y="242"/>
                    </a:moveTo>
                    <a:lnTo>
                      <a:pt x="0" y="242"/>
                    </a:lnTo>
                    <a:lnTo>
                      <a:pt x="471" y="484"/>
                    </a:lnTo>
                    <a:lnTo>
                      <a:pt x="943" y="242"/>
                    </a:lnTo>
                    <a:lnTo>
                      <a:pt x="471" y="0"/>
                    </a:lnTo>
                    <a:lnTo>
                      <a:pt x="0" y="24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6"/>
              <p:cNvSpPr/>
              <p:nvPr/>
            </p:nvSpPr>
            <p:spPr bwMode="auto">
              <a:xfrm>
                <a:off x="728663" y="3959225"/>
                <a:ext cx="1285875" cy="758825"/>
              </a:xfrm>
              <a:custGeom>
                <a:avLst/>
                <a:gdLst>
                  <a:gd name="T0" fmla="*/ 349 w 699"/>
                  <a:gd name="T1" fmla="*/ 179 h 412"/>
                  <a:gd name="T2" fmla="*/ 349 w 699"/>
                  <a:gd name="T3" fmla="*/ 179 h 412"/>
                  <a:gd name="T4" fmla="*/ 0 w 699"/>
                  <a:gd name="T5" fmla="*/ 0 h 412"/>
                  <a:gd name="T6" fmla="*/ 0 w 699"/>
                  <a:gd name="T7" fmla="*/ 233 h 412"/>
                  <a:gd name="T8" fmla="*/ 349 w 699"/>
                  <a:gd name="T9" fmla="*/ 412 h 412"/>
                  <a:gd name="T10" fmla="*/ 699 w 699"/>
                  <a:gd name="T11" fmla="*/ 233 h 412"/>
                  <a:gd name="T12" fmla="*/ 699 w 699"/>
                  <a:gd name="T13" fmla="*/ 0 h 412"/>
                  <a:gd name="T14" fmla="*/ 349 w 699"/>
                  <a:gd name="T15" fmla="*/ 179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9" h="412">
                    <a:moveTo>
                      <a:pt x="349" y="179"/>
                    </a:moveTo>
                    <a:lnTo>
                      <a:pt x="349" y="179"/>
                    </a:lnTo>
                    <a:lnTo>
                      <a:pt x="0" y="0"/>
                    </a:lnTo>
                    <a:lnTo>
                      <a:pt x="0" y="233"/>
                    </a:lnTo>
                    <a:lnTo>
                      <a:pt x="349" y="412"/>
                    </a:lnTo>
                    <a:lnTo>
                      <a:pt x="699" y="233"/>
                    </a:lnTo>
                    <a:lnTo>
                      <a:pt x="699" y="0"/>
                    </a:lnTo>
                    <a:lnTo>
                      <a:pt x="349" y="1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7"/>
              <p:cNvSpPr/>
              <p:nvPr/>
            </p:nvSpPr>
            <p:spPr bwMode="auto">
              <a:xfrm>
                <a:off x="514350" y="4095750"/>
                <a:ext cx="68263" cy="708025"/>
              </a:xfrm>
              <a:custGeom>
                <a:avLst/>
                <a:gdLst>
                  <a:gd name="T0" fmla="*/ 0 w 37"/>
                  <a:gd name="T1" fmla="*/ 384 h 384"/>
                  <a:gd name="T2" fmla="*/ 0 w 37"/>
                  <a:gd name="T3" fmla="*/ 384 h 384"/>
                  <a:gd name="T4" fmla="*/ 37 w 37"/>
                  <a:gd name="T5" fmla="*/ 384 h 384"/>
                  <a:gd name="T6" fmla="*/ 37 w 37"/>
                  <a:gd name="T7" fmla="*/ 0 h 384"/>
                  <a:gd name="T8" fmla="*/ 0 w 37"/>
                  <a:gd name="T9" fmla="*/ 0 h 384"/>
                  <a:gd name="T10" fmla="*/ 0 w 37"/>
                  <a:gd name="T11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4">
                    <a:moveTo>
                      <a:pt x="0" y="384"/>
                    </a:moveTo>
                    <a:lnTo>
                      <a:pt x="0" y="384"/>
                    </a:lnTo>
                    <a:lnTo>
                      <a:pt x="37" y="384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38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8"/>
              <p:cNvSpPr/>
              <p:nvPr/>
            </p:nvSpPr>
            <p:spPr bwMode="auto">
              <a:xfrm>
                <a:off x="511175" y="3986212"/>
                <a:ext cx="74613" cy="76200"/>
              </a:xfrm>
              <a:custGeom>
                <a:avLst/>
                <a:gdLst>
                  <a:gd name="T0" fmla="*/ 41 w 41"/>
                  <a:gd name="T1" fmla="*/ 21 h 41"/>
                  <a:gd name="T2" fmla="*/ 41 w 41"/>
                  <a:gd name="T3" fmla="*/ 21 h 41"/>
                  <a:gd name="T4" fmla="*/ 20 w 41"/>
                  <a:gd name="T5" fmla="*/ 41 h 41"/>
                  <a:gd name="T6" fmla="*/ 0 w 41"/>
                  <a:gd name="T7" fmla="*/ 21 h 41"/>
                  <a:gd name="T8" fmla="*/ 20 w 41"/>
                  <a:gd name="T9" fmla="*/ 0 h 41"/>
                  <a:gd name="T10" fmla="*/ 41 w 41"/>
                  <a:gd name="T1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lnTo>
                      <a:pt x="41" y="21"/>
                    </a:lnTo>
                    <a:cubicBezTo>
                      <a:pt x="41" y="32"/>
                      <a:pt x="32" y="41"/>
                      <a:pt x="20" y="41"/>
                    </a:cubicBezTo>
                    <a:cubicBezTo>
                      <a:pt x="9" y="41"/>
                      <a:pt x="0" y="32"/>
                      <a:pt x="0" y="21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1" y="9"/>
                      <a:pt x="41" y="2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"/>
              <p:cNvSpPr/>
              <p:nvPr/>
            </p:nvSpPr>
            <p:spPr bwMode="auto">
              <a:xfrm>
                <a:off x="541338" y="3738562"/>
                <a:ext cx="14288" cy="401637"/>
              </a:xfrm>
              <a:custGeom>
                <a:avLst/>
                <a:gdLst>
                  <a:gd name="T0" fmla="*/ 7 w 7"/>
                  <a:gd name="T1" fmla="*/ 217 h 217"/>
                  <a:gd name="T2" fmla="*/ 7 w 7"/>
                  <a:gd name="T3" fmla="*/ 217 h 217"/>
                  <a:gd name="T4" fmla="*/ 0 w 7"/>
                  <a:gd name="T5" fmla="*/ 217 h 217"/>
                  <a:gd name="T6" fmla="*/ 0 w 7"/>
                  <a:gd name="T7" fmla="*/ 0 h 217"/>
                  <a:gd name="T8" fmla="*/ 7 w 7"/>
                  <a:gd name="T9" fmla="*/ 0 h 217"/>
                  <a:gd name="T10" fmla="*/ 7 w 7"/>
                  <a:gd name="T11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17">
                    <a:moveTo>
                      <a:pt x="7" y="217"/>
                    </a:moveTo>
                    <a:lnTo>
                      <a:pt x="7" y="217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0" name="组合 46"/>
            <p:cNvGrpSpPr/>
            <p:nvPr userDrawn="1"/>
          </p:nvGrpSpPr>
          <p:grpSpPr>
            <a:xfrm rot="19680185">
              <a:off x="-1517189" y="3803033"/>
              <a:ext cx="920458" cy="709092"/>
              <a:chOff x="2486025" y="3619500"/>
              <a:chExt cx="1500188" cy="1155700"/>
            </a:xfrm>
            <a:grpFill/>
          </p:grpSpPr>
          <p:sp>
            <p:nvSpPr>
              <p:cNvPr id="64" name="Freeform 26"/>
              <p:cNvSpPr>
                <a:spLocks noEditPoints="1"/>
              </p:cNvSpPr>
              <p:nvPr/>
            </p:nvSpPr>
            <p:spPr bwMode="auto">
              <a:xfrm>
                <a:off x="2486025" y="3619500"/>
                <a:ext cx="1500188" cy="1155700"/>
              </a:xfrm>
              <a:custGeom>
                <a:avLst/>
                <a:gdLst>
                  <a:gd name="T0" fmla="*/ 408 w 815"/>
                  <a:gd name="T1" fmla="*/ 553 h 627"/>
                  <a:gd name="T2" fmla="*/ 408 w 815"/>
                  <a:gd name="T3" fmla="*/ 553 h 627"/>
                  <a:gd name="T4" fmla="*/ 207 w 815"/>
                  <a:gd name="T5" fmla="*/ 353 h 627"/>
                  <a:gd name="T6" fmla="*/ 408 w 815"/>
                  <a:gd name="T7" fmla="*/ 152 h 627"/>
                  <a:gd name="T8" fmla="*/ 608 w 815"/>
                  <a:gd name="T9" fmla="*/ 353 h 627"/>
                  <a:gd name="T10" fmla="*/ 408 w 815"/>
                  <a:gd name="T11" fmla="*/ 553 h 627"/>
                  <a:gd name="T12" fmla="*/ 156 w 815"/>
                  <a:gd name="T13" fmla="*/ 176 h 627"/>
                  <a:gd name="T14" fmla="*/ 156 w 815"/>
                  <a:gd name="T15" fmla="*/ 176 h 627"/>
                  <a:gd name="T16" fmla="*/ 54 w 815"/>
                  <a:gd name="T17" fmla="*/ 176 h 627"/>
                  <a:gd name="T18" fmla="*/ 54 w 815"/>
                  <a:gd name="T19" fmla="*/ 118 h 627"/>
                  <a:gd name="T20" fmla="*/ 156 w 815"/>
                  <a:gd name="T21" fmla="*/ 118 h 627"/>
                  <a:gd name="T22" fmla="*/ 156 w 815"/>
                  <a:gd name="T23" fmla="*/ 176 h 627"/>
                  <a:gd name="T24" fmla="*/ 601 w 815"/>
                  <a:gd name="T25" fmla="*/ 79 h 627"/>
                  <a:gd name="T26" fmla="*/ 601 w 815"/>
                  <a:gd name="T27" fmla="*/ 79 h 627"/>
                  <a:gd name="T28" fmla="*/ 530 w 815"/>
                  <a:gd name="T29" fmla="*/ 0 h 627"/>
                  <a:gd name="T30" fmla="*/ 285 w 815"/>
                  <a:gd name="T31" fmla="*/ 0 h 627"/>
                  <a:gd name="T32" fmla="*/ 214 w 815"/>
                  <a:gd name="T33" fmla="*/ 79 h 627"/>
                  <a:gd name="T34" fmla="*/ 0 w 815"/>
                  <a:gd name="T35" fmla="*/ 79 h 627"/>
                  <a:gd name="T36" fmla="*/ 0 w 815"/>
                  <a:gd name="T37" fmla="*/ 627 h 627"/>
                  <a:gd name="T38" fmla="*/ 815 w 815"/>
                  <a:gd name="T39" fmla="*/ 627 h 627"/>
                  <a:gd name="T40" fmla="*/ 815 w 815"/>
                  <a:gd name="T41" fmla="*/ 79 h 627"/>
                  <a:gd name="T42" fmla="*/ 601 w 815"/>
                  <a:gd name="T43" fmla="*/ 79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5" h="627">
                    <a:moveTo>
                      <a:pt x="408" y="553"/>
                    </a:moveTo>
                    <a:lnTo>
                      <a:pt x="408" y="553"/>
                    </a:lnTo>
                    <a:cubicBezTo>
                      <a:pt x="297" y="553"/>
                      <a:pt x="207" y="463"/>
                      <a:pt x="207" y="353"/>
                    </a:cubicBezTo>
                    <a:cubicBezTo>
                      <a:pt x="207" y="242"/>
                      <a:pt x="297" y="152"/>
                      <a:pt x="408" y="152"/>
                    </a:cubicBezTo>
                    <a:cubicBezTo>
                      <a:pt x="518" y="152"/>
                      <a:pt x="608" y="242"/>
                      <a:pt x="608" y="353"/>
                    </a:cubicBezTo>
                    <a:cubicBezTo>
                      <a:pt x="608" y="463"/>
                      <a:pt x="518" y="553"/>
                      <a:pt x="408" y="553"/>
                    </a:cubicBezTo>
                    <a:close/>
                    <a:moveTo>
                      <a:pt x="156" y="176"/>
                    </a:moveTo>
                    <a:lnTo>
                      <a:pt x="156" y="176"/>
                    </a:lnTo>
                    <a:lnTo>
                      <a:pt x="54" y="176"/>
                    </a:lnTo>
                    <a:lnTo>
                      <a:pt x="54" y="118"/>
                    </a:lnTo>
                    <a:lnTo>
                      <a:pt x="156" y="118"/>
                    </a:lnTo>
                    <a:lnTo>
                      <a:pt x="156" y="176"/>
                    </a:lnTo>
                    <a:close/>
                    <a:moveTo>
                      <a:pt x="601" y="79"/>
                    </a:moveTo>
                    <a:lnTo>
                      <a:pt x="601" y="79"/>
                    </a:lnTo>
                    <a:lnTo>
                      <a:pt x="530" y="0"/>
                    </a:lnTo>
                    <a:lnTo>
                      <a:pt x="285" y="0"/>
                    </a:lnTo>
                    <a:lnTo>
                      <a:pt x="214" y="79"/>
                    </a:lnTo>
                    <a:lnTo>
                      <a:pt x="0" y="79"/>
                    </a:lnTo>
                    <a:lnTo>
                      <a:pt x="0" y="627"/>
                    </a:lnTo>
                    <a:lnTo>
                      <a:pt x="815" y="627"/>
                    </a:lnTo>
                    <a:lnTo>
                      <a:pt x="815" y="79"/>
                    </a:lnTo>
                    <a:lnTo>
                      <a:pt x="601" y="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27"/>
              <p:cNvSpPr/>
              <p:nvPr/>
            </p:nvSpPr>
            <p:spPr bwMode="auto">
              <a:xfrm>
                <a:off x="2955925" y="3987800"/>
                <a:ext cx="560388" cy="565150"/>
              </a:xfrm>
              <a:custGeom>
                <a:avLst/>
                <a:gdLst>
                  <a:gd name="T0" fmla="*/ 153 w 305"/>
                  <a:gd name="T1" fmla="*/ 0 h 306"/>
                  <a:gd name="T2" fmla="*/ 153 w 305"/>
                  <a:gd name="T3" fmla="*/ 0 h 306"/>
                  <a:gd name="T4" fmla="*/ 0 w 305"/>
                  <a:gd name="T5" fmla="*/ 153 h 306"/>
                  <a:gd name="T6" fmla="*/ 153 w 305"/>
                  <a:gd name="T7" fmla="*/ 306 h 306"/>
                  <a:gd name="T8" fmla="*/ 305 w 305"/>
                  <a:gd name="T9" fmla="*/ 153 h 306"/>
                  <a:gd name="T10" fmla="*/ 153 w 305"/>
                  <a:gd name="T1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306">
                    <a:moveTo>
                      <a:pt x="153" y="0"/>
                    </a:moveTo>
                    <a:lnTo>
                      <a:pt x="153" y="0"/>
                    </a:lnTo>
                    <a:cubicBezTo>
                      <a:pt x="68" y="0"/>
                      <a:pt x="0" y="68"/>
                      <a:pt x="0" y="153"/>
                    </a:cubicBezTo>
                    <a:cubicBezTo>
                      <a:pt x="0" y="237"/>
                      <a:pt x="68" y="306"/>
                      <a:pt x="153" y="306"/>
                    </a:cubicBezTo>
                    <a:cubicBezTo>
                      <a:pt x="237" y="306"/>
                      <a:pt x="305" y="237"/>
                      <a:pt x="305" y="153"/>
                    </a:cubicBezTo>
                    <a:cubicBezTo>
                      <a:pt x="305" y="68"/>
                      <a:pt x="237" y="0"/>
                      <a:pt x="15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1" name="Freeform 29"/>
            <p:cNvSpPr>
              <a:spLocks noEditPoints="1"/>
            </p:cNvSpPr>
            <p:nvPr userDrawn="1"/>
          </p:nvSpPr>
          <p:spPr bwMode="auto">
            <a:xfrm>
              <a:off x="760976" y="2751525"/>
              <a:ext cx="905329" cy="907255"/>
            </a:xfrm>
            <a:custGeom>
              <a:avLst/>
              <a:gdLst>
                <a:gd name="T0" fmla="*/ 578 w 811"/>
                <a:gd name="T1" fmla="*/ 436 h 811"/>
                <a:gd name="T2" fmla="*/ 578 w 811"/>
                <a:gd name="T3" fmla="*/ 436 h 811"/>
                <a:gd name="T4" fmla="*/ 531 w 811"/>
                <a:gd name="T5" fmla="*/ 269 h 811"/>
                <a:gd name="T6" fmla="*/ 698 w 811"/>
                <a:gd name="T7" fmla="*/ 222 h 811"/>
                <a:gd name="T8" fmla="*/ 745 w 811"/>
                <a:gd name="T9" fmla="*/ 389 h 811"/>
                <a:gd name="T10" fmla="*/ 578 w 811"/>
                <a:gd name="T11" fmla="*/ 436 h 811"/>
                <a:gd name="T12" fmla="*/ 656 w 811"/>
                <a:gd name="T13" fmla="*/ 663 h 811"/>
                <a:gd name="T14" fmla="*/ 656 w 811"/>
                <a:gd name="T15" fmla="*/ 663 h 811"/>
                <a:gd name="T16" fmla="*/ 489 w 811"/>
                <a:gd name="T17" fmla="*/ 710 h 811"/>
                <a:gd name="T18" fmla="*/ 441 w 811"/>
                <a:gd name="T19" fmla="*/ 543 h 811"/>
                <a:gd name="T20" fmla="*/ 609 w 811"/>
                <a:gd name="T21" fmla="*/ 495 h 811"/>
                <a:gd name="T22" fmla="*/ 656 w 811"/>
                <a:gd name="T23" fmla="*/ 663 h 811"/>
                <a:gd name="T24" fmla="*/ 366 w 811"/>
                <a:gd name="T25" fmla="*/ 405 h 811"/>
                <a:gd name="T26" fmla="*/ 366 w 811"/>
                <a:gd name="T27" fmla="*/ 405 h 811"/>
                <a:gd name="T28" fmla="*/ 405 w 811"/>
                <a:gd name="T29" fmla="*/ 366 h 811"/>
                <a:gd name="T30" fmla="*/ 444 w 811"/>
                <a:gd name="T31" fmla="*/ 405 h 811"/>
                <a:gd name="T32" fmla="*/ 405 w 811"/>
                <a:gd name="T33" fmla="*/ 444 h 811"/>
                <a:gd name="T34" fmla="*/ 366 w 811"/>
                <a:gd name="T35" fmla="*/ 405 h 811"/>
                <a:gd name="T36" fmla="*/ 369 w 811"/>
                <a:gd name="T37" fmla="*/ 663 h 811"/>
                <a:gd name="T38" fmla="*/ 369 w 811"/>
                <a:gd name="T39" fmla="*/ 663 h 811"/>
                <a:gd name="T40" fmla="*/ 201 w 811"/>
                <a:gd name="T41" fmla="*/ 710 h 811"/>
                <a:gd name="T42" fmla="*/ 154 w 811"/>
                <a:gd name="T43" fmla="*/ 543 h 811"/>
                <a:gd name="T44" fmla="*/ 321 w 811"/>
                <a:gd name="T45" fmla="*/ 495 h 811"/>
                <a:gd name="T46" fmla="*/ 369 w 811"/>
                <a:gd name="T47" fmla="*/ 663 h 811"/>
                <a:gd name="T48" fmla="*/ 112 w 811"/>
                <a:gd name="T49" fmla="*/ 436 h 811"/>
                <a:gd name="T50" fmla="*/ 112 w 811"/>
                <a:gd name="T51" fmla="*/ 436 h 811"/>
                <a:gd name="T52" fmla="*/ 65 w 811"/>
                <a:gd name="T53" fmla="*/ 269 h 811"/>
                <a:gd name="T54" fmla="*/ 232 w 811"/>
                <a:gd name="T55" fmla="*/ 222 h 811"/>
                <a:gd name="T56" fmla="*/ 280 w 811"/>
                <a:gd name="T57" fmla="*/ 389 h 811"/>
                <a:gd name="T58" fmla="*/ 112 w 811"/>
                <a:gd name="T59" fmla="*/ 436 h 811"/>
                <a:gd name="T60" fmla="*/ 298 w 811"/>
                <a:gd name="T61" fmla="*/ 100 h 811"/>
                <a:gd name="T62" fmla="*/ 298 w 811"/>
                <a:gd name="T63" fmla="*/ 100 h 811"/>
                <a:gd name="T64" fmla="*/ 465 w 811"/>
                <a:gd name="T65" fmla="*/ 52 h 811"/>
                <a:gd name="T66" fmla="*/ 513 w 811"/>
                <a:gd name="T67" fmla="*/ 220 h 811"/>
                <a:gd name="T68" fmla="*/ 345 w 811"/>
                <a:gd name="T69" fmla="*/ 267 h 811"/>
                <a:gd name="T70" fmla="*/ 298 w 811"/>
                <a:gd name="T71" fmla="*/ 100 h 811"/>
                <a:gd name="T72" fmla="*/ 405 w 811"/>
                <a:gd name="T73" fmla="*/ 0 h 811"/>
                <a:gd name="T74" fmla="*/ 405 w 811"/>
                <a:gd name="T75" fmla="*/ 0 h 811"/>
                <a:gd name="T76" fmla="*/ 0 w 811"/>
                <a:gd name="T77" fmla="*/ 405 h 811"/>
                <a:gd name="T78" fmla="*/ 405 w 811"/>
                <a:gd name="T79" fmla="*/ 811 h 811"/>
                <a:gd name="T80" fmla="*/ 811 w 811"/>
                <a:gd name="T81" fmla="*/ 405 h 811"/>
                <a:gd name="T82" fmla="*/ 405 w 811"/>
                <a:gd name="T83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1" h="811">
                  <a:moveTo>
                    <a:pt x="578" y="436"/>
                  </a:moveTo>
                  <a:lnTo>
                    <a:pt x="578" y="436"/>
                  </a:lnTo>
                  <a:cubicBezTo>
                    <a:pt x="519" y="403"/>
                    <a:pt x="497" y="329"/>
                    <a:pt x="531" y="269"/>
                  </a:cubicBezTo>
                  <a:cubicBezTo>
                    <a:pt x="564" y="210"/>
                    <a:pt x="638" y="188"/>
                    <a:pt x="698" y="222"/>
                  </a:cubicBezTo>
                  <a:cubicBezTo>
                    <a:pt x="757" y="255"/>
                    <a:pt x="778" y="329"/>
                    <a:pt x="745" y="389"/>
                  </a:cubicBezTo>
                  <a:cubicBezTo>
                    <a:pt x="712" y="448"/>
                    <a:pt x="637" y="469"/>
                    <a:pt x="578" y="436"/>
                  </a:cubicBezTo>
                  <a:close/>
                  <a:moveTo>
                    <a:pt x="656" y="663"/>
                  </a:moveTo>
                  <a:lnTo>
                    <a:pt x="656" y="663"/>
                  </a:lnTo>
                  <a:cubicBezTo>
                    <a:pt x="623" y="722"/>
                    <a:pt x="548" y="743"/>
                    <a:pt x="489" y="710"/>
                  </a:cubicBezTo>
                  <a:cubicBezTo>
                    <a:pt x="430" y="677"/>
                    <a:pt x="408" y="602"/>
                    <a:pt x="441" y="543"/>
                  </a:cubicBezTo>
                  <a:cubicBezTo>
                    <a:pt x="474" y="484"/>
                    <a:pt x="549" y="462"/>
                    <a:pt x="609" y="495"/>
                  </a:cubicBezTo>
                  <a:cubicBezTo>
                    <a:pt x="668" y="528"/>
                    <a:pt x="689" y="603"/>
                    <a:pt x="656" y="663"/>
                  </a:cubicBezTo>
                  <a:close/>
                  <a:moveTo>
                    <a:pt x="366" y="405"/>
                  </a:moveTo>
                  <a:lnTo>
                    <a:pt x="366" y="405"/>
                  </a:lnTo>
                  <a:cubicBezTo>
                    <a:pt x="366" y="384"/>
                    <a:pt x="384" y="366"/>
                    <a:pt x="405" y="366"/>
                  </a:cubicBezTo>
                  <a:cubicBezTo>
                    <a:pt x="427" y="366"/>
                    <a:pt x="444" y="384"/>
                    <a:pt x="444" y="405"/>
                  </a:cubicBezTo>
                  <a:cubicBezTo>
                    <a:pt x="444" y="427"/>
                    <a:pt x="427" y="444"/>
                    <a:pt x="405" y="444"/>
                  </a:cubicBezTo>
                  <a:cubicBezTo>
                    <a:pt x="384" y="444"/>
                    <a:pt x="366" y="427"/>
                    <a:pt x="366" y="405"/>
                  </a:cubicBezTo>
                  <a:close/>
                  <a:moveTo>
                    <a:pt x="369" y="663"/>
                  </a:moveTo>
                  <a:lnTo>
                    <a:pt x="369" y="663"/>
                  </a:lnTo>
                  <a:cubicBezTo>
                    <a:pt x="336" y="722"/>
                    <a:pt x="261" y="743"/>
                    <a:pt x="201" y="710"/>
                  </a:cubicBezTo>
                  <a:cubicBezTo>
                    <a:pt x="142" y="677"/>
                    <a:pt x="121" y="602"/>
                    <a:pt x="154" y="543"/>
                  </a:cubicBezTo>
                  <a:cubicBezTo>
                    <a:pt x="187" y="484"/>
                    <a:pt x="262" y="462"/>
                    <a:pt x="321" y="495"/>
                  </a:cubicBezTo>
                  <a:cubicBezTo>
                    <a:pt x="381" y="528"/>
                    <a:pt x="402" y="603"/>
                    <a:pt x="369" y="663"/>
                  </a:cubicBezTo>
                  <a:close/>
                  <a:moveTo>
                    <a:pt x="112" y="436"/>
                  </a:moveTo>
                  <a:lnTo>
                    <a:pt x="112" y="436"/>
                  </a:lnTo>
                  <a:cubicBezTo>
                    <a:pt x="53" y="403"/>
                    <a:pt x="32" y="329"/>
                    <a:pt x="65" y="269"/>
                  </a:cubicBezTo>
                  <a:cubicBezTo>
                    <a:pt x="98" y="210"/>
                    <a:pt x="173" y="188"/>
                    <a:pt x="232" y="222"/>
                  </a:cubicBezTo>
                  <a:cubicBezTo>
                    <a:pt x="291" y="255"/>
                    <a:pt x="313" y="329"/>
                    <a:pt x="280" y="389"/>
                  </a:cubicBezTo>
                  <a:cubicBezTo>
                    <a:pt x="247" y="448"/>
                    <a:pt x="172" y="469"/>
                    <a:pt x="112" y="436"/>
                  </a:cubicBezTo>
                  <a:close/>
                  <a:moveTo>
                    <a:pt x="298" y="100"/>
                  </a:moveTo>
                  <a:lnTo>
                    <a:pt x="298" y="100"/>
                  </a:lnTo>
                  <a:cubicBezTo>
                    <a:pt x="331" y="41"/>
                    <a:pt x="406" y="19"/>
                    <a:pt x="465" y="52"/>
                  </a:cubicBezTo>
                  <a:cubicBezTo>
                    <a:pt x="524" y="85"/>
                    <a:pt x="546" y="160"/>
                    <a:pt x="513" y="220"/>
                  </a:cubicBezTo>
                  <a:cubicBezTo>
                    <a:pt x="480" y="279"/>
                    <a:pt x="405" y="300"/>
                    <a:pt x="345" y="267"/>
                  </a:cubicBezTo>
                  <a:cubicBezTo>
                    <a:pt x="286" y="234"/>
                    <a:pt x="265" y="159"/>
                    <a:pt x="298" y="100"/>
                  </a:cubicBezTo>
                  <a:close/>
                  <a:moveTo>
                    <a:pt x="405" y="0"/>
                  </a:moveTo>
                  <a:lnTo>
                    <a:pt x="405" y="0"/>
                  </a:lnTo>
                  <a:cubicBezTo>
                    <a:pt x="181" y="0"/>
                    <a:pt x="0" y="181"/>
                    <a:pt x="0" y="405"/>
                  </a:cubicBezTo>
                  <a:cubicBezTo>
                    <a:pt x="0" y="629"/>
                    <a:pt x="181" y="811"/>
                    <a:pt x="405" y="811"/>
                  </a:cubicBezTo>
                  <a:cubicBezTo>
                    <a:pt x="629" y="811"/>
                    <a:pt x="811" y="629"/>
                    <a:pt x="811" y="405"/>
                  </a:cubicBezTo>
                  <a:cubicBezTo>
                    <a:pt x="811" y="181"/>
                    <a:pt x="629" y="0"/>
                    <a:pt x="40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"/>
            <p:cNvSpPr>
              <a:spLocks noEditPoints="1"/>
            </p:cNvSpPr>
            <p:nvPr userDrawn="1"/>
          </p:nvSpPr>
          <p:spPr bwMode="auto">
            <a:xfrm rot="1264384">
              <a:off x="1983280" y="5686214"/>
              <a:ext cx="1000393" cy="429321"/>
            </a:xfrm>
            <a:custGeom>
              <a:avLst/>
              <a:gdLst>
                <a:gd name="T0" fmla="*/ 1727 w 3152"/>
                <a:gd name="T1" fmla="*/ 1223 h 1356"/>
                <a:gd name="T2" fmla="*/ 1727 w 3152"/>
                <a:gd name="T3" fmla="*/ 421 h 1356"/>
                <a:gd name="T4" fmla="*/ 1727 w 3152"/>
                <a:gd name="T5" fmla="*/ 1223 h 1356"/>
                <a:gd name="T6" fmla="*/ 534 w 3152"/>
                <a:gd name="T7" fmla="*/ 1223 h 1356"/>
                <a:gd name="T8" fmla="*/ 522 w 3152"/>
                <a:gd name="T9" fmla="*/ 422 h 1356"/>
                <a:gd name="T10" fmla="*/ 550 w 3152"/>
                <a:gd name="T11" fmla="*/ 422 h 1356"/>
                <a:gd name="T12" fmla="*/ 534 w 3152"/>
                <a:gd name="T13" fmla="*/ 1223 h 1356"/>
                <a:gd name="T14" fmla="*/ 2965 w 3152"/>
                <a:gd name="T15" fmla="*/ 30 h 1356"/>
                <a:gd name="T16" fmla="*/ 2960 w 3152"/>
                <a:gd name="T17" fmla="*/ 24 h 1356"/>
                <a:gd name="T18" fmla="*/ 2955 w 3152"/>
                <a:gd name="T19" fmla="*/ 19 h 1356"/>
                <a:gd name="T20" fmla="*/ 2945 w 3152"/>
                <a:gd name="T21" fmla="*/ 11 h 1356"/>
                <a:gd name="T22" fmla="*/ 2934 w 3152"/>
                <a:gd name="T23" fmla="*/ 5 h 1356"/>
                <a:gd name="T24" fmla="*/ 2921 w 3152"/>
                <a:gd name="T25" fmla="*/ 2 h 1356"/>
                <a:gd name="T26" fmla="*/ 2908 w 3152"/>
                <a:gd name="T27" fmla="*/ 1 h 1356"/>
                <a:gd name="T28" fmla="*/ 2896 w 3152"/>
                <a:gd name="T29" fmla="*/ 2 h 1356"/>
                <a:gd name="T30" fmla="*/ 2883 w 3152"/>
                <a:gd name="T31" fmla="*/ 6 h 1356"/>
                <a:gd name="T32" fmla="*/ 2872 w 3152"/>
                <a:gd name="T33" fmla="*/ 12 h 1356"/>
                <a:gd name="T34" fmla="*/ 2867 w 3152"/>
                <a:gd name="T35" fmla="*/ 17 h 1356"/>
                <a:gd name="T36" fmla="*/ 2861 w 3152"/>
                <a:gd name="T37" fmla="*/ 21 h 1356"/>
                <a:gd name="T38" fmla="*/ 1727 w 3152"/>
                <a:gd name="T39" fmla="*/ 288 h 1356"/>
                <a:gd name="T40" fmla="*/ 1064 w 3152"/>
                <a:gd name="T41" fmla="*/ 756 h 1356"/>
                <a:gd name="T42" fmla="*/ 799 w 3152"/>
                <a:gd name="T43" fmla="*/ 173 h 1356"/>
                <a:gd name="T44" fmla="*/ 975 w 3152"/>
                <a:gd name="T45" fmla="*/ 380 h 1356"/>
                <a:gd name="T46" fmla="*/ 1030 w 3152"/>
                <a:gd name="T47" fmla="*/ 275 h 1356"/>
                <a:gd name="T48" fmla="*/ 863 w 3152"/>
                <a:gd name="T49" fmla="*/ 29 h 1356"/>
                <a:gd name="T50" fmla="*/ 854 w 3152"/>
                <a:gd name="T51" fmla="*/ 19 h 1356"/>
                <a:gd name="T52" fmla="*/ 850 w 3152"/>
                <a:gd name="T53" fmla="*/ 16 h 1356"/>
                <a:gd name="T54" fmla="*/ 838 w 3152"/>
                <a:gd name="T55" fmla="*/ 8 h 1356"/>
                <a:gd name="T56" fmla="*/ 825 w 3152"/>
                <a:gd name="T57" fmla="*/ 3 h 1356"/>
                <a:gd name="T58" fmla="*/ 813 w 3152"/>
                <a:gd name="T59" fmla="*/ 1 h 1356"/>
                <a:gd name="T60" fmla="*/ 800 w 3152"/>
                <a:gd name="T61" fmla="*/ 1 h 1356"/>
                <a:gd name="T62" fmla="*/ 787 w 3152"/>
                <a:gd name="T63" fmla="*/ 4 h 1356"/>
                <a:gd name="T64" fmla="*/ 774 w 3152"/>
                <a:gd name="T65" fmla="*/ 10 h 1356"/>
                <a:gd name="T66" fmla="*/ 770 w 3152"/>
                <a:gd name="T67" fmla="*/ 12 h 1356"/>
                <a:gd name="T68" fmla="*/ 760 w 3152"/>
                <a:gd name="T69" fmla="*/ 21 h 1356"/>
                <a:gd name="T70" fmla="*/ 508 w 3152"/>
                <a:gd name="T71" fmla="*/ 289 h 1356"/>
                <a:gd name="T72" fmla="*/ 534 w 3152"/>
                <a:gd name="T73" fmla="*/ 1356 h 1356"/>
                <a:gd name="T74" fmla="*/ 1197 w 3152"/>
                <a:gd name="T75" fmla="*/ 889 h 1356"/>
                <a:gd name="T76" fmla="*/ 2260 w 3152"/>
                <a:gd name="T77" fmla="*/ 856 h 1356"/>
                <a:gd name="T78" fmla="*/ 3021 w 3152"/>
                <a:gd name="T79" fmla="*/ 350 h 1356"/>
                <a:gd name="T80" fmla="*/ 3114 w 3152"/>
                <a:gd name="T81" fmla="*/ 368 h 1356"/>
                <a:gd name="T82" fmla="*/ 2965 w 3152"/>
                <a:gd name="T83" fmla="*/ 3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52" h="1356">
                  <a:moveTo>
                    <a:pt x="1727" y="1223"/>
                  </a:moveTo>
                  <a:lnTo>
                    <a:pt x="1727" y="1223"/>
                  </a:lnTo>
                  <a:cubicBezTo>
                    <a:pt x="1506" y="1223"/>
                    <a:pt x="1326" y="1043"/>
                    <a:pt x="1326" y="822"/>
                  </a:cubicBezTo>
                  <a:cubicBezTo>
                    <a:pt x="1326" y="601"/>
                    <a:pt x="1506" y="421"/>
                    <a:pt x="1727" y="421"/>
                  </a:cubicBezTo>
                  <a:cubicBezTo>
                    <a:pt x="1948" y="421"/>
                    <a:pt x="2128" y="601"/>
                    <a:pt x="2128" y="822"/>
                  </a:cubicBezTo>
                  <a:cubicBezTo>
                    <a:pt x="2128" y="1043"/>
                    <a:pt x="1948" y="1223"/>
                    <a:pt x="1727" y="1223"/>
                  </a:cubicBezTo>
                  <a:close/>
                  <a:moveTo>
                    <a:pt x="534" y="1223"/>
                  </a:moveTo>
                  <a:lnTo>
                    <a:pt x="534" y="1223"/>
                  </a:lnTo>
                  <a:cubicBezTo>
                    <a:pt x="313" y="1223"/>
                    <a:pt x="133" y="1043"/>
                    <a:pt x="133" y="822"/>
                  </a:cubicBezTo>
                  <a:cubicBezTo>
                    <a:pt x="133" y="605"/>
                    <a:pt x="306" y="428"/>
                    <a:pt x="522" y="422"/>
                  </a:cubicBezTo>
                  <a:cubicBezTo>
                    <a:pt x="526" y="423"/>
                    <a:pt x="531" y="423"/>
                    <a:pt x="536" y="423"/>
                  </a:cubicBezTo>
                  <a:cubicBezTo>
                    <a:pt x="540" y="423"/>
                    <a:pt x="545" y="423"/>
                    <a:pt x="550" y="422"/>
                  </a:cubicBezTo>
                  <a:cubicBezTo>
                    <a:pt x="763" y="430"/>
                    <a:pt x="935" y="607"/>
                    <a:pt x="935" y="822"/>
                  </a:cubicBezTo>
                  <a:cubicBezTo>
                    <a:pt x="935" y="1043"/>
                    <a:pt x="755" y="1223"/>
                    <a:pt x="534" y="1223"/>
                  </a:cubicBezTo>
                  <a:close/>
                  <a:moveTo>
                    <a:pt x="2965" y="30"/>
                  </a:moveTo>
                  <a:lnTo>
                    <a:pt x="2965" y="30"/>
                  </a:lnTo>
                  <a:cubicBezTo>
                    <a:pt x="2965" y="30"/>
                    <a:pt x="2965" y="29"/>
                    <a:pt x="2965" y="29"/>
                  </a:cubicBezTo>
                  <a:cubicBezTo>
                    <a:pt x="2963" y="27"/>
                    <a:pt x="2962" y="26"/>
                    <a:pt x="2960" y="24"/>
                  </a:cubicBezTo>
                  <a:cubicBezTo>
                    <a:pt x="2959" y="22"/>
                    <a:pt x="2957" y="20"/>
                    <a:pt x="2956" y="19"/>
                  </a:cubicBezTo>
                  <a:cubicBezTo>
                    <a:pt x="2956" y="19"/>
                    <a:pt x="2955" y="19"/>
                    <a:pt x="2955" y="19"/>
                  </a:cubicBezTo>
                  <a:cubicBezTo>
                    <a:pt x="2954" y="17"/>
                    <a:pt x="2953" y="17"/>
                    <a:pt x="2952" y="16"/>
                  </a:cubicBezTo>
                  <a:cubicBezTo>
                    <a:pt x="2950" y="14"/>
                    <a:pt x="2948" y="12"/>
                    <a:pt x="2945" y="11"/>
                  </a:cubicBezTo>
                  <a:cubicBezTo>
                    <a:pt x="2944" y="10"/>
                    <a:pt x="2942" y="9"/>
                    <a:pt x="2940" y="8"/>
                  </a:cubicBezTo>
                  <a:cubicBezTo>
                    <a:pt x="2938" y="7"/>
                    <a:pt x="2936" y="6"/>
                    <a:pt x="2934" y="5"/>
                  </a:cubicBezTo>
                  <a:cubicBezTo>
                    <a:pt x="2932" y="4"/>
                    <a:pt x="2930" y="4"/>
                    <a:pt x="2928" y="3"/>
                  </a:cubicBezTo>
                  <a:cubicBezTo>
                    <a:pt x="2925" y="3"/>
                    <a:pt x="2923" y="2"/>
                    <a:pt x="2921" y="2"/>
                  </a:cubicBezTo>
                  <a:cubicBezTo>
                    <a:pt x="2919" y="1"/>
                    <a:pt x="2917" y="1"/>
                    <a:pt x="2915" y="1"/>
                  </a:cubicBezTo>
                  <a:cubicBezTo>
                    <a:pt x="2913" y="1"/>
                    <a:pt x="2911" y="0"/>
                    <a:pt x="2908" y="1"/>
                  </a:cubicBezTo>
                  <a:cubicBezTo>
                    <a:pt x="2907" y="1"/>
                    <a:pt x="2905" y="1"/>
                    <a:pt x="2903" y="1"/>
                  </a:cubicBezTo>
                  <a:cubicBezTo>
                    <a:pt x="2900" y="1"/>
                    <a:pt x="2898" y="2"/>
                    <a:pt x="2896" y="2"/>
                  </a:cubicBezTo>
                  <a:cubicBezTo>
                    <a:pt x="2894" y="2"/>
                    <a:pt x="2892" y="3"/>
                    <a:pt x="2890" y="4"/>
                  </a:cubicBezTo>
                  <a:cubicBezTo>
                    <a:pt x="2887" y="5"/>
                    <a:pt x="2885" y="5"/>
                    <a:pt x="2883" y="6"/>
                  </a:cubicBezTo>
                  <a:cubicBezTo>
                    <a:pt x="2881" y="7"/>
                    <a:pt x="2879" y="8"/>
                    <a:pt x="2876" y="10"/>
                  </a:cubicBezTo>
                  <a:cubicBezTo>
                    <a:pt x="2875" y="11"/>
                    <a:pt x="2874" y="11"/>
                    <a:pt x="2872" y="12"/>
                  </a:cubicBezTo>
                  <a:cubicBezTo>
                    <a:pt x="2872" y="12"/>
                    <a:pt x="2872" y="12"/>
                    <a:pt x="2872" y="12"/>
                  </a:cubicBezTo>
                  <a:cubicBezTo>
                    <a:pt x="2870" y="14"/>
                    <a:pt x="2868" y="15"/>
                    <a:pt x="2867" y="17"/>
                  </a:cubicBezTo>
                  <a:cubicBezTo>
                    <a:pt x="2865" y="18"/>
                    <a:pt x="2863" y="20"/>
                    <a:pt x="2861" y="21"/>
                  </a:cubicBezTo>
                  <a:cubicBezTo>
                    <a:pt x="2861" y="21"/>
                    <a:pt x="2861" y="21"/>
                    <a:pt x="2861" y="21"/>
                  </a:cubicBezTo>
                  <a:lnTo>
                    <a:pt x="2242" y="680"/>
                  </a:lnTo>
                  <a:cubicBezTo>
                    <a:pt x="2180" y="454"/>
                    <a:pt x="1973" y="288"/>
                    <a:pt x="1727" y="288"/>
                  </a:cubicBezTo>
                  <a:cubicBezTo>
                    <a:pt x="1455" y="288"/>
                    <a:pt x="1230" y="492"/>
                    <a:pt x="1197" y="756"/>
                  </a:cubicBezTo>
                  <a:lnTo>
                    <a:pt x="1064" y="756"/>
                  </a:lnTo>
                  <a:cubicBezTo>
                    <a:pt x="1037" y="539"/>
                    <a:pt x="880" y="363"/>
                    <a:pt x="674" y="307"/>
                  </a:cubicBezTo>
                  <a:lnTo>
                    <a:pt x="799" y="173"/>
                  </a:lnTo>
                  <a:lnTo>
                    <a:pt x="919" y="350"/>
                  </a:lnTo>
                  <a:cubicBezTo>
                    <a:pt x="932" y="369"/>
                    <a:pt x="953" y="380"/>
                    <a:pt x="975" y="380"/>
                  </a:cubicBezTo>
                  <a:cubicBezTo>
                    <a:pt x="988" y="380"/>
                    <a:pt x="1001" y="376"/>
                    <a:pt x="1012" y="368"/>
                  </a:cubicBezTo>
                  <a:cubicBezTo>
                    <a:pt x="1042" y="347"/>
                    <a:pt x="1050" y="306"/>
                    <a:pt x="1030" y="275"/>
                  </a:cubicBezTo>
                  <a:lnTo>
                    <a:pt x="863" y="30"/>
                  </a:lnTo>
                  <a:cubicBezTo>
                    <a:pt x="863" y="30"/>
                    <a:pt x="863" y="29"/>
                    <a:pt x="863" y="29"/>
                  </a:cubicBezTo>
                  <a:cubicBezTo>
                    <a:pt x="861" y="27"/>
                    <a:pt x="860" y="26"/>
                    <a:pt x="858" y="24"/>
                  </a:cubicBezTo>
                  <a:cubicBezTo>
                    <a:pt x="857" y="22"/>
                    <a:pt x="855" y="20"/>
                    <a:pt x="854" y="19"/>
                  </a:cubicBezTo>
                  <a:cubicBezTo>
                    <a:pt x="854" y="19"/>
                    <a:pt x="854" y="19"/>
                    <a:pt x="853" y="19"/>
                  </a:cubicBezTo>
                  <a:cubicBezTo>
                    <a:pt x="852" y="17"/>
                    <a:pt x="851" y="17"/>
                    <a:pt x="850" y="16"/>
                  </a:cubicBezTo>
                  <a:cubicBezTo>
                    <a:pt x="848" y="14"/>
                    <a:pt x="846" y="12"/>
                    <a:pt x="843" y="11"/>
                  </a:cubicBezTo>
                  <a:cubicBezTo>
                    <a:pt x="842" y="10"/>
                    <a:pt x="840" y="9"/>
                    <a:pt x="838" y="8"/>
                  </a:cubicBezTo>
                  <a:cubicBezTo>
                    <a:pt x="836" y="7"/>
                    <a:pt x="834" y="6"/>
                    <a:pt x="832" y="5"/>
                  </a:cubicBezTo>
                  <a:cubicBezTo>
                    <a:pt x="830" y="4"/>
                    <a:pt x="827" y="4"/>
                    <a:pt x="825" y="3"/>
                  </a:cubicBezTo>
                  <a:cubicBezTo>
                    <a:pt x="823" y="3"/>
                    <a:pt x="821" y="2"/>
                    <a:pt x="819" y="2"/>
                  </a:cubicBezTo>
                  <a:cubicBezTo>
                    <a:pt x="817" y="1"/>
                    <a:pt x="815" y="1"/>
                    <a:pt x="813" y="1"/>
                  </a:cubicBezTo>
                  <a:cubicBezTo>
                    <a:pt x="811" y="1"/>
                    <a:pt x="809" y="1"/>
                    <a:pt x="807" y="1"/>
                  </a:cubicBezTo>
                  <a:cubicBezTo>
                    <a:pt x="805" y="1"/>
                    <a:pt x="802" y="1"/>
                    <a:pt x="800" y="1"/>
                  </a:cubicBezTo>
                  <a:cubicBezTo>
                    <a:pt x="798" y="1"/>
                    <a:pt x="796" y="2"/>
                    <a:pt x="794" y="2"/>
                  </a:cubicBezTo>
                  <a:cubicBezTo>
                    <a:pt x="792" y="2"/>
                    <a:pt x="790" y="3"/>
                    <a:pt x="787" y="4"/>
                  </a:cubicBezTo>
                  <a:cubicBezTo>
                    <a:pt x="785" y="5"/>
                    <a:pt x="783" y="5"/>
                    <a:pt x="782" y="6"/>
                  </a:cubicBezTo>
                  <a:cubicBezTo>
                    <a:pt x="779" y="7"/>
                    <a:pt x="777" y="8"/>
                    <a:pt x="774" y="10"/>
                  </a:cubicBezTo>
                  <a:cubicBezTo>
                    <a:pt x="773" y="11"/>
                    <a:pt x="772" y="11"/>
                    <a:pt x="770" y="12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8" y="14"/>
                    <a:pt x="766" y="15"/>
                    <a:pt x="765" y="17"/>
                  </a:cubicBezTo>
                  <a:cubicBezTo>
                    <a:pt x="763" y="18"/>
                    <a:pt x="761" y="20"/>
                    <a:pt x="760" y="21"/>
                  </a:cubicBezTo>
                  <a:cubicBezTo>
                    <a:pt x="759" y="21"/>
                    <a:pt x="759" y="21"/>
                    <a:pt x="759" y="21"/>
                  </a:cubicBezTo>
                  <a:lnTo>
                    <a:pt x="508" y="289"/>
                  </a:lnTo>
                  <a:cubicBezTo>
                    <a:pt x="225" y="302"/>
                    <a:pt x="0" y="536"/>
                    <a:pt x="0" y="822"/>
                  </a:cubicBezTo>
                  <a:cubicBezTo>
                    <a:pt x="0" y="1117"/>
                    <a:pt x="239" y="1356"/>
                    <a:pt x="534" y="1356"/>
                  </a:cubicBezTo>
                  <a:cubicBezTo>
                    <a:pt x="806" y="1356"/>
                    <a:pt x="1031" y="1152"/>
                    <a:pt x="1064" y="889"/>
                  </a:cubicBezTo>
                  <a:lnTo>
                    <a:pt x="1197" y="889"/>
                  </a:lnTo>
                  <a:cubicBezTo>
                    <a:pt x="1230" y="1152"/>
                    <a:pt x="1455" y="1356"/>
                    <a:pt x="1727" y="1356"/>
                  </a:cubicBezTo>
                  <a:cubicBezTo>
                    <a:pt x="2011" y="1356"/>
                    <a:pt x="2243" y="1135"/>
                    <a:pt x="2260" y="856"/>
                  </a:cubicBezTo>
                  <a:lnTo>
                    <a:pt x="2901" y="173"/>
                  </a:lnTo>
                  <a:lnTo>
                    <a:pt x="3021" y="350"/>
                  </a:lnTo>
                  <a:cubicBezTo>
                    <a:pt x="3034" y="369"/>
                    <a:pt x="3055" y="380"/>
                    <a:pt x="3077" y="380"/>
                  </a:cubicBezTo>
                  <a:cubicBezTo>
                    <a:pt x="3089" y="380"/>
                    <a:pt x="3103" y="376"/>
                    <a:pt x="3114" y="368"/>
                  </a:cubicBezTo>
                  <a:cubicBezTo>
                    <a:pt x="3144" y="347"/>
                    <a:pt x="3152" y="306"/>
                    <a:pt x="3132" y="275"/>
                  </a:cubicBezTo>
                  <a:lnTo>
                    <a:pt x="2965" y="3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53" name="组合 22"/>
            <p:cNvGrpSpPr/>
            <p:nvPr userDrawn="1"/>
          </p:nvGrpSpPr>
          <p:grpSpPr>
            <a:xfrm rot="1013132">
              <a:off x="1601368" y="4438604"/>
              <a:ext cx="794889" cy="623974"/>
              <a:chOff x="3654425" y="5089525"/>
              <a:chExt cx="1860550" cy="1460500"/>
            </a:xfrm>
            <a:grpFill/>
          </p:grpSpPr>
          <p:sp>
            <p:nvSpPr>
              <p:cNvPr id="57" name="Freeform 12"/>
              <p:cNvSpPr>
                <a:spLocks noEditPoints="1"/>
              </p:cNvSpPr>
              <p:nvPr/>
            </p:nvSpPr>
            <p:spPr bwMode="auto">
              <a:xfrm>
                <a:off x="3654425" y="5089525"/>
                <a:ext cx="1860550" cy="1460500"/>
              </a:xfrm>
              <a:custGeom>
                <a:avLst/>
                <a:gdLst>
                  <a:gd name="T0" fmla="*/ 2372 w 2506"/>
                  <a:gd name="T1" fmla="*/ 1716 h 1970"/>
                  <a:gd name="T2" fmla="*/ 2372 w 2506"/>
                  <a:gd name="T3" fmla="*/ 1716 h 1970"/>
                  <a:gd name="T4" fmla="*/ 1858 w 2506"/>
                  <a:gd name="T5" fmla="*/ 1575 h 1970"/>
                  <a:gd name="T6" fmla="*/ 1818 w 2506"/>
                  <a:gd name="T7" fmla="*/ 1576 h 1970"/>
                  <a:gd name="T8" fmla="*/ 1323 w 2506"/>
                  <a:gd name="T9" fmla="*/ 1715 h 1970"/>
                  <a:gd name="T10" fmla="*/ 1323 w 2506"/>
                  <a:gd name="T11" fmla="*/ 308 h 1970"/>
                  <a:gd name="T12" fmla="*/ 1847 w 2506"/>
                  <a:gd name="T13" fmla="*/ 133 h 1970"/>
                  <a:gd name="T14" fmla="*/ 2372 w 2506"/>
                  <a:gd name="T15" fmla="*/ 310 h 1970"/>
                  <a:gd name="T16" fmla="*/ 2372 w 2506"/>
                  <a:gd name="T17" fmla="*/ 1716 h 1970"/>
                  <a:gd name="T18" fmla="*/ 1182 w 2506"/>
                  <a:gd name="T19" fmla="*/ 1715 h 1970"/>
                  <a:gd name="T20" fmla="*/ 1182 w 2506"/>
                  <a:gd name="T21" fmla="*/ 1715 h 1970"/>
                  <a:gd name="T22" fmla="*/ 688 w 2506"/>
                  <a:gd name="T23" fmla="*/ 1576 h 1970"/>
                  <a:gd name="T24" fmla="*/ 647 w 2506"/>
                  <a:gd name="T25" fmla="*/ 1575 h 1970"/>
                  <a:gd name="T26" fmla="*/ 133 w 2506"/>
                  <a:gd name="T27" fmla="*/ 1716 h 1970"/>
                  <a:gd name="T28" fmla="*/ 133 w 2506"/>
                  <a:gd name="T29" fmla="*/ 310 h 1970"/>
                  <a:gd name="T30" fmla="*/ 659 w 2506"/>
                  <a:gd name="T31" fmla="*/ 133 h 1970"/>
                  <a:gd name="T32" fmla="*/ 1182 w 2506"/>
                  <a:gd name="T33" fmla="*/ 308 h 1970"/>
                  <a:gd name="T34" fmla="*/ 1182 w 2506"/>
                  <a:gd name="T35" fmla="*/ 1715 h 1970"/>
                  <a:gd name="T36" fmla="*/ 1849 w 2506"/>
                  <a:gd name="T37" fmla="*/ 0 h 1970"/>
                  <a:gd name="T38" fmla="*/ 1849 w 2506"/>
                  <a:gd name="T39" fmla="*/ 0 h 1970"/>
                  <a:gd name="T40" fmla="*/ 1823 w 2506"/>
                  <a:gd name="T41" fmla="*/ 0 h 1970"/>
                  <a:gd name="T42" fmla="*/ 1253 w 2506"/>
                  <a:gd name="T43" fmla="*/ 184 h 1970"/>
                  <a:gd name="T44" fmla="*/ 683 w 2506"/>
                  <a:gd name="T45" fmla="*/ 0 h 1970"/>
                  <a:gd name="T46" fmla="*/ 657 w 2506"/>
                  <a:gd name="T47" fmla="*/ 0 h 1970"/>
                  <a:gd name="T48" fmla="*/ 5 w 2506"/>
                  <a:gd name="T49" fmla="*/ 267 h 1970"/>
                  <a:gd name="T50" fmla="*/ 0 w 2506"/>
                  <a:gd name="T51" fmla="*/ 279 h 1970"/>
                  <a:gd name="T52" fmla="*/ 0 w 2506"/>
                  <a:gd name="T53" fmla="*/ 1970 h 1970"/>
                  <a:gd name="T54" fmla="*/ 107 w 2506"/>
                  <a:gd name="T55" fmla="*/ 1889 h 1970"/>
                  <a:gd name="T56" fmla="*/ 682 w 2506"/>
                  <a:gd name="T57" fmla="*/ 1709 h 1970"/>
                  <a:gd name="T58" fmla="*/ 1190 w 2506"/>
                  <a:gd name="T59" fmla="*/ 1876 h 1970"/>
                  <a:gd name="T60" fmla="*/ 1208 w 2506"/>
                  <a:gd name="T61" fmla="*/ 1888 h 1970"/>
                  <a:gd name="T62" fmla="*/ 1253 w 2506"/>
                  <a:gd name="T63" fmla="*/ 1924 h 1970"/>
                  <a:gd name="T64" fmla="*/ 1298 w 2506"/>
                  <a:gd name="T65" fmla="*/ 1888 h 1970"/>
                  <a:gd name="T66" fmla="*/ 1316 w 2506"/>
                  <a:gd name="T67" fmla="*/ 1876 h 1970"/>
                  <a:gd name="T68" fmla="*/ 1824 w 2506"/>
                  <a:gd name="T69" fmla="*/ 1709 h 1970"/>
                  <a:gd name="T70" fmla="*/ 2399 w 2506"/>
                  <a:gd name="T71" fmla="*/ 1889 h 1970"/>
                  <a:gd name="T72" fmla="*/ 2506 w 2506"/>
                  <a:gd name="T73" fmla="*/ 1970 h 1970"/>
                  <a:gd name="T74" fmla="*/ 2506 w 2506"/>
                  <a:gd name="T75" fmla="*/ 279 h 1970"/>
                  <a:gd name="T76" fmla="*/ 2501 w 2506"/>
                  <a:gd name="T77" fmla="*/ 267 h 1970"/>
                  <a:gd name="T78" fmla="*/ 1849 w 2506"/>
                  <a:gd name="T79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06" h="1970">
                    <a:moveTo>
                      <a:pt x="2372" y="1716"/>
                    </a:moveTo>
                    <a:lnTo>
                      <a:pt x="2372" y="1716"/>
                    </a:lnTo>
                    <a:cubicBezTo>
                      <a:pt x="2261" y="1655"/>
                      <a:pt x="2075" y="1575"/>
                      <a:pt x="1858" y="1575"/>
                    </a:cubicBezTo>
                    <a:cubicBezTo>
                      <a:pt x="1845" y="1575"/>
                      <a:pt x="1831" y="1576"/>
                      <a:pt x="1818" y="1576"/>
                    </a:cubicBezTo>
                    <a:cubicBezTo>
                      <a:pt x="1599" y="1587"/>
                      <a:pt x="1427" y="1659"/>
                      <a:pt x="1323" y="1715"/>
                    </a:cubicBezTo>
                    <a:lnTo>
                      <a:pt x="1323" y="308"/>
                    </a:lnTo>
                    <a:cubicBezTo>
                      <a:pt x="1347" y="271"/>
                      <a:pt x="1462" y="127"/>
                      <a:pt x="1847" y="133"/>
                    </a:cubicBezTo>
                    <a:cubicBezTo>
                      <a:pt x="2229" y="140"/>
                      <a:pt x="2347" y="273"/>
                      <a:pt x="2372" y="310"/>
                    </a:cubicBezTo>
                    <a:lnTo>
                      <a:pt x="2372" y="1716"/>
                    </a:lnTo>
                    <a:close/>
                    <a:moveTo>
                      <a:pt x="1182" y="1715"/>
                    </a:moveTo>
                    <a:lnTo>
                      <a:pt x="1182" y="1715"/>
                    </a:lnTo>
                    <a:cubicBezTo>
                      <a:pt x="1079" y="1659"/>
                      <a:pt x="906" y="1587"/>
                      <a:pt x="688" y="1576"/>
                    </a:cubicBezTo>
                    <a:cubicBezTo>
                      <a:pt x="674" y="1576"/>
                      <a:pt x="661" y="1575"/>
                      <a:pt x="647" y="1575"/>
                    </a:cubicBezTo>
                    <a:cubicBezTo>
                      <a:pt x="431" y="1575"/>
                      <a:pt x="244" y="1655"/>
                      <a:pt x="133" y="1716"/>
                    </a:cubicBezTo>
                    <a:lnTo>
                      <a:pt x="133" y="310"/>
                    </a:lnTo>
                    <a:cubicBezTo>
                      <a:pt x="159" y="273"/>
                      <a:pt x="276" y="140"/>
                      <a:pt x="659" y="133"/>
                    </a:cubicBezTo>
                    <a:cubicBezTo>
                      <a:pt x="1044" y="127"/>
                      <a:pt x="1159" y="271"/>
                      <a:pt x="1182" y="308"/>
                    </a:cubicBezTo>
                    <a:lnTo>
                      <a:pt x="1182" y="1715"/>
                    </a:lnTo>
                    <a:close/>
                    <a:moveTo>
                      <a:pt x="1849" y="0"/>
                    </a:moveTo>
                    <a:lnTo>
                      <a:pt x="1849" y="0"/>
                    </a:lnTo>
                    <a:cubicBezTo>
                      <a:pt x="1840" y="0"/>
                      <a:pt x="1831" y="0"/>
                      <a:pt x="1823" y="0"/>
                    </a:cubicBezTo>
                    <a:cubicBezTo>
                      <a:pt x="1490" y="0"/>
                      <a:pt x="1328" y="105"/>
                      <a:pt x="1253" y="184"/>
                    </a:cubicBezTo>
                    <a:cubicBezTo>
                      <a:pt x="1178" y="105"/>
                      <a:pt x="1015" y="0"/>
                      <a:pt x="683" y="0"/>
                    </a:cubicBezTo>
                    <a:cubicBezTo>
                      <a:pt x="674" y="0"/>
                      <a:pt x="666" y="0"/>
                      <a:pt x="657" y="0"/>
                    </a:cubicBezTo>
                    <a:cubicBezTo>
                      <a:pt x="127" y="9"/>
                      <a:pt x="16" y="240"/>
                      <a:pt x="5" y="267"/>
                    </a:cubicBezTo>
                    <a:lnTo>
                      <a:pt x="0" y="279"/>
                    </a:lnTo>
                    <a:lnTo>
                      <a:pt x="0" y="1970"/>
                    </a:lnTo>
                    <a:lnTo>
                      <a:pt x="107" y="1889"/>
                    </a:lnTo>
                    <a:cubicBezTo>
                      <a:pt x="109" y="1887"/>
                      <a:pt x="369" y="1695"/>
                      <a:pt x="682" y="1709"/>
                    </a:cubicBezTo>
                    <a:cubicBezTo>
                      <a:pt x="943" y="1722"/>
                      <a:pt x="1133" y="1837"/>
                      <a:pt x="1190" y="1876"/>
                    </a:cubicBezTo>
                    <a:cubicBezTo>
                      <a:pt x="1201" y="1883"/>
                      <a:pt x="1207" y="1888"/>
                      <a:pt x="1208" y="1888"/>
                    </a:cubicBezTo>
                    <a:lnTo>
                      <a:pt x="1253" y="1924"/>
                    </a:lnTo>
                    <a:lnTo>
                      <a:pt x="1298" y="1888"/>
                    </a:lnTo>
                    <a:cubicBezTo>
                      <a:pt x="1298" y="1888"/>
                      <a:pt x="1304" y="1883"/>
                      <a:pt x="1316" y="1876"/>
                    </a:cubicBezTo>
                    <a:cubicBezTo>
                      <a:pt x="1373" y="1837"/>
                      <a:pt x="1563" y="1722"/>
                      <a:pt x="1824" y="1709"/>
                    </a:cubicBezTo>
                    <a:cubicBezTo>
                      <a:pt x="2135" y="1695"/>
                      <a:pt x="2396" y="1887"/>
                      <a:pt x="2399" y="1889"/>
                    </a:cubicBezTo>
                    <a:lnTo>
                      <a:pt x="2506" y="1970"/>
                    </a:lnTo>
                    <a:lnTo>
                      <a:pt x="2506" y="279"/>
                    </a:lnTo>
                    <a:lnTo>
                      <a:pt x="2501" y="267"/>
                    </a:lnTo>
                    <a:cubicBezTo>
                      <a:pt x="2490" y="240"/>
                      <a:pt x="2379" y="9"/>
                      <a:pt x="1849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13"/>
              <p:cNvSpPr/>
              <p:nvPr/>
            </p:nvSpPr>
            <p:spPr bwMode="auto">
              <a:xfrm>
                <a:off x="3829050" y="53990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0 h 206"/>
                  <a:gd name="T12" fmla="*/ 68 w 844"/>
                  <a:gd name="T13" fmla="*/ 193 h 206"/>
                  <a:gd name="T14" fmla="*/ 437 w 844"/>
                  <a:gd name="T15" fmla="*/ 89 h 206"/>
                  <a:gd name="T16" fmla="*/ 775 w 844"/>
                  <a:gd name="T17" fmla="*/ 193 h 206"/>
                  <a:gd name="T18" fmla="*/ 831 w 844"/>
                  <a:gd name="T19" fmla="*/ 183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3"/>
                      <a:pt x="667" y="19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3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8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14"/>
              <p:cNvSpPr/>
              <p:nvPr/>
            </p:nvSpPr>
            <p:spPr bwMode="auto">
              <a:xfrm>
                <a:off x="3829050" y="56784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4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3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3"/>
                      <a:pt x="775" y="194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15"/>
              <p:cNvSpPr/>
              <p:nvPr/>
            </p:nvSpPr>
            <p:spPr bwMode="auto">
              <a:xfrm>
                <a:off x="3829050" y="5957888"/>
                <a:ext cx="627063" cy="153988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16"/>
              <p:cNvSpPr/>
              <p:nvPr/>
            </p:nvSpPr>
            <p:spPr bwMode="auto">
              <a:xfrm>
                <a:off x="4713288" y="5437188"/>
                <a:ext cx="627063" cy="152400"/>
              </a:xfrm>
              <a:custGeom>
                <a:avLst/>
                <a:gdLst>
                  <a:gd name="T0" fmla="*/ 822 w 844"/>
                  <a:gd name="T1" fmla="*/ 127 h 205"/>
                  <a:gd name="T2" fmla="*/ 822 w 844"/>
                  <a:gd name="T3" fmla="*/ 127 h 205"/>
                  <a:gd name="T4" fmla="*/ 441 w 844"/>
                  <a:gd name="T5" fmla="*/ 9 h 205"/>
                  <a:gd name="T6" fmla="*/ 23 w 844"/>
                  <a:gd name="T7" fmla="*/ 127 h 205"/>
                  <a:gd name="T8" fmla="*/ 12 w 844"/>
                  <a:gd name="T9" fmla="*/ 182 h 205"/>
                  <a:gd name="T10" fmla="*/ 45 w 844"/>
                  <a:gd name="T11" fmla="*/ 200 h 205"/>
                  <a:gd name="T12" fmla="*/ 67 w 844"/>
                  <a:gd name="T13" fmla="*/ 193 h 205"/>
                  <a:gd name="T14" fmla="*/ 437 w 844"/>
                  <a:gd name="T15" fmla="*/ 89 h 205"/>
                  <a:gd name="T16" fmla="*/ 775 w 844"/>
                  <a:gd name="T17" fmla="*/ 193 h 205"/>
                  <a:gd name="T18" fmla="*/ 831 w 844"/>
                  <a:gd name="T19" fmla="*/ 183 h 205"/>
                  <a:gd name="T20" fmla="*/ 822 w 844"/>
                  <a:gd name="T21" fmla="*/ 127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5">
                    <a:moveTo>
                      <a:pt x="822" y="127"/>
                    </a:moveTo>
                    <a:lnTo>
                      <a:pt x="822" y="127"/>
                    </a:lnTo>
                    <a:cubicBezTo>
                      <a:pt x="815" y="123"/>
                      <a:pt x="667" y="19"/>
                      <a:pt x="441" y="9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2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7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5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17"/>
              <p:cNvSpPr/>
              <p:nvPr/>
            </p:nvSpPr>
            <p:spPr bwMode="auto">
              <a:xfrm>
                <a:off x="4713288" y="57165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18"/>
              <p:cNvSpPr/>
              <p:nvPr/>
            </p:nvSpPr>
            <p:spPr bwMode="auto">
              <a:xfrm>
                <a:off x="4713288" y="5997575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4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4" name="组合 23"/>
            <p:cNvGrpSpPr/>
            <p:nvPr userDrawn="1"/>
          </p:nvGrpSpPr>
          <p:grpSpPr>
            <a:xfrm>
              <a:off x="1798258" y="2947826"/>
              <a:ext cx="1301704" cy="1299270"/>
              <a:chOff x="6262688" y="5170488"/>
              <a:chExt cx="1697038" cy="1693863"/>
            </a:xfrm>
            <a:grpFill/>
          </p:grpSpPr>
          <p:sp>
            <p:nvSpPr>
              <p:cNvPr id="55" name="Freeform 19"/>
              <p:cNvSpPr>
                <a:spLocks noEditPoints="1"/>
              </p:cNvSpPr>
              <p:nvPr/>
            </p:nvSpPr>
            <p:spPr bwMode="auto">
              <a:xfrm>
                <a:off x="6262688" y="5170488"/>
                <a:ext cx="1697038" cy="1693863"/>
              </a:xfrm>
              <a:custGeom>
                <a:avLst/>
                <a:gdLst>
                  <a:gd name="T0" fmla="*/ 1760 w 2284"/>
                  <a:gd name="T1" fmla="*/ 1142 h 2284"/>
                  <a:gd name="T2" fmla="*/ 1919 w 2284"/>
                  <a:gd name="T3" fmla="*/ 1406 h 2284"/>
                  <a:gd name="T4" fmla="*/ 1756 w 2284"/>
                  <a:gd name="T5" fmla="*/ 1940 h 2284"/>
                  <a:gd name="T6" fmla="*/ 1878 w 2284"/>
                  <a:gd name="T7" fmla="*/ 1506 h 2284"/>
                  <a:gd name="T8" fmla="*/ 1433 w 2284"/>
                  <a:gd name="T9" fmla="*/ 1845 h 2284"/>
                  <a:gd name="T10" fmla="*/ 1496 w 2284"/>
                  <a:gd name="T11" fmla="*/ 1592 h 2284"/>
                  <a:gd name="T12" fmla="*/ 1142 w 2284"/>
                  <a:gd name="T13" fmla="*/ 2204 h 2284"/>
                  <a:gd name="T14" fmla="*/ 1405 w 2284"/>
                  <a:gd name="T15" fmla="*/ 1921 h 2284"/>
                  <a:gd name="T16" fmla="*/ 787 w 2284"/>
                  <a:gd name="T17" fmla="*/ 1592 h 2284"/>
                  <a:gd name="T18" fmla="*/ 850 w 2284"/>
                  <a:gd name="T19" fmla="*/ 1845 h 2284"/>
                  <a:gd name="T20" fmla="*/ 528 w 2284"/>
                  <a:gd name="T21" fmla="*/ 1940 h 2284"/>
                  <a:gd name="T22" fmla="*/ 704 w 2284"/>
                  <a:gd name="T23" fmla="*/ 1580 h 2284"/>
                  <a:gd name="T24" fmla="*/ 80 w 2284"/>
                  <a:gd name="T25" fmla="*/ 1143 h 2284"/>
                  <a:gd name="T26" fmla="*/ 523 w 2284"/>
                  <a:gd name="T27" fmla="*/ 1142 h 2284"/>
                  <a:gd name="T28" fmla="*/ 676 w 2284"/>
                  <a:gd name="T29" fmla="*/ 950 h 2284"/>
                  <a:gd name="T30" fmla="*/ 439 w 2284"/>
                  <a:gd name="T31" fmla="*/ 851 h 2284"/>
                  <a:gd name="T32" fmla="*/ 676 w 2284"/>
                  <a:gd name="T33" fmla="*/ 1335 h 2284"/>
                  <a:gd name="T34" fmla="*/ 438 w 2284"/>
                  <a:gd name="T35" fmla="*/ 1434 h 2284"/>
                  <a:gd name="T36" fmla="*/ 670 w 2284"/>
                  <a:gd name="T37" fmla="*/ 1204 h 2284"/>
                  <a:gd name="T38" fmla="*/ 670 w 2284"/>
                  <a:gd name="T39" fmla="*/ 1080 h 2284"/>
                  <a:gd name="T40" fmla="*/ 391 w 2284"/>
                  <a:gd name="T41" fmla="*/ 392 h 2284"/>
                  <a:gd name="T42" fmla="*/ 778 w 2284"/>
                  <a:gd name="T43" fmla="*/ 407 h 2284"/>
                  <a:gd name="T44" fmla="*/ 391 w 2284"/>
                  <a:gd name="T45" fmla="*/ 392 h 2284"/>
                  <a:gd name="T46" fmla="*/ 1074 w 2284"/>
                  <a:gd name="T47" fmla="*/ 574 h 2284"/>
                  <a:gd name="T48" fmla="*/ 850 w 2284"/>
                  <a:gd name="T49" fmla="*/ 440 h 2284"/>
                  <a:gd name="T50" fmla="*/ 1405 w 2284"/>
                  <a:gd name="T51" fmla="*/ 364 h 2284"/>
                  <a:gd name="T52" fmla="*/ 1142 w 2284"/>
                  <a:gd name="T53" fmla="*/ 80 h 2284"/>
                  <a:gd name="T54" fmla="*/ 1335 w 2284"/>
                  <a:gd name="T55" fmla="*/ 677 h 2284"/>
                  <a:gd name="T56" fmla="*/ 1496 w 2284"/>
                  <a:gd name="T57" fmla="*/ 693 h 2284"/>
                  <a:gd name="T58" fmla="*/ 1509 w 2284"/>
                  <a:gd name="T59" fmla="*/ 775 h 2284"/>
                  <a:gd name="T60" fmla="*/ 1431 w 2284"/>
                  <a:gd name="T61" fmla="*/ 765 h 2284"/>
                  <a:gd name="T62" fmla="*/ 1142 w 2284"/>
                  <a:gd name="T63" fmla="*/ 623 h 2284"/>
                  <a:gd name="T64" fmla="*/ 1081 w 2284"/>
                  <a:gd name="T65" fmla="*/ 671 h 2284"/>
                  <a:gd name="T66" fmla="*/ 774 w 2284"/>
                  <a:gd name="T67" fmla="*/ 775 h 2284"/>
                  <a:gd name="T68" fmla="*/ 764 w 2284"/>
                  <a:gd name="T69" fmla="*/ 853 h 2284"/>
                  <a:gd name="T70" fmla="*/ 774 w 2284"/>
                  <a:gd name="T71" fmla="*/ 1510 h 2284"/>
                  <a:gd name="T72" fmla="*/ 852 w 2284"/>
                  <a:gd name="T73" fmla="*/ 1520 h 2284"/>
                  <a:gd name="T74" fmla="*/ 1142 w 2284"/>
                  <a:gd name="T75" fmla="*/ 1662 h 2284"/>
                  <a:gd name="T76" fmla="*/ 1203 w 2284"/>
                  <a:gd name="T77" fmla="*/ 1614 h 2284"/>
                  <a:gd name="T78" fmla="*/ 1509 w 2284"/>
                  <a:gd name="T79" fmla="*/ 1510 h 2284"/>
                  <a:gd name="T80" fmla="*/ 1519 w 2284"/>
                  <a:gd name="T81" fmla="*/ 1432 h 2284"/>
                  <a:gd name="T82" fmla="*/ 1302 w 2284"/>
                  <a:gd name="T83" fmla="*/ 1530 h 2284"/>
                  <a:gd name="T84" fmla="*/ 864 w 2284"/>
                  <a:gd name="T85" fmla="*/ 1420 h 2284"/>
                  <a:gd name="T86" fmla="*/ 754 w 2284"/>
                  <a:gd name="T87" fmla="*/ 982 h 2284"/>
                  <a:gd name="T88" fmla="*/ 1142 w 2284"/>
                  <a:gd name="T89" fmla="*/ 750 h 2284"/>
                  <a:gd name="T90" fmla="*/ 1529 w 2284"/>
                  <a:gd name="T91" fmla="*/ 982 h 2284"/>
                  <a:gd name="T92" fmla="*/ 1419 w 2284"/>
                  <a:gd name="T93" fmla="*/ 1420 h 2284"/>
                  <a:gd name="T94" fmla="*/ 1607 w 2284"/>
                  <a:gd name="T95" fmla="*/ 950 h 2284"/>
                  <a:gd name="T96" fmla="*/ 1710 w 2284"/>
                  <a:gd name="T97" fmla="*/ 1075 h 2284"/>
                  <a:gd name="T98" fmla="*/ 1845 w 2284"/>
                  <a:gd name="T99" fmla="*/ 1434 h 2284"/>
                  <a:gd name="T100" fmla="*/ 1711 w 2284"/>
                  <a:gd name="T101" fmla="*/ 1210 h 2284"/>
                  <a:gd name="T102" fmla="*/ 1661 w 2284"/>
                  <a:gd name="T103" fmla="*/ 1142 h 2284"/>
                  <a:gd name="T104" fmla="*/ 1613 w 2284"/>
                  <a:gd name="T105" fmla="*/ 1080 h 2284"/>
                  <a:gd name="T106" fmla="*/ 1893 w 2284"/>
                  <a:gd name="T107" fmla="*/ 392 h 2284"/>
                  <a:gd name="T108" fmla="*/ 1505 w 2284"/>
                  <a:gd name="T109" fmla="*/ 407 h 2284"/>
                  <a:gd name="T110" fmla="*/ 1952 w 2284"/>
                  <a:gd name="T111" fmla="*/ 807 h 2284"/>
                  <a:gd name="T112" fmla="*/ 1477 w 2284"/>
                  <a:gd name="T113" fmla="*/ 332 h 2284"/>
                  <a:gd name="T114" fmla="*/ 528 w 2284"/>
                  <a:gd name="T115" fmla="*/ 265 h 2284"/>
                  <a:gd name="T116" fmla="*/ 0 w 2284"/>
                  <a:gd name="T117" fmla="*/ 1143 h 2284"/>
                  <a:gd name="T118" fmla="*/ 528 w 2284"/>
                  <a:gd name="T119" fmla="*/ 2020 h 2284"/>
                  <a:gd name="T120" fmla="*/ 1477 w 2284"/>
                  <a:gd name="T121" fmla="*/ 1953 h 2284"/>
                  <a:gd name="T122" fmla="*/ 1952 w 2284"/>
                  <a:gd name="T123" fmla="*/ 1478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4" h="2284">
                    <a:moveTo>
                      <a:pt x="1919" y="1406"/>
                    </a:moveTo>
                    <a:lnTo>
                      <a:pt x="1919" y="1406"/>
                    </a:lnTo>
                    <a:cubicBezTo>
                      <a:pt x="1878" y="1322"/>
                      <a:pt x="1825" y="1233"/>
                      <a:pt x="1760" y="1142"/>
                    </a:cubicBezTo>
                    <a:cubicBezTo>
                      <a:pt x="1824" y="1053"/>
                      <a:pt x="1878" y="965"/>
                      <a:pt x="1920" y="879"/>
                    </a:cubicBezTo>
                    <a:cubicBezTo>
                      <a:pt x="2100" y="953"/>
                      <a:pt x="2204" y="1049"/>
                      <a:pt x="2204" y="1143"/>
                    </a:cubicBezTo>
                    <a:cubicBezTo>
                      <a:pt x="2204" y="1236"/>
                      <a:pt x="2100" y="1332"/>
                      <a:pt x="1919" y="1406"/>
                    </a:cubicBezTo>
                    <a:close/>
                    <a:moveTo>
                      <a:pt x="1893" y="1893"/>
                    </a:moveTo>
                    <a:lnTo>
                      <a:pt x="1893" y="1893"/>
                    </a:lnTo>
                    <a:cubicBezTo>
                      <a:pt x="1862" y="1924"/>
                      <a:pt x="1816" y="1940"/>
                      <a:pt x="1756" y="1940"/>
                    </a:cubicBezTo>
                    <a:cubicBezTo>
                      <a:pt x="1684" y="1940"/>
                      <a:pt x="1599" y="1918"/>
                      <a:pt x="1505" y="1878"/>
                    </a:cubicBezTo>
                    <a:cubicBezTo>
                      <a:pt x="1536" y="1790"/>
                      <a:pt x="1561" y="1689"/>
                      <a:pt x="1579" y="1580"/>
                    </a:cubicBezTo>
                    <a:cubicBezTo>
                      <a:pt x="1689" y="1562"/>
                      <a:pt x="1789" y="1537"/>
                      <a:pt x="1878" y="1506"/>
                    </a:cubicBezTo>
                    <a:cubicBezTo>
                      <a:pt x="1954" y="1686"/>
                      <a:pt x="1959" y="1828"/>
                      <a:pt x="1893" y="1893"/>
                    </a:cubicBezTo>
                    <a:close/>
                    <a:moveTo>
                      <a:pt x="1433" y="1845"/>
                    </a:moveTo>
                    <a:lnTo>
                      <a:pt x="1433" y="1845"/>
                    </a:lnTo>
                    <a:cubicBezTo>
                      <a:pt x="1361" y="1809"/>
                      <a:pt x="1286" y="1764"/>
                      <a:pt x="1210" y="1711"/>
                    </a:cubicBezTo>
                    <a:cubicBezTo>
                      <a:pt x="1251" y="1679"/>
                      <a:pt x="1293" y="1644"/>
                      <a:pt x="1335" y="1608"/>
                    </a:cubicBezTo>
                    <a:cubicBezTo>
                      <a:pt x="1390" y="1604"/>
                      <a:pt x="1444" y="1599"/>
                      <a:pt x="1496" y="1592"/>
                    </a:cubicBezTo>
                    <a:cubicBezTo>
                      <a:pt x="1480" y="1686"/>
                      <a:pt x="1458" y="1771"/>
                      <a:pt x="1433" y="1845"/>
                    </a:cubicBezTo>
                    <a:close/>
                    <a:moveTo>
                      <a:pt x="1142" y="2204"/>
                    </a:moveTo>
                    <a:lnTo>
                      <a:pt x="1142" y="2204"/>
                    </a:lnTo>
                    <a:cubicBezTo>
                      <a:pt x="1049" y="2204"/>
                      <a:pt x="952" y="2101"/>
                      <a:pt x="878" y="1921"/>
                    </a:cubicBezTo>
                    <a:cubicBezTo>
                      <a:pt x="963" y="1879"/>
                      <a:pt x="1052" y="1825"/>
                      <a:pt x="1142" y="1761"/>
                    </a:cubicBezTo>
                    <a:cubicBezTo>
                      <a:pt x="1231" y="1825"/>
                      <a:pt x="1320" y="1879"/>
                      <a:pt x="1405" y="1921"/>
                    </a:cubicBezTo>
                    <a:cubicBezTo>
                      <a:pt x="1331" y="2101"/>
                      <a:pt x="1235" y="2204"/>
                      <a:pt x="1142" y="2204"/>
                    </a:cubicBezTo>
                    <a:close/>
                    <a:moveTo>
                      <a:pt x="787" y="1592"/>
                    </a:moveTo>
                    <a:lnTo>
                      <a:pt x="787" y="1592"/>
                    </a:lnTo>
                    <a:cubicBezTo>
                      <a:pt x="839" y="1599"/>
                      <a:pt x="893" y="1604"/>
                      <a:pt x="949" y="1608"/>
                    </a:cubicBezTo>
                    <a:cubicBezTo>
                      <a:pt x="990" y="1644"/>
                      <a:pt x="1032" y="1679"/>
                      <a:pt x="1074" y="1711"/>
                    </a:cubicBezTo>
                    <a:cubicBezTo>
                      <a:pt x="997" y="1764"/>
                      <a:pt x="922" y="1809"/>
                      <a:pt x="850" y="1845"/>
                    </a:cubicBezTo>
                    <a:cubicBezTo>
                      <a:pt x="825" y="1771"/>
                      <a:pt x="804" y="1686"/>
                      <a:pt x="787" y="1592"/>
                    </a:cubicBezTo>
                    <a:close/>
                    <a:moveTo>
                      <a:pt x="528" y="1940"/>
                    </a:moveTo>
                    <a:lnTo>
                      <a:pt x="528" y="1940"/>
                    </a:lnTo>
                    <a:cubicBezTo>
                      <a:pt x="468" y="1940"/>
                      <a:pt x="421" y="1924"/>
                      <a:pt x="391" y="1893"/>
                    </a:cubicBezTo>
                    <a:cubicBezTo>
                      <a:pt x="325" y="1828"/>
                      <a:pt x="330" y="1686"/>
                      <a:pt x="405" y="1506"/>
                    </a:cubicBezTo>
                    <a:cubicBezTo>
                      <a:pt x="494" y="1537"/>
                      <a:pt x="595" y="1562"/>
                      <a:pt x="704" y="1580"/>
                    </a:cubicBezTo>
                    <a:cubicBezTo>
                      <a:pt x="722" y="1689"/>
                      <a:pt x="747" y="1790"/>
                      <a:pt x="778" y="1878"/>
                    </a:cubicBezTo>
                    <a:cubicBezTo>
                      <a:pt x="685" y="1918"/>
                      <a:pt x="599" y="1940"/>
                      <a:pt x="528" y="1940"/>
                    </a:cubicBezTo>
                    <a:close/>
                    <a:moveTo>
                      <a:pt x="80" y="1143"/>
                    </a:moveTo>
                    <a:lnTo>
                      <a:pt x="80" y="1143"/>
                    </a:lnTo>
                    <a:cubicBezTo>
                      <a:pt x="80" y="1049"/>
                      <a:pt x="183" y="953"/>
                      <a:pt x="364" y="879"/>
                    </a:cubicBezTo>
                    <a:cubicBezTo>
                      <a:pt x="406" y="965"/>
                      <a:pt x="459" y="1053"/>
                      <a:pt x="523" y="1142"/>
                    </a:cubicBezTo>
                    <a:cubicBezTo>
                      <a:pt x="458" y="1233"/>
                      <a:pt x="405" y="1322"/>
                      <a:pt x="364" y="1406"/>
                    </a:cubicBezTo>
                    <a:cubicBezTo>
                      <a:pt x="183" y="1332"/>
                      <a:pt x="80" y="1236"/>
                      <a:pt x="80" y="1143"/>
                    </a:cubicBezTo>
                    <a:close/>
                    <a:moveTo>
                      <a:pt x="676" y="950"/>
                    </a:moveTo>
                    <a:lnTo>
                      <a:pt x="676" y="950"/>
                    </a:lnTo>
                    <a:cubicBezTo>
                      <a:pt x="639" y="991"/>
                      <a:pt x="605" y="1033"/>
                      <a:pt x="573" y="1075"/>
                    </a:cubicBezTo>
                    <a:cubicBezTo>
                      <a:pt x="520" y="999"/>
                      <a:pt x="475" y="924"/>
                      <a:pt x="439" y="851"/>
                    </a:cubicBezTo>
                    <a:cubicBezTo>
                      <a:pt x="514" y="826"/>
                      <a:pt x="598" y="804"/>
                      <a:pt x="692" y="788"/>
                    </a:cubicBezTo>
                    <a:cubicBezTo>
                      <a:pt x="685" y="840"/>
                      <a:pt x="680" y="894"/>
                      <a:pt x="676" y="950"/>
                    </a:cubicBezTo>
                    <a:close/>
                    <a:moveTo>
                      <a:pt x="676" y="1335"/>
                    </a:moveTo>
                    <a:lnTo>
                      <a:pt x="676" y="1335"/>
                    </a:lnTo>
                    <a:cubicBezTo>
                      <a:pt x="680" y="1391"/>
                      <a:pt x="685" y="1445"/>
                      <a:pt x="692" y="1497"/>
                    </a:cubicBezTo>
                    <a:cubicBezTo>
                      <a:pt x="598" y="1481"/>
                      <a:pt x="513" y="1459"/>
                      <a:pt x="438" y="1434"/>
                    </a:cubicBezTo>
                    <a:cubicBezTo>
                      <a:pt x="473" y="1363"/>
                      <a:pt x="518" y="1288"/>
                      <a:pt x="573" y="1210"/>
                    </a:cubicBezTo>
                    <a:cubicBezTo>
                      <a:pt x="605" y="1252"/>
                      <a:pt x="640" y="1294"/>
                      <a:pt x="676" y="1335"/>
                    </a:cubicBezTo>
                    <a:close/>
                    <a:moveTo>
                      <a:pt x="670" y="1204"/>
                    </a:moveTo>
                    <a:lnTo>
                      <a:pt x="670" y="1204"/>
                    </a:lnTo>
                    <a:cubicBezTo>
                      <a:pt x="654" y="1183"/>
                      <a:pt x="637" y="1163"/>
                      <a:pt x="622" y="1142"/>
                    </a:cubicBezTo>
                    <a:cubicBezTo>
                      <a:pt x="637" y="1122"/>
                      <a:pt x="653" y="1101"/>
                      <a:pt x="670" y="1080"/>
                    </a:cubicBezTo>
                    <a:cubicBezTo>
                      <a:pt x="670" y="1101"/>
                      <a:pt x="669" y="1122"/>
                      <a:pt x="669" y="1143"/>
                    </a:cubicBezTo>
                    <a:cubicBezTo>
                      <a:pt x="669" y="1163"/>
                      <a:pt x="670" y="1184"/>
                      <a:pt x="670" y="1204"/>
                    </a:cubicBezTo>
                    <a:close/>
                    <a:moveTo>
                      <a:pt x="391" y="392"/>
                    </a:moveTo>
                    <a:lnTo>
                      <a:pt x="391" y="392"/>
                    </a:lnTo>
                    <a:cubicBezTo>
                      <a:pt x="421" y="361"/>
                      <a:pt x="468" y="345"/>
                      <a:pt x="528" y="345"/>
                    </a:cubicBezTo>
                    <a:cubicBezTo>
                      <a:pt x="599" y="345"/>
                      <a:pt x="685" y="367"/>
                      <a:pt x="778" y="407"/>
                    </a:cubicBezTo>
                    <a:cubicBezTo>
                      <a:pt x="747" y="495"/>
                      <a:pt x="722" y="596"/>
                      <a:pt x="704" y="705"/>
                    </a:cubicBezTo>
                    <a:cubicBezTo>
                      <a:pt x="595" y="723"/>
                      <a:pt x="494" y="748"/>
                      <a:pt x="406" y="779"/>
                    </a:cubicBezTo>
                    <a:cubicBezTo>
                      <a:pt x="330" y="599"/>
                      <a:pt x="324" y="458"/>
                      <a:pt x="391" y="392"/>
                    </a:cubicBezTo>
                    <a:close/>
                    <a:moveTo>
                      <a:pt x="850" y="440"/>
                    </a:moveTo>
                    <a:lnTo>
                      <a:pt x="850" y="440"/>
                    </a:lnTo>
                    <a:cubicBezTo>
                      <a:pt x="922" y="476"/>
                      <a:pt x="997" y="521"/>
                      <a:pt x="1074" y="574"/>
                    </a:cubicBezTo>
                    <a:cubicBezTo>
                      <a:pt x="1032" y="606"/>
                      <a:pt x="990" y="641"/>
                      <a:pt x="949" y="677"/>
                    </a:cubicBezTo>
                    <a:cubicBezTo>
                      <a:pt x="893" y="681"/>
                      <a:pt x="839" y="686"/>
                      <a:pt x="787" y="693"/>
                    </a:cubicBezTo>
                    <a:cubicBezTo>
                      <a:pt x="804" y="599"/>
                      <a:pt x="825" y="514"/>
                      <a:pt x="850" y="440"/>
                    </a:cubicBezTo>
                    <a:close/>
                    <a:moveTo>
                      <a:pt x="1142" y="80"/>
                    </a:moveTo>
                    <a:lnTo>
                      <a:pt x="1142" y="80"/>
                    </a:lnTo>
                    <a:cubicBezTo>
                      <a:pt x="1235" y="80"/>
                      <a:pt x="1331" y="184"/>
                      <a:pt x="1405" y="364"/>
                    </a:cubicBezTo>
                    <a:cubicBezTo>
                      <a:pt x="1320" y="406"/>
                      <a:pt x="1231" y="460"/>
                      <a:pt x="1142" y="524"/>
                    </a:cubicBezTo>
                    <a:cubicBezTo>
                      <a:pt x="1052" y="460"/>
                      <a:pt x="963" y="406"/>
                      <a:pt x="878" y="364"/>
                    </a:cubicBezTo>
                    <a:cubicBezTo>
                      <a:pt x="952" y="184"/>
                      <a:pt x="1049" y="80"/>
                      <a:pt x="1142" y="80"/>
                    </a:cubicBezTo>
                    <a:close/>
                    <a:moveTo>
                      <a:pt x="1496" y="693"/>
                    </a:moveTo>
                    <a:lnTo>
                      <a:pt x="1496" y="693"/>
                    </a:lnTo>
                    <a:cubicBezTo>
                      <a:pt x="1444" y="686"/>
                      <a:pt x="1390" y="681"/>
                      <a:pt x="1335" y="677"/>
                    </a:cubicBezTo>
                    <a:cubicBezTo>
                      <a:pt x="1293" y="641"/>
                      <a:pt x="1251" y="606"/>
                      <a:pt x="1210" y="574"/>
                    </a:cubicBezTo>
                    <a:cubicBezTo>
                      <a:pt x="1286" y="521"/>
                      <a:pt x="1361" y="476"/>
                      <a:pt x="1433" y="440"/>
                    </a:cubicBezTo>
                    <a:cubicBezTo>
                      <a:pt x="1458" y="514"/>
                      <a:pt x="1480" y="599"/>
                      <a:pt x="1496" y="693"/>
                    </a:cubicBezTo>
                    <a:close/>
                    <a:moveTo>
                      <a:pt x="1431" y="765"/>
                    </a:moveTo>
                    <a:lnTo>
                      <a:pt x="1431" y="765"/>
                    </a:lnTo>
                    <a:cubicBezTo>
                      <a:pt x="1458" y="768"/>
                      <a:pt x="1484" y="771"/>
                      <a:pt x="1509" y="775"/>
                    </a:cubicBezTo>
                    <a:cubicBezTo>
                      <a:pt x="1513" y="800"/>
                      <a:pt x="1516" y="826"/>
                      <a:pt x="1519" y="853"/>
                    </a:cubicBezTo>
                    <a:cubicBezTo>
                      <a:pt x="1505" y="838"/>
                      <a:pt x="1490" y="823"/>
                      <a:pt x="1476" y="809"/>
                    </a:cubicBezTo>
                    <a:cubicBezTo>
                      <a:pt x="1461" y="794"/>
                      <a:pt x="1446" y="779"/>
                      <a:pt x="1431" y="765"/>
                    </a:cubicBezTo>
                    <a:close/>
                    <a:moveTo>
                      <a:pt x="1081" y="671"/>
                    </a:moveTo>
                    <a:lnTo>
                      <a:pt x="1081" y="671"/>
                    </a:lnTo>
                    <a:cubicBezTo>
                      <a:pt x="1101" y="655"/>
                      <a:pt x="1121" y="639"/>
                      <a:pt x="1142" y="623"/>
                    </a:cubicBezTo>
                    <a:cubicBezTo>
                      <a:pt x="1162" y="639"/>
                      <a:pt x="1182" y="655"/>
                      <a:pt x="1203" y="671"/>
                    </a:cubicBezTo>
                    <a:cubicBezTo>
                      <a:pt x="1182" y="670"/>
                      <a:pt x="1162" y="670"/>
                      <a:pt x="1142" y="670"/>
                    </a:cubicBezTo>
                    <a:cubicBezTo>
                      <a:pt x="1121" y="670"/>
                      <a:pt x="1101" y="670"/>
                      <a:pt x="1081" y="671"/>
                    </a:cubicBezTo>
                    <a:close/>
                    <a:moveTo>
                      <a:pt x="764" y="853"/>
                    </a:moveTo>
                    <a:lnTo>
                      <a:pt x="764" y="853"/>
                    </a:lnTo>
                    <a:cubicBezTo>
                      <a:pt x="767" y="826"/>
                      <a:pt x="770" y="800"/>
                      <a:pt x="774" y="775"/>
                    </a:cubicBezTo>
                    <a:cubicBezTo>
                      <a:pt x="799" y="771"/>
                      <a:pt x="826" y="768"/>
                      <a:pt x="852" y="765"/>
                    </a:cubicBezTo>
                    <a:cubicBezTo>
                      <a:pt x="837" y="779"/>
                      <a:pt x="822" y="794"/>
                      <a:pt x="808" y="809"/>
                    </a:cubicBezTo>
                    <a:cubicBezTo>
                      <a:pt x="793" y="823"/>
                      <a:pt x="779" y="838"/>
                      <a:pt x="764" y="853"/>
                    </a:cubicBezTo>
                    <a:close/>
                    <a:moveTo>
                      <a:pt x="852" y="1520"/>
                    </a:moveTo>
                    <a:lnTo>
                      <a:pt x="852" y="1520"/>
                    </a:lnTo>
                    <a:cubicBezTo>
                      <a:pt x="826" y="1517"/>
                      <a:pt x="799" y="1514"/>
                      <a:pt x="774" y="1510"/>
                    </a:cubicBezTo>
                    <a:cubicBezTo>
                      <a:pt x="770" y="1485"/>
                      <a:pt x="767" y="1459"/>
                      <a:pt x="764" y="1432"/>
                    </a:cubicBezTo>
                    <a:cubicBezTo>
                      <a:pt x="779" y="1447"/>
                      <a:pt x="793" y="1462"/>
                      <a:pt x="808" y="1476"/>
                    </a:cubicBezTo>
                    <a:cubicBezTo>
                      <a:pt x="822" y="1491"/>
                      <a:pt x="837" y="1506"/>
                      <a:pt x="852" y="1520"/>
                    </a:cubicBezTo>
                    <a:close/>
                    <a:moveTo>
                      <a:pt x="1203" y="1614"/>
                    </a:moveTo>
                    <a:lnTo>
                      <a:pt x="1203" y="1614"/>
                    </a:lnTo>
                    <a:cubicBezTo>
                      <a:pt x="1182" y="1630"/>
                      <a:pt x="1162" y="1646"/>
                      <a:pt x="1142" y="1662"/>
                    </a:cubicBezTo>
                    <a:cubicBezTo>
                      <a:pt x="1121" y="1646"/>
                      <a:pt x="1101" y="1630"/>
                      <a:pt x="1081" y="1614"/>
                    </a:cubicBezTo>
                    <a:cubicBezTo>
                      <a:pt x="1101" y="1615"/>
                      <a:pt x="1121" y="1615"/>
                      <a:pt x="1142" y="1615"/>
                    </a:cubicBezTo>
                    <a:cubicBezTo>
                      <a:pt x="1162" y="1615"/>
                      <a:pt x="1182" y="1615"/>
                      <a:pt x="1203" y="1614"/>
                    </a:cubicBezTo>
                    <a:close/>
                    <a:moveTo>
                      <a:pt x="1519" y="1432"/>
                    </a:moveTo>
                    <a:lnTo>
                      <a:pt x="1519" y="1432"/>
                    </a:lnTo>
                    <a:cubicBezTo>
                      <a:pt x="1516" y="1459"/>
                      <a:pt x="1513" y="1485"/>
                      <a:pt x="1509" y="1510"/>
                    </a:cubicBezTo>
                    <a:cubicBezTo>
                      <a:pt x="1484" y="1514"/>
                      <a:pt x="1458" y="1517"/>
                      <a:pt x="1431" y="1520"/>
                    </a:cubicBezTo>
                    <a:cubicBezTo>
                      <a:pt x="1446" y="1506"/>
                      <a:pt x="1461" y="1491"/>
                      <a:pt x="1476" y="1476"/>
                    </a:cubicBezTo>
                    <a:cubicBezTo>
                      <a:pt x="1490" y="1462"/>
                      <a:pt x="1505" y="1447"/>
                      <a:pt x="1519" y="1432"/>
                    </a:cubicBezTo>
                    <a:close/>
                    <a:moveTo>
                      <a:pt x="1419" y="1420"/>
                    </a:moveTo>
                    <a:lnTo>
                      <a:pt x="1419" y="1420"/>
                    </a:lnTo>
                    <a:cubicBezTo>
                      <a:pt x="1381" y="1458"/>
                      <a:pt x="1342" y="1495"/>
                      <a:pt x="1302" y="1530"/>
                    </a:cubicBezTo>
                    <a:cubicBezTo>
                      <a:pt x="1250" y="1533"/>
                      <a:pt x="1197" y="1535"/>
                      <a:pt x="1142" y="1535"/>
                    </a:cubicBezTo>
                    <a:cubicBezTo>
                      <a:pt x="1087" y="1535"/>
                      <a:pt x="1033" y="1533"/>
                      <a:pt x="981" y="1530"/>
                    </a:cubicBezTo>
                    <a:cubicBezTo>
                      <a:pt x="942" y="1495"/>
                      <a:pt x="903" y="1458"/>
                      <a:pt x="864" y="1420"/>
                    </a:cubicBezTo>
                    <a:cubicBezTo>
                      <a:pt x="826" y="1381"/>
                      <a:pt x="789" y="1342"/>
                      <a:pt x="754" y="1303"/>
                    </a:cubicBezTo>
                    <a:cubicBezTo>
                      <a:pt x="751" y="1251"/>
                      <a:pt x="749" y="1198"/>
                      <a:pt x="749" y="1143"/>
                    </a:cubicBezTo>
                    <a:cubicBezTo>
                      <a:pt x="749" y="1087"/>
                      <a:pt x="751" y="1034"/>
                      <a:pt x="754" y="982"/>
                    </a:cubicBezTo>
                    <a:cubicBezTo>
                      <a:pt x="789" y="943"/>
                      <a:pt x="825" y="904"/>
                      <a:pt x="864" y="865"/>
                    </a:cubicBezTo>
                    <a:cubicBezTo>
                      <a:pt x="903" y="827"/>
                      <a:pt x="942" y="790"/>
                      <a:pt x="981" y="755"/>
                    </a:cubicBezTo>
                    <a:cubicBezTo>
                      <a:pt x="1033" y="752"/>
                      <a:pt x="1087" y="750"/>
                      <a:pt x="1142" y="750"/>
                    </a:cubicBezTo>
                    <a:cubicBezTo>
                      <a:pt x="1197" y="750"/>
                      <a:pt x="1250" y="752"/>
                      <a:pt x="1302" y="755"/>
                    </a:cubicBezTo>
                    <a:cubicBezTo>
                      <a:pt x="1342" y="790"/>
                      <a:pt x="1381" y="827"/>
                      <a:pt x="1419" y="865"/>
                    </a:cubicBezTo>
                    <a:cubicBezTo>
                      <a:pt x="1458" y="904"/>
                      <a:pt x="1495" y="943"/>
                      <a:pt x="1529" y="982"/>
                    </a:cubicBezTo>
                    <a:cubicBezTo>
                      <a:pt x="1532" y="1034"/>
                      <a:pt x="1534" y="1087"/>
                      <a:pt x="1534" y="1143"/>
                    </a:cubicBezTo>
                    <a:cubicBezTo>
                      <a:pt x="1534" y="1198"/>
                      <a:pt x="1532" y="1251"/>
                      <a:pt x="1529" y="1303"/>
                    </a:cubicBezTo>
                    <a:cubicBezTo>
                      <a:pt x="1494" y="1342"/>
                      <a:pt x="1457" y="1381"/>
                      <a:pt x="1419" y="1420"/>
                    </a:cubicBezTo>
                    <a:close/>
                    <a:moveTo>
                      <a:pt x="1710" y="1075"/>
                    </a:moveTo>
                    <a:lnTo>
                      <a:pt x="1710" y="1075"/>
                    </a:lnTo>
                    <a:cubicBezTo>
                      <a:pt x="1678" y="1033"/>
                      <a:pt x="1644" y="991"/>
                      <a:pt x="1607" y="950"/>
                    </a:cubicBezTo>
                    <a:cubicBezTo>
                      <a:pt x="1604" y="894"/>
                      <a:pt x="1598" y="840"/>
                      <a:pt x="1591" y="788"/>
                    </a:cubicBezTo>
                    <a:cubicBezTo>
                      <a:pt x="1685" y="804"/>
                      <a:pt x="1770" y="826"/>
                      <a:pt x="1844" y="851"/>
                    </a:cubicBezTo>
                    <a:cubicBezTo>
                      <a:pt x="1808" y="924"/>
                      <a:pt x="1763" y="999"/>
                      <a:pt x="1710" y="1075"/>
                    </a:cubicBezTo>
                    <a:close/>
                    <a:moveTo>
                      <a:pt x="1711" y="1210"/>
                    </a:moveTo>
                    <a:lnTo>
                      <a:pt x="1711" y="1210"/>
                    </a:lnTo>
                    <a:cubicBezTo>
                      <a:pt x="1765" y="1288"/>
                      <a:pt x="1810" y="1363"/>
                      <a:pt x="1845" y="1434"/>
                    </a:cubicBezTo>
                    <a:cubicBezTo>
                      <a:pt x="1770" y="1459"/>
                      <a:pt x="1685" y="1481"/>
                      <a:pt x="1591" y="1497"/>
                    </a:cubicBezTo>
                    <a:cubicBezTo>
                      <a:pt x="1598" y="1445"/>
                      <a:pt x="1604" y="1391"/>
                      <a:pt x="1607" y="1335"/>
                    </a:cubicBezTo>
                    <a:cubicBezTo>
                      <a:pt x="1644" y="1294"/>
                      <a:pt x="1678" y="1252"/>
                      <a:pt x="1711" y="1210"/>
                    </a:cubicBezTo>
                    <a:close/>
                    <a:moveTo>
                      <a:pt x="1613" y="1080"/>
                    </a:moveTo>
                    <a:lnTo>
                      <a:pt x="1613" y="1080"/>
                    </a:lnTo>
                    <a:cubicBezTo>
                      <a:pt x="1630" y="1101"/>
                      <a:pt x="1646" y="1122"/>
                      <a:pt x="1661" y="1142"/>
                    </a:cubicBezTo>
                    <a:cubicBezTo>
                      <a:pt x="1646" y="1163"/>
                      <a:pt x="1630" y="1183"/>
                      <a:pt x="1613" y="1204"/>
                    </a:cubicBezTo>
                    <a:cubicBezTo>
                      <a:pt x="1614" y="1184"/>
                      <a:pt x="1614" y="1163"/>
                      <a:pt x="1614" y="1143"/>
                    </a:cubicBezTo>
                    <a:cubicBezTo>
                      <a:pt x="1614" y="1122"/>
                      <a:pt x="1614" y="1101"/>
                      <a:pt x="1613" y="1080"/>
                    </a:cubicBezTo>
                    <a:close/>
                    <a:moveTo>
                      <a:pt x="1756" y="345"/>
                    </a:moveTo>
                    <a:lnTo>
                      <a:pt x="1756" y="345"/>
                    </a:lnTo>
                    <a:cubicBezTo>
                      <a:pt x="1816" y="345"/>
                      <a:pt x="1862" y="361"/>
                      <a:pt x="1893" y="392"/>
                    </a:cubicBezTo>
                    <a:cubicBezTo>
                      <a:pt x="1959" y="458"/>
                      <a:pt x="1953" y="599"/>
                      <a:pt x="1878" y="779"/>
                    </a:cubicBezTo>
                    <a:cubicBezTo>
                      <a:pt x="1789" y="748"/>
                      <a:pt x="1689" y="723"/>
                      <a:pt x="1579" y="705"/>
                    </a:cubicBezTo>
                    <a:cubicBezTo>
                      <a:pt x="1561" y="596"/>
                      <a:pt x="1536" y="495"/>
                      <a:pt x="1505" y="407"/>
                    </a:cubicBezTo>
                    <a:cubicBezTo>
                      <a:pt x="1599" y="367"/>
                      <a:pt x="1684" y="345"/>
                      <a:pt x="1756" y="345"/>
                    </a:cubicBezTo>
                    <a:close/>
                    <a:moveTo>
                      <a:pt x="1952" y="807"/>
                    </a:moveTo>
                    <a:lnTo>
                      <a:pt x="1952" y="807"/>
                    </a:lnTo>
                    <a:cubicBezTo>
                      <a:pt x="2042" y="594"/>
                      <a:pt x="2041" y="427"/>
                      <a:pt x="1949" y="335"/>
                    </a:cubicBezTo>
                    <a:cubicBezTo>
                      <a:pt x="1903" y="289"/>
                      <a:pt x="1838" y="265"/>
                      <a:pt x="1756" y="265"/>
                    </a:cubicBezTo>
                    <a:cubicBezTo>
                      <a:pt x="1675" y="265"/>
                      <a:pt x="1580" y="289"/>
                      <a:pt x="1477" y="332"/>
                    </a:cubicBezTo>
                    <a:cubicBezTo>
                      <a:pt x="1392" y="126"/>
                      <a:pt x="1274" y="0"/>
                      <a:pt x="1142" y="0"/>
                    </a:cubicBezTo>
                    <a:cubicBezTo>
                      <a:pt x="1009" y="0"/>
                      <a:pt x="891" y="126"/>
                      <a:pt x="806" y="332"/>
                    </a:cubicBezTo>
                    <a:cubicBezTo>
                      <a:pt x="704" y="289"/>
                      <a:pt x="609" y="265"/>
                      <a:pt x="528" y="265"/>
                    </a:cubicBezTo>
                    <a:cubicBezTo>
                      <a:pt x="446" y="265"/>
                      <a:pt x="380" y="289"/>
                      <a:pt x="334" y="335"/>
                    </a:cubicBezTo>
                    <a:cubicBezTo>
                      <a:pt x="242" y="427"/>
                      <a:pt x="242" y="594"/>
                      <a:pt x="331" y="807"/>
                    </a:cubicBezTo>
                    <a:cubicBezTo>
                      <a:pt x="125" y="892"/>
                      <a:pt x="0" y="1010"/>
                      <a:pt x="0" y="1143"/>
                    </a:cubicBezTo>
                    <a:cubicBezTo>
                      <a:pt x="0" y="1275"/>
                      <a:pt x="125" y="1393"/>
                      <a:pt x="331" y="1478"/>
                    </a:cubicBezTo>
                    <a:cubicBezTo>
                      <a:pt x="246" y="1684"/>
                      <a:pt x="240" y="1856"/>
                      <a:pt x="334" y="1950"/>
                    </a:cubicBezTo>
                    <a:cubicBezTo>
                      <a:pt x="380" y="1996"/>
                      <a:pt x="446" y="2020"/>
                      <a:pt x="528" y="2020"/>
                    </a:cubicBezTo>
                    <a:cubicBezTo>
                      <a:pt x="609" y="2020"/>
                      <a:pt x="704" y="1996"/>
                      <a:pt x="806" y="1953"/>
                    </a:cubicBezTo>
                    <a:cubicBezTo>
                      <a:pt x="891" y="2159"/>
                      <a:pt x="1009" y="2284"/>
                      <a:pt x="1142" y="2284"/>
                    </a:cubicBezTo>
                    <a:cubicBezTo>
                      <a:pt x="1274" y="2284"/>
                      <a:pt x="1392" y="2159"/>
                      <a:pt x="1477" y="1953"/>
                    </a:cubicBezTo>
                    <a:cubicBezTo>
                      <a:pt x="1580" y="1996"/>
                      <a:pt x="1675" y="2020"/>
                      <a:pt x="1756" y="2020"/>
                    </a:cubicBezTo>
                    <a:cubicBezTo>
                      <a:pt x="1838" y="2020"/>
                      <a:pt x="1903" y="1996"/>
                      <a:pt x="1949" y="1950"/>
                    </a:cubicBezTo>
                    <a:cubicBezTo>
                      <a:pt x="2043" y="1856"/>
                      <a:pt x="2038" y="1684"/>
                      <a:pt x="1952" y="1478"/>
                    </a:cubicBezTo>
                    <a:cubicBezTo>
                      <a:pt x="2158" y="1393"/>
                      <a:pt x="2284" y="1275"/>
                      <a:pt x="2284" y="1143"/>
                    </a:cubicBezTo>
                    <a:cubicBezTo>
                      <a:pt x="2284" y="1010"/>
                      <a:pt x="2158" y="892"/>
                      <a:pt x="1952" y="80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20"/>
              <p:cNvSpPr/>
              <p:nvPr/>
            </p:nvSpPr>
            <p:spPr bwMode="auto">
              <a:xfrm>
                <a:off x="7021513" y="5929313"/>
                <a:ext cx="177800" cy="177800"/>
              </a:xfrm>
              <a:custGeom>
                <a:avLst/>
                <a:gdLst>
                  <a:gd name="T0" fmla="*/ 120 w 240"/>
                  <a:gd name="T1" fmla="*/ 0 h 240"/>
                  <a:gd name="T2" fmla="*/ 120 w 240"/>
                  <a:gd name="T3" fmla="*/ 0 h 240"/>
                  <a:gd name="T4" fmla="*/ 0 w 240"/>
                  <a:gd name="T5" fmla="*/ 120 h 240"/>
                  <a:gd name="T6" fmla="*/ 120 w 240"/>
                  <a:gd name="T7" fmla="*/ 240 h 240"/>
                  <a:gd name="T8" fmla="*/ 240 w 240"/>
                  <a:gd name="T9" fmla="*/ 120 h 240"/>
                  <a:gd name="T10" fmla="*/ 120 w 24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120" y="0"/>
                    </a:moveTo>
                    <a:lnTo>
                      <a:pt x="120" y="0"/>
                    </a:lnTo>
                    <a:cubicBezTo>
                      <a:pt x="53" y="0"/>
                      <a:pt x="0" y="53"/>
                      <a:pt x="0" y="120"/>
                    </a:cubicBezTo>
                    <a:cubicBezTo>
                      <a:pt x="0" y="186"/>
                      <a:pt x="53" y="240"/>
                      <a:pt x="120" y="240"/>
                    </a:cubicBezTo>
                    <a:cubicBezTo>
                      <a:pt x="186" y="240"/>
                      <a:pt x="240" y="186"/>
                      <a:pt x="240" y="120"/>
                    </a:cubicBezTo>
                    <a:cubicBezTo>
                      <a:pt x="240" y="53"/>
                      <a:pt x="186" y="0"/>
                      <a:pt x="12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6" name="Freeform 7"/>
            <p:cNvSpPr>
              <a:spLocks noEditPoints="1"/>
            </p:cNvSpPr>
            <p:nvPr/>
          </p:nvSpPr>
          <p:spPr bwMode="auto">
            <a:xfrm rot="21538996">
              <a:off x="7150383" y="5764310"/>
              <a:ext cx="1277233" cy="931381"/>
            </a:xfrm>
            <a:custGeom>
              <a:avLst/>
              <a:gdLst>
                <a:gd name="T0" fmla="*/ 1034 w 2022"/>
                <a:gd name="T1" fmla="*/ 210 h 1466"/>
                <a:gd name="T2" fmla="*/ 1034 w 2022"/>
                <a:gd name="T3" fmla="*/ 210 h 1466"/>
                <a:gd name="T4" fmla="*/ 1395 w 2022"/>
                <a:gd name="T5" fmla="*/ 46 h 1466"/>
                <a:gd name="T6" fmla="*/ 1487 w 2022"/>
                <a:gd name="T7" fmla="*/ 40 h 1466"/>
                <a:gd name="T8" fmla="*/ 1888 w 2022"/>
                <a:gd name="T9" fmla="*/ 99 h 1466"/>
                <a:gd name="T10" fmla="*/ 1888 w 2022"/>
                <a:gd name="T11" fmla="*/ 1249 h 1466"/>
                <a:gd name="T12" fmla="*/ 1467 w 2022"/>
                <a:gd name="T13" fmla="*/ 1137 h 1466"/>
                <a:gd name="T14" fmla="*/ 1397 w 2022"/>
                <a:gd name="T15" fmla="*/ 1132 h 1466"/>
                <a:gd name="T16" fmla="*/ 1034 w 2022"/>
                <a:gd name="T17" fmla="*/ 1232 h 1466"/>
                <a:gd name="T18" fmla="*/ 1034 w 2022"/>
                <a:gd name="T19" fmla="*/ 210 h 1466"/>
                <a:gd name="T20" fmla="*/ 134 w 2022"/>
                <a:gd name="T21" fmla="*/ 99 h 1466"/>
                <a:gd name="T22" fmla="*/ 134 w 2022"/>
                <a:gd name="T23" fmla="*/ 99 h 1466"/>
                <a:gd name="T24" fmla="*/ 534 w 2022"/>
                <a:gd name="T25" fmla="*/ 40 h 1466"/>
                <a:gd name="T26" fmla="*/ 626 w 2022"/>
                <a:gd name="T27" fmla="*/ 46 h 1466"/>
                <a:gd name="T28" fmla="*/ 988 w 2022"/>
                <a:gd name="T29" fmla="*/ 210 h 1466"/>
                <a:gd name="T30" fmla="*/ 988 w 2022"/>
                <a:gd name="T31" fmla="*/ 1232 h 1466"/>
                <a:gd name="T32" fmla="*/ 625 w 2022"/>
                <a:gd name="T33" fmla="*/ 1132 h 1466"/>
                <a:gd name="T34" fmla="*/ 555 w 2022"/>
                <a:gd name="T35" fmla="*/ 1137 h 1466"/>
                <a:gd name="T36" fmla="*/ 134 w 2022"/>
                <a:gd name="T37" fmla="*/ 1249 h 1466"/>
                <a:gd name="T38" fmla="*/ 134 w 2022"/>
                <a:gd name="T39" fmla="*/ 99 h 1466"/>
                <a:gd name="T40" fmla="*/ 1928 w 2022"/>
                <a:gd name="T41" fmla="*/ 203 h 1466"/>
                <a:gd name="T42" fmla="*/ 1928 w 2022"/>
                <a:gd name="T43" fmla="*/ 203 h 1466"/>
                <a:gd name="T44" fmla="*/ 1928 w 2022"/>
                <a:gd name="T45" fmla="*/ 68 h 1466"/>
                <a:gd name="T46" fmla="*/ 1487 w 2022"/>
                <a:gd name="T47" fmla="*/ 0 h 1466"/>
                <a:gd name="T48" fmla="*/ 1390 w 2022"/>
                <a:gd name="T49" fmla="*/ 6 h 1466"/>
                <a:gd name="T50" fmla="*/ 1011 w 2022"/>
                <a:gd name="T51" fmla="*/ 177 h 1466"/>
                <a:gd name="T52" fmla="*/ 632 w 2022"/>
                <a:gd name="T53" fmla="*/ 6 h 1466"/>
                <a:gd name="T54" fmla="*/ 534 w 2022"/>
                <a:gd name="T55" fmla="*/ 0 h 1466"/>
                <a:gd name="T56" fmla="*/ 94 w 2022"/>
                <a:gd name="T57" fmla="*/ 68 h 1466"/>
                <a:gd name="T58" fmla="*/ 94 w 2022"/>
                <a:gd name="T59" fmla="*/ 203 h 1466"/>
                <a:gd name="T60" fmla="*/ 0 w 2022"/>
                <a:gd name="T61" fmla="*/ 227 h 1466"/>
                <a:gd name="T62" fmla="*/ 0 w 2022"/>
                <a:gd name="T63" fmla="*/ 1466 h 1466"/>
                <a:gd name="T64" fmla="*/ 467 w 2022"/>
                <a:gd name="T65" fmla="*/ 1335 h 1466"/>
                <a:gd name="T66" fmla="*/ 905 w 2022"/>
                <a:gd name="T67" fmla="*/ 1412 h 1466"/>
                <a:gd name="T68" fmla="*/ 905 w 2022"/>
                <a:gd name="T69" fmla="*/ 1466 h 1466"/>
                <a:gd name="T70" fmla="*/ 1116 w 2022"/>
                <a:gd name="T71" fmla="*/ 1466 h 1466"/>
                <a:gd name="T72" fmla="*/ 1116 w 2022"/>
                <a:gd name="T73" fmla="*/ 1412 h 1466"/>
                <a:gd name="T74" fmla="*/ 1555 w 2022"/>
                <a:gd name="T75" fmla="*/ 1335 h 1466"/>
                <a:gd name="T76" fmla="*/ 2022 w 2022"/>
                <a:gd name="T77" fmla="*/ 1466 h 1466"/>
                <a:gd name="T78" fmla="*/ 2022 w 2022"/>
                <a:gd name="T79" fmla="*/ 227 h 1466"/>
                <a:gd name="T80" fmla="*/ 1928 w 2022"/>
                <a:gd name="T81" fmla="*/ 203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2" h="1466">
                  <a:moveTo>
                    <a:pt x="1034" y="210"/>
                  </a:moveTo>
                  <a:lnTo>
                    <a:pt x="1034" y="210"/>
                  </a:lnTo>
                  <a:cubicBezTo>
                    <a:pt x="1077" y="175"/>
                    <a:pt x="1220" y="68"/>
                    <a:pt x="1395" y="46"/>
                  </a:cubicBezTo>
                  <a:cubicBezTo>
                    <a:pt x="1423" y="42"/>
                    <a:pt x="1454" y="40"/>
                    <a:pt x="1487" y="40"/>
                  </a:cubicBezTo>
                  <a:cubicBezTo>
                    <a:pt x="1645" y="40"/>
                    <a:pt x="1820" y="81"/>
                    <a:pt x="1888" y="99"/>
                  </a:cubicBezTo>
                  <a:lnTo>
                    <a:pt x="1888" y="1249"/>
                  </a:lnTo>
                  <a:cubicBezTo>
                    <a:pt x="1803" y="1218"/>
                    <a:pt x="1631" y="1161"/>
                    <a:pt x="1467" y="1137"/>
                  </a:cubicBezTo>
                  <a:cubicBezTo>
                    <a:pt x="1445" y="1134"/>
                    <a:pt x="1421" y="1132"/>
                    <a:pt x="1397" y="1132"/>
                  </a:cubicBezTo>
                  <a:cubicBezTo>
                    <a:pt x="1252" y="1132"/>
                    <a:pt x="1112" y="1192"/>
                    <a:pt x="1034" y="1232"/>
                  </a:cubicBezTo>
                  <a:lnTo>
                    <a:pt x="1034" y="210"/>
                  </a:lnTo>
                  <a:close/>
                  <a:moveTo>
                    <a:pt x="134" y="99"/>
                  </a:moveTo>
                  <a:lnTo>
                    <a:pt x="134" y="99"/>
                  </a:lnTo>
                  <a:cubicBezTo>
                    <a:pt x="201" y="81"/>
                    <a:pt x="376" y="40"/>
                    <a:pt x="534" y="40"/>
                  </a:cubicBezTo>
                  <a:cubicBezTo>
                    <a:pt x="568" y="40"/>
                    <a:pt x="599" y="42"/>
                    <a:pt x="626" y="46"/>
                  </a:cubicBezTo>
                  <a:cubicBezTo>
                    <a:pt x="802" y="68"/>
                    <a:pt x="945" y="175"/>
                    <a:pt x="988" y="210"/>
                  </a:cubicBezTo>
                  <a:lnTo>
                    <a:pt x="988" y="1232"/>
                  </a:lnTo>
                  <a:cubicBezTo>
                    <a:pt x="910" y="1192"/>
                    <a:pt x="770" y="1132"/>
                    <a:pt x="625" y="1132"/>
                  </a:cubicBezTo>
                  <a:cubicBezTo>
                    <a:pt x="601" y="1132"/>
                    <a:pt x="577" y="1134"/>
                    <a:pt x="555" y="1137"/>
                  </a:cubicBezTo>
                  <a:cubicBezTo>
                    <a:pt x="391" y="1161"/>
                    <a:pt x="219" y="1218"/>
                    <a:pt x="134" y="1249"/>
                  </a:cubicBezTo>
                  <a:lnTo>
                    <a:pt x="134" y="99"/>
                  </a:lnTo>
                  <a:close/>
                  <a:moveTo>
                    <a:pt x="1928" y="203"/>
                  </a:moveTo>
                  <a:lnTo>
                    <a:pt x="1928" y="203"/>
                  </a:lnTo>
                  <a:lnTo>
                    <a:pt x="1928" y="68"/>
                  </a:lnTo>
                  <a:cubicBezTo>
                    <a:pt x="1928" y="68"/>
                    <a:pt x="1696" y="0"/>
                    <a:pt x="1487" y="0"/>
                  </a:cubicBezTo>
                  <a:cubicBezTo>
                    <a:pt x="1454" y="0"/>
                    <a:pt x="1421" y="2"/>
                    <a:pt x="1390" y="6"/>
                  </a:cubicBezTo>
                  <a:cubicBezTo>
                    <a:pt x="1207" y="30"/>
                    <a:pt x="1059" y="138"/>
                    <a:pt x="1011" y="177"/>
                  </a:cubicBezTo>
                  <a:cubicBezTo>
                    <a:pt x="963" y="138"/>
                    <a:pt x="815" y="30"/>
                    <a:pt x="632" y="6"/>
                  </a:cubicBezTo>
                  <a:cubicBezTo>
                    <a:pt x="601" y="2"/>
                    <a:pt x="568" y="0"/>
                    <a:pt x="534" y="0"/>
                  </a:cubicBezTo>
                  <a:cubicBezTo>
                    <a:pt x="326" y="0"/>
                    <a:pt x="94" y="68"/>
                    <a:pt x="94" y="68"/>
                  </a:cubicBezTo>
                  <a:lnTo>
                    <a:pt x="94" y="203"/>
                  </a:lnTo>
                  <a:cubicBezTo>
                    <a:pt x="36" y="216"/>
                    <a:pt x="0" y="227"/>
                    <a:pt x="0" y="227"/>
                  </a:cubicBezTo>
                  <a:lnTo>
                    <a:pt x="0" y="1466"/>
                  </a:lnTo>
                  <a:cubicBezTo>
                    <a:pt x="0" y="1466"/>
                    <a:pt x="243" y="1368"/>
                    <a:pt x="467" y="1335"/>
                  </a:cubicBezTo>
                  <a:cubicBezTo>
                    <a:pt x="605" y="1315"/>
                    <a:pt x="787" y="1368"/>
                    <a:pt x="905" y="1412"/>
                  </a:cubicBezTo>
                  <a:lnTo>
                    <a:pt x="905" y="1466"/>
                  </a:lnTo>
                  <a:lnTo>
                    <a:pt x="1116" y="1466"/>
                  </a:lnTo>
                  <a:lnTo>
                    <a:pt x="1116" y="1412"/>
                  </a:lnTo>
                  <a:cubicBezTo>
                    <a:pt x="1235" y="1368"/>
                    <a:pt x="1417" y="1315"/>
                    <a:pt x="1555" y="1335"/>
                  </a:cubicBezTo>
                  <a:cubicBezTo>
                    <a:pt x="1779" y="1368"/>
                    <a:pt x="2022" y="1466"/>
                    <a:pt x="2022" y="1466"/>
                  </a:cubicBezTo>
                  <a:lnTo>
                    <a:pt x="2022" y="227"/>
                  </a:lnTo>
                  <a:cubicBezTo>
                    <a:pt x="2022" y="227"/>
                    <a:pt x="1986" y="216"/>
                    <a:pt x="1928" y="2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9"/>
            <p:cNvSpPr>
              <a:spLocks noEditPoints="1"/>
            </p:cNvSpPr>
            <p:nvPr/>
          </p:nvSpPr>
          <p:spPr bwMode="auto">
            <a:xfrm rot="1406730">
              <a:off x="8537771" y="4215104"/>
              <a:ext cx="1135300" cy="1451430"/>
            </a:xfrm>
            <a:custGeom>
              <a:avLst/>
              <a:gdLst>
                <a:gd name="T0" fmla="*/ 449 w 1637"/>
                <a:gd name="T1" fmla="*/ 1301 h 2083"/>
                <a:gd name="T2" fmla="*/ 449 w 1637"/>
                <a:gd name="T3" fmla="*/ 1301 h 2083"/>
                <a:gd name="T4" fmla="*/ 350 w 1637"/>
                <a:gd name="T5" fmla="*/ 1276 h 2083"/>
                <a:gd name="T6" fmla="*/ 240 w 1637"/>
                <a:gd name="T7" fmla="*/ 1150 h 2083"/>
                <a:gd name="T8" fmla="*/ 273 w 1637"/>
                <a:gd name="T9" fmla="*/ 841 h 2083"/>
                <a:gd name="T10" fmla="*/ 770 w 1637"/>
                <a:gd name="T11" fmla="*/ 1055 h 2083"/>
                <a:gd name="T12" fmla="*/ 449 w 1637"/>
                <a:gd name="T13" fmla="*/ 1301 h 2083"/>
                <a:gd name="T14" fmla="*/ 1500 w 1637"/>
                <a:gd name="T15" fmla="*/ 1781 h 2083"/>
                <a:gd name="T16" fmla="*/ 1500 w 1637"/>
                <a:gd name="T17" fmla="*/ 1781 h 2083"/>
                <a:gd name="T18" fmla="*/ 1590 w 1637"/>
                <a:gd name="T19" fmla="*/ 1670 h 2083"/>
                <a:gd name="T20" fmla="*/ 1278 w 1637"/>
                <a:gd name="T21" fmla="*/ 1604 h 2083"/>
                <a:gd name="T22" fmla="*/ 1403 w 1637"/>
                <a:gd name="T23" fmla="*/ 1057 h 2083"/>
                <a:gd name="T24" fmla="*/ 1031 w 1637"/>
                <a:gd name="T25" fmla="*/ 383 h 2083"/>
                <a:gd name="T26" fmla="*/ 931 w 1637"/>
                <a:gd name="T27" fmla="*/ 92 h 2083"/>
                <a:gd name="T28" fmla="*/ 480 w 1637"/>
                <a:gd name="T29" fmla="*/ 430 h 2083"/>
                <a:gd name="T30" fmla="*/ 0 w 1637"/>
                <a:gd name="T31" fmla="*/ 723 h 2083"/>
                <a:gd name="T32" fmla="*/ 236 w 1637"/>
                <a:gd name="T33" fmla="*/ 825 h 2083"/>
                <a:gd name="T34" fmla="*/ 202 w 1637"/>
                <a:gd name="T35" fmla="*/ 1162 h 2083"/>
                <a:gd name="T36" fmla="*/ 332 w 1637"/>
                <a:gd name="T37" fmla="*/ 1312 h 2083"/>
                <a:gd name="T38" fmla="*/ 449 w 1637"/>
                <a:gd name="T39" fmla="*/ 1341 h 2083"/>
                <a:gd name="T40" fmla="*/ 807 w 1637"/>
                <a:gd name="T41" fmla="*/ 1071 h 2083"/>
                <a:gd name="T42" fmla="*/ 1003 w 1637"/>
                <a:gd name="T43" fmla="*/ 1156 h 2083"/>
                <a:gd name="T44" fmla="*/ 950 w 1637"/>
                <a:gd name="T45" fmla="*/ 626 h 2083"/>
                <a:gd name="T46" fmla="*/ 1001 w 1637"/>
                <a:gd name="T47" fmla="*/ 495 h 2083"/>
                <a:gd name="T48" fmla="*/ 1297 w 1637"/>
                <a:gd name="T49" fmla="*/ 1060 h 2083"/>
                <a:gd name="T50" fmla="*/ 1215 w 1637"/>
                <a:gd name="T51" fmla="*/ 1499 h 2083"/>
                <a:gd name="T52" fmla="*/ 1166 w 1637"/>
                <a:gd name="T53" fmla="*/ 1581 h 2083"/>
                <a:gd name="T54" fmla="*/ 920 w 1637"/>
                <a:gd name="T55" fmla="*/ 1530 h 2083"/>
                <a:gd name="T56" fmla="*/ 549 w 1637"/>
                <a:gd name="T57" fmla="*/ 1946 h 2083"/>
                <a:gd name="T58" fmla="*/ 1255 w 1637"/>
                <a:gd name="T59" fmla="*/ 2083 h 2083"/>
                <a:gd name="T60" fmla="*/ 1637 w 1637"/>
                <a:gd name="T61" fmla="*/ 1806 h 2083"/>
                <a:gd name="T62" fmla="*/ 1500 w 1637"/>
                <a:gd name="T63" fmla="*/ 1781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37" h="2083">
                  <a:moveTo>
                    <a:pt x="449" y="1301"/>
                  </a:moveTo>
                  <a:lnTo>
                    <a:pt x="449" y="1301"/>
                  </a:lnTo>
                  <a:cubicBezTo>
                    <a:pt x="416" y="1301"/>
                    <a:pt x="383" y="1292"/>
                    <a:pt x="350" y="1276"/>
                  </a:cubicBezTo>
                  <a:cubicBezTo>
                    <a:pt x="295" y="1248"/>
                    <a:pt x="258" y="1206"/>
                    <a:pt x="240" y="1150"/>
                  </a:cubicBezTo>
                  <a:cubicBezTo>
                    <a:pt x="207" y="1047"/>
                    <a:pt x="243" y="919"/>
                    <a:pt x="273" y="841"/>
                  </a:cubicBezTo>
                  <a:lnTo>
                    <a:pt x="770" y="1055"/>
                  </a:lnTo>
                  <a:cubicBezTo>
                    <a:pt x="719" y="1137"/>
                    <a:pt x="599" y="1301"/>
                    <a:pt x="449" y="1301"/>
                  </a:cubicBezTo>
                  <a:close/>
                  <a:moveTo>
                    <a:pt x="1500" y="1781"/>
                  </a:moveTo>
                  <a:lnTo>
                    <a:pt x="1500" y="1781"/>
                  </a:lnTo>
                  <a:lnTo>
                    <a:pt x="1590" y="1670"/>
                  </a:lnTo>
                  <a:lnTo>
                    <a:pt x="1278" y="1604"/>
                  </a:lnTo>
                  <a:cubicBezTo>
                    <a:pt x="1340" y="1504"/>
                    <a:pt x="1412" y="1329"/>
                    <a:pt x="1403" y="1057"/>
                  </a:cubicBezTo>
                  <a:cubicBezTo>
                    <a:pt x="1392" y="672"/>
                    <a:pt x="1130" y="453"/>
                    <a:pt x="1031" y="383"/>
                  </a:cubicBezTo>
                  <a:cubicBezTo>
                    <a:pt x="1053" y="263"/>
                    <a:pt x="1046" y="135"/>
                    <a:pt x="931" y="92"/>
                  </a:cubicBezTo>
                  <a:cubicBezTo>
                    <a:pt x="680" y="0"/>
                    <a:pt x="480" y="430"/>
                    <a:pt x="480" y="430"/>
                  </a:cubicBezTo>
                  <a:cubicBezTo>
                    <a:pt x="480" y="430"/>
                    <a:pt x="113" y="340"/>
                    <a:pt x="0" y="723"/>
                  </a:cubicBezTo>
                  <a:lnTo>
                    <a:pt x="236" y="825"/>
                  </a:lnTo>
                  <a:cubicBezTo>
                    <a:pt x="204" y="908"/>
                    <a:pt x="164" y="1046"/>
                    <a:pt x="202" y="1162"/>
                  </a:cubicBezTo>
                  <a:cubicBezTo>
                    <a:pt x="223" y="1229"/>
                    <a:pt x="267" y="1279"/>
                    <a:pt x="332" y="1312"/>
                  </a:cubicBezTo>
                  <a:cubicBezTo>
                    <a:pt x="370" y="1331"/>
                    <a:pt x="410" y="1341"/>
                    <a:pt x="449" y="1341"/>
                  </a:cubicBezTo>
                  <a:cubicBezTo>
                    <a:pt x="623" y="1341"/>
                    <a:pt x="755" y="1157"/>
                    <a:pt x="807" y="1071"/>
                  </a:cubicBezTo>
                  <a:lnTo>
                    <a:pt x="1003" y="1156"/>
                  </a:lnTo>
                  <a:cubicBezTo>
                    <a:pt x="1003" y="1156"/>
                    <a:pt x="1247" y="846"/>
                    <a:pt x="950" y="626"/>
                  </a:cubicBezTo>
                  <a:cubicBezTo>
                    <a:pt x="950" y="626"/>
                    <a:pt x="977" y="571"/>
                    <a:pt x="1001" y="495"/>
                  </a:cubicBezTo>
                  <a:cubicBezTo>
                    <a:pt x="1101" y="574"/>
                    <a:pt x="1288" y="762"/>
                    <a:pt x="1297" y="1060"/>
                  </a:cubicBezTo>
                  <a:cubicBezTo>
                    <a:pt x="1303" y="1273"/>
                    <a:pt x="1256" y="1416"/>
                    <a:pt x="1215" y="1499"/>
                  </a:cubicBezTo>
                  <a:cubicBezTo>
                    <a:pt x="1198" y="1534"/>
                    <a:pt x="1181" y="1561"/>
                    <a:pt x="1166" y="1581"/>
                  </a:cubicBezTo>
                  <a:lnTo>
                    <a:pt x="920" y="1530"/>
                  </a:lnTo>
                  <a:lnTo>
                    <a:pt x="549" y="1946"/>
                  </a:lnTo>
                  <a:lnTo>
                    <a:pt x="1255" y="2083"/>
                  </a:lnTo>
                  <a:lnTo>
                    <a:pt x="1637" y="1806"/>
                  </a:lnTo>
                  <a:lnTo>
                    <a:pt x="1500" y="17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78" name="组 77"/>
            <p:cNvGrpSpPr/>
            <p:nvPr userDrawn="1"/>
          </p:nvGrpSpPr>
          <p:grpSpPr>
            <a:xfrm rot="2803540">
              <a:off x="9511163" y="5451184"/>
              <a:ext cx="337162" cy="1815987"/>
              <a:chOff x="6099175" y="2627313"/>
              <a:chExt cx="411163" cy="2214563"/>
            </a:xfrm>
            <a:grpFill/>
          </p:grpSpPr>
          <p:sp>
            <p:nvSpPr>
              <p:cNvPr id="103" name="Freeform 13"/>
              <p:cNvSpPr>
                <a:spLocks noEditPoints="1"/>
              </p:cNvSpPr>
              <p:nvPr/>
            </p:nvSpPr>
            <p:spPr bwMode="auto">
              <a:xfrm>
                <a:off x="6130131" y="3048001"/>
                <a:ext cx="349250" cy="1258888"/>
              </a:xfrm>
              <a:custGeom>
                <a:avLst/>
                <a:gdLst>
                  <a:gd name="T0" fmla="*/ 137 w 367"/>
                  <a:gd name="T1" fmla="*/ 40 h 1313"/>
                  <a:gd name="T2" fmla="*/ 137 w 367"/>
                  <a:gd name="T3" fmla="*/ 40 h 1313"/>
                  <a:gd name="T4" fmla="*/ 230 w 367"/>
                  <a:gd name="T5" fmla="*/ 40 h 1313"/>
                  <a:gd name="T6" fmla="*/ 230 w 367"/>
                  <a:gd name="T7" fmla="*/ 1273 h 1313"/>
                  <a:gd name="T8" fmla="*/ 137 w 367"/>
                  <a:gd name="T9" fmla="*/ 1273 h 1313"/>
                  <a:gd name="T10" fmla="*/ 137 w 367"/>
                  <a:gd name="T11" fmla="*/ 40 h 1313"/>
                  <a:gd name="T12" fmla="*/ 97 w 367"/>
                  <a:gd name="T13" fmla="*/ 1273 h 1313"/>
                  <a:gd name="T14" fmla="*/ 97 w 367"/>
                  <a:gd name="T15" fmla="*/ 1273 h 1313"/>
                  <a:gd name="T16" fmla="*/ 40 w 367"/>
                  <a:gd name="T17" fmla="*/ 1273 h 1313"/>
                  <a:gd name="T18" fmla="*/ 40 w 367"/>
                  <a:gd name="T19" fmla="*/ 40 h 1313"/>
                  <a:gd name="T20" fmla="*/ 97 w 367"/>
                  <a:gd name="T21" fmla="*/ 40 h 1313"/>
                  <a:gd name="T22" fmla="*/ 97 w 367"/>
                  <a:gd name="T23" fmla="*/ 1273 h 1313"/>
                  <a:gd name="T24" fmla="*/ 270 w 367"/>
                  <a:gd name="T25" fmla="*/ 40 h 1313"/>
                  <a:gd name="T26" fmla="*/ 270 w 367"/>
                  <a:gd name="T27" fmla="*/ 40 h 1313"/>
                  <a:gd name="T28" fmla="*/ 327 w 367"/>
                  <a:gd name="T29" fmla="*/ 40 h 1313"/>
                  <a:gd name="T30" fmla="*/ 327 w 367"/>
                  <a:gd name="T31" fmla="*/ 1273 h 1313"/>
                  <a:gd name="T32" fmla="*/ 270 w 367"/>
                  <a:gd name="T33" fmla="*/ 1273 h 1313"/>
                  <a:gd name="T34" fmla="*/ 270 w 367"/>
                  <a:gd name="T35" fmla="*/ 40 h 1313"/>
                  <a:gd name="T36" fmla="*/ 270 w 367"/>
                  <a:gd name="T37" fmla="*/ 1313 h 1313"/>
                  <a:gd name="T38" fmla="*/ 270 w 367"/>
                  <a:gd name="T39" fmla="*/ 1313 h 1313"/>
                  <a:gd name="T40" fmla="*/ 270 w 367"/>
                  <a:gd name="T41" fmla="*/ 1313 h 1313"/>
                  <a:gd name="T42" fmla="*/ 367 w 367"/>
                  <a:gd name="T43" fmla="*/ 1313 h 1313"/>
                  <a:gd name="T44" fmla="*/ 367 w 367"/>
                  <a:gd name="T45" fmla="*/ 0 h 1313"/>
                  <a:gd name="T46" fmla="*/ 0 w 367"/>
                  <a:gd name="T47" fmla="*/ 0 h 1313"/>
                  <a:gd name="T48" fmla="*/ 0 w 367"/>
                  <a:gd name="T49" fmla="*/ 1313 h 1313"/>
                  <a:gd name="T50" fmla="*/ 97 w 367"/>
                  <a:gd name="T51" fmla="*/ 1313 h 1313"/>
                  <a:gd name="T52" fmla="*/ 97 w 367"/>
                  <a:gd name="T53" fmla="*/ 1313 h 1313"/>
                  <a:gd name="T54" fmla="*/ 137 w 367"/>
                  <a:gd name="T55" fmla="*/ 1313 h 1313"/>
                  <a:gd name="T56" fmla="*/ 137 w 367"/>
                  <a:gd name="T57" fmla="*/ 1313 h 1313"/>
                  <a:gd name="T58" fmla="*/ 230 w 367"/>
                  <a:gd name="T59" fmla="*/ 1313 h 1313"/>
                  <a:gd name="T60" fmla="*/ 230 w 367"/>
                  <a:gd name="T61" fmla="*/ 1313 h 1313"/>
                  <a:gd name="T62" fmla="*/ 270 w 367"/>
                  <a:gd name="T63" fmla="*/ 1313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7" h="1313">
                    <a:moveTo>
                      <a:pt x="137" y="40"/>
                    </a:moveTo>
                    <a:lnTo>
                      <a:pt x="137" y="40"/>
                    </a:lnTo>
                    <a:lnTo>
                      <a:pt x="230" y="40"/>
                    </a:lnTo>
                    <a:lnTo>
                      <a:pt x="230" y="1273"/>
                    </a:lnTo>
                    <a:lnTo>
                      <a:pt x="137" y="1273"/>
                    </a:lnTo>
                    <a:lnTo>
                      <a:pt x="137" y="40"/>
                    </a:lnTo>
                    <a:close/>
                    <a:moveTo>
                      <a:pt x="97" y="1273"/>
                    </a:moveTo>
                    <a:lnTo>
                      <a:pt x="97" y="1273"/>
                    </a:lnTo>
                    <a:lnTo>
                      <a:pt x="40" y="1273"/>
                    </a:lnTo>
                    <a:lnTo>
                      <a:pt x="40" y="40"/>
                    </a:lnTo>
                    <a:lnTo>
                      <a:pt x="97" y="40"/>
                    </a:lnTo>
                    <a:lnTo>
                      <a:pt x="97" y="1273"/>
                    </a:lnTo>
                    <a:close/>
                    <a:moveTo>
                      <a:pt x="270" y="40"/>
                    </a:moveTo>
                    <a:lnTo>
                      <a:pt x="270" y="40"/>
                    </a:lnTo>
                    <a:lnTo>
                      <a:pt x="327" y="40"/>
                    </a:lnTo>
                    <a:lnTo>
                      <a:pt x="327" y="1273"/>
                    </a:lnTo>
                    <a:lnTo>
                      <a:pt x="270" y="1273"/>
                    </a:lnTo>
                    <a:lnTo>
                      <a:pt x="270" y="40"/>
                    </a:lnTo>
                    <a:close/>
                    <a:moveTo>
                      <a:pt x="270" y="1313"/>
                    </a:moveTo>
                    <a:lnTo>
                      <a:pt x="270" y="1313"/>
                    </a:lnTo>
                    <a:lnTo>
                      <a:pt x="270" y="1313"/>
                    </a:lnTo>
                    <a:lnTo>
                      <a:pt x="367" y="1313"/>
                    </a:lnTo>
                    <a:lnTo>
                      <a:pt x="367" y="0"/>
                    </a:lnTo>
                    <a:lnTo>
                      <a:pt x="0" y="0"/>
                    </a:lnTo>
                    <a:lnTo>
                      <a:pt x="0" y="1313"/>
                    </a:lnTo>
                    <a:lnTo>
                      <a:pt x="97" y="1313"/>
                    </a:lnTo>
                    <a:lnTo>
                      <a:pt x="97" y="1313"/>
                    </a:lnTo>
                    <a:lnTo>
                      <a:pt x="137" y="1313"/>
                    </a:lnTo>
                    <a:lnTo>
                      <a:pt x="137" y="1313"/>
                    </a:lnTo>
                    <a:lnTo>
                      <a:pt x="230" y="1313"/>
                    </a:lnTo>
                    <a:lnTo>
                      <a:pt x="230" y="1313"/>
                    </a:lnTo>
                    <a:lnTo>
                      <a:pt x="270" y="131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4"/>
              <p:cNvSpPr/>
              <p:nvPr/>
            </p:nvSpPr>
            <p:spPr bwMode="auto">
              <a:xfrm>
                <a:off x="6130131" y="2968626"/>
                <a:ext cx="349250" cy="63500"/>
              </a:xfrm>
              <a:custGeom>
                <a:avLst/>
                <a:gdLst>
                  <a:gd name="T0" fmla="*/ 367 w 367"/>
                  <a:gd name="T1" fmla="*/ 0 h 67"/>
                  <a:gd name="T2" fmla="*/ 367 w 367"/>
                  <a:gd name="T3" fmla="*/ 0 h 67"/>
                  <a:gd name="T4" fmla="*/ 0 w 367"/>
                  <a:gd name="T5" fmla="*/ 0 h 67"/>
                  <a:gd name="T6" fmla="*/ 0 w 367"/>
                  <a:gd name="T7" fmla="*/ 67 h 67"/>
                  <a:gd name="T8" fmla="*/ 367 w 367"/>
                  <a:gd name="T9" fmla="*/ 67 h 67"/>
                  <a:gd name="T10" fmla="*/ 367 w 367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" h="67">
                    <a:moveTo>
                      <a:pt x="367" y="0"/>
                    </a:moveTo>
                    <a:lnTo>
                      <a:pt x="367" y="0"/>
                    </a:lnTo>
                    <a:lnTo>
                      <a:pt x="0" y="0"/>
                    </a:lnTo>
                    <a:lnTo>
                      <a:pt x="0" y="67"/>
                    </a:lnTo>
                    <a:lnTo>
                      <a:pt x="367" y="67"/>
                    </a:lnTo>
                    <a:lnTo>
                      <a:pt x="3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5"/>
              <p:cNvSpPr/>
              <p:nvPr/>
            </p:nvSpPr>
            <p:spPr bwMode="auto">
              <a:xfrm>
                <a:off x="6099175" y="2627313"/>
                <a:ext cx="411163" cy="325438"/>
              </a:xfrm>
              <a:custGeom>
                <a:avLst/>
                <a:gdLst>
                  <a:gd name="T0" fmla="*/ 399 w 430"/>
                  <a:gd name="T1" fmla="*/ 340 h 340"/>
                  <a:gd name="T2" fmla="*/ 399 w 430"/>
                  <a:gd name="T3" fmla="*/ 340 h 340"/>
                  <a:gd name="T4" fmla="*/ 215 w 430"/>
                  <a:gd name="T5" fmla="*/ 0 h 340"/>
                  <a:gd name="T6" fmla="*/ 32 w 430"/>
                  <a:gd name="T7" fmla="*/ 340 h 340"/>
                  <a:gd name="T8" fmla="*/ 399 w 430"/>
                  <a:gd name="T9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340">
                    <a:moveTo>
                      <a:pt x="399" y="340"/>
                    </a:moveTo>
                    <a:lnTo>
                      <a:pt x="399" y="340"/>
                    </a:lnTo>
                    <a:cubicBezTo>
                      <a:pt x="399" y="340"/>
                      <a:pt x="430" y="0"/>
                      <a:pt x="215" y="0"/>
                    </a:cubicBezTo>
                    <a:cubicBezTo>
                      <a:pt x="0" y="0"/>
                      <a:pt x="32" y="340"/>
                      <a:pt x="32" y="340"/>
                    </a:cubicBezTo>
                    <a:lnTo>
                      <a:pt x="399" y="3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7"/>
              <p:cNvSpPr>
                <a:spLocks noEditPoints="1"/>
              </p:cNvSpPr>
              <p:nvPr/>
            </p:nvSpPr>
            <p:spPr bwMode="auto">
              <a:xfrm>
                <a:off x="6128544" y="4310063"/>
                <a:ext cx="352425" cy="531813"/>
              </a:xfrm>
              <a:custGeom>
                <a:avLst/>
                <a:gdLst>
                  <a:gd name="T0" fmla="*/ 214 w 369"/>
                  <a:gd name="T1" fmla="*/ 338 h 554"/>
                  <a:gd name="T2" fmla="*/ 214 w 369"/>
                  <a:gd name="T3" fmla="*/ 338 h 554"/>
                  <a:gd name="T4" fmla="*/ 155 w 369"/>
                  <a:gd name="T5" fmla="*/ 338 h 554"/>
                  <a:gd name="T6" fmla="*/ 56 w 369"/>
                  <a:gd name="T7" fmla="*/ 40 h 554"/>
                  <a:gd name="T8" fmla="*/ 313 w 369"/>
                  <a:gd name="T9" fmla="*/ 40 h 554"/>
                  <a:gd name="T10" fmla="*/ 214 w 369"/>
                  <a:gd name="T11" fmla="*/ 338 h 554"/>
                  <a:gd name="T12" fmla="*/ 113 w 369"/>
                  <a:gd name="T13" fmla="*/ 338 h 554"/>
                  <a:gd name="T14" fmla="*/ 113 w 369"/>
                  <a:gd name="T15" fmla="*/ 338 h 554"/>
                  <a:gd name="T16" fmla="*/ 184 w 369"/>
                  <a:gd name="T17" fmla="*/ 554 h 554"/>
                  <a:gd name="T18" fmla="*/ 256 w 369"/>
                  <a:gd name="T19" fmla="*/ 338 h 554"/>
                  <a:gd name="T20" fmla="*/ 369 w 369"/>
                  <a:gd name="T21" fmla="*/ 0 h 554"/>
                  <a:gd name="T22" fmla="*/ 0 w 369"/>
                  <a:gd name="T23" fmla="*/ 0 h 554"/>
                  <a:gd name="T24" fmla="*/ 113 w 369"/>
                  <a:gd name="T25" fmla="*/ 338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554">
                    <a:moveTo>
                      <a:pt x="214" y="338"/>
                    </a:moveTo>
                    <a:lnTo>
                      <a:pt x="214" y="338"/>
                    </a:lnTo>
                    <a:lnTo>
                      <a:pt x="155" y="338"/>
                    </a:lnTo>
                    <a:lnTo>
                      <a:pt x="56" y="40"/>
                    </a:lnTo>
                    <a:lnTo>
                      <a:pt x="313" y="40"/>
                    </a:lnTo>
                    <a:lnTo>
                      <a:pt x="214" y="338"/>
                    </a:lnTo>
                    <a:close/>
                    <a:moveTo>
                      <a:pt x="113" y="338"/>
                    </a:moveTo>
                    <a:lnTo>
                      <a:pt x="113" y="338"/>
                    </a:lnTo>
                    <a:lnTo>
                      <a:pt x="184" y="554"/>
                    </a:lnTo>
                    <a:lnTo>
                      <a:pt x="256" y="338"/>
                    </a:lnTo>
                    <a:lnTo>
                      <a:pt x="369" y="0"/>
                    </a:lnTo>
                    <a:lnTo>
                      <a:pt x="0" y="0"/>
                    </a:lnTo>
                    <a:lnTo>
                      <a:pt x="113" y="3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9" name="Freeform 19"/>
            <p:cNvSpPr>
              <a:spLocks noEditPoints="1"/>
            </p:cNvSpPr>
            <p:nvPr/>
          </p:nvSpPr>
          <p:spPr bwMode="auto">
            <a:xfrm rot="2770270">
              <a:off x="8355392" y="7325895"/>
              <a:ext cx="1209819" cy="253100"/>
            </a:xfrm>
            <a:custGeom>
              <a:avLst/>
              <a:gdLst>
                <a:gd name="T0" fmla="*/ 2347 w 2387"/>
                <a:gd name="T1" fmla="*/ 458 h 498"/>
                <a:gd name="T2" fmla="*/ 40 w 2387"/>
                <a:gd name="T3" fmla="*/ 40 h 498"/>
                <a:gd name="T4" fmla="*/ 177 w 2387"/>
                <a:gd name="T5" fmla="*/ 298 h 498"/>
                <a:gd name="T6" fmla="*/ 217 w 2387"/>
                <a:gd name="T7" fmla="*/ 40 h 498"/>
                <a:gd name="T8" fmla="*/ 277 w 2387"/>
                <a:gd name="T9" fmla="*/ 159 h 498"/>
                <a:gd name="T10" fmla="*/ 317 w 2387"/>
                <a:gd name="T11" fmla="*/ 40 h 498"/>
                <a:gd name="T12" fmla="*/ 377 w 2387"/>
                <a:gd name="T13" fmla="*/ 159 h 498"/>
                <a:gd name="T14" fmla="*/ 417 w 2387"/>
                <a:gd name="T15" fmla="*/ 40 h 498"/>
                <a:gd name="T16" fmla="*/ 477 w 2387"/>
                <a:gd name="T17" fmla="*/ 159 h 498"/>
                <a:gd name="T18" fmla="*/ 517 w 2387"/>
                <a:gd name="T19" fmla="*/ 40 h 498"/>
                <a:gd name="T20" fmla="*/ 577 w 2387"/>
                <a:gd name="T21" fmla="*/ 159 h 498"/>
                <a:gd name="T22" fmla="*/ 617 w 2387"/>
                <a:gd name="T23" fmla="*/ 40 h 498"/>
                <a:gd name="T24" fmla="*/ 674 w 2387"/>
                <a:gd name="T25" fmla="*/ 298 h 498"/>
                <a:gd name="T26" fmla="*/ 714 w 2387"/>
                <a:gd name="T27" fmla="*/ 40 h 498"/>
                <a:gd name="T28" fmla="*/ 774 w 2387"/>
                <a:gd name="T29" fmla="*/ 159 h 498"/>
                <a:gd name="T30" fmla="*/ 814 w 2387"/>
                <a:gd name="T31" fmla="*/ 40 h 498"/>
                <a:gd name="T32" fmla="*/ 874 w 2387"/>
                <a:gd name="T33" fmla="*/ 159 h 498"/>
                <a:gd name="T34" fmla="*/ 914 w 2387"/>
                <a:gd name="T35" fmla="*/ 40 h 498"/>
                <a:gd name="T36" fmla="*/ 974 w 2387"/>
                <a:gd name="T37" fmla="*/ 159 h 498"/>
                <a:gd name="T38" fmla="*/ 1014 w 2387"/>
                <a:gd name="T39" fmla="*/ 40 h 498"/>
                <a:gd name="T40" fmla="*/ 1074 w 2387"/>
                <a:gd name="T41" fmla="*/ 159 h 498"/>
                <a:gd name="T42" fmla="*/ 1114 w 2387"/>
                <a:gd name="T43" fmla="*/ 40 h 498"/>
                <a:gd name="T44" fmla="*/ 1187 w 2387"/>
                <a:gd name="T45" fmla="*/ 298 h 498"/>
                <a:gd name="T46" fmla="*/ 1227 w 2387"/>
                <a:gd name="T47" fmla="*/ 40 h 498"/>
                <a:gd name="T48" fmla="*/ 1287 w 2387"/>
                <a:gd name="T49" fmla="*/ 159 h 498"/>
                <a:gd name="T50" fmla="*/ 1327 w 2387"/>
                <a:gd name="T51" fmla="*/ 40 h 498"/>
                <a:gd name="T52" fmla="*/ 1387 w 2387"/>
                <a:gd name="T53" fmla="*/ 159 h 498"/>
                <a:gd name="T54" fmla="*/ 1427 w 2387"/>
                <a:gd name="T55" fmla="*/ 40 h 498"/>
                <a:gd name="T56" fmla="*/ 1487 w 2387"/>
                <a:gd name="T57" fmla="*/ 159 h 498"/>
                <a:gd name="T58" fmla="*/ 1527 w 2387"/>
                <a:gd name="T59" fmla="*/ 40 h 498"/>
                <a:gd name="T60" fmla="*/ 1587 w 2387"/>
                <a:gd name="T61" fmla="*/ 159 h 498"/>
                <a:gd name="T62" fmla="*/ 1627 w 2387"/>
                <a:gd name="T63" fmla="*/ 40 h 498"/>
                <a:gd name="T64" fmla="*/ 1684 w 2387"/>
                <a:gd name="T65" fmla="*/ 298 h 498"/>
                <a:gd name="T66" fmla="*/ 1724 w 2387"/>
                <a:gd name="T67" fmla="*/ 40 h 498"/>
                <a:gd name="T68" fmla="*/ 1784 w 2387"/>
                <a:gd name="T69" fmla="*/ 159 h 498"/>
                <a:gd name="T70" fmla="*/ 1824 w 2387"/>
                <a:gd name="T71" fmla="*/ 40 h 498"/>
                <a:gd name="T72" fmla="*/ 1884 w 2387"/>
                <a:gd name="T73" fmla="*/ 159 h 498"/>
                <a:gd name="T74" fmla="*/ 1924 w 2387"/>
                <a:gd name="T75" fmla="*/ 40 h 498"/>
                <a:gd name="T76" fmla="*/ 1984 w 2387"/>
                <a:gd name="T77" fmla="*/ 159 h 498"/>
                <a:gd name="T78" fmla="*/ 2024 w 2387"/>
                <a:gd name="T79" fmla="*/ 40 h 498"/>
                <a:gd name="T80" fmla="*/ 2084 w 2387"/>
                <a:gd name="T81" fmla="*/ 159 h 498"/>
                <a:gd name="T82" fmla="*/ 2124 w 2387"/>
                <a:gd name="T83" fmla="*/ 40 h 498"/>
                <a:gd name="T84" fmla="*/ 2170 w 2387"/>
                <a:gd name="T85" fmla="*/ 298 h 498"/>
                <a:gd name="T86" fmla="*/ 2210 w 2387"/>
                <a:gd name="T87" fmla="*/ 40 h 498"/>
                <a:gd name="T88" fmla="*/ 2347 w 2387"/>
                <a:gd name="T89" fmla="*/ 458 h 498"/>
                <a:gd name="T90" fmla="*/ 0 w 2387"/>
                <a:gd name="T91" fmla="*/ 498 h 498"/>
                <a:gd name="T92" fmla="*/ 2387 w 2387"/>
                <a:gd name="T93" fmla="*/ 0 h 498"/>
                <a:gd name="T94" fmla="*/ 0 w 2387"/>
                <a:gd name="T9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7" h="498">
                  <a:moveTo>
                    <a:pt x="2347" y="458"/>
                  </a:moveTo>
                  <a:lnTo>
                    <a:pt x="2347" y="458"/>
                  </a:lnTo>
                  <a:lnTo>
                    <a:pt x="40" y="458"/>
                  </a:lnTo>
                  <a:lnTo>
                    <a:pt x="40" y="40"/>
                  </a:lnTo>
                  <a:lnTo>
                    <a:pt x="177" y="40"/>
                  </a:lnTo>
                  <a:lnTo>
                    <a:pt x="177" y="298"/>
                  </a:lnTo>
                  <a:lnTo>
                    <a:pt x="217" y="298"/>
                  </a:lnTo>
                  <a:lnTo>
                    <a:pt x="217" y="40"/>
                  </a:lnTo>
                  <a:lnTo>
                    <a:pt x="277" y="40"/>
                  </a:lnTo>
                  <a:lnTo>
                    <a:pt x="277" y="159"/>
                  </a:lnTo>
                  <a:lnTo>
                    <a:pt x="317" y="159"/>
                  </a:lnTo>
                  <a:lnTo>
                    <a:pt x="317" y="40"/>
                  </a:lnTo>
                  <a:lnTo>
                    <a:pt x="377" y="40"/>
                  </a:lnTo>
                  <a:lnTo>
                    <a:pt x="377" y="159"/>
                  </a:lnTo>
                  <a:lnTo>
                    <a:pt x="417" y="159"/>
                  </a:lnTo>
                  <a:lnTo>
                    <a:pt x="417" y="40"/>
                  </a:lnTo>
                  <a:lnTo>
                    <a:pt x="477" y="40"/>
                  </a:lnTo>
                  <a:lnTo>
                    <a:pt x="477" y="159"/>
                  </a:lnTo>
                  <a:lnTo>
                    <a:pt x="517" y="159"/>
                  </a:lnTo>
                  <a:lnTo>
                    <a:pt x="517" y="40"/>
                  </a:lnTo>
                  <a:lnTo>
                    <a:pt x="577" y="40"/>
                  </a:lnTo>
                  <a:lnTo>
                    <a:pt x="577" y="159"/>
                  </a:lnTo>
                  <a:lnTo>
                    <a:pt x="617" y="159"/>
                  </a:lnTo>
                  <a:lnTo>
                    <a:pt x="617" y="40"/>
                  </a:lnTo>
                  <a:lnTo>
                    <a:pt x="674" y="40"/>
                  </a:lnTo>
                  <a:lnTo>
                    <a:pt x="674" y="298"/>
                  </a:lnTo>
                  <a:lnTo>
                    <a:pt x="714" y="298"/>
                  </a:lnTo>
                  <a:lnTo>
                    <a:pt x="714" y="40"/>
                  </a:lnTo>
                  <a:lnTo>
                    <a:pt x="774" y="40"/>
                  </a:lnTo>
                  <a:lnTo>
                    <a:pt x="774" y="159"/>
                  </a:lnTo>
                  <a:lnTo>
                    <a:pt x="814" y="159"/>
                  </a:lnTo>
                  <a:lnTo>
                    <a:pt x="814" y="40"/>
                  </a:lnTo>
                  <a:lnTo>
                    <a:pt x="874" y="40"/>
                  </a:lnTo>
                  <a:lnTo>
                    <a:pt x="874" y="159"/>
                  </a:lnTo>
                  <a:lnTo>
                    <a:pt x="914" y="159"/>
                  </a:lnTo>
                  <a:lnTo>
                    <a:pt x="914" y="40"/>
                  </a:lnTo>
                  <a:lnTo>
                    <a:pt x="974" y="40"/>
                  </a:lnTo>
                  <a:lnTo>
                    <a:pt x="974" y="159"/>
                  </a:lnTo>
                  <a:lnTo>
                    <a:pt x="1014" y="159"/>
                  </a:lnTo>
                  <a:lnTo>
                    <a:pt x="1014" y="40"/>
                  </a:lnTo>
                  <a:lnTo>
                    <a:pt x="1074" y="40"/>
                  </a:lnTo>
                  <a:lnTo>
                    <a:pt x="1074" y="159"/>
                  </a:lnTo>
                  <a:lnTo>
                    <a:pt x="1114" y="159"/>
                  </a:lnTo>
                  <a:lnTo>
                    <a:pt x="1114" y="40"/>
                  </a:lnTo>
                  <a:lnTo>
                    <a:pt x="1187" y="40"/>
                  </a:lnTo>
                  <a:lnTo>
                    <a:pt x="1187" y="298"/>
                  </a:lnTo>
                  <a:lnTo>
                    <a:pt x="1227" y="298"/>
                  </a:lnTo>
                  <a:lnTo>
                    <a:pt x="1227" y="40"/>
                  </a:lnTo>
                  <a:lnTo>
                    <a:pt x="1287" y="40"/>
                  </a:lnTo>
                  <a:lnTo>
                    <a:pt x="1287" y="159"/>
                  </a:lnTo>
                  <a:lnTo>
                    <a:pt x="1327" y="159"/>
                  </a:lnTo>
                  <a:lnTo>
                    <a:pt x="1327" y="40"/>
                  </a:lnTo>
                  <a:lnTo>
                    <a:pt x="1387" y="40"/>
                  </a:lnTo>
                  <a:lnTo>
                    <a:pt x="1387" y="159"/>
                  </a:lnTo>
                  <a:lnTo>
                    <a:pt x="1427" y="159"/>
                  </a:lnTo>
                  <a:lnTo>
                    <a:pt x="1427" y="40"/>
                  </a:lnTo>
                  <a:lnTo>
                    <a:pt x="1487" y="40"/>
                  </a:lnTo>
                  <a:lnTo>
                    <a:pt x="1487" y="159"/>
                  </a:lnTo>
                  <a:lnTo>
                    <a:pt x="1527" y="159"/>
                  </a:lnTo>
                  <a:lnTo>
                    <a:pt x="1527" y="40"/>
                  </a:lnTo>
                  <a:lnTo>
                    <a:pt x="1587" y="40"/>
                  </a:lnTo>
                  <a:lnTo>
                    <a:pt x="1587" y="159"/>
                  </a:lnTo>
                  <a:lnTo>
                    <a:pt x="1627" y="159"/>
                  </a:lnTo>
                  <a:lnTo>
                    <a:pt x="1627" y="40"/>
                  </a:lnTo>
                  <a:lnTo>
                    <a:pt x="1684" y="40"/>
                  </a:lnTo>
                  <a:lnTo>
                    <a:pt x="1684" y="298"/>
                  </a:lnTo>
                  <a:lnTo>
                    <a:pt x="1724" y="298"/>
                  </a:lnTo>
                  <a:lnTo>
                    <a:pt x="1724" y="40"/>
                  </a:lnTo>
                  <a:lnTo>
                    <a:pt x="1784" y="40"/>
                  </a:lnTo>
                  <a:lnTo>
                    <a:pt x="1784" y="159"/>
                  </a:lnTo>
                  <a:lnTo>
                    <a:pt x="1824" y="159"/>
                  </a:lnTo>
                  <a:lnTo>
                    <a:pt x="1824" y="40"/>
                  </a:lnTo>
                  <a:lnTo>
                    <a:pt x="1884" y="40"/>
                  </a:lnTo>
                  <a:lnTo>
                    <a:pt x="1884" y="159"/>
                  </a:lnTo>
                  <a:lnTo>
                    <a:pt x="1924" y="159"/>
                  </a:lnTo>
                  <a:lnTo>
                    <a:pt x="1924" y="40"/>
                  </a:lnTo>
                  <a:lnTo>
                    <a:pt x="1984" y="40"/>
                  </a:lnTo>
                  <a:lnTo>
                    <a:pt x="1984" y="159"/>
                  </a:lnTo>
                  <a:lnTo>
                    <a:pt x="2024" y="159"/>
                  </a:lnTo>
                  <a:lnTo>
                    <a:pt x="2024" y="40"/>
                  </a:lnTo>
                  <a:lnTo>
                    <a:pt x="2084" y="40"/>
                  </a:lnTo>
                  <a:lnTo>
                    <a:pt x="2084" y="159"/>
                  </a:lnTo>
                  <a:lnTo>
                    <a:pt x="2124" y="159"/>
                  </a:lnTo>
                  <a:lnTo>
                    <a:pt x="2124" y="40"/>
                  </a:lnTo>
                  <a:lnTo>
                    <a:pt x="2170" y="40"/>
                  </a:lnTo>
                  <a:lnTo>
                    <a:pt x="2170" y="298"/>
                  </a:lnTo>
                  <a:lnTo>
                    <a:pt x="2210" y="298"/>
                  </a:lnTo>
                  <a:lnTo>
                    <a:pt x="2210" y="40"/>
                  </a:lnTo>
                  <a:lnTo>
                    <a:pt x="2347" y="40"/>
                  </a:lnTo>
                  <a:lnTo>
                    <a:pt x="2347" y="458"/>
                  </a:lnTo>
                  <a:close/>
                  <a:moveTo>
                    <a:pt x="0" y="498"/>
                  </a:moveTo>
                  <a:lnTo>
                    <a:pt x="0" y="498"/>
                  </a:lnTo>
                  <a:lnTo>
                    <a:pt x="2387" y="498"/>
                  </a:lnTo>
                  <a:lnTo>
                    <a:pt x="2387" y="0"/>
                  </a:lnTo>
                  <a:lnTo>
                    <a:pt x="0" y="0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0"/>
            <p:cNvSpPr/>
            <p:nvPr/>
          </p:nvSpPr>
          <p:spPr bwMode="auto">
            <a:xfrm rot="59939">
              <a:off x="8625447" y="5843013"/>
              <a:ext cx="271863" cy="880837"/>
            </a:xfrm>
            <a:custGeom>
              <a:avLst/>
              <a:gdLst>
                <a:gd name="T0" fmla="*/ 772 w 831"/>
                <a:gd name="T1" fmla="*/ 279 h 2682"/>
                <a:gd name="T2" fmla="*/ 772 w 831"/>
                <a:gd name="T3" fmla="*/ 279 h 2682"/>
                <a:gd name="T4" fmla="*/ 772 w 831"/>
                <a:gd name="T5" fmla="*/ 0 h 2682"/>
                <a:gd name="T6" fmla="*/ 622 w 831"/>
                <a:gd name="T7" fmla="*/ 0 h 2682"/>
                <a:gd name="T8" fmla="*/ 622 w 831"/>
                <a:gd name="T9" fmla="*/ 279 h 2682"/>
                <a:gd name="T10" fmla="*/ 557 w 831"/>
                <a:gd name="T11" fmla="*/ 279 h 2682"/>
                <a:gd name="T12" fmla="*/ 557 w 831"/>
                <a:gd name="T13" fmla="*/ 900 h 2682"/>
                <a:gd name="T14" fmla="*/ 606 w 831"/>
                <a:gd name="T15" fmla="*/ 900 h 2682"/>
                <a:gd name="T16" fmla="*/ 102 w 831"/>
                <a:gd name="T17" fmla="*/ 2121 h 2682"/>
                <a:gd name="T18" fmla="*/ 130 w 831"/>
                <a:gd name="T19" fmla="*/ 2133 h 2682"/>
                <a:gd name="T20" fmla="*/ 40 w 831"/>
                <a:gd name="T21" fmla="*/ 2350 h 2682"/>
                <a:gd name="T22" fmla="*/ 62 w 831"/>
                <a:gd name="T23" fmla="*/ 2359 h 2682"/>
                <a:gd name="T24" fmla="*/ 0 w 831"/>
                <a:gd name="T25" fmla="*/ 2510 h 2682"/>
                <a:gd name="T26" fmla="*/ 24 w 831"/>
                <a:gd name="T27" fmla="*/ 2519 h 2682"/>
                <a:gd name="T28" fmla="*/ 86 w 831"/>
                <a:gd name="T29" fmla="*/ 2369 h 2682"/>
                <a:gd name="T30" fmla="*/ 108 w 831"/>
                <a:gd name="T31" fmla="*/ 2378 h 2682"/>
                <a:gd name="T32" fmla="*/ 198 w 831"/>
                <a:gd name="T33" fmla="*/ 2161 h 2682"/>
                <a:gd name="T34" fmla="*/ 226 w 831"/>
                <a:gd name="T35" fmla="*/ 2172 h 2682"/>
                <a:gd name="T36" fmla="*/ 630 w 831"/>
                <a:gd name="T37" fmla="*/ 1191 h 2682"/>
                <a:gd name="T38" fmla="*/ 630 w 831"/>
                <a:gd name="T39" fmla="*/ 2284 h 2682"/>
                <a:gd name="T40" fmla="*/ 660 w 831"/>
                <a:gd name="T41" fmla="*/ 2284 h 2682"/>
                <a:gd name="T42" fmla="*/ 660 w 831"/>
                <a:gd name="T43" fmla="*/ 2519 h 2682"/>
                <a:gd name="T44" fmla="*/ 684 w 831"/>
                <a:gd name="T45" fmla="*/ 2519 h 2682"/>
                <a:gd name="T46" fmla="*/ 684 w 831"/>
                <a:gd name="T47" fmla="*/ 2682 h 2682"/>
                <a:gd name="T48" fmla="*/ 710 w 831"/>
                <a:gd name="T49" fmla="*/ 2682 h 2682"/>
                <a:gd name="T50" fmla="*/ 710 w 831"/>
                <a:gd name="T51" fmla="*/ 2519 h 2682"/>
                <a:gd name="T52" fmla="*/ 734 w 831"/>
                <a:gd name="T53" fmla="*/ 2519 h 2682"/>
                <a:gd name="T54" fmla="*/ 734 w 831"/>
                <a:gd name="T55" fmla="*/ 2284 h 2682"/>
                <a:gd name="T56" fmla="*/ 764 w 831"/>
                <a:gd name="T57" fmla="*/ 2284 h 2682"/>
                <a:gd name="T58" fmla="*/ 764 w 831"/>
                <a:gd name="T59" fmla="*/ 900 h 2682"/>
                <a:gd name="T60" fmla="*/ 831 w 831"/>
                <a:gd name="T61" fmla="*/ 900 h 2682"/>
                <a:gd name="T62" fmla="*/ 831 w 831"/>
                <a:gd name="T63" fmla="*/ 279 h 2682"/>
                <a:gd name="T64" fmla="*/ 772 w 831"/>
                <a:gd name="T65" fmla="*/ 279 h 2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1" h="2682">
                  <a:moveTo>
                    <a:pt x="772" y="279"/>
                  </a:moveTo>
                  <a:lnTo>
                    <a:pt x="772" y="279"/>
                  </a:lnTo>
                  <a:lnTo>
                    <a:pt x="772" y="0"/>
                  </a:lnTo>
                  <a:lnTo>
                    <a:pt x="622" y="0"/>
                  </a:lnTo>
                  <a:lnTo>
                    <a:pt x="622" y="279"/>
                  </a:lnTo>
                  <a:lnTo>
                    <a:pt x="557" y="279"/>
                  </a:lnTo>
                  <a:lnTo>
                    <a:pt x="557" y="900"/>
                  </a:lnTo>
                  <a:lnTo>
                    <a:pt x="606" y="900"/>
                  </a:lnTo>
                  <a:lnTo>
                    <a:pt x="102" y="2121"/>
                  </a:lnTo>
                  <a:lnTo>
                    <a:pt x="130" y="2133"/>
                  </a:lnTo>
                  <a:lnTo>
                    <a:pt x="40" y="2350"/>
                  </a:lnTo>
                  <a:lnTo>
                    <a:pt x="62" y="2359"/>
                  </a:lnTo>
                  <a:lnTo>
                    <a:pt x="0" y="2510"/>
                  </a:lnTo>
                  <a:lnTo>
                    <a:pt x="24" y="2519"/>
                  </a:lnTo>
                  <a:lnTo>
                    <a:pt x="86" y="2369"/>
                  </a:lnTo>
                  <a:lnTo>
                    <a:pt x="108" y="2378"/>
                  </a:lnTo>
                  <a:lnTo>
                    <a:pt x="198" y="2161"/>
                  </a:lnTo>
                  <a:lnTo>
                    <a:pt x="226" y="2172"/>
                  </a:lnTo>
                  <a:lnTo>
                    <a:pt x="630" y="1191"/>
                  </a:lnTo>
                  <a:lnTo>
                    <a:pt x="630" y="2284"/>
                  </a:lnTo>
                  <a:lnTo>
                    <a:pt x="660" y="2284"/>
                  </a:lnTo>
                  <a:lnTo>
                    <a:pt x="660" y="2519"/>
                  </a:lnTo>
                  <a:lnTo>
                    <a:pt x="684" y="2519"/>
                  </a:lnTo>
                  <a:lnTo>
                    <a:pt x="684" y="2682"/>
                  </a:lnTo>
                  <a:lnTo>
                    <a:pt x="710" y="2682"/>
                  </a:lnTo>
                  <a:lnTo>
                    <a:pt x="710" y="2519"/>
                  </a:lnTo>
                  <a:lnTo>
                    <a:pt x="734" y="2519"/>
                  </a:lnTo>
                  <a:lnTo>
                    <a:pt x="734" y="2284"/>
                  </a:lnTo>
                  <a:lnTo>
                    <a:pt x="764" y="2284"/>
                  </a:lnTo>
                  <a:lnTo>
                    <a:pt x="764" y="900"/>
                  </a:lnTo>
                  <a:lnTo>
                    <a:pt x="831" y="900"/>
                  </a:lnTo>
                  <a:lnTo>
                    <a:pt x="831" y="279"/>
                  </a:lnTo>
                  <a:lnTo>
                    <a:pt x="772" y="2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81" name="组合 45"/>
            <p:cNvGrpSpPr/>
            <p:nvPr userDrawn="1"/>
          </p:nvGrpSpPr>
          <p:grpSpPr>
            <a:xfrm rot="3523028">
              <a:off x="9384746" y="6959690"/>
              <a:ext cx="722933" cy="629672"/>
              <a:chOff x="501650" y="3292475"/>
              <a:chExt cx="1735138" cy="1511300"/>
            </a:xfrm>
            <a:grpFill/>
          </p:grpSpPr>
          <p:sp>
            <p:nvSpPr>
              <p:cNvPr id="98" name="Freeform 5"/>
              <p:cNvSpPr/>
              <p:nvPr/>
            </p:nvSpPr>
            <p:spPr bwMode="auto">
              <a:xfrm>
                <a:off x="501650" y="3292475"/>
                <a:ext cx="1735138" cy="893762"/>
              </a:xfrm>
              <a:custGeom>
                <a:avLst/>
                <a:gdLst>
                  <a:gd name="T0" fmla="*/ 0 w 943"/>
                  <a:gd name="T1" fmla="*/ 242 h 484"/>
                  <a:gd name="T2" fmla="*/ 0 w 943"/>
                  <a:gd name="T3" fmla="*/ 242 h 484"/>
                  <a:gd name="T4" fmla="*/ 471 w 943"/>
                  <a:gd name="T5" fmla="*/ 484 h 484"/>
                  <a:gd name="T6" fmla="*/ 943 w 943"/>
                  <a:gd name="T7" fmla="*/ 242 h 484"/>
                  <a:gd name="T8" fmla="*/ 471 w 943"/>
                  <a:gd name="T9" fmla="*/ 0 h 484"/>
                  <a:gd name="T10" fmla="*/ 0 w 943"/>
                  <a:gd name="T11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3" h="484">
                    <a:moveTo>
                      <a:pt x="0" y="242"/>
                    </a:moveTo>
                    <a:lnTo>
                      <a:pt x="0" y="242"/>
                    </a:lnTo>
                    <a:lnTo>
                      <a:pt x="471" y="484"/>
                    </a:lnTo>
                    <a:lnTo>
                      <a:pt x="943" y="242"/>
                    </a:lnTo>
                    <a:lnTo>
                      <a:pt x="471" y="0"/>
                    </a:lnTo>
                    <a:lnTo>
                      <a:pt x="0" y="24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6"/>
              <p:cNvSpPr/>
              <p:nvPr/>
            </p:nvSpPr>
            <p:spPr bwMode="auto">
              <a:xfrm>
                <a:off x="728663" y="3959225"/>
                <a:ext cx="1285875" cy="758825"/>
              </a:xfrm>
              <a:custGeom>
                <a:avLst/>
                <a:gdLst>
                  <a:gd name="T0" fmla="*/ 349 w 699"/>
                  <a:gd name="T1" fmla="*/ 179 h 412"/>
                  <a:gd name="T2" fmla="*/ 349 w 699"/>
                  <a:gd name="T3" fmla="*/ 179 h 412"/>
                  <a:gd name="T4" fmla="*/ 0 w 699"/>
                  <a:gd name="T5" fmla="*/ 0 h 412"/>
                  <a:gd name="T6" fmla="*/ 0 w 699"/>
                  <a:gd name="T7" fmla="*/ 233 h 412"/>
                  <a:gd name="T8" fmla="*/ 349 w 699"/>
                  <a:gd name="T9" fmla="*/ 412 h 412"/>
                  <a:gd name="T10" fmla="*/ 699 w 699"/>
                  <a:gd name="T11" fmla="*/ 233 h 412"/>
                  <a:gd name="T12" fmla="*/ 699 w 699"/>
                  <a:gd name="T13" fmla="*/ 0 h 412"/>
                  <a:gd name="T14" fmla="*/ 349 w 699"/>
                  <a:gd name="T15" fmla="*/ 179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9" h="412">
                    <a:moveTo>
                      <a:pt x="349" y="179"/>
                    </a:moveTo>
                    <a:lnTo>
                      <a:pt x="349" y="179"/>
                    </a:lnTo>
                    <a:lnTo>
                      <a:pt x="0" y="0"/>
                    </a:lnTo>
                    <a:lnTo>
                      <a:pt x="0" y="233"/>
                    </a:lnTo>
                    <a:lnTo>
                      <a:pt x="349" y="412"/>
                    </a:lnTo>
                    <a:lnTo>
                      <a:pt x="699" y="233"/>
                    </a:lnTo>
                    <a:lnTo>
                      <a:pt x="699" y="0"/>
                    </a:lnTo>
                    <a:lnTo>
                      <a:pt x="349" y="1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7"/>
              <p:cNvSpPr/>
              <p:nvPr/>
            </p:nvSpPr>
            <p:spPr bwMode="auto">
              <a:xfrm>
                <a:off x="514350" y="4095750"/>
                <a:ext cx="68263" cy="708025"/>
              </a:xfrm>
              <a:custGeom>
                <a:avLst/>
                <a:gdLst>
                  <a:gd name="T0" fmla="*/ 0 w 37"/>
                  <a:gd name="T1" fmla="*/ 384 h 384"/>
                  <a:gd name="T2" fmla="*/ 0 w 37"/>
                  <a:gd name="T3" fmla="*/ 384 h 384"/>
                  <a:gd name="T4" fmla="*/ 37 w 37"/>
                  <a:gd name="T5" fmla="*/ 384 h 384"/>
                  <a:gd name="T6" fmla="*/ 37 w 37"/>
                  <a:gd name="T7" fmla="*/ 0 h 384"/>
                  <a:gd name="T8" fmla="*/ 0 w 37"/>
                  <a:gd name="T9" fmla="*/ 0 h 384"/>
                  <a:gd name="T10" fmla="*/ 0 w 37"/>
                  <a:gd name="T11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4">
                    <a:moveTo>
                      <a:pt x="0" y="384"/>
                    </a:moveTo>
                    <a:lnTo>
                      <a:pt x="0" y="384"/>
                    </a:lnTo>
                    <a:lnTo>
                      <a:pt x="37" y="384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38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8"/>
              <p:cNvSpPr/>
              <p:nvPr/>
            </p:nvSpPr>
            <p:spPr bwMode="auto">
              <a:xfrm>
                <a:off x="511175" y="3986212"/>
                <a:ext cx="74613" cy="76200"/>
              </a:xfrm>
              <a:custGeom>
                <a:avLst/>
                <a:gdLst>
                  <a:gd name="T0" fmla="*/ 41 w 41"/>
                  <a:gd name="T1" fmla="*/ 21 h 41"/>
                  <a:gd name="T2" fmla="*/ 41 w 41"/>
                  <a:gd name="T3" fmla="*/ 21 h 41"/>
                  <a:gd name="T4" fmla="*/ 20 w 41"/>
                  <a:gd name="T5" fmla="*/ 41 h 41"/>
                  <a:gd name="T6" fmla="*/ 0 w 41"/>
                  <a:gd name="T7" fmla="*/ 21 h 41"/>
                  <a:gd name="T8" fmla="*/ 20 w 41"/>
                  <a:gd name="T9" fmla="*/ 0 h 41"/>
                  <a:gd name="T10" fmla="*/ 41 w 41"/>
                  <a:gd name="T1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lnTo>
                      <a:pt x="41" y="21"/>
                    </a:lnTo>
                    <a:cubicBezTo>
                      <a:pt x="41" y="32"/>
                      <a:pt x="32" y="41"/>
                      <a:pt x="20" y="41"/>
                    </a:cubicBezTo>
                    <a:cubicBezTo>
                      <a:pt x="9" y="41"/>
                      <a:pt x="0" y="32"/>
                      <a:pt x="0" y="21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1" y="9"/>
                      <a:pt x="41" y="2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9"/>
              <p:cNvSpPr/>
              <p:nvPr/>
            </p:nvSpPr>
            <p:spPr bwMode="auto">
              <a:xfrm>
                <a:off x="541338" y="3738562"/>
                <a:ext cx="14288" cy="401637"/>
              </a:xfrm>
              <a:custGeom>
                <a:avLst/>
                <a:gdLst>
                  <a:gd name="T0" fmla="*/ 7 w 7"/>
                  <a:gd name="T1" fmla="*/ 217 h 217"/>
                  <a:gd name="T2" fmla="*/ 7 w 7"/>
                  <a:gd name="T3" fmla="*/ 217 h 217"/>
                  <a:gd name="T4" fmla="*/ 0 w 7"/>
                  <a:gd name="T5" fmla="*/ 217 h 217"/>
                  <a:gd name="T6" fmla="*/ 0 w 7"/>
                  <a:gd name="T7" fmla="*/ 0 h 217"/>
                  <a:gd name="T8" fmla="*/ 7 w 7"/>
                  <a:gd name="T9" fmla="*/ 0 h 217"/>
                  <a:gd name="T10" fmla="*/ 7 w 7"/>
                  <a:gd name="T11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17">
                    <a:moveTo>
                      <a:pt x="7" y="217"/>
                    </a:moveTo>
                    <a:lnTo>
                      <a:pt x="7" y="217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82" name="组合 46"/>
            <p:cNvGrpSpPr/>
            <p:nvPr userDrawn="1"/>
          </p:nvGrpSpPr>
          <p:grpSpPr>
            <a:xfrm rot="21086915">
              <a:off x="7366693" y="4686026"/>
              <a:ext cx="920458" cy="709092"/>
              <a:chOff x="2486025" y="3619500"/>
              <a:chExt cx="1500188" cy="1155700"/>
            </a:xfrm>
            <a:grpFill/>
          </p:grpSpPr>
          <p:sp>
            <p:nvSpPr>
              <p:cNvPr id="96" name="Freeform 26"/>
              <p:cNvSpPr>
                <a:spLocks noEditPoints="1"/>
              </p:cNvSpPr>
              <p:nvPr/>
            </p:nvSpPr>
            <p:spPr bwMode="auto">
              <a:xfrm>
                <a:off x="2486025" y="3619500"/>
                <a:ext cx="1500188" cy="1155700"/>
              </a:xfrm>
              <a:custGeom>
                <a:avLst/>
                <a:gdLst>
                  <a:gd name="T0" fmla="*/ 408 w 815"/>
                  <a:gd name="T1" fmla="*/ 553 h 627"/>
                  <a:gd name="T2" fmla="*/ 408 w 815"/>
                  <a:gd name="T3" fmla="*/ 553 h 627"/>
                  <a:gd name="T4" fmla="*/ 207 w 815"/>
                  <a:gd name="T5" fmla="*/ 353 h 627"/>
                  <a:gd name="T6" fmla="*/ 408 w 815"/>
                  <a:gd name="T7" fmla="*/ 152 h 627"/>
                  <a:gd name="T8" fmla="*/ 608 w 815"/>
                  <a:gd name="T9" fmla="*/ 353 h 627"/>
                  <a:gd name="T10" fmla="*/ 408 w 815"/>
                  <a:gd name="T11" fmla="*/ 553 h 627"/>
                  <a:gd name="T12" fmla="*/ 156 w 815"/>
                  <a:gd name="T13" fmla="*/ 176 h 627"/>
                  <a:gd name="T14" fmla="*/ 156 w 815"/>
                  <a:gd name="T15" fmla="*/ 176 h 627"/>
                  <a:gd name="T16" fmla="*/ 54 w 815"/>
                  <a:gd name="T17" fmla="*/ 176 h 627"/>
                  <a:gd name="T18" fmla="*/ 54 w 815"/>
                  <a:gd name="T19" fmla="*/ 118 h 627"/>
                  <a:gd name="T20" fmla="*/ 156 w 815"/>
                  <a:gd name="T21" fmla="*/ 118 h 627"/>
                  <a:gd name="T22" fmla="*/ 156 w 815"/>
                  <a:gd name="T23" fmla="*/ 176 h 627"/>
                  <a:gd name="T24" fmla="*/ 601 w 815"/>
                  <a:gd name="T25" fmla="*/ 79 h 627"/>
                  <a:gd name="T26" fmla="*/ 601 w 815"/>
                  <a:gd name="T27" fmla="*/ 79 h 627"/>
                  <a:gd name="T28" fmla="*/ 530 w 815"/>
                  <a:gd name="T29" fmla="*/ 0 h 627"/>
                  <a:gd name="T30" fmla="*/ 285 w 815"/>
                  <a:gd name="T31" fmla="*/ 0 h 627"/>
                  <a:gd name="T32" fmla="*/ 214 w 815"/>
                  <a:gd name="T33" fmla="*/ 79 h 627"/>
                  <a:gd name="T34" fmla="*/ 0 w 815"/>
                  <a:gd name="T35" fmla="*/ 79 h 627"/>
                  <a:gd name="T36" fmla="*/ 0 w 815"/>
                  <a:gd name="T37" fmla="*/ 627 h 627"/>
                  <a:gd name="T38" fmla="*/ 815 w 815"/>
                  <a:gd name="T39" fmla="*/ 627 h 627"/>
                  <a:gd name="T40" fmla="*/ 815 w 815"/>
                  <a:gd name="T41" fmla="*/ 79 h 627"/>
                  <a:gd name="T42" fmla="*/ 601 w 815"/>
                  <a:gd name="T43" fmla="*/ 79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5" h="627">
                    <a:moveTo>
                      <a:pt x="408" y="553"/>
                    </a:moveTo>
                    <a:lnTo>
                      <a:pt x="408" y="553"/>
                    </a:lnTo>
                    <a:cubicBezTo>
                      <a:pt x="297" y="553"/>
                      <a:pt x="207" y="463"/>
                      <a:pt x="207" y="353"/>
                    </a:cubicBezTo>
                    <a:cubicBezTo>
                      <a:pt x="207" y="242"/>
                      <a:pt x="297" y="152"/>
                      <a:pt x="408" y="152"/>
                    </a:cubicBezTo>
                    <a:cubicBezTo>
                      <a:pt x="518" y="152"/>
                      <a:pt x="608" y="242"/>
                      <a:pt x="608" y="353"/>
                    </a:cubicBezTo>
                    <a:cubicBezTo>
                      <a:pt x="608" y="463"/>
                      <a:pt x="518" y="553"/>
                      <a:pt x="408" y="553"/>
                    </a:cubicBezTo>
                    <a:close/>
                    <a:moveTo>
                      <a:pt x="156" y="176"/>
                    </a:moveTo>
                    <a:lnTo>
                      <a:pt x="156" y="176"/>
                    </a:lnTo>
                    <a:lnTo>
                      <a:pt x="54" y="176"/>
                    </a:lnTo>
                    <a:lnTo>
                      <a:pt x="54" y="118"/>
                    </a:lnTo>
                    <a:lnTo>
                      <a:pt x="156" y="118"/>
                    </a:lnTo>
                    <a:lnTo>
                      <a:pt x="156" y="176"/>
                    </a:lnTo>
                    <a:close/>
                    <a:moveTo>
                      <a:pt x="601" y="79"/>
                    </a:moveTo>
                    <a:lnTo>
                      <a:pt x="601" y="79"/>
                    </a:lnTo>
                    <a:lnTo>
                      <a:pt x="530" y="0"/>
                    </a:lnTo>
                    <a:lnTo>
                      <a:pt x="285" y="0"/>
                    </a:lnTo>
                    <a:lnTo>
                      <a:pt x="214" y="79"/>
                    </a:lnTo>
                    <a:lnTo>
                      <a:pt x="0" y="79"/>
                    </a:lnTo>
                    <a:lnTo>
                      <a:pt x="0" y="627"/>
                    </a:lnTo>
                    <a:lnTo>
                      <a:pt x="815" y="627"/>
                    </a:lnTo>
                    <a:lnTo>
                      <a:pt x="815" y="79"/>
                    </a:lnTo>
                    <a:lnTo>
                      <a:pt x="601" y="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27"/>
              <p:cNvSpPr/>
              <p:nvPr/>
            </p:nvSpPr>
            <p:spPr bwMode="auto">
              <a:xfrm>
                <a:off x="2955925" y="3987800"/>
                <a:ext cx="560388" cy="565150"/>
              </a:xfrm>
              <a:custGeom>
                <a:avLst/>
                <a:gdLst>
                  <a:gd name="T0" fmla="*/ 153 w 305"/>
                  <a:gd name="T1" fmla="*/ 0 h 306"/>
                  <a:gd name="T2" fmla="*/ 153 w 305"/>
                  <a:gd name="T3" fmla="*/ 0 h 306"/>
                  <a:gd name="T4" fmla="*/ 0 w 305"/>
                  <a:gd name="T5" fmla="*/ 153 h 306"/>
                  <a:gd name="T6" fmla="*/ 153 w 305"/>
                  <a:gd name="T7" fmla="*/ 306 h 306"/>
                  <a:gd name="T8" fmla="*/ 305 w 305"/>
                  <a:gd name="T9" fmla="*/ 153 h 306"/>
                  <a:gd name="T10" fmla="*/ 153 w 305"/>
                  <a:gd name="T1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306">
                    <a:moveTo>
                      <a:pt x="153" y="0"/>
                    </a:moveTo>
                    <a:lnTo>
                      <a:pt x="153" y="0"/>
                    </a:lnTo>
                    <a:cubicBezTo>
                      <a:pt x="68" y="0"/>
                      <a:pt x="0" y="68"/>
                      <a:pt x="0" y="153"/>
                    </a:cubicBezTo>
                    <a:cubicBezTo>
                      <a:pt x="0" y="237"/>
                      <a:pt x="68" y="306"/>
                      <a:pt x="153" y="306"/>
                    </a:cubicBezTo>
                    <a:cubicBezTo>
                      <a:pt x="237" y="306"/>
                      <a:pt x="305" y="237"/>
                      <a:pt x="305" y="153"/>
                    </a:cubicBezTo>
                    <a:cubicBezTo>
                      <a:pt x="305" y="68"/>
                      <a:pt x="237" y="0"/>
                      <a:pt x="15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3" name="Freeform 29"/>
            <p:cNvSpPr>
              <a:spLocks noEditPoints="1"/>
            </p:cNvSpPr>
            <p:nvPr userDrawn="1"/>
          </p:nvSpPr>
          <p:spPr bwMode="auto">
            <a:xfrm rot="1406730">
              <a:off x="9836343" y="4616570"/>
              <a:ext cx="905329" cy="907255"/>
            </a:xfrm>
            <a:custGeom>
              <a:avLst/>
              <a:gdLst>
                <a:gd name="T0" fmla="*/ 578 w 811"/>
                <a:gd name="T1" fmla="*/ 436 h 811"/>
                <a:gd name="T2" fmla="*/ 578 w 811"/>
                <a:gd name="T3" fmla="*/ 436 h 811"/>
                <a:gd name="T4" fmla="*/ 531 w 811"/>
                <a:gd name="T5" fmla="*/ 269 h 811"/>
                <a:gd name="T6" fmla="*/ 698 w 811"/>
                <a:gd name="T7" fmla="*/ 222 h 811"/>
                <a:gd name="T8" fmla="*/ 745 w 811"/>
                <a:gd name="T9" fmla="*/ 389 h 811"/>
                <a:gd name="T10" fmla="*/ 578 w 811"/>
                <a:gd name="T11" fmla="*/ 436 h 811"/>
                <a:gd name="T12" fmla="*/ 656 w 811"/>
                <a:gd name="T13" fmla="*/ 663 h 811"/>
                <a:gd name="T14" fmla="*/ 656 w 811"/>
                <a:gd name="T15" fmla="*/ 663 h 811"/>
                <a:gd name="T16" fmla="*/ 489 w 811"/>
                <a:gd name="T17" fmla="*/ 710 h 811"/>
                <a:gd name="T18" fmla="*/ 441 w 811"/>
                <a:gd name="T19" fmla="*/ 543 h 811"/>
                <a:gd name="T20" fmla="*/ 609 w 811"/>
                <a:gd name="T21" fmla="*/ 495 h 811"/>
                <a:gd name="T22" fmla="*/ 656 w 811"/>
                <a:gd name="T23" fmla="*/ 663 h 811"/>
                <a:gd name="T24" fmla="*/ 366 w 811"/>
                <a:gd name="T25" fmla="*/ 405 h 811"/>
                <a:gd name="T26" fmla="*/ 366 w 811"/>
                <a:gd name="T27" fmla="*/ 405 h 811"/>
                <a:gd name="T28" fmla="*/ 405 w 811"/>
                <a:gd name="T29" fmla="*/ 366 h 811"/>
                <a:gd name="T30" fmla="*/ 444 w 811"/>
                <a:gd name="T31" fmla="*/ 405 h 811"/>
                <a:gd name="T32" fmla="*/ 405 w 811"/>
                <a:gd name="T33" fmla="*/ 444 h 811"/>
                <a:gd name="T34" fmla="*/ 366 w 811"/>
                <a:gd name="T35" fmla="*/ 405 h 811"/>
                <a:gd name="T36" fmla="*/ 369 w 811"/>
                <a:gd name="T37" fmla="*/ 663 h 811"/>
                <a:gd name="T38" fmla="*/ 369 w 811"/>
                <a:gd name="T39" fmla="*/ 663 h 811"/>
                <a:gd name="T40" fmla="*/ 201 w 811"/>
                <a:gd name="T41" fmla="*/ 710 h 811"/>
                <a:gd name="T42" fmla="*/ 154 w 811"/>
                <a:gd name="T43" fmla="*/ 543 h 811"/>
                <a:gd name="T44" fmla="*/ 321 w 811"/>
                <a:gd name="T45" fmla="*/ 495 h 811"/>
                <a:gd name="T46" fmla="*/ 369 w 811"/>
                <a:gd name="T47" fmla="*/ 663 h 811"/>
                <a:gd name="T48" fmla="*/ 112 w 811"/>
                <a:gd name="T49" fmla="*/ 436 h 811"/>
                <a:gd name="T50" fmla="*/ 112 w 811"/>
                <a:gd name="T51" fmla="*/ 436 h 811"/>
                <a:gd name="T52" fmla="*/ 65 w 811"/>
                <a:gd name="T53" fmla="*/ 269 h 811"/>
                <a:gd name="T54" fmla="*/ 232 w 811"/>
                <a:gd name="T55" fmla="*/ 222 h 811"/>
                <a:gd name="T56" fmla="*/ 280 w 811"/>
                <a:gd name="T57" fmla="*/ 389 h 811"/>
                <a:gd name="T58" fmla="*/ 112 w 811"/>
                <a:gd name="T59" fmla="*/ 436 h 811"/>
                <a:gd name="T60" fmla="*/ 298 w 811"/>
                <a:gd name="T61" fmla="*/ 100 h 811"/>
                <a:gd name="T62" fmla="*/ 298 w 811"/>
                <a:gd name="T63" fmla="*/ 100 h 811"/>
                <a:gd name="T64" fmla="*/ 465 w 811"/>
                <a:gd name="T65" fmla="*/ 52 h 811"/>
                <a:gd name="T66" fmla="*/ 513 w 811"/>
                <a:gd name="T67" fmla="*/ 220 h 811"/>
                <a:gd name="T68" fmla="*/ 345 w 811"/>
                <a:gd name="T69" fmla="*/ 267 h 811"/>
                <a:gd name="T70" fmla="*/ 298 w 811"/>
                <a:gd name="T71" fmla="*/ 100 h 811"/>
                <a:gd name="T72" fmla="*/ 405 w 811"/>
                <a:gd name="T73" fmla="*/ 0 h 811"/>
                <a:gd name="T74" fmla="*/ 405 w 811"/>
                <a:gd name="T75" fmla="*/ 0 h 811"/>
                <a:gd name="T76" fmla="*/ 0 w 811"/>
                <a:gd name="T77" fmla="*/ 405 h 811"/>
                <a:gd name="T78" fmla="*/ 405 w 811"/>
                <a:gd name="T79" fmla="*/ 811 h 811"/>
                <a:gd name="T80" fmla="*/ 811 w 811"/>
                <a:gd name="T81" fmla="*/ 405 h 811"/>
                <a:gd name="T82" fmla="*/ 405 w 811"/>
                <a:gd name="T83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1" h="811">
                  <a:moveTo>
                    <a:pt x="578" y="436"/>
                  </a:moveTo>
                  <a:lnTo>
                    <a:pt x="578" y="436"/>
                  </a:lnTo>
                  <a:cubicBezTo>
                    <a:pt x="519" y="403"/>
                    <a:pt x="497" y="329"/>
                    <a:pt x="531" y="269"/>
                  </a:cubicBezTo>
                  <a:cubicBezTo>
                    <a:pt x="564" y="210"/>
                    <a:pt x="638" y="188"/>
                    <a:pt x="698" y="222"/>
                  </a:cubicBezTo>
                  <a:cubicBezTo>
                    <a:pt x="757" y="255"/>
                    <a:pt x="778" y="329"/>
                    <a:pt x="745" y="389"/>
                  </a:cubicBezTo>
                  <a:cubicBezTo>
                    <a:pt x="712" y="448"/>
                    <a:pt x="637" y="469"/>
                    <a:pt x="578" y="436"/>
                  </a:cubicBezTo>
                  <a:close/>
                  <a:moveTo>
                    <a:pt x="656" y="663"/>
                  </a:moveTo>
                  <a:lnTo>
                    <a:pt x="656" y="663"/>
                  </a:lnTo>
                  <a:cubicBezTo>
                    <a:pt x="623" y="722"/>
                    <a:pt x="548" y="743"/>
                    <a:pt x="489" y="710"/>
                  </a:cubicBezTo>
                  <a:cubicBezTo>
                    <a:pt x="430" y="677"/>
                    <a:pt x="408" y="602"/>
                    <a:pt x="441" y="543"/>
                  </a:cubicBezTo>
                  <a:cubicBezTo>
                    <a:pt x="474" y="484"/>
                    <a:pt x="549" y="462"/>
                    <a:pt x="609" y="495"/>
                  </a:cubicBezTo>
                  <a:cubicBezTo>
                    <a:pt x="668" y="528"/>
                    <a:pt x="689" y="603"/>
                    <a:pt x="656" y="663"/>
                  </a:cubicBezTo>
                  <a:close/>
                  <a:moveTo>
                    <a:pt x="366" y="405"/>
                  </a:moveTo>
                  <a:lnTo>
                    <a:pt x="366" y="405"/>
                  </a:lnTo>
                  <a:cubicBezTo>
                    <a:pt x="366" y="384"/>
                    <a:pt x="384" y="366"/>
                    <a:pt x="405" y="366"/>
                  </a:cubicBezTo>
                  <a:cubicBezTo>
                    <a:pt x="427" y="366"/>
                    <a:pt x="444" y="384"/>
                    <a:pt x="444" y="405"/>
                  </a:cubicBezTo>
                  <a:cubicBezTo>
                    <a:pt x="444" y="427"/>
                    <a:pt x="427" y="444"/>
                    <a:pt x="405" y="444"/>
                  </a:cubicBezTo>
                  <a:cubicBezTo>
                    <a:pt x="384" y="444"/>
                    <a:pt x="366" y="427"/>
                    <a:pt x="366" y="405"/>
                  </a:cubicBezTo>
                  <a:close/>
                  <a:moveTo>
                    <a:pt x="369" y="663"/>
                  </a:moveTo>
                  <a:lnTo>
                    <a:pt x="369" y="663"/>
                  </a:lnTo>
                  <a:cubicBezTo>
                    <a:pt x="336" y="722"/>
                    <a:pt x="261" y="743"/>
                    <a:pt x="201" y="710"/>
                  </a:cubicBezTo>
                  <a:cubicBezTo>
                    <a:pt x="142" y="677"/>
                    <a:pt x="121" y="602"/>
                    <a:pt x="154" y="543"/>
                  </a:cubicBezTo>
                  <a:cubicBezTo>
                    <a:pt x="187" y="484"/>
                    <a:pt x="262" y="462"/>
                    <a:pt x="321" y="495"/>
                  </a:cubicBezTo>
                  <a:cubicBezTo>
                    <a:pt x="381" y="528"/>
                    <a:pt x="402" y="603"/>
                    <a:pt x="369" y="663"/>
                  </a:cubicBezTo>
                  <a:close/>
                  <a:moveTo>
                    <a:pt x="112" y="436"/>
                  </a:moveTo>
                  <a:lnTo>
                    <a:pt x="112" y="436"/>
                  </a:lnTo>
                  <a:cubicBezTo>
                    <a:pt x="53" y="403"/>
                    <a:pt x="32" y="329"/>
                    <a:pt x="65" y="269"/>
                  </a:cubicBezTo>
                  <a:cubicBezTo>
                    <a:pt x="98" y="210"/>
                    <a:pt x="173" y="188"/>
                    <a:pt x="232" y="222"/>
                  </a:cubicBezTo>
                  <a:cubicBezTo>
                    <a:pt x="291" y="255"/>
                    <a:pt x="313" y="329"/>
                    <a:pt x="280" y="389"/>
                  </a:cubicBezTo>
                  <a:cubicBezTo>
                    <a:pt x="247" y="448"/>
                    <a:pt x="172" y="469"/>
                    <a:pt x="112" y="436"/>
                  </a:cubicBezTo>
                  <a:close/>
                  <a:moveTo>
                    <a:pt x="298" y="100"/>
                  </a:moveTo>
                  <a:lnTo>
                    <a:pt x="298" y="100"/>
                  </a:lnTo>
                  <a:cubicBezTo>
                    <a:pt x="331" y="41"/>
                    <a:pt x="406" y="19"/>
                    <a:pt x="465" y="52"/>
                  </a:cubicBezTo>
                  <a:cubicBezTo>
                    <a:pt x="524" y="85"/>
                    <a:pt x="546" y="160"/>
                    <a:pt x="513" y="220"/>
                  </a:cubicBezTo>
                  <a:cubicBezTo>
                    <a:pt x="480" y="279"/>
                    <a:pt x="405" y="300"/>
                    <a:pt x="345" y="267"/>
                  </a:cubicBezTo>
                  <a:cubicBezTo>
                    <a:pt x="286" y="234"/>
                    <a:pt x="265" y="159"/>
                    <a:pt x="298" y="100"/>
                  </a:cubicBezTo>
                  <a:close/>
                  <a:moveTo>
                    <a:pt x="405" y="0"/>
                  </a:moveTo>
                  <a:lnTo>
                    <a:pt x="405" y="0"/>
                  </a:lnTo>
                  <a:cubicBezTo>
                    <a:pt x="181" y="0"/>
                    <a:pt x="0" y="181"/>
                    <a:pt x="0" y="405"/>
                  </a:cubicBezTo>
                  <a:cubicBezTo>
                    <a:pt x="0" y="629"/>
                    <a:pt x="181" y="811"/>
                    <a:pt x="405" y="811"/>
                  </a:cubicBezTo>
                  <a:cubicBezTo>
                    <a:pt x="629" y="811"/>
                    <a:pt x="811" y="629"/>
                    <a:pt x="811" y="405"/>
                  </a:cubicBezTo>
                  <a:cubicBezTo>
                    <a:pt x="811" y="181"/>
                    <a:pt x="629" y="0"/>
                    <a:pt x="40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5"/>
            <p:cNvSpPr>
              <a:spLocks noEditPoints="1"/>
            </p:cNvSpPr>
            <p:nvPr userDrawn="1"/>
          </p:nvSpPr>
          <p:spPr bwMode="auto">
            <a:xfrm rot="2671114">
              <a:off x="9574736" y="7895511"/>
              <a:ext cx="1000393" cy="429321"/>
            </a:xfrm>
            <a:custGeom>
              <a:avLst/>
              <a:gdLst>
                <a:gd name="T0" fmla="*/ 1727 w 3152"/>
                <a:gd name="T1" fmla="*/ 1223 h 1356"/>
                <a:gd name="T2" fmla="*/ 1727 w 3152"/>
                <a:gd name="T3" fmla="*/ 421 h 1356"/>
                <a:gd name="T4" fmla="*/ 1727 w 3152"/>
                <a:gd name="T5" fmla="*/ 1223 h 1356"/>
                <a:gd name="T6" fmla="*/ 534 w 3152"/>
                <a:gd name="T7" fmla="*/ 1223 h 1356"/>
                <a:gd name="T8" fmla="*/ 522 w 3152"/>
                <a:gd name="T9" fmla="*/ 422 h 1356"/>
                <a:gd name="T10" fmla="*/ 550 w 3152"/>
                <a:gd name="T11" fmla="*/ 422 h 1356"/>
                <a:gd name="T12" fmla="*/ 534 w 3152"/>
                <a:gd name="T13" fmla="*/ 1223 h 1356"/>
                <a:gd name="T14" fmla="*/ 2965 w 3152"/>
                <a:gd name="T15" fmla="*/ 30 h 1356"/>
                <a:gd name="T16" fmla="*/ 2960 w 3152"/>
                <a:gd name="T17" fmla="*/ 24 h 1356"/>
                <a:gd name="T18" fmla="*/ 2955 w 3152"/>
                <a:gd name="T19" fmla="*/ 19 h 1356"/>
                <a:gd name="T20" fmla="*/ 2945 w 3152"/>
                <a:gd name="T21" fmla="*/ 11 h 1356"/>
                <a:gd name="T22" fmla="*/ 2934 w 3152"/>
                <a:gd name="T23" fmla="*/ 5 h 1356"/>
                <a:gd name="T24" fmla="*/ 2921 w 3152"/>
                <a:gd name="T25" fmla="*/ 2 h 1356"/>
                <a:gd name="T26" fmla="*/ 2908 w 3152"/>
                <a:gd name="T27" fmla="*/ 1 h 1356"/>
                <a:gd name="T28" fmla="*/ 2896 w 3152"/>
                <a:gd name="T29" fmla="*/ 2 h 1356"/>
                <a:gd name="T30" fmla="*/ 2883 w 3152"/>
                <a:gd name="T31" fmla="*/ 6 h 1356"/>
                <a:gd name="T32" fmla="*/ 2872 w 3152"/>
                <a:gd name="T33" fmla="*/ 12 h 1356"/>
                <a:gd name="T34" fmla="*/ 2867 w 3152"/>
                <a:gd name="T35" fmla="*/ 17 h 1356"/>
                <a:gd name="T36" fmla="*/ 2861 w 3152"/>
                <a:gd name="T37" fmla="*/ 21 h 1356"/>
                <a:gd name="T38" fmla="*/ 1727 w 3152"/>
                <a:gd name="T39" fmla="*/ 288 h 1356"/>
                <a:gd name="T40" fmla="*/ 1064 w 3152"/>
                <a:gd name="T41" fmla="*/ 756 h 1356"/>
                <a:gd name="T42" fmla="*/ 799 w 3152"/>
                <a:gd name="T43" fmla="*/ 173 h 1356"/>
                <a:gd name="T44" fmla="*/ 975 w 3152"/>
                <a:gd name="T45" fmla="*/ 380 h 1356"/>
                <a:gd name="T46" fmla="*/ 1030 w 3152"/>
                <a:gd name="T47" fmla="*/ 275 h 1356"/>
                <a:gd name="T48" fmla="*/ 863 w 3152"/>
                <a:gd name="T49" fmla="*/ 29 h 1356"/>
                <a:gd name="T50" fmla="*/ 854 w 3152"/>
                <a:gd name="T51" fmla="*/ 19 h 1356"/>
                <a:gd name="T52" fmla="*/ 850 w 3152"/>
                <a:gd name="T53" fmla="*/ 16 h 1356"/>
                <a:gd name="T54" fmla="*/ 838 w 3152"/>
                <a:gd name="T55" fmla="*/ 8 h 1356"/>
                <a:gd name="T56" fmla="*/ 825 w 3152"/>
                <a:gd name="T57" fmla="*/ 3 h 1356"/>
                <a:gd name="T58" fmla="*/ 813 w 3152"/>
                <a:gd name="T59" fmla="*/ 1 h 1356"/>
                <a:gd name="T60" fmla="*/ 800 w 3152"/>
                <a:gd name="T61" fmla="*/ 1 h 1356"/>
                <a:gd name="T62" fmla="*/ 787 w 3152"/>
                <a:gd name="T63" fmla="*/ 4 h 1356"/>
                <a:gd name="T64" fmla="*/ 774 w 3152"/>
                <a:gd name="T65" fmla="*/ 10 h 1356"/>
                <a:gd name="T66" fmla="*/ 770 w 3152"/>
                <a:gd name="T67" fmla="*/ 12 h 1356"/>
                <a:gd name="T68" fmla="*/ 760 w 3152"/>
                <a:gd name="T69" fmla="*/ 21 h 1356"/>
                <a:gd name="T70" fmla="*/ 508 w 3152"/>
                <a:gd name="T71" fmla="*/ 289 h 1356"/>
                <a:gd name="T72" fmla="*/ 534 w 3152"/>
                <a:gd name="T73" fmla="*/ 1356 h 1356"/>
                <a:gd name="T74" fmla="*/ 1197 w 3152"/>
                <a:gd name="T75" fmla="*/ 889 h 1356"/>
                <a:gd name="T76" fmla="*/ 2260 w 3152"/>
                <a:gd name="T77" fmla="*/ 856 h 1356"/>
                <a:gd name="T78" fmla="*/ 3021 w 3152"/>
                <a:gd name="T79" fmla="*/ 350 h 1356"/>
                <a:gd name="T80" fmla="*/ 3114 w 3152"/>
                <a:gd name="T81" fmla="*/ 368 h 1356"/>
                <a:gd name="T82" fmla="*/ 2965 w 3152"/>
                <a:gd name="T83" fmla="*/ 3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52" h="1356">
                  <a:moveTo>
                    <a:pt x="1727" y="1223"/>
                  </a:moveTo>
                  <a:lnTo>
                    <a:pt x="1727" y="1223"/>
                  </a:lnTo>
                  <a:cubicBezTo>
                    <a:pt x="1506" y="1223"/>
                    <a:pt x="1326" y="1043"/>
                    <a:pt x="1326" y="822"/>
                  </a:cubicBezTo>
                  <a:cubicBezTo>
                    <a:pt x="1326" y="601"/>
                    <a:pt x="1506" y="421"/>
                    <a:pt x="1727" y="421"/>
                  </a:cubicBezTo>
                  <a:cubicBezTo>
                    <a:pt x="1948" y="421"/>
                    <a:pt x="2128" y="601"/>
                    <a:pt x="2128" y="822"/>
                  </a:cubicBezTo>
                  <a:cubicBezTo>
                    <a:pt x="2128" y="1043"/>
                    <a:pt x="1948" y="1223"/>
                    <a:pt x="1727" y="1223"/>
                  </a:cubicBezTo>
                  <a:close/>
                  <a:moveTo>
                    <a:pt x="534" y="1223"/>
                  </a:moveTo>
                  <a:lnTo>
                    <a:pt x="534" y="1223"/>
                  </a:lnTo>
                  <a:cubicBezTo>
                    <a:pt x="313" y="1223"/>
                    <a:pt x="133" y="1043"/>
                    <a:pt x="133" y="822"/>
                  </a:cubicBezTo>
                  <a:cubicBezTo>
                    <a:pt x="133" y="605"/>
                    <a:pt x="306" y="428"/>
                    <a:pt x="522" y="422"/>
                  </a:cubicBezTo>
                  <a:cubicBezTo>
                    <a:pt x="526" y="423"/>
                    <a:pt x="531" y="423"/>
                    <a:pt x="536" y="423"/>
                  </a:cubicBezTo>
                  <a:cubicBezTo>
                    <a:pt x="540" y="423"/>
                    <a:pt x="545" y="423"/>
                    <a:pt x="550" y="422"/>
                  </a:cubicBezTo>
                  <a:cubicBezTo>
                    <a:pt x="763" y="430"/>
                    <a:pt x="935" y="607"/>
                    <a:pt x="935" y="822"/>
                  </a:cubicBezTo>
                  <a:cubicBezTo>
                    <a:pt x="935" y="1043"/>
                    <a:pt x="755" y="1223"/>
                    <a:pt x="534" y="1223"/>
                  </a:cubicBezTo>
                  <a:close/>
                  <a:moveTo>
                    <a:pt x="2965" y="30"/>
                  </a:moveTo>
                  <a:lnTo>
                    <a:pt x="2965" y="30"/>
                  </a:lnTo>
                  <a:cubicBezTo>
                    <a:pt x="2965" y="30"/>
                    <a:pt x="2965" y="29"/>
                    <a:pt x="2965" y="29"/>
                  </a:cubicBezTo>
                  <a:cubicBezTo>
                    <a:pt x="2963" y="27"/>
                    <a:pt x="2962" y="26"/>
                    <a:pt x="2960" y="24"/>
                  </a:cubicBezTo>
                  <a:cubicBezTo>
                    <a:pt x="2959" y="22"/>
                    <a:pt x="2957" y="20"/>
                    <a:pt x="2956" y="19"/>
                  </a:cubicBezTo>
                  <a:cubicBezTo>
                    <a:pt x="2956" y="19"/>
                    <a:pt x="2955" y="19"/>
                    <a:pt x="2955" y="19"/>
                  </a:cubicBezTo>
                  <a:cubicBezTo>
                    <a:pt x="2954" y="17"/>
                    <a:pt x="2953" y="17"/>
                    <a:pt x="2952" y="16"/>
                  </a:cubicBezTo>
                  <a:cubicBezTo>
                    <a:pt x="2950" y="14"/>
                    <a:pt x="2948" y="12"/>
                    <a:pt x="2945" y="11"/>
                  </a:cubicBezTo>
                  <a:cubicBezTo>
                    <a:pt x="2944" y="10"/>
                    <a:pt x="2942" y="9"/>
                    <a:pt x="2940" y="8"/>
                  </a:cubicBezTo>
                  <a:cubicBezTo>
                    <a:pt x="2938" y="7"/>
                    <a:pt x="2936" y="6"/>
                    <a:pt x="2934" y="5"/>
                  </a:cubicBezTo>
                  <a:cubicBezTo>
                    <a:pt x="2932" y="4"/>
                    <a:pt x="2930" y="4"/>
                    <a:pt x="2928" y="3"/>
                  </a:cubicBezTo>
                  <a:cubicBezTo>
                    <a:pt x="2925" y="3"/>
                    <a:pt x="2923" y="2"/>
                    <a:pt x="2921" y="2"/>
                  </a:cubicBezTo>
                  <a:cubicBezTo>
                    <a:pt x="2919" y="1"/>
                    <a:pt x="2917" y="1"/>
                    <a:pt x="2915" y="1"/>
                  </a:cubicBezTo>
                  <a:cubicBezTo>
                    <a:pt x="2913" y="1"/>
                    <a:pt x="2911" y="0"/>
                    <a:pt x="2908" y="1"/>
                  </a:cubicBezTo>
                  <a:cubicBezTo>
                    <a:pt x="2907" y="1"/>
                    <a:pt x="2905" y="1"/>
                    <a:pt x="2903" y="1"/>
                  </a:cubicBezTo>
                  <a:cubicBezTo>
                    <a:pt x="2900" y="1"/>
                    <a:pt x="2898" y="2"/>
                    <a:pt x="2896" y="2"/>
                  </a:cubicBezTo>
                  <a:cubicBezTo>
                    <a:pt x="2894" y="2"/>
                    <a:pt x="2892" y="3"/>
                    <a:pt x="2890" y="4"/>
                  </a:cubicBezTo>
                  <a:cubicBezTo>
                    <a:pt x="2887" y="5"/>
                    <a:pt x="2885" y="5"/>
                    <a:pt x="2883" y="6"/>
                  </a:cubicBezTo>
                  <a:cubicBezTo>
                    <a:pt x="2881" y="7"/>
                    <a:pt x="2879" y="8"/>
                    <a:pt x="2876" y="10"/>
                  </a:cubicBezTo>
                  <a:cubicBezTo>
                    <a:pt x="2875" y="11"/>
                    <a:pt x="2874" y="11"/>
                    <a:pt x="2872" y="12"/>
                  </a:cubicBezTo>
                  <a:cubicBezTo>
                    <a:pt x="2872" y="12"/>
                    <a:pt x="2872" y="12"/>
                    <a:pt x="2872" y="12"/>
                  </a:cubicBezTo>
                  <a:cubicBezTo>
                    <a:pt x="2870" y="14"/>
                    <a:pt x="2868" y="15"/>
                    <a:pt x="2867" y="17"/>
                  </a:cubicBezTo>
                  <a:cubicBezTo>
                    <a:pt x="2865" y="18"/>
                    <a:pt x="2863" y="20"/>
                    <a:pt x="2861" y="21"/>
                  </a:cubicBezTo>
                  <a:cubicBezTo>
                    <a:pt x="2861" y="21"/>
                    <a:pt x="2861" y="21"/>
                    <a:pt x="2861" y="21"/>
                  </a:cubicBezTo>
                  <a:lnTo>
                    <a:pt x="2242" y="680"/>
                  </a:lnTo>
                  <a:cubicBezTo>
                    <a:pt x="2180" y="454"/>
                    <a:pt x="1973" y="288"/>
                    <a:pt x="1727" y="288"/>
                  </a:cubicBezTo>
                  <a:cubicBezTo>
                    <a:pt x="1455" y="288"/>
                    <a:pt x="1230" y="492"/>
                    <a:pt x="1197" y="756"/>
                  </a:cubicBezTo>
                  <a:lnTo>
                    <a:pt x="1064" y="756"/>
                  </a:lnTo>
                  <a:cubicBezTo>
                    <a:pt x="1037" y="539"/>
                    <a:pt x="880" y="363"/>
                    <a:pt x="674" y="307"/>
                  </a:cubicBezTo>
                  <a:lnTo>
                    <a:pt x="799" y="173"/>
                  </a:lnTo>
                  <a:lnTo>
                    <a:pt x="919" y="350"/>
                  </a:lnTo>
                  <a:cubicBezTo>
                    <a:pt x="932" y="369"/>
                    <a:pt x="953" y="380"/>
                    <a:pt x="975" y="380"/>
                  </a:cubicBezTo>
                  <a:cubicBezTo>
                    <a:pt x="988" y="380"/>
                    <a:pt x="1001" y="376"/>
                    <a:pt x="1012" y="368"/>
                  </a:cubicBezTo>
                  <a:cubicBezTo>
                    <a:pt x="1042" y="347"/>
                    <a:pt x="1050" y="306"/>
                    <a:pt x="1030" y="275"/>
                  </a:cubicBezTo>
                  <a:lnTo>
                    <a:pt x="863" y="30"/>
                  </a:lnTo>
                  <a:cubicBezTo>
                    <a:pt x="863" y="30"/>
                    <a:pt x="863" y="29"/>
                    <a:pt x="863" y="29"/>
                  </a:cubicBezTo>
                  <a:cubicBezTo>
                    <a:pt x="861" y="27"/>
                    <a:pt x="860" y="26"/>
                    <a:pt x="858" y="24"/>
                  </a:cubicBezTo>
                  <a:cubicBezTo>
                    <a:pt x="857" y="22"/>
                    <a:pt x="855" y="20"/>
                    <a:pt x="854" y="19"/>
                  </a:cubicBezTo>
                  <a:cubicBezTo>
                    <a:pt x="854" y="19"/>
                    <a:pt x="854" y="19"/>
                    <a:pt x="853" y="19"/>
                  </a:cubicBezTo>
                  <a:cubicBezTo>
                    <a:pt x="852" y="17"/>
                    <a:pt x="851" y="17"/>
                    <a:pt x="850" y="16"/>
                  </a:cubicBezTo>
                  <a:cubicBezTo>
                    <a:pt x="848" y="14"/>
                    <a:pt x="846" y="12"/>
                    <a:pt x="843" y="11"/>
                  </a:cubicBezTo>
                  <a:cubicBezTo>
                    <a:pt x="842" y="10"/>
                    <a:pt x="840" y="9"/>
                    <a:pt x="838" y="8"/>
                  </a:cubicBezTo>
                  <a:cubicBezTo>
                    <a:pt x="836" y="7"/>
                    <a:pt x="834" y="6"/>
                    <a:pt x="832" y="5"/>
                  </a:cubicBezTo>
                  <a:cubicBezTo>
                    <a:pt x="830" y="4"/>
                    <a:pt x="827" y="4"/>
                    <a:pt x="825" y="3"/>
                  </a:cubicBezTo>
                  <a:cubicBezTo>
                    <a:pt x="823" y="3"/>
                    <a:pt x="821" y="2"/>
                    <a:pt x="819" y="2"/>
                  </a:cubicBezTo>
                  <a:cubicBezTo>
                    <a:pt x="817" y="1"/>
                    <a:pt x="815" y="1"/>
                    <a:pt x="813" y="1"/>
                  </a:cubicBezTo>
                  <a:cubicBezTo>
                    <a:pt x="811" y="1"/>
                    <a:pt x="809" y="1"/>
                    <a:pt x="807" y="1"/>
                  </a:cubicBezTo>
                  <a:cubicBezTo>
                    <a:pt x="805" y="1"/>
                    <a:pt x="802" y="1"/>
                    <a:pt x="800" y="1"/>
                  </a:cubicBezTo>
                  <a:cubicBezTo>
                    <a:pt x="798" y="1"/>
                    <a:pt x="796" y="2"/>
                    <a:pt x="794" y="2"/>
                  </a:cubicBezTo>
                  <a:cubicBezTo>
                    <a:pt x="792" y="2"/>
                    <a:pt x="790" y="3"/>
                    <a:pt x="787" y="4"/>
                  </a:cubicBezTo>
                  <a:cubicBezTo>
                    <a:pt x="785" y="5"/>
                    <a:pt x="783" y="5"/>
                    <a:pt x="782" y="6"/>
                  </a:cubicBezTo>
                  <a:cubicBezTo>
                    <a:pt x="779" y="7"/>
                    <a:pt x="777" y="8"/>
                    <a:pt x="774" y="10"/>
                  </a:cubicBezTo>
                  <a:cubicBezTo>
                    <a:pt x="773" y="11"/>
                    <a:pt x="772" y="11"/>
                    <a:pt x="770" y="12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8" y="14"/>
                    <a:pt x="766" y="15"/>
                    <a:pt x="765" y="17"/>
                  </a:cubicBezTo>
                  <a:cubicBezTo>
                    <a:pt x="763" y="18"/>
                    <a:pt x="761" y="20"/>
                    <a:pt x="760" y="21"/>
                  </a:cubicBezTo>
                  <a:cubicBezTo>
                    <a:pt x="759" y="21"/>
                    <a:pt x="759" y="21"/>
                    <a:pt x="759" y="21"/>
                  </a:cubicBezTo>
                  <a:lnTo>
                    <a:pt x="508" y="289"/>
                  </a:lnTo>
                  <a:cubicBezTo>
                    <a:pt x="225" y="302"/>
                    <a:pt x="0" y="536"/>
                    <a:pt x="0" y="822"/>
                  </a:cubicBezTo>
                  <a:cubicBezTo>
                    <a:pt x="0" y="1117"/>
                    <a:pt x="239" y="1356"/>
                    <a:pt x="534" y="1356"/>
                  </a:cubicBezTo>
                  <a:cubicBezTo>
                    <a:pt x="806" y="1356"/>
                    <a:pt x="1031" y="1152"/>
                    <a:pt x="1064" y="889"/>
                  </a:cubicBezTo>
                  <a:lnTo>
                    <a:pt x="1197" y="889"/>
                  </a:lnTo>
                  <a:cubicBezTo>
                    <a:pt x="1230" y="1152"/>
                    <a:pt x="1455" y="1356"/>
                    <a:pt x="1727" y="1356"/>
                  </a:cubicBezTo>
                  <a:cubicBezTo>
                    <a:pt x="2011" y="1356"/>
                    <a:pt x="2243" y="1135"/>
                    <a:pt x="2260" y="856"/>
                  </a:cubicBezTo>
                  <a:lnTo>
                    <a:pt x="2901" y="173"/>
                  </a:lnTo>
                  <a:lnTo>
                    <a:pt x="3021" y="350"/>
                  </a:lnTo>
                  <a:cubicBezTo>
                    <a:pt x="3034" y="369"/>
                    <a:pt x="3055" y="380"/>
                    <a:pt x="3077" y="380"/>
                  </a:cubicBezTo>
                  <a:cubicBezTo>
                    <a:pt x="3089" y="380"/>
                    <a:pt x="3103" y="376"/>
                    <a:pt x="3114" y="368"/>
                  </a:cubicBezTo>
                  <a:cubicBezTo>
                    <a:pt x="3144" y="347"/>
                    <a:pt x="3152" y="306"/>
                    <a:pt x="3132" y="275"/>
                  </a:cubicBezTo>
                  <a:lnTo>
                    <a:pt x="2965" y="3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85" name="组合 22"/>
            <p:cNvGrpSpPr/>
            <p:nvPr userDrawn="1"/>
          </p:nvGrpSpPr>
          <p:grpSpPr>
            <a:xfrm rot="2419862">
              <a:off x="9997017" y="6488458"/>
              <a:ext cx="794889" cy="623974"/>
              <a:chOff x="3654425" y="5089525"/>
              <a:chExt cx="1860550" cy="1460500"/>
            </a:xfrm>
            <a:grpFill/>
          </p:grpSpPr>
          <p:sp>
            <p:nvSpPr>
              <p:cNvPr id="89" name="Freeform 12"/>
              <p:cNvSpPr>
                <a:spLocks noEditPoints="1"/>
              </p:cNvSpPr>
              <p:nvPr/>
            </p:nvSpPr>
            <p:spPr bwMode="auto">
              <a:xfrm>
                <a:off x="3654425" y="5089525"/>
                <a:ext cx="1860550" cy="1460500"/>
              </a:xfrm>
              <a:custGeom>
                <a:avLst/>
                <a:gdLst>
                  <a:gd name="T0" fmla="*/ 2372 w 2506"/>
                  <a:gd name="T1" fmla="*/ 1716 h 1970"/>
                  <a:gd name="T2" fmla="*/ 2372 w 2506"/>
                  <a:gd name="T3" fmla="*/ 1716 h 1970"/>
                  <a:gd name="T4" fmla="*/ 1858 w 2506"/>
                  <a:gd name="T5" fmla="*/ 1575 h 1970"/>
                  <a:gd name="T6" fmla="*/ 1818 w 2506"/>
                  <a:gd name="T7" fmla="*/ 1576 h 1970"/>
                  <a:gd name="T8" fmla="*/ 1323 w 2506"/>
                  <a:gd name="T9" fmla="*/ 1715 h 1970"/>
                  <a:gd name="T10" fmla="*/ 1323 w 2506"/>
                  <a:gd name="T11" fmla="*/ 308 h 1970"/>
                  <a:gd name="T12" fmla="*/ 1847 w 2506"/>
                  <a:gd name="T13" fmla="*/ 133 h 1970"/>
                  <a:gd name="T14" fmla="*/ 2372 w 2506"/>
                  <a:gd name="T15" fmla="*/ 310 h 1970"/>
                  <a:gd name="T16" fmla="*/ 2372 w 2506"/>
                  <a:gd name="T17" fmla="*/ 1716 h 1970"/>
                  <a:gd name="T18" fmla="*/ 1182 w 2506"/>
                  <a:gd name="T19" fmla="*/ 1715 h 1970"/>
                  <a:gd name="T20" fmla="*/ 1182 w 2506"/>
                  <a:gd name="T21" fmla="*/ 1715 h 1970"/>
                  <a:gd name="T22" fmla="*/ 688 w 2506"/>
                  <a:gd name="T23" fmla="*/ 1576 h 1970"/>
                  <a:gd name="T24" fmla="*/ 647 w 2506"/>
                  <a:gd name="T25" fmla="*/ 1575 h 1970"/>
                  <a:gd name="T26" fmla="*/ 133 w 2506"/>
                  <a:gd name="T27" fmla="*/ 1716 h 1970"/>
                  <a:gd name="T28" fmla="*/ 133 w 2506"/>
                  <a:gd name="T29" fmla="*/ 310 h 1970"/>
                  <a:gd name="T30" fmla="*/ 659 w 2506"/>
                  <a:gd name="T31" fmla="*/ 133 h 1970"/>
                  <a:gd name="T32" fmla="*/ 1182 w 2506"/>
                  <a:gd name="T33" fmla="*/ 308 h 1970"/>
                  <a:gd name="T34" fmla="*/ 1182 w 2506"/>
                  <a:gd name="T35" fmla="*/ 1715 h 1970"/>
                  <a:gd name="T36" fmla="*/ 1849 w 2506"/>
                  <a:gd name="T37" fmla="*/ 0 h 1970"/>
                  <a:gd name="T38" fmla="*/ 1849 w 2506"/>
                  <a:gd name="T39" fmla="*/ 0 h 1970"/>
                  <a:gd name="T40" fmla="*/ 1823 w 2506"/>
                  <a:gd name="T41" fmla="*/ 0 h 1970"/>
                  <a:gd name="T42" fmla="*/ 1253 w 2506"/>
                  <a:gd name="T43" fmla="*/ 184 h 1970"/>
                  <a:gd name="T44" fmla="*/ 683 w 2506"/>
                  <a:gd name="T45" fmla="*/ 0 h 1970"/>
                  <a:gd name="T46" fmla="*/ 657 w 2506"/>
                  <a:gd name="T47" fmla="*/ 0 h 1970"/>
                  <a:gd name="T48" fmla="*/ 5 w 2506"/>
                  <a:gd name="T49" fmla="*/ 267 h 1970"/>
                  <a:gd name="T50" fmla="*/ 0 w 2506"/>
                  <a:gd name="T51" fmla="*/ 279 h 1970"/>
                  <a:gd name="T52" fmla="*/ 0 w 2506"/>
                  <a:gd name="T53" fmla="*/ 1970 h 1970"/>
                  <a:gd name="T54" fmla="*/ 107 w 2506"/>
                  <a:gd name="T55" fmla="*/ 1889 h 1970"/>
                  <a:gd name="T56" fmla="*/ 682 w 2506"/>
                  <a:gd name="T57" fmla="*/ 1709 h 1970"/>
                  <a:gd name="T58" fmla="*/ 1190 w 2506"/>
                  <a:gd name="T59" fmla="*/ 1876 h 1970"/>
                  <a:gd name="T60" fmla="*/ 1208 w 2506"/>
                  <a:gd name="T61" fmla="*/ 1888 h 1970"/>
                  <a:gd name="T62" fmla="*/ 1253 w 2506"/>
                  <a:gd name="T63" fmla="*/ 1924 h 1970"/>
                  <a:gd name="T64" fmla="*/ 1298 w 2506"/>
                  <a:gd name="T65" fmla="*/ 1888 h 1970"/>
                  <a:gd name="T66" fmla="*/ 1316 w 2506"/>
                  <a:gd name="T67" fmla="*/ 1876 h 1970"/>
                  <a:gd name="T68" fmla="*/ 1824 w 2506"/>
                  <a:gd name="T69" fmla="*/ 1709 h 1970"/>
                  <a:gd name="T70" fmla="*/ 2399 w 2506"/>
                  <a:gd name="T71" fmla="*/ 1889 h 1970"/>
                  <a:gd name="T72" fmla="*/ 2506 w 2506"/>
                  <a:gd name="T73" fmla="*/ 1970 h 1970"/>
                  <a:gd name="T74" fmla="*/ 2506 w 2506"/>
                  <a:gd name="T75" fmla="*/ 279 h 1970"/>
                  <a:gd name="T76" fmla="*/ 2501 w 2506"/>
                  <a:gd name="T77" fmla="*/ 267 h 1970"/>
                  <a:gd name="T78" fmla="*/ 1849 w 2506"/>
                  <a:gd name="T79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06" h="1970">
                    <a:moveTo>
                      <a:pt x="2372" y="1716"/>
                    </a:moveTo>
                    <a:lnTo>
                      <a:pt x="2372" y="1716"/>
                    </a:lnTo>
                    <a:cubicBezTo>
                      <a:pt x="2261" y="1655"/>
                      <a:pt x="2075" y="1575"/>
                      <a:pt x="1858" y="1575"/>
                    </a:cubicBezTo>
                    <a:cubicBezTo>
                      <a:pt x="1845" y="1575"/>
                      <a:pt x="1831" y="1576"/>
                      <a:pt x="1818" y="1576"/>
                    </a:cubicBezTo>
                    <a:cubicBezTo>
                      <a:pt x="1599" y="1587"/>
                      <a:pt x="1427" y="1659"/>
                      <a:pt x="1323" y="1715"/>
                    </a:cubicBezTo>
                    <a:lnTo>
                      <a:pt x="1323" y="308"/>
                    </a:lnTo>
                    <a:cubicBezTo>
                      <a:pt x="1347" y="271"/>
                      <a:pt x="1462" y="127"/>
                      <a:pt x="1847" y="133"/>
                    </a:cubicBezTo>
                    <a:cubicBezTo>
                      <a:pt x="2229" y="140"/>
                      <a:pt x="2347" y="273"/>
                      <a:pt x="2372" y="310"/>
                    </a:cubicBezTo>
                    <a:lnTo>
                      <a:pt x="2372" y="1716"/>
                    </a:lnTo>
                    <a:close/>
                    <a:moveTo>
                      <a:pt x="1182" y="1715"/>
                    </a:moveTo>
                    <a:lnTo>
                      <a:pt x="1182" y="1715"/>
                    </a:lnTo>
                    <a:cubicBezTo>
                      <a:pt x="1079" y="1659"/>
                      <a:pt x="906" y="1587"/>
                      <a:pt x="688" y="1576"/>
                    </a:cubicBezTo>
                    <a:cubicBezTo>
                      <a:pt x="674" y="1576"/>
                      <a:pt x="661" y="1575"/>
                      <a:pt x="647" y="1575"/>
                    </a:cubicBezTo>
                    <a:cubicBezTo>
                      <a:pt x="431" y="1575"/>
                      <a:pt x="244" y="1655"/>
                      <a:pt x="133" y="1716"/>
                    </a:cubicBezTo>
                    <a:lnTo>
                      <a:pt x="133" y="310"/>
                    </a:lnTo>
                    <a:cubicBezTo>
                      <a:pt x="159" y="273"/>
                      <a:pt x="276" y="140"/>
                      <a:pt x="659" y="133"/>
                    </a:cubicBezTo>
                    <a:cubicBezTo>
                      <a:pt x="1044" y="127"/>
                      <a:pt x="1159" y="271"/>
                      <a:pt x="1182" y="308"/>
                    </a:cubicBezTo>
                    <a:lnTo>
                      <a:pt x="1182" y="1715"/>
                    </a:lnTo>
                    <a:close/>
                    <a:moveTo>
                      <a:pt x="1849" y="0"/>
                    </a:moveTo>
                    <a:lnTo>
                      <a:pt x="1849" y="0"/>
                    </a:lnTo>
                    <a:cubicBezTo>
                      <a:pt x="1840" y="0"/>
                      <a:pt x="1831" y="0"/>
                      <a:pt x="1823" y="0"/>
                    </a:cubicBezTo>
                    <a:cubicBezTo>
                      <a:pt x="1490" y="0"/>
                      <a:pt x="1328" y="105"/>
                      <a:pt x="1253" y="184"/>
                    </a:cubicBezTo>
                    <a:cubicBezTo>
                      <a:pt x="1178" y="105"/>
                      <a:pt x="1015" y="0"/>
                      <a:pt x="683" y="0"/>
                    </a:cubicBezTo>
                    <a:cubicBezTo>
                      <a:pt x="674" y="0"/>
                      <a:pt x="666" y="0"/>
                      <a:pt x="657" y="0"/>
                    </a:cubicBezTo>
                    <a:cubicBezTo>
                      <a:pt x="127" y="9"/>
                      <a:pt x="16" y="240"/>
                      <a:pt x="5" y="267"/>
                    </a:cubicBezTo>
                    <a:lnTo>
                      <a:pt x="0" y="279"/>
                    </a:lnTo>
                    <a:lnTo>
                      <a:pt x="0" y="1970"/>
                    </a:lnTo>
                    <a:lnTo>
                      <a:pt x="107" y="1889"/>
                    </a:lnTo>
                    <a:cubicBezTo>
                      <a:pt x="109" y="1887"/>
                      <a:pt x="369" y="1695"/>
                      <a:pt x="682" y="1709"/>
                    </a:cubicBezTo>
                    <a:cubicBezTo>
                      <a:pt x="943" y="1722"/>
                      <a:pt x="1133" y="1837"/>
                      <a:pt x="1190" y="1876"/>
                    </a:cubicBezTo>
                    <a:cubicBezTo>
                      <a:pt x="1201" y="1883"/>
                      <a:pt x="1207" y="1888"/>
                      <a:pt x="1208" y="1888"/>
                    </a:cubicBezTo>
                    <a:lnTo>
                      <a:pt x="1253" y="1924"/>
                    </a:lnTo>
                    <a:lnTo>
                      <a:pt x="1298" y="1888"/>
                    </a:lnTo>
                    <a:cubicBezTo>
                      <a:pt x="1298" y="1888"/>
                      <a:pt x="1304" y="1883"/>
                      <a:pt x="1316" y="1876"/>
                    </a:cubicBezTo>
                    <a:cubicBezTo>
                      <a:pt x="1373" y="1837"/>
                      <a:pt x="1563" y="1722"/>
                      <a:pt x="1824" y="1709"/>
                    </a:cubicBezTo>
                    <a:cubicBezTo>
                      <a:pt x="2135" y="1695"/>
                      <a:pt x="2396" y="1887"/>
                      <a:pt x="2399" y="1889"/>
                    </a:cubicBezTo>
                    <a:lnTo>
                      <a:pt x="2506" y="1970"/>
                    </a:lnTo>
                    <a:lnTo>
                      <a:pt x="2506" y="279"/>
                    </a:lnTo>
                    <a:lnTo>
                      <a:pt x="2501" y="267"/>
                    </a:lnTo>
                    <a:cubicBezTo>
                      <a:pt x="2490" y="240"/>
                      <a:pt x="2379" y="9"/>
                      <a:pt x="1849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3"/>
              <p:cNvSpPr/>
              <p:nvPr/>
            </p:nvSpPr>
            <p:spPr bwMode="auto">
              <a:xfrm>
                <a:off x="3829050" y="53990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0 h 206"/>
                  <a:gd name="T12" fmla="*/ 68 w 844"/>
                  <a:gd name="T13" fmla="*/ 193 h 206"/>
                  <a:gd name="T14" fmla="*/ 437 w 844"/>
                  <a:gd name="T15" fmla="*/ 89 h 206"/>
                  <a:gd name="T16" fmla="*/ 775 w 844"/>
                  <a:gd name="T17" fmla="*/ 193 h 206"/>
                  <a:gd name="T18" fmla="*/ 831 w 844"/>
                  <a:gd name="T19" fmla="*/ 183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3"/>
                      <a:pt x="667" y="19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3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8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4"/>
              <p:cNvSpPr/>
              <p:nvPr/>
            </p:nvSpPr>
            <p:spPr bwMode="auto">
              <a:xfrm>
                <a:off x="3829050" y="56784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4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3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3"/>
                      <a:pt x="775" y="194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5"/>
              <p:cNvSpPr/>
              <p:nvPr/>
            </p:nvSpPr>
            <p:spPr bwMode="auto">
              <a:xfrm>
                <a:off x="3829050" y="5957888"/>
                <a:ext cx="627063" cy="153988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6"/>
              <p:cNvSpPr/>
              <p:nvPr/>
            </p:nvSpPr>
            <p:spPr bwMode="auto">
              <a:xfrm>
                <a:off x="4713288" y="5437188"/>
                <a:ext cx="627063" cy="152400"/>
              </a:xfrm>
              <a:custGeom>
                <a:avLst/>
                <a:gdLst>
                  <a:gd name="T0" fmla="*/ 822 w 844"/>
                  <a:gd name="T1" fmla="*/ 127 h 205"/>
                  <a:gd name="T2" fmla="*/ 822 w 844"/>
                  <a:gd name="T3" fmla="*/ 127 h 205"/>
                  <a:gd name="T4" fmla="*/ 441 w 844"/>
                  <a:gd name="T5" fmla="*/ 9 h 205"/>
                  <a:gd name="T6" fmla="*/ 23 w 844"/>
                  <a:gd name="T7" fmla="*/ 127 h 205"/>
                  <a:gd name="T8" fmla="*/ 12 w 844"/>
                  <a:gd name="T9" fmla="*/ 182 h 205"/>
                  <a:gd name="T10" fmla="*/ 45 w 844"/>
                  <a:gd name="T11" fmla="*/ 200 h 205"/>
                  <a:gd name="T12" fmla="*/ 67 w 844"/>
                  <a:gd name="T13" fmla="*/ 193 h 205"/>
                  <a:gd name="T14" fmla="*/ 437 w 844"/>
                  <a:gd name="T15" fmla="*/ 89 h 205"/>
                  <a:gd name="T16" fmla="*/ 775 w 844"/>
                  <a:gd name="T17" fmla="*/ 193 h 205"/>
                  <a:gd name="T18" fmla="*/ 831 w 844"/>
                  <a:gd name="T19" fmla="*/ 183 h 205"/>
                  <a:gd name="T20" fmla="*/ 822 w 844"/>
                  <a:gd name="T21" fmla="*/ 127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5">
                    <a:moveTo>
                      <a:pt x="822" y="127"/>
                    </a:moveTo>
                    <a:lnTo>
                      <a:pt x="822" y="127"/>
                    </a:lnTo>
                    <a:cubicBezTo>
                      <a:pt x="815" y="123"/>
                      <a:pt x="667" y="19"/>
                      <a:pt x="441" y="9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2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7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5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7"/>
              <p:cNvSpPr/>
              <p:nvPr/>
            </p:nvSpPr>
            <p:spPr bwMode="auto">
              <a:xfrm>
                <a:off x="4713288" y="57165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8"/>
              <p:cNvSpPr/>
              <p:nvPr/>
            </p:nvSpPr>
            <p:spPr bwMode="auto">
              <a:xfrm>
                <a:off x="4713288" y="5997575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4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86" name="组合 23"/>
            <p:cNvGrpSpPr/>
            <p:nvPr userDrawn="1"/>
          </p:nvGrpSpPr>
          <p:grpSpPr>
            <a:xfrm rot="1406730">
              <a:off x="11173870" y="-871840"/>
              <a:ext cx="1301704" cy="1299270"/>
              <a:chOff x="6262688" y="5170488"/>
              <a:chExt cx="1697038" cy="1693863"/>
            </a:xfrm>
            <a:grpFill/>
          </p:grpSpPr>
          <p:sp>
            <p:nvSpPr>
              <p:cNvPr id="87" name="Freeform 19"/>
              <p:cNvSpPr>
                <a:spLocks noEditPoints="1"/>
              </p:cNvSpPr>
              <p:nvPr/>
            </p:nvSpPr>
            <p:spPr bwMode="auto">
              <a:xfrm>
                <a:off x="6262688" y="5170488"/>
                <a:ext cx="1697038" cy="1693863"/>
              </a:xfrm>
              <a:custGeom>
                <a:avLst/>
                <a:gdLst>
                  <a:gd name="T0" fmla="*/ 1760 w 2284"/>
                  <a:gd name="T1" fmla="*/ 1142 h 2284"/>
                  <a:gd name="T2" fmla="*/ 1919 w 2284"/>
                  <a:gd name="T3" fmla="*/ 1406 h 2284"/>
                  <a:gd name="T4" fmla="*/ 1756 w 2284"/>
                  <a:gd name="T5" fmla="*/ 1940 h 2284"/>
                  <a:gd name="T6" fmla="*/ 1878 w 2284"/>
                  <a:gd name="T7" fmla="*/ 1506 h 2284"/>
                  <a:gd name="T8" fmla="*/ 1433 w 2284"/>
                  <a:gd name="T9" fmla="*/ 1845 h 2284"/>
                  <a:gd name="T10" fmla="*/ 1496 w 2284"/>
                  <a:gd name="T11" fmla="*/ 1592 h 2284"/>
                  <a:gd name="T12" fmla="*/ 1142 w 2284"/>
                  <a:gd name="T13" fmla="*/ 2204 h 2284"/>
                  <a:gd name="T14" fmla="*/ 1405 w 2284"/>
                  <a:gd name="T15" fmla="*/ 1921 h 2284"/>
                  <a:gd name="T16" fmla="*/ 787 w 2284"/>
                  <a:gd name="T17" fmla="*/ 1592 h 2284"/>
                  <a:gd name="T18" fmla="*/ 850 w 2284"/>
                  <a:gd name="T19" fmla="*/ 1845 h 2284"/>
                  <a:gd name="T20" fmla="*/ 528 w 2284"/>
                  <a:gd name="T21" fmla="*/ 1940 h 2284"/>
                  <a:gd name="T22" fmla="*/ 704 w 2284"/>
                  <a:gd name="T23" fmla="*/ 1580 h 2284"/>
                  <a:gd name="T24" fmla="*/ 80 w 2284"/>
                  <a:gd name="T25" fmla="*/ 1143 h 2284"/>
                  <a:gd name="T26" fmla="*/ 523 w 2284"/>
                  <a:gd name="T27" fmla="*/ 1142 h 2284"/>
                  <a:gd name="T28" fmla="*/ 676 w 2284"/>
                  <a:gd name="T29" fmla="*/ 950 h 2284"/>
                  <a:gd name="T30" fmla="*/ 439 w 2284"/>
                  <a:gd name="T31" fmla="*/ 851 h 2284"/>
                  <a:gd name="T32" fmla="*/ 676 w 2284"/>
                  <a:gd name="T33" fmla="*/ 1335 h 2284"/>
                  <a:gd name="T34" fmla="*/ 438 w 2284"/>
                  <a:gd name="T35" fmla="*/ 1434 h 2284"/>
                  <a:gd name="T36" fmla="*/ 670 w 2284"/>
                  <a:gd name="T37" fmla="*/ 1204 h 2284"/>
                  <a:gd name="T38" fmla="*/ 670 w 2284"/>
                  <a:gd name="T39" fmla="*/ 1080 h 2284"/>
                  <a:gd name="T40" fmla="*/ 391 w 2284"/>
                  <a:gd name="T41" fmla="*/ 392 h 2284"/>
                  <a:gd name="T42" fmla="*/ 778 w 2284"/>
                  <a:gd name="T43" fmla="*/ 407 h 2284"/>
                  <a:gd name="T44" fmla="*/ 391 w 2284"/>
                  <a:gd name="T45" fmla="*/ 392 h 2284"/>
                  <a:gd name="T46" fmla="*/ 1074 w 2284"/>
                  <a:gd name="T47" fmla="*/ 574 h 2284"/>
                  <a:gd name="T48" fmla="*/ 850 w 2284"/>
                  <a:gd name="T49" fmla="*/ 440 h 2284"/>
                  <a:gd name="T50" fmla="*/ 1405 w 2284"/>
                  <a:gd name="T51" fmla="*/ 364 h 2284"/>
                  <a:gd name="T52" fmla="*/ 1142 w 2284"/>
                  <a:gd name="T53" fmla="*/ 80 h 2284"/>
                  <a:gd name="T54" fmla="*/ 1335 w 2284"/>
                  <a:gd name="T55" fmla="*/ 677 h 2284"/>
                  <a:gd name="T56" fmla="*/ 1496 w 2284"/>
                  <a:gd name="T57" fmla="*/ 693 h 2284"/>
                  <a:gd name="T58" fmla="*/ 1509 w 2284"/>
                  <a:gd name="T59" fmla="*/ 775 h 2284"/>
                  <a:gd name="T60" fmla="*/ 1431 w 2284"/>
                  <a:gd name="T61" fmla="*/ 765 h 2284"/>
                  <a:gd name="T62" fmla="*/ 1142 w 2284"/>
                  <a:gd name="T63" fmla="*/ 623 h 2284"/>
                  <a:gd name="T64" fmla="*/ 1081 w 2284"/>
                  <a:gd name="T65" fmla="*/ 671 h 2284"/>
                  <a:gd name="T66" fmla="*/ 774 w 2284"/>
                  <a:gd name="T67" fmla="*/ 775 h 2284"/>
                  <a:gd name="T68" fmla="*/ 764 w 2284"/>
                  <a:gd name="T69" fmla="*/ 853 h 2284"/>
                  <a:gd name="T70" fmla="*/ 774 w 2284"/>
                  <a:gd name="T71" fmla="*/ 1510 h 2284"/>
                  <a:gd name="T72" fmla="*/ 852 w 2284"/>
                  <a:gd name="T73" fmla="*/ 1520 h 2284"/>
                  <a:gd name="T74" fmla="*/ 1142 w 2284"/>
                  <a:gd name="T75" fmla="*/ 1662 h 2284"/>
                  <a:gd name="T76" fmla="*/ 1203 w 2284"/>
                  <a:gd name="T77" fmla="*/ 1614 h 2284"/>
                  <a:gd name="T78" fmla="*/ 1509 w 2284"/>
                  <a:gd name="T79" fmla="*/ 1510 h 2284"/>
                  <a:gd name="T80" fmla="*/ 1519 w 2284"/>
                  <a:gd name="T81" fmla="*/ 1432 h 2284"/>
                  <a:gd name="T82" fmla="*/ 1302 w 2284"/>
                  <a:gd name="T83" fmla="*/ 1530 h 2284"/>
                  <a:gd name="T84" fmla="*/ 864 w 2284"/>
                  <a:gd name="T85" fmla="*/ 1420 h 2284"/>
                  <a:gd name="T86" fmla="*/ 754 w 2284"/>
                  <a:gd name="T87" fmla="*/ 982 h 2284"/>
                  <a:gd name="T88" fmla="*/ 1142 w 2284"/>
                  <a:gd name="T89" fmla="*/ 750 h 2284"/>
                  <a:gd name="T90" fmla="*/ 1529 w 2284"/>
                  <a:gd name="T91" fmla="*/ 982 h 2284"/>
                  <a:gd name="T92" fmla="*/ 1419 w 2284"/>
                  <a:gd name="T93" fmla="*/ 1420 h 2284"/>
                  <a:gd name="T94" fmla="*/ 1607 w 2284"/>
                  <a:gd name="T95" fmla="*/ 950 h 2284"/>
                  <a:gd name="T96" fmla="*/ 1710 w 2284"/>
                  <a:gd name="T97" fmla="*/ 1075 h 2284"/>
                  <a:gd name="T98" fmla="*/ 1845 w 2284"/>
                  <a:gd name="T99" fmla="*/ 1434 h 2284"/>
                  <a:gd name="T100" fmla="*/ 1711 w 2284"/>
                  <a:gd name="T101" fmla="*/ 1210 h 2284"/>
                  <a:gd name="T102" fmla="*/ 1661 w 2284"/>
                  <a:gd name="T103" fmla="*/ 1142 h 2284"/>
                  <a:gd name="T104" fmla="*/ 1613 w 2284"/>
                  <a:gd name="T105" fmla="*/ 1080 h 2284"/>
                  <a:gd name="T106" fmla="*/ 1893 w 2284"/>
                  <a:gd name="T107" fmla="*/ 392 h 2284"/>
                  <a:gd name="T108" fmla="*/ 1505 w 2284"/>
                  <a:gd name="T109" fmla="*/ 407 h 2284"/>
                  <a:gd name="T110" fmla="*/ 1952 w 2284"/>
                  <a:gd name="T111" fmla="*/ 807 h 2284"/>
                  <a:gd name="T112" fmla="*/ 1477 w 2284"/>
                  <a:gd name="T113" fmla="*/ 332 h 2284"/>
                  <a:gd name="T114" fmla="*/ 528 w 2284"/>
                  <a:gd name="T115" fmla="*/ 265 h 2284"/>
                  <a:gd name="T116" fmla="*/ 0 w 2284"/>
                  <a:gd name="T117" fmla="*/ 1143 h 2284"/>
                  <a:gd name="T118" fmla="*/ 528 w 2284"/>
                  <a:gd name="T119" fmla="*/ 2020 h 2284"/>
                  <a:gd name="T120" fmla="*/ 1477 w 2284"/>
                  <a:gd name="T121" fmla="*/ 1953 h 2284"/>
                  <a:gd name="T122" fmla="*/ 1952 w 2284"/>
                  <a:gd name="T123" fmla="*/ 1478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4" h="2284">
                    <a:moveTo>
                      <a:pt x="1919" y="1406"/>
                    </a:moveTo>
                    <a:lnTo>
                      <a:pt x="1919" y="1406"/>
                    </a:lnTo>
                    <a:cubicBezTo>
                      <a:pt x="1878" y="1322"/>
                      <a:pt x="1825" y="1233"/>
                      <a:pt x="1760" y="1142"/>
                    </a:cubicBezTo>
                    <a:cubicBezTo>
                      <a:pt x="1824" y="1053"/>
                      <a:pt x="1878" y="965"/>
                      <a:pt x="1920" y="879"/>
                    </a:cubicBezTo>
                    <a:cubicBezTo>
                      <a:pt x="2100" y="953"/>
                      <a:pt x="2204" y="1049"/>
                      <a:pt x="2204" y="1143"/>
                    </a:cubicBezTo>
                    <a:cubicBezTo>
                      <a:pt x="2204" y="1236"/>
                      <a:pt x="2100" y="1332"/>
                      <a:pt x="1919" y="1406"/>
                    </a:cubicBezTo>
                    <a:close/>
                    <a:moveTo>
                      <a:pt x="1893" y="1893"/>
                    </a:moveTo>
                    <a:lnTo>
                      <a:pt x="1893" y="1893"/>
                    </a:lnTo>
                    <a:cubicBezTo>
                      <a:pt x="1862" y="1924"/>
                      <a:pt x="1816" y="1940"/>
                      <a:pt x="1756" y="1940"/>
                    </a:cubicBezTo>
                    <a:cubicBezTo>
                      <a:pt x="1684" y="1940"/>
                      <a:pt x="1599" y="1918"/>
                      <a:pt x="1505" y="1878"/>
                    </a:cubicBezTo>
                    <a:cubicBezTo>
                      <a:pt x="1536" y="1790"/>
                      <a:pt x="1561" y="1689"/>
                      <a:pt x="1579" y="1580"/>
                    </a:cubicBezTo>
                    <a:cubicBezTo>
                      <a:pt x="1689" y="1562"/>
                      <a:pt x="1789" y="1537"/>
                      <a:pt x="1878" y="1506"/>
                    </a:cubicBezTo>
                    <a:cubicBezTo>
                      <a:pt x="1954" y="1686"/>
                      <a:pt x="1959" y="1828"/>
                      <a:pt x="1893" y="1893"/>
                    </a:cubicBezTo>
                    <a:close/>
                    <a:moveTo>
                      <a:pt x="1433" y="1845"/>
                    </a:moveTo>
                    <a:lnTo>
                      <a:pt x="1433" y="1845"/>
                    </a:lnTo>
                    <a:cubicBezTo>
                      <a:pt x="1361" y="1809"/>
                      <a:pt x="1286" y="1764"/>
                      <a:pt x="1210" y="1711"/>
                    </a:cubicBezTo>
                    <a:cubicBezTo>
                      <a:pt x="1251" y="1679"/>
                      <a:pt x="1293" y="1644"/>
                      <a:pt x="1335" y="1608"/>
                    </a:cubicBezTo>
                    <a:cubicBezTo>
                      <a:pt x="1390" y="1604"/>
                      <a:pt x="1444" y="1599"/>
                      <a:pt x="1496" y="1592"/>
                    </a:cubicBezTo>
                    <a:cubicBezTo>
                      <a:pt x="1480" y="1686"/>
                      <a:pt x="1458" y="1771"/>
                      <a:pt x="1433" y="1845"/>
                    </a:cubicBezTo>
                    <a:close/>
                    <a:moveTo>
                      <a:pt x="1142" y="2204"/>
                    </a:moveTo>
                    <a:lnTo>
                      <a:pt x="1142" y="2204"/>
                    </a:lnTo>
                    <a:cubicBezTo>
                      <a:pt x="1049" y="2204"/>
                      <a:pt x="952" y="2101"/>
                      <a:pt x="878" y="1921"/>
                    </a:cubicBezTo>
                    <a:cubicBezTo>
                      <a:pt x="963" y="1879"/>
                      <a:pt x="1052" y="1825"/>
                      <a:pt x="1142" y="1761"/>
                    </a:cubicBezTo>
                    <a:cubicBezTo>
                      <a:pt x="1231" y="1825"/>
                      <a:pt x="1320" y="1879"/>
                      <a:pt x="1405" y="1921"/>
                    </a:cubicBezTo>
                    <a:cubicBezTo>
                      <a:pt x="1331" y="2101"/>
                      <a:pt x="1235" y="2204"/>
                      <a:pt x="1142" y="2204"/>
                    </a:cubicBezTo>
                    <a:close/>
                    <a:moveTo>
                      <a:pt x="787" y="1592"/>
                    </a:moveTo>
                    <a:lnTo>
                      <a:pt x="787" y="1592"/>
                    </a:lnTo>
                    <a:cubicBezTo>
                      <a:pt x="839" y="1599"/>
                      <a:pt x="893" y="1604"/>
                      <a:pt x="949" y="1608"/>
                    </a:cubicBezTo>
                    <a:cubicBezTo>
                      <a:pt x="990" y="1644"/>
                      <a:pt x="1032" y="1679"/>
                      <a:pt x="1074" y="1711"/>
                    </a:cubicBezTo>
                    <a:cubicBezTo>
                      <a:pt x="997" y="1764"/>
                      <a:pt x="922" y="1809"/>
                      <a:pt x="850" y="1845"/>
                    </a:cubicBezTo>
                    <a:cubicBezTo>
                      <a:pt x="825" y="1771"/>
                      <a:pt x="804" y="1686"/>
                      <a:pt x="787" y="1592"/>
                    </a:cubicBezTo>
                    <a:close/>
                    <a:moveTo>
                      <a:pt x="528" y="1940"/>
                    </a:moveTo>
                    <a:lnTo>
                      <a:pt x="528" y="1940"/>
                    </a:lnTo>
                    <a:cubicBezTo>
                      <a:pt x="468" y="1940"/>
                      <a:pt x="421" y="1924"/>
                      <a:pt x="391" y="1893"/>
                    </a:cubicBezTo>
                    <a:cubicBezTo>
                      <a:pt x="325" y="1828"/>
                      <a:pt x="330" y="1686"/>
                      <a:pt x="405" y="1506"/>
                    </a:cubicBezTo>
                    <a:cubicBezTo>
                      <a:pt x="494" y="1537"/>
                      <a:pt x="595" y="1562"/>
                      <a:pt x="704" y="1580"/>
                    </a:cubicBezTo>
                    <a:cubicBezTo>
                      <a:pt x="722" y="1689"/>
                      <a:pt x="747" y="1790"/>
                      <a:pt x="778" y="1878"/>
                    </a:cubicBezTo>
                    <a:cubicBezTo>
                      <a:pt x="685" y="1918"/>
                      <a:pt x="599" y="1940"/>
                      <a:pt x="528" y="1940"/>
                    </a:cubicBezTo>
                    <a:close/>
                    <a:moveTo>
                      <a:pt x="80" y="1143"/>
                    </a:moveTo>
                    <a:lnTo>
                      <a:pt x="80" y="1143"/>
                    </a:lnTo>
                    <a:cubicBezTo>
                      <a:pt x="80" y="1049"/>
                      <a:pt x="183" y="953"/>
                      <a:pt x="364" y="879"/>
                    </a:cubicBezTo>
                    <a:cubicBezTo>
                      <a:pt x="406" y="965"/>
                      <a:pt x="459" y="1053"/>
                      <a:pt x="523" y="1142"/>
                    </a:cubicBezTo>
                    <a:cubicBezTo>
                      <a:pt x="458" y="1233"/>
                      <a:pt x="405" y="1322"/>
                      <a:pt x="364" y="1406"/>
                    </a:cubicBezTo>
                    <a:cubicBezTo>
                      <a:pt x="183" y="1332"/>
                      <a:pt x="80" y="1236"/>
                      <a:pt x="80" y="1143"/>
                    </a:cubicBezTo>
                    <a:close/>
                    <a:moveTo>
                      <a:pt x="676" y="950"/>
                    </a:moveTo>
                    <a:lnTo>
                      <a:pt x="676" y="950"/>
                    </a:lnTo>
                    <a:cubicBezTo>
                      <a:pt x="639" y="991"/>
                      <a:pt x="605" y="1033"/>
                      <a:pt x="573" y="1075"/>
                    </a:cubicBezTo>
                    <a:cubicBezTo>
                      <a:pt x="520" y="999"/>
                      <a:pt x="475" y="924"/>
                      <a:pt x="439" y="851"/>
                    </a:cubicBezTo>
                    <a:cubicBezTo>
                      <a:pt x="514" y="826"/>
                      <a:pt x="598" y="804"/>
                      <a:pt x="692" y="788"/>
                    </a:cubicBezTo>
                    <a:cubicBezTo>
                      <a:pt x="685" y="840"/>
                      <a:pt x="680" y="894"/>
                      <a:pt x="676" y="950"/>
                    </a:cubicBezTo>
                    <a:close/>
                    <a:moveTo>
                      <a:pt x="676" y="1335"/>
                    </a:moveTo>
                    <a:lnTo>
                      <a:pt x="676" y="1335"/>
                    </a:lnTo>
                    <a:cubicBezTo>
                      <a:pt x="680" y="1391"/>
                      <a:pt x="685" y="1445"/>
                      <a:pt x="692" y="1497"/>
                    </a:cubicBezTo>
                    <a:cubicBezTo>
                      <a:pt x="598" y="1481"/>
                      <a:pt x="513" y="1459"/>
                      <a:pt x="438" y="1434"/>
                    </a:cubicBezTo>
                    <a:cubicBezTo>
                      <a:pt x="473" y="1363"/>
                      <a:pt x="518" y="1288"/>
                      <a:pt x="573" y="1210"/>
                    </a:cubicBezTo>
                    <a:cubicBezTo>
                      <a:pt x="605" y="1252"/>
                      <a:pt x="640" y="1294"/>
                      <a:pt x="676" y="1335"/>
                    </a:cubicBezTo>
                    <a:close/>
                    <a:moveTo>
                      <a:pt x="670" y="1204"/>
                    </a:moveTo>
                    <a:lnTo>
                      <a:pt x="670" y="1204"/>
                    </a:lnTo>
                    <a:cubicBezTo>
                      <a:pt x="654" y="1183"/>
                      <a:pt x="637" y="1163"/>
                      <a:pt x="622" y="1142"/>
                    </a:cubicBezTo>
                    <a:cubicBezTo>
                      <a:pt x="637" y="1122"/>
                      <a:pt x="653" y="1101"/>
                      <a:pt x="670" y="1080"/>
                    </a:cubicBezTo>
                    <a:cubicBezTo>
                      <a:pt x="670" y="1101"/>
                      <a:pt x="669" y="1122"/>
                      <a:pt x="669" y="1143"/>
                    </a:cubicBezTo>
                    <a:cubicBezTo>
                      <a:pt x="669" y="1163"/>
                      <a:pt x="670" y="1184"/>
                      <a:pt x="670" y="1204"/>
                    </a:cubicBezTo>
                    <a:close/>
                    <a:moveTo>
                      <a:pt x="391" y="392"/>
                    </a:moveTo>
                    <a:lnTo>
                      <a:pt x="391" y="392"/>
                    </a:lnTo>
                    <a:cubicBezTo>
                      <a:pt x="421" y="361"/>
                      <a:pt x="468" y="345"/>
                      <a:pt x="528" y="345"/>
                    </a:cubicBezTo>
                    <a:cubicBezTo>
                      <a:pt x="599" y="345"/>
                      <a:pt x="685" y="367"/>
                      <a:pt x="778" y="407"/>
                    </a:cubicBezTo>
                    <a:cubicBezTo>
                      <a:pt x="747" y="495"/>
                      <a:pt x="722" y="596"/>
                      <a:pt x="704" y="705"/>
                    </a:cubicBezTo>
                    <a:cubicBezTo>
                      <a:pt x="595" y="723"/>
                      <a:pt x="494" y="748"/>
                      <a:pt x="406" y="779"/>
                    </a:cubicBezTo>
                    <a:cubicBezTo>
                      <a:pt x="330" y="599"/>
                      <a:pt x="324" y="458"/>
                      <a:pt x="391" y="392"/>
                    </a:cubicBezTo>
                    <a:close/>
                    <a:moveTo>
                      <a:pt x="850" y="440"/>
                    </a:moveTo>
                    <a:lnTo>
                      <a:pt x="850" y="440"/>
                    </a:lnTo>
                    <a:cubicBezTo>
                      <a:pt x="922" y="476"/>
                      <a:pt x="997" y="521"/>
                      <a:pt x="1074" y="574"/>
                    </a:cubicBezTo>
                    <a:cubicBezTo>
                      <a:pt x="1032" y="606"/>
                      <a:pt x="990" y="641"/>
                      <a:pt x="949" y="677"/>
                    </a:cubicBezTo>
                    <a:cubicBezTo>
                      <a:pt x="893" y="681"/>
                      <a:pt x="839" y="686"/>
                      <a:pt x="787" y="693"/>
                    </a:cubicBezTo>
                    <a:cubicBezTo>
                      <a:pt x="804" y="599"/>
                      <a:pt x="825" y="514"/>
                      <a:pt x="850" y="440"/>
                    </a:cubicBezTo>
                    <a:close/>
                    <a:moveTo>
                      <a:pt x="1142" y="80"/>
                    </a:moveTo>
                    <a:lnTo>
                      <a:pt x="1142" y="80"/>
                    </a:lnTo>
                    <a:cubicBezTo>
                      <a:pt x="1235" y="80"/>
                      <a:pt x="1331" y="184"/>
                      <a:pt x="1405" y="364"/>
                    </a:cubicBezTo>
                    <a:cubicBezTo>
                      <a:pt x="1320" y="406"/>
                      <a:pt x="1231" y="460"/>
                      <a:pt x="1142" y="524"/>
                    </a:cubicBezTo>
                    <a:cubicBezTo>
                      <a:pt x="1052" y="460"/>
                      <a:pt x="963" y="406"/>
                      <a:pt x="878" y="364"/>
                    </a:cubicBezTo>
                    <a:cubicBezTo>
                      <a:pt x="952" y="184"/>
                      <a:pt x="1049" y="80"/>
                      <a:pt x="1142" y="80"/>
                    </a:cubicBezTo>
                    <a:close/>
                    <a:moveTo>
                      <a:pt x="1496" y="693"/>
                    </a:moveTo>
                    <a:lnTo>
                      <a:pt x="1496" y="693"/>
                    </a:lnTo>
                    <a:cubicBezTo>
                      <a:pt x="1444" y="686"/>
                      <a:pt x="1390" y="681"/>
                      <a:pt x="1335" y="677"/>
                    </a:cubicBezTo>
                    <a:cubicBezTo>
                      <a:pt x="1293" y="641"/>
                      <a:pt x="1251" y="606"/>
                      <a:pt x="1210" y="574"/>
                    </a:cubicBezTo>
                    <a:cubicBezTo>
                      <a:pt x="1286" y="521"/>
                      <a:pt x="1361" y="476"/>
                      <a:pt x="1433" y="440"/>
                    </a:cubicBezTo>
                    <a:cubicBezTo>
                      <a:pt x="1458" y="514"/>
                      <a:pt x="1480" y="599"/>
                      <a:pt x="1496" y="693"/>
                    </a:cubicBezTo>
                    <a:close/>
                    <a:moveTo>
                      <a:pt x="1431" y="765"/>
                    </a:moveTo>
                    <a:lnTo>
                      <a:pt x="1431" y="765"/>
                    </a:lnTo>
                    <a:cubicBezTo>
                      <a:pt x="1458" y="768"/>
                      <a:pt x="1484" y="771"/>
                      <a:pt x="1509" y="775"/>
                    </a:cubicBezTo>
                    <a:cubicBezTo>
                      <a:pt x="1513" y="800"/>
                      <a:pt x="1516" y="826"/>
                      <a:pt x="1519" y="853"/>
                    </a:cubicBezTo>
                    <a:cubicBezTo>
                      <a:pt x="1505" y="838"/>
                      <a:pt x="1490" y="823"/>
                      <a:pt x="1476" y="809"/>
                    </a:cubicBezTo>
                    <a:cubicBezTo>
                      <a:pt x="1461" y="794"/>
                      <a:pt x="1446" y="779"/>
                      <a:pt x="1431" y="765"/>
                    </a:cubicBezTo>
                    <a:close/>
                    <a:moveTo>
                      <a:pt x="1081" y="671"/>
                    </a:moveTo>
                    <a:lnTo>
                      <a:pt x="1081" y="671"/>
                    </a:lnTo>
                    <a:cubicBezTo>
                      <a:pt x="1101" y="655"/>
                      <a:pt x="1121" y="639"/>
                      <a:pt x="1142" y="623"/>
                    </a:cubicBezTo>
                    <a:cubicBezTo>
                      <a:pt x="1162" y="639"/>
                      <a:pt x="1182" y="655"/>
                      <a:pt x="1203" y="671"/>
                    </a:cubicBezTo>
                    <a:cubicBezTo>
                      <a:pt x="1182" y="670"/>
                      <a:pt x="1162" y="670"/>
                      <a:pt x="1142" y="670"/>
                    </a:cubicBezTo>
                    <a:cubicBezTo>
                      <a:pt x="1121" y="670"/>
                      <a:pt x="1101" y="670"/>
                      <a:pt x="1081" y="671"/>
                    </a:cubicBezTo>
                    <a:close/>
                    <a:moveTo>
                      <a:pt x="764" y="853"/>
                    </a:moveTo>
                    <a:lnTo>
                      <a:pt x="764" y="853"/>
                    </a:lnTo>
                    <a:cubicBezTo>
                      <a:pt x="767" y="826"/>
                      <a:pt x="770" y="800"/>
                      <a:pt x="774" y="775"/>
                    </a:cubicBezTo>
                    <a:cubicBezTo>
                      <a:pt x="799" y="771"/>
                      <a:pt x="826" y="768"/>
                      <a:pt x="852" y="765"/>
                    </a:cubicBezTo>
                    <a:cubicBezTo>
                      <a:pt x="837" y="779"/>
                      <a:pt x="822" y="794"/>
                      <a:pt x="808" y="809"/>
                    </a:cubicBezTo>
                    <a:cubicBezTo>
                      <a:pt x="793" y="823"/>
                      <a:pt x="779" y="838"/>
                      <a:pt x="764" y="853"/>
                    </a:cubicBezTo>
                    <a:close/>
                    <a:moveTo>
                      <a:pt x="852" y="1520"/>
                    </a:moveTo>
                    <a:lnTo>
                      <a:pt x="852" y="1520"/>
                    </a:lnTo>
                    <a:cubicBezTo>
                      <a:pt x="826" y="1517"/>
                      <a:pt x="799" y="1514"/>
                      <a:pt x="774" y="1510"/>
                    </a:cubicBezTo>
                    <a:cubicBezTo>
                      <a:pt x="770" y="1485"/>
                      <a:pt x="767" y="1459"/>
                      <a:pt x="764" y="1432"/>
                    </a:cubicBezTo>
                    <a:cubicBezTo>
                      <a:pt x="779" y="1447"/>
                      <a:pt x="793" y="1462"/>
                      <a:pt x="808" y="1476"/>
                    </a:cubicBezTo>
                    <a:cubicBezTo>
                      <a:pt x="822" y="1491"/>
                      <a:pt x="837" y="1506"/>
                      <a:pt x="852" y="1520"/>
                    </a:cubicBezTo>
                    <a:close/>
                    <a:moveTo>
                      <a:pt x="1203" y="1614"/>
                    </a:moveTo>
                    <a:lnTo>
                      <a:pt x="1203" y="1614"/>
                    </a:lnTo>
                    <a:cubicBezTo>
                      <a:pt x="1182" y="1630"/>
                      <a:pt x="1162" y="1646"/>
                      <a:pt x="1142" y="1662"/>
                    </a:cubicBezTo>
                    <a:cubicBezTo>
                      <a:pt x="1121" y="1646"/>
                      <a:pt x="1101" y="1630"/>
                      <a:pt x="1081" y="1614"/>
                    </a:cubicBezTo>
                    <a:cubicBezTo>
                      <a:pt x="1101" y="1615"/>
                      <a:pt x="1121" y="1615"/>
                      <a:pt x="1142" y="1615"/>
                    </a:cubicBezTo>
                    <a:cubicBezTo>
                      <a:pt x="1162" y="1615"/>
                      <a:pt x="1182" y="1615"/>
                      <a:pt x="1203" y="1614"/>
                    </a:cubicBezTo>
                    <a:close/>
                    <a:moveTo>
                      <a:pt x="1519" y="1432"/>
                    </a:moveTo>
                    <a:lnTo>
                      <a:pt x="1519" y="1432"/>
                    </a:lnTo>
                    <a:cubicBezTo>
                      <a:pt x="1516" y="1459"/>
                      <a:pt x="1513" y="1485"/>
                      <a:pt x="1509" y="1510"/>
                    </a:cubicBezTo>
                    <a:cubicBezTo>
                      <a:pt x="1484" y="1514"/>
                      <a:pt x="1458" y="1517"/>
                      <a:pt x="1431" y="1520"/>
                    </a:cubicBezTo>
                    <a:cubicBezTo>
                      <a:pt x="1446" y="1506"/>
                      <a:pt x="1461" y="1491"/>
                      <a:pt x="1476" y="1476"/>
                    </a:cubicBezTo>
                    <a:cubicBezTo>
                      <a:pt x="1490" y="1462"/>
                      <a:pt x="1505" y="1447"/>
                      <a:pt x="1519" y="1432"/>
                    </a:cubicBezTo>
                    <a:close/>
                    <a:moveTo>
                      <a:pt x="1419" y="1420"/>
                    </a:moveTo>
                    <a:lnTo>
                      <a:pt x="1419" y="1420"/>
                    </a:lnTo>
                    <a:cubicBezTo>
                      <a:pt x="1381" y="1458"/>
                      <a:pt x="1342" y="1495"/>
                      <a:pt x="1302" y="1530"/>
                    </a:cubicBezTo>
                    <a:cubicBezTo>
                      <a:pt x="1250" y="1533"/>
                      <a:pt x="1197" y="1535"/>
                      <a:pt x="1142" y="1535"/>
                    </a:cubicBezTo>
                    <a:cubicBezTo>
                      <a:pt x="1087" y="1535"/>
                      <a:pt x="1033" y="1533"/>
                      <a:pt x="981" y="1530"/>
                    </a:cubicBezTo>
                    <a:cubicBezTo>
                      <a:pt x="942" y="1495"/>
                      <a:pt x="903" y="1458"/>
                      <a:pt x="864" y="1420"/>
                    </a:cubicBezTo>
                    <a:cubicBezTo>
                      <a:pt x="826" y="1381"/>
                      <a:pt x="789" y="1342"/>
                      <a:pt x="754" y="1303"/>
                    </a:cubicBezTo>
                    <a:cubicBezTo>
                      <a:pt x="751" y="1251"/>
                      <a:pt x="749" y="1198"/>
                      <a:pt x="749" y="1143"/>
                    </a:cubicBezTo>
                    <a:cubicBezTo>
                      <a:pt x="749" y="1087"/>
                      <a:pt x="751" y="1034"/>
                      <a:pt x="754" y="982"/>
                    </a:cubicBezTo>
                    <a:cubicBezTo>
                      <a:pt x="789" y="943"/>
                      <a:pt x="825" y="904"/>
                      <a:pt x="864" y="865"/>
                    </a:cubicBezTo>
                    <a:cubicBezTo>
                      <a:pt x="903" y="827"/>
                      <a:pt x="942" y="790"/>
                      <a:pt x="981" y="755"/>
                    </a:cubicBezTo>
                    <a:cubicBezTo>
                      <a:pt x="1033" y="752"/>
                      <a:pt x="1087" y="750"/>
                      <a:pt x="1142" y="750"/>
                    </a:cubicBezTo>
                    <a:cubicBezTo>
                      <a:pt x="1197" y="750"/>
                      <a:pt x="1250" y="752"/>
                      <a:pt x="1302" y="755"/>
                    </a:cubicBezTo>
                    <a:cubicBezTo>
                      <a:pt x="1342" y="790"/>
                      <a:pt x="1381" y="827"/>
                      <a:pt x="1419" y="865"/>
                    </a:cubicBezTo>
                    <a:cubicBezTo>
                      <a:pt x="1458" y="904"/>
                      <a:pt x="1495" y="943"/>
                      <a:pt x="1529" y="982"/>
                    </a:cubicBezTo>
                    <a:cubicBezTo>
                      <a:pt x="1532" y="1034"/>
                      <a:pt x="1534" y="1087"/>
                      <a:pt x="1534" y="1143"/>
                    </a:cubicBezTo>
                    <a:cubicBezTo>
                      <a:pt x="1534" y="1198"/>
                      <a:pt x="1532" y="1251"/>
                      <a:pt x="1529" y="1303"/>
                    </a:cubicBezTo>
                    <a:cubicBezTo>
                      <a:pt x="1494" y="1342"/>
                      <a:pt x="1457" y="1381"/>
                      <a:pt x="1419" y="1420"/>
                    </a:cubicBezTo>
                    <a:close/>
                    <a:moveTo>
                      <a:pt x="1710" y="1075"/>
                    </a:moveTo>
                    <a:lnTo>
                      <a:pt x="1710" y="1075"/>
                    </a:lnTo>
                    <a:cubicBezTo>
                      <a:pt x="1678" y="1033"/>
                      <a:pt x="1644" y="991"/>
                      <a:pt x="1607" y="950"/>
                    </a:cubicBezTo>
                    <a:cubicBezTo>
                      <a:pt x="1604" y="894"/>
                      <a:pt x="1598" y="840"/>
                      <a:pt x="1591" y="788"/>
                    </a:cubicBezTo>
                    <a:cubicBezTo>
                      <a:pt x="1685" y="804"/>
                      <a:pt x="1770" y="826"/>
                      <a:pt x="1844" y="851"/>
                    </a:cubicBezTo>
                    <a:cubicBezTo>
                      <a:pt x="1808" y="924"/>
                      <a:pt x="1763" y="999"/>
                      <a:pt x="1710" y="1075"/>
                    </a:cubicBezTo>
                    <a:close/>
                    <a:moveTo>
                      <a:pt x="1711" y="1210"/>
                    </a:moveTo>
                    <a:lnTo>
                      <a:pt x="1711" y="1210"/>
                    </a:lnTo>
                    <a:cubicBezTo>
                      <a:pt x="1765" y="1288"/>
                      <a:pt x="1810" y="1363"/>
                      <a:pt x="1845" y="1434"/>
                    </a:cubicBezTo>
                    <a:cubicBezTo>
                      <a:pt x="1770" y="1459"/>
                      <a:pt x="1685" y="1481"/>
                      <a:pt x="1591" y="1497"/>
                    </a:cubicBezTo>
                    <a:cubicBezTo>
                      <a:pt x="1598" y="1445"/>
                      <a:pt x="1604" y="1391"/>
                      <a:pt x="1607" y="1335"/>
                    </a:cubicBezTo>
                    <a:cubicBezTo>
                      <a:pt x="1644" y="1294"/>
                      <a:pt x="1678" y="1252"/>
                      <a:pt x="1711" y="1210"/>
                    </a:cubicBezTo>
                    <a:close/>
                    <a:moveTo>
                      <a:pt x="1613" y="1080"/>
                    </a:moveTo>
                    <a:lnTo>
                      <a:pt x="1613" y="1080"/>
                    </a:lnTo>
                    <a:cubicBezTo>
                      <a:pt x="1630" y="1101"/>
                      <a:pt x="1646" y="1122"/>
                      <a:pt x="1661" y="1142"/>
                    </a:cubicBezTo>
                    <a:cubicBezTo>
                      <a:pt x="1646" y="1163"/>
                      <a:pt x="1630" y="1183"/>
                      <a:pt x="1613" y="1204"/>
                    </a:cubicBezTo>
                    <a:cubicBezTo>
                      <a:pt x="1614" y="1184"/>
                      <a:pt x="1614" y="1163"/>
                      <a:pt x="1614" y="1143"/>
                    </a:cubicBezTo>
                    <a:cubicBezTo>
                      <a:pt x="1614" y="1122"/>
                      <a:pt x="1614" y="1101"/>
                      <a:pt x="1613" y="1080"/>
                    </a:cubicBezTo>
                    <a:close/>
                    <a:moveTo>
                      <a:pt x="1756" y="345"/>
                    </a:moveTo>
                    <a:lnTo>
                      <a:pt x="1756" y="345"/>
                    </a:lnTo>
                    <a:cubicBezTo>
                      <a:pt x="1816" y="345"/>
                      <a:pt x="1862" y="361"/>
                      <a:pt x="1893" y="392"/>
                    </a:cubicBezTo>
                    <a:cubicBezTo>
                      <a:pt x="1959" y="458"/>
                      <a:pt x="1953" y="599"/>
                      <a:pt x="1878" y="779"/>
                    </a:cubicBezTo>
                    <a:cubicBezTo>
                      <a:pt x="1789" y="748"/>
                      <a:pt x="1689" y="723"/>
                      <a:pt x="1579" y="705"/>
                    </a:cubicBezTo>
                    <a:cubicBezTo>
                      <a:pt x="1561" y="596"/>
                      <a:pt x="1536" y="495"/>
                      <a:pt x="1505" y="407"/>
                    </a:cubicBezTo>
                    <a:cubicBezTo>
                      <a:pt x="1599" y="367"/>
                      <a:pt x="1684" y="345"/>
                      <a:pt x="1756" y="345"/>
                    </a:cubicBezTo>
                    <a:close/>
                    <a:moveTo>
                      <a:pt x="1952" y="807"/>
                    </a:moveTo>
                    <a:lnTo>
                      <a:pt x="1952" y="807"/>
                    </a:lnTo>
                    <a:cubicBezTo>
                      <a:pt x="2042" y="594"/>
                      <a:pt x="2041" y="427"/>
                      <a:pt x="1949" y="335"/>
                    </a:cubicBezTo>
                    <a:cubicBezTo>
                      <a:pt x="1903" y="289"/>
                      <a:pt x="1838" y="265"/>
                      <a:pt x="1756" y="265"/>
                    </a:cubicBezTo>
                    <a:cubicBezTo>
                      <a:pt x="1675" y="265"/>
                      <a:pt x="1580" y="289"/>
                      <a:pt x="1477" y="332"/>
                    </a:cubicBezTo>
                    <a:cubicBezTo>
                      <a:pt x="1392" y="126"/>
                      <a:pt x="1274" y="0"/>
                      <a:pt x="1142" y="0"/>
                    </a:cubicBezTo>
                    <a:cubicBezTo>
                      <a:pt x="1009" y="0"/>
                      <a:pt x="891" y="126"/>
                      <a:pt x="806" y="332"/>
                    </a:cubicBezTo>
                    <a:cubicBezTo>
                      <a:pt x="704" y="289"/>
                      <a:pt x="609" y="265"/>
                      <a:pt x="528" y="265"/>
                    </a:cubicBezTo>
                    <a:cubicBezTo>
                      <a:pt x="446" y="265"/>
                      <a:pt x="380" y="289"/>
                      <a:pt x="334" y="335"/>
                    </a:cubicBezTo>
                    <a:cubicBezTo>
                      <a:pt x="242" y="427"/>
                      <a:pt x="242" y="594"/>
                      <a:pt x="331" y="807"/>
                    </a:cubicBezTo>
                    <a:cubicBezTo>
                      <a:pt x="125" y="892"/>
                      <a:pt x="0" y="1010"/>
                      <a:pt x="0" y="1143"/>
                    </a:cubicBezTo>
                    <a:cubicBezTo>
                      <a:pt x="0" y="1275"/>
                      <a:pt x="125" y="1393"/>
                      <a:pt x="331" y="1478"/>
                    </a:cubicBezTo>
                    <a:cubicBezTo>
                      <a:pt x="246" y="1684"/>
                      <a:pt x="240" y="1856"/>
                      <a:pt x="334" y="1950"/>
                    </a:cubicBezTo>
                    <a:cubicBezTo>
                      <a:pt x="380" y="1996"/>
                      <a:pt x="446" y="2020"/>
                      <a:pt x="528" y="2020"/>
                    </a:cubicBezTo>
                    <a:cubicBezTo>
                      <a:pt x="609" y="2020"/>
                      <a:pt x="704" y="1996"/>
                      <a:pt x="806" y="1953"/>
                    </a:cubicBezTo>
                    <a:cubicBezTo>
                      <a:pt x="891" y="2159"/>
                      <a:pt x="1009" y="2284"/>
                      <a:pt x="1142" y="2284"/>
                    </a:cubicBezTo>
                    <a:cubicBezTo>
                      <a:pt x="1274" y="2284"/>
                      <a:pt x="1392" y="2159"/>
                      <a:pt x="1477" y="1953"/>
                    </a:cubicBezTo>
                    <a:cubicBezTo>
                      <a:pt x="1580" y="1996"/>
                      <a:pt x="1675" y="2020"/>
                      <a:pt x="1756" y="2020"/>
                    </a:cubicBezTo>
                    <a:cubicBezTo>
                      <a:pt x="1838" y="2020"/>
                      <a:pt x="1903" y="1996"/>
                      <a:pt x="1949" y="1950"/>
                    </a:cubicBezTo>
                    <a:cubicBezTo>
                      <a:pt x="2043" y="1856"/>
                      <a:pt x="2038" y="1684"/>
                      <a:pt x="1952" y="1478"/>
                    </a:cubicBezTo>
                    <a:cubicBezTo>
                      <a:pt x="2158" y="1393"/>
                      <a:pt x="2284" y="1275"/>
                      <a:pt x="2284" y="1143"/>
                    </a:cubicBezTo>
                    <a:cubicBezTo>
                      <a:pt x="2284" y="1010"/>
                      <a:pt x="2158" y="892"/>
                      <a:pt x="1952" y="80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20"/>
              <p:cNvSpPr/>
              <p:nvPr/>
            </p:nvSpPr>
            <p:spPr bwMode="auto">
              <a:xfrm>
                <a:off x="7021513" y="5929313"/>
                <a:ext cx="177800" cy="177800"/>
              </a:xfrm>
              <a:custGeom>
                <a:avLst/>
                <a:gdLst>
                  <a:gd name="T0" fmla="*/ 120 w 240"/>
                  <a:gd name="T1" fmla="*/ 0 h 240"/>
                  <a:gd name="T2" fmla="*/ 120 w 240"/>
                  <a:gd name="T3" fmla="*/ 0 h 240"/>
                  <a:gd name="T4" fmla="*/ 0 w 240"/>
                  <a:gd name="T5" fmla="*/ 120 h 240"/>
                  <a:gd name="T6" fmla="*/ 120 w 240"/>
                  <a:gd name="T7" fmla="*/ 240 h 240"/>
                  <a:gd name="T8" fmla="*/ 240 w 240"/>
                  <a:gd name="T9" fmla="*/ 120 h 240"/>
                  <a:gd name="T10" fmla="*/ 120 w 24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120" y="0"/>
                    </a:moveTo>
                    <a:lnTo>
                      <a:pt x="120" y="0"/>
                    </a:lnTo>
                    <a:cubicBezTo>
                      <a:pt x="53" y="0"/>
                      <a:pt x="0" y="53"/>
                      <a:pt x="0" y="120"/>
                    </a:cubicBezTo>
                    <a:cubicBezTo>
                      <a:pt x="0" y="186"/>
                      <a:pt x="53" y="240"/>
                      <a:pt x="120" y="240"/>
                    </a:cubicBezTo>
                    <a:cubicBezTo>
                      <a:pt x="186" y="240"/>
                      <a:pt x="240" y="186"/>
                      <a:pt x="240" y="120"/>
                    </a:cubicBezTo>
                    <a:cubicBezTo>
                      <a:pt x="240" y="53"/>
                      <a:pt x="186" y="0"/>
                      <a:pt x="12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8" name="Freeform 7"/>
            <p:cNvSpPr>
              <a:spLocks noEditPoints="1"/>
            </p:cNvSpPr>
            <p:nvPr/>
          </p:nvSpPr>
          <p:spPr bwMode="auto">
            <a:xfrm rot="20132266">
              <a:off x="-3210" y="1374612"/>
              <a:ext cx="1277233" cy="931381"/>
            </a:xfrm>
            <a:custGeom>
              <a:avLst/>
              <a:gdLst>
                <a:gd name="T0" fmla="*/ 1034 w 2022"/>
                <a:gd name="T1" fmla="*/ 210 h 1466"/>
                <a:gd name="T2" fmla="*/ 1034 w 2022"/>
                <a:gd name="T3" fmla="*/ 210 h 1466"/>
                <a:gd name="T4" fmla="*/ 1395 w 2022"/>
                <a:gd name="T5" fmla="*/ 46 h 1466"/>
                <a:gd name="T6" fmla="*/ 1487 w 2022"/>
                <a:gd name="T7" fmla="*/ 40 h 1466"/>
                <a:gd name="T8" fmla="*/ 1888 w 2022"/>
                <a:gd name="T9" fmla="*/ 99 h 1466"/>
                <a:gd name="T10" fmla="*/ 1888 w 2022"/>
                <a:gd name="T11" fmla="*/ 1249 h 1466"/>
                <a:gd name="T12" fmla="*/ 1467 w 2022"/>
                <a:gd name="T13" fmla="*/ 1137 h 1466"/>
                <a:gd name="T14" fmla="*/ 1397 w 2022"/>
                <a:gd name="T15" fmla="*/ 1132 h 1466"/>
                <a:gd name="T16" fmla="*/ 1034 w 2022"/>
                <a:gd name="T17" fmla="*/ 1232 h 1466"/>
                <a:gd name="T18" fmla="*/ 1034 w 2022"/>
                <a:gd name="T19" fmla="*/ 210 h 1466"/>
                <a:gd name="T20" fmla="*/ 134 w 2022"/>
                <a:gd name="T21" fmla="*/ 99 h 1466"/>
                <a:gd name="T22" fmla="*/ 134 w 2022"/>
                <a:gd name="T23" fmla="*/ 99 h 1466"/>
                <a:gd name="T24" fmla="*/ 534 w 2022"/>
                <a:gd name="T25" fmla="*/ 40 h 1466"/>
                <a:gd name="T26" fmla="*/ 626 w 2022"/>
                <a:gd name="T27" fmla="*/ 46 h 1466"/>
                <a:gd name="T28" fmla="*/ 988 w 2022"/>
                <a:gd name="T29" fmla="*/ 210 h 1466"/>
                <a:gd name="T30" fmla="*/ 988 w 2022"/>
                <a:gd name="T31" fmla="*/ 1232 h 1466"/>
                <a:gd name="T32" fmla="*/ 625 w 2022"/>
                <a:gd name="T33" fmla="*/ 1132 h 1466"/>
                <a:gd name="T34" fmla="*/ 555 w 2022"/>
                <a:gd name="T35" fmla="*/ 1137 h 1466"/>
                <a:gd name="T36" fmla="*/ 134 w 2022"/>
                <a:gd name="T37" fmla="*/ 1249 h 1466"/>
                <a:gd name="T38" fmla="*/ 134 w 2022"/>
                <a:gd name="T39" fmla="*/ 99 h 1466"/>
                <a:gd name="T40" fmla="*/ 1928 w 2022"/>
                <a:gd name="T41" fmla="*/ 203 h 1466"/>
                <a:gd name="T42" fmla="*/ 1928 w 2022"/>
                <a:gd name="T43" fmla="*/ 203 h 1466"/>
                <a:gd name="T44" fmla="*/ 1928 w 2022"/>
                <a:gd name="T45" fmla="*/ 68 h 1466"/>
                <a:gd name="T46" fmla="*/ 1487 w 2022"/>
                <a:gd name="T47" fmla="*/ 0 h 1466"/>
                <a:gd name="T48" fmla="*/ 1390 w 2022"/>
                <a:gd name="T49" fmla="*/ 6 h 1466"/>
                <a:gd name="T50" fmla="*/ 1011 w 2022"/>
                <a:gd name="T51" fmla="*/ 177 h 1466"/>
                <a:gd name="T52" fmla="*/ 632 w 2022"/>
                <a:gd name="T53" fmla="*/ 6 h 1466"/>
                <a:gd name="T54" fmla="*/ 534 w 2022"/>
                <a:gd name="T55" fmla="*/ 0 h 1466"/>
                <a:gd name="T56" fmla="*/ 94 w 2022"/>
                <a:gd name="T57" fmla="*/ 68 h 1466"/>
                <a:gd name="T58" fmla="*/ 94 w 2022"/>
                <a:gd name="T59" fmla="*/ 203 h 1466"/>
                <a:gd name="T60" fmla="*/ 0 w 2022"/>
                <a:gd name="T61" fmla="*/ 227 h 1466"/>
                <a:gd name="T62" fmla="*/ 0 w 2022"/>
                <a:gd name="T63" fmla="*/ 1466 h 1466"/>
                <a:gd name="T64" fmla="*/ 467 w 2022"/>
                <a:gd name="T65" fmla="*/ 1335 h 1466"/>
                <a:gd name="T66" fmla="*/ 905 w 2022"/>
                <a:gd name="T67" fmla="*/ 1412 h 1466"/>
                <a:gd name="T68" fmla="*/ 905 w 2022"/>
                <a:gd name="T69" fmla="*/ 1466 h 1466"/>
                <a:gd name="T70" fmla="*/ 1116 w 2022"/>
                <a:gd name="T71" fmla="*/ 1466 h 1466"/>
                <a:gd name="T72" fmla="*/ 1116 w 2022"/>
                <a:gd name="T73" fmla="*/ 1412 h 1466"/>
                <a:gd name="T74" fmla="*/ 1555 w 2022"/>
                <a:gd name="T75" fmla="*/ 1335 h 1466"/>
                <a:gd name="T76" fmla="*/ 2022 w 2022"/>
                <a:gd name="T77" fmla="*/ 1466 h 1466"/>
                <a:gd name="T78" fmla="*/ 2022 w 2022"/>
                <a:gd name="T79" fmla="*/ 227 h 1466"/>
                <a:gd name="T80" fmla="*/ 1928 w 2022"/>
                <a:gd name="T81" fmla="*/ 203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2" h="1466">
                  <a:moveTo>
                    <a:pt x="1034" y="210"/>
                  </a:moveTo>
                  <a:lnTo>
                    <a:pt x="1034" y="210"/>
                  </a:lnTo>
                  <a:cubicBezTo>
                    <a:pt x="1077" y="175"/>
                    <a:pt x="1220" y="68"/>
                    <a:pt x="1395" y="46"/>
                  </a:cubicBezTo>
                  <a:cubicBezTo>
                    <a:pt x="1423" y="42"/>
                    <a:pt x="1454" y="40"/>
                    <a:pt x="1487" y="40"/>
                  </a:cubicBezTo>
                  <a:cubicBezTo>
                    <a:pt x="1645" y="40"/>
                    <a:pt x="1820" y="81"/>
                    <a:pt x="1888" y="99"/>
                  </a:cubicBezTo>
                  <a:lnTo>
                    <a:pt x="1888" y="1249"/>
                  </a:lnTo>
                  <a:cubicBezTo>
                    <a:pt x="1803" y="1218"/>
                    <a:pt x="1631" y="1161"/>
                    <a:pt x="1467" y="1137"/>
                  </a:cubicBezTo>
                  <a:cubicBezTo>
                    <a:pt x="1445" y="1134"/>
                    <a:pt x="1421" y="1132"/>
                    <a:pt x="1397" y="1132"/>
                  </a:cubicBezTo>
                  <a:cubicBezTo>
                    <a:pt x="1252" y="1132"/>
                    <a:pt x="1112" y="1192"/>
                    <a:pt x="1034" y="1232"/>
                  </a:cubicBezTo>
                  <a:lnTo>
                    <a:pt x="1034" y="210"/>
                  </a:lnTo>
                  <a:close/>
                  <a:moveTo>
                    <a:pt x="134" y="99"/>
                  </a:moveTo>
                  <a:lnTo>
                    <a:pt x="134" y="99"/>
                  </a:lnTo>
                  <a:cubicBezTo>
                    <a:pt x="201" y="81"/>
                    <a:pt x="376" y="40"/>
                    <a:pt x="534" y="40"/>
                  </a:cubicBezTo>
                  <a:cubicBezTo>
                    <a:pt x="568" y="40"/>
                    <a:pt x="599" y="42"/>
                    <a:pt x="626" y="46"/>
                  </a:cubicBezTo>
                  <a:cubicBezTo>
                    <a:pt x="802" y="68"/>
                    <a:pt x="945" y="175"/>
                    <a:pt x="988" y="210"/>
                  </a:cubicBezTo>
                  <a:lnTo>
                    <a:pt x="988" y="1232"/>
                  </a:lnTo>
                  <a:cubicBezTo>
                    <a:pt x="910" y="1192"/>
                    <a:pt x="770" y="1132"/>
                    <a:pt x="625" y="1132"/>
                  </a:cubicBezTo>
                  <a:cubicBezTo>
                    <a:pt x="601" y="1132"/>
                    <a:pt x="577" y="1134"/>
                    <a:pt x="555" y="1137"/>
                  </a:cubicBezTo>
                  <a:cubicBezTo>
                    <a:pt x="391" y="1161"/>
                    <a:pt x="219" y="1218"/>
                    <a:pt x="134" y="1249"/>
                  </a:cubicBezTo>
                  <a:lnTo>
                    <a:pt x="134" y="99"/>
                  </a:lnTo>
                  <a:close/>
                  <a:moveTo>
                    <a:pt x="1928" y="203"/>
                  </a:moveTo>
                  <a:lnTo>
                    <a:pt x="1928" y="203"/>
                  </a:lnTo>
                  <a:lnTo>
                    <a:pt x="1928" y="68"/>
                  </a:lnTo>
                  <a:cubicBezTo>
                    <a:pt x="1928" y="68"/>
                    <a:pt x="1696" y="0"/>
                    <a:pt x="1487" y="0"/>
                  </a:cubicBezTo>
                  <a:cubicBezTo>
                    <a:pt x="1454" y="0"/>
                    <a:pt x="1421" y="2"/>
                    <a:pt x="1390" y="6"/>
                  </a:cubicBezTo>
                  <a:cubicBezTo>
                    <a:pt x="1207" y="30"/>
                    <a:pt x="1059" y="138"/>
                    <a:pt x="1011" y="177"/>
                  </a:cubicBezTo>
                  <a:cubicBezTo>
                    <a:pt x="963" y="138"/>
                    <a:pt x="815" y="30"/>
                    <a:pt x="632" y="6"/>
                  </a:cubicBezTo>
                  <a:cubicBezTo>
                    <a:pt x="601" y="2"/>
                    <a:pt x="568" y="0"/>
                    <a:pt x="534" y="0"/>
                  </a:cubicBezTo>
                  <a:cubicBezTo>
                    <a:pt x="326" y="0"/>
                    <a:pt x="94" y="68"/>
                    <a:pt x="94" y="68"/>
                  </a:cubicBezTo>
                  <a:lnTo>
                    <a:pt x="94" y="203"/>
                  </a:lnTo>
                  <a:cubicBezTo>
                    <a:pt x="36" y="216"/>
                    <a:pt x="0" y="227"/>
                    <a:pt x="0" y="227"/>
                  </a:cubicBezTo>
                  <a:lnTo>
                    <a:pt x="0" y="1466"/>
                  </a:lnTo>
                  <a:cubicBezTo>
                    <a:pt x="0" y="1466"/>
                    <a:pt x="243" y="1368"/>
                    <a:pt x="467" y="1335"/>
                  </a:cubicBezTo>
                  <a:cubicBezTo>
                    <a:pt x="605" y="1315"/>
                    <a:pt x="787" y="1368"/>
                    <a:pt x="905" y="1412"/>
                  </a:cubicBezTo>
                  <a:lnTo>
                    <a:pt x="905" y="1466"/>
                  </a:lnTo>
                  <a:lnTo>
                    <a:pt x="1116" y="1466"/>
                  </a:lnTo>
                  <a:lnTo>
                    <a:pt x="1116" y="1412"/>
                  </a:lnTo>
                  <a:cubicBezTo>
                    <a:pt x="1235" y="1368"/>
                    <a:pt x="1417" y="1315"/>
                    <a:pt x="1555" y="1335"/>
                  </a:cubicBezTo>
                  <a:cubicBezTo>
                    <a:pt x="1779" y="1368"/>
                    <a:pt x="2022" y="1466"/>
                    <a:pt x="2022" y="1466"/>
                  </a:cubicBezTo>
                  <a:lnTo>
                    <a:pt x="2022" y="227"/>
                  </a:lnTo>
                  <a:cubicBezTo>
                    <a:pt x="2022" y="227"/>
                    <a:pt x="1986" y="216"/>
                    <a:pt x="1928" y="2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9"/>
            <p:cNvSpPr>
              <a:spLocks noEditPoints="1"/>
            </p:cNvSpPr>
            <p:nvPr/>
          </p:nvSpPr>
          <p:spPr bwMode="auto">
            <a:xfrm>
              <a:off x="762558" y="-591931"/>
              <a:ext cx="1135300" cy="1451430"/>
            </a:xfrm>
            <a:custGeom>
              <a:avLst/>
              <a:gdLst>
                <a:gd name="T0" fmla="*/ 449 w 1637"/>
                <a:gd name="T1" fmla="*/ 1301 h 2083"/>
                <a:gd name="T2" fmla="*/ 449 w 1637"/>
                <a:gd name="T3" fmla="*/ 1301 h 2083"/>
                <a:gd name="T4" fmla="*/ 350 w 1637"/>
                <a:gd name="T5" fmla="*/ 1276 h 2083"/>
                <a:gd name="T6" fmla="*/ 240 w 1637"/>
                <a:gd name="T7" fmla="*/ 1150 h 2083"/>
                <a:gd name="T8" fmla="*/ 273 w 1637"/>
                <a:gd name="T9" fmla="*/ 841 h 2083"/>
                <a:gd name="T10" fmla="*/ 770 w 1637"/>
                <a:gd name="T11" fmla="*/ 1055 h 2083"/>
                <a:gd name="T12" fmla="*/ 449 w 1637"/>
                <a:gd name="T13" fmla="*/ 1301 h 2083"/>
                <a:gd name="T14" fmla="*/ 1500 w 1637"/>
                <a:gd name="T15" fmla="*/ 1781 h 2083"/>
                <a:gd name="T16" fmla="*/ 1500 w 1637"/>
                <a:gd name="T17" fmla="*/ 1781 h 2083"/>
                <a:gd name="T18" fmla="*/ 1590 w 1637"/>
                <a:gd name="T19" fmla="*/ 1670 h 2083"/>
                <a:gd name="T20" fmla="*/ 1278 w 1637"/>
                <a:gd name="T21" fmla="*/ 1604 h 2083"/>
                <a:gd name="T22" fmla="*/ 1403 w 1637"/>
                <a:gd name="T23" fmla="*/ 1057 h 2083"/>
                <a:gd name="T24" fmla="*/ 1031 w 1637"/>
                <a:gd name="T25" fmla="*/ 383 h 2083"/>
                <a:gd name="T26" fmla="*/ 931 w 1637"/>
                <a:gd name="T27" fmla="*/ 92 h 2083"/>
                <a:gd name="T28" fmla="*/ 480 w 1637"/>
                <a:gd name="T29" fmla="*/ 430 h 2083"/>
                <a:gd name="T30" fmla="*/ 0 w 1637"/>
                <a:gd name="T31" fmla="*/ 723 h 2083"/>
                <a:gd name="T32" fmla="*/ 236 w 1637"/>
                <a:gd name="T33" fmla="*/ 825 h 2083"/>
                <a:gd name="T34" fmla="*/ 202 w 1637"/>
                <a:gd name="T35" fmla="*/ 1162 h 2083"/>
                <a:gd name="T36" fmla="*/ 332 w 1637"/>
                <a:gd name="T37" fmla="*/ 1312 h 2083"/>
                <a:gd name="T38" fmla="*/ 449 w 1637"/>
                <a:gd name="T39" fmla="*/ 1341 h 2083"/>
                <a:gd name="T40" fmla="*/ 807 w 1637"/>
                <a:gd name="T41" fmla="*/ 1071 h 2083"/>
                <a:gd name="T42" fmla="*/ 1003 w 1637"/>
                <a:gd name="T43" fmla="*/ 1156 h 2083"/>
                <a:gd name="T44" fmla="*/ 950 w 1637"/>
                <a:gd name="T45" fmla="*/ 626 h 2083"/>
                <a:gd name="T46" fmla="*/ 1001 w 1637"/>
                <a:gd name="T47" fmla="*/ 495 h 2083"/>
                <a:gd name="T48" fmla="*/ 1297 w 1637"/>
                <a:gd name="T49" fmla="*/ 1060 h 2083"/>
                <a:gd name="T50" fmla="*/ 1215 w 1637"/>
                <a:gd name="T51" fmla="*/ 1499 h 2083"/>
                <a:gd name="T52" fmla="*/ 1166 w 1637"/>
                <a:gd name="T53" fmla="*/ 1581 h 2083"/>
                <a:gd name="T54" fmla="*/ 920 w 1637"/>
                <a:gd name="T55" fmla="*/ 1530 h 2083"/>
                <a:gd name="T56" fmla="*/ 549 w 1637"/>
                <a:gd name="T57" fmla="*/ 1946 h 2083"/>
                <a:gd name="T58" fmla="*/ 1255 w 1637"/>
                <a:gd name="T59" fmla="*/ 2083 h 2083"/>
                <a:gd name="T60" fmla="*/ 1637 w 1637"/>
                <a:gd name="T61" fmla="*/ 1806 h 2083"/>
                <a:gd name="T62" fmla="*/ 1500 w 1637"/>
                <a:gd name="T63" fmla="*/ 1781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37" h="2083">
                  <a:moveTo>
                    <a:pt x="449" y="1301"/>
                  </a:moveTo>
                  <a:lnTo>
                    <a:pt x="449" y="1301"/>
                  </a:lnTo>
                  <a:cubicBezTo>
                    <a:pt x="416" y="1301"/>
                    <a:pt x="383" y="1292"/>
                    <a:pt x="350" y="1276"/>
                  </a:cubicBezTo>
                  <a:cubicBezTo>
                    <a:pt x="295" y="1248"/>
                    <a:pt x="258" y="1206"/>
                    <a:pt x="240" y="1150"/>
                  </a:cubicBezTo>
                  <a:cubicBezTo>
                    <a:pt x="207" y="1047"/>
                    <a:pt x="243" y="919"/>
                    <a:pt x="273" y="841"/>
                  </a:cubicBezTo>
                  <a:lnTo>
                    <a:pt x="770" y="1055"/>
                  </a:lnTo>
                  <a:cubicBezTo>
                    <a:pt x="719" y="1137"/>
                    <a:pt x="599" y="1301"/>
                    <a:pt x="449" y="1301"/>
                  </a:cubicBezTo>
                  <a:close/>
                  <a:moveTo>
                    <a:pt x="1500" y="1781"/>
                  </a:moveTo>
                  <a:lnTo>
                    <a:pt x="1500" y="1781"/>
                  </a:lnTo>
                  <a:lnTo>
                    <a:pt x="1590" y="1670"/>
                  </a:lnTo>
                  <a:lnTo>
                    <a:pt x="1278" y="1604"/>
                  </a:lnTo>
                  <a:cubicBezTo>
                    <a:pt x="1340" y="1504"/>
                    <a:pt x="1412" y="1329"/>
                    <a:pt x="1403" y="1057"/>
                  </a:cubicBezTo>
                  <a:cubicBezTo>
                    <a:pt x="1392" y="672"/>
                    <a:pt x="1130" y="453"/>
                    <a:pt x="1031" y="383"/>
                  </a:cubicBezTo>
                  <a:cubicBezTo>
                    <a:pt x="1053" y="263"/>
                    <a:pt x="1046" y="135"/>
                    <a:pt x="931" y="92"/>
                  </a:cubicBezTo>
                  <a:cubicBezTo>
                    <a:pt x="680" y="0"/>
                    <a:pt x="480" y="430"/>
                    <a:pt x="480" y="430"/>
                  </a:cubicBezTo>
                  <a:cubicBezTo>
                    <a:pt x="480" y="430"/>
                    <a:pt x="113" y="340"/>
                    <a:pt x="0" y="723"/>
                  </a:cubicBezTo>
                  <a:lnTo>
                    <a:pt x="236" y="825"/>
                  </a:lnTo>
                  <a:cubicBezTo>
                    <a:pt x="204" y="908"/>
                    <a:pt x="164" y="1046"/>
                    <a:pt x="202" y="1162"/>
                  </a:cubicBezTo>
                  <a:cubicBezTo>
                    <a:pt x="223" y="1229"/>
                    <a:pt x="267" y="1279"/>
                    <a:pt x="332" y="1312"/>
                  </a:cubicBezTo>
                  <a:cubicBezTo>
                    <a:pt x="370" y="1331"/>
                    <a:pt x="410" y="1341"/>
                    <a:pt x="449" y="1341"/>
                  </a:cubicBezTo>
                  <a:cubicBezTo>
                    <a:pt x="623" y="1341"/>
                    <a:pt x="755" y="1157"/>
                    <a:pt x="807" y="1071"/>
                  </a:cubicBezTo>
                  <a:lnTo>
                    <a:pt x="1003" y="1156"/>
                  </a:lnTo>
                  <a:cubicBezTo>
                    <a:pt x="1003" y="1156"/>
                    <a:pt x="1247" y="846"/>
                    <a:pt x="950" y="626"/>
                  </a:cubicBezTo>
                  <a:cubicBezTo>
                    <a:pt x="950" y="626"/>
                    <a:pt x="977" y="571"/>
                    <a:pt x="1001" y="495"/>
                  </a:cubicBezTo>
                  <a:cubicBezTo>
                    <a:pt x="1101" y="574"/>
                    <a:pt x="1288" y="762"/>
                    <a:pt x="1297" y="1060"/>
                  </a:cubicBezTo>
                  <a:cubicBezTo>
                    <a:pt x="1303" y="1273"/>
                    <a:pt x="1256" y="1416"/>
                    <a:pt x="1215" y="1499"/>
                  </a:cubicBezTo>
                  <a:cubicBezTo>
                    <a:pt x="1198" y="1534"/>
                    <a:pt x="1181" y="1561"/>
                    <a:pt x="1166" y="1581"/>
                  </a:cubicBezTo>
                  <a:lnTo>
                    <a:pt x="920" y="1530"/>
                  </a:lnTo>
                  <a:lnTo>
                    <a:pt x="549" y="1946"/>
                  </a:lnTo>
                  <a:lnTo>
                    <a:pt x="1255" y="2083"/>
                  </a:lnTo>
                  <a:lnTo>
                    <a:pt x="1637" y="1806"/>
                  </a:lnTo>
                  <a:lnTo>
                    <a:pt x="1500" y="17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10" name="组 109"/>
            <p:cNvGrpSpPr/>
            <p:nvPr userDrawn="1"/>
          </p:nvGrpSpPr>
          <p:grpSpPr>
            <a:xfrm rot="1396810">
              <a:off x="2252865" y="298538"/>
              <a:ext cx="337162" cy="1815987"/>
              <a:chOff x="6099175" y="2627313"/>
              <a:chExt cx="411163" cy="2214563"/>
            </a:xfrm>
            <a:grpFill/>
          </p:grpSpPr>
          <p:sp>
            <p:nvSpPr>
              <p:cNvPr id="135" name="Freeform 13"/>
              <p:cNvSpPr>
                <a:spLocks noEditPoints="1"/>
              </p:cNvSpPr>
              <p:nvPr/>
            </p:nvSpPr>
            <p:spPr bwMode="auto">
              <a:xfrm>
                <a:off x="6130131" y="3048001"/>
                <a:ext cx="349250" cy="1258888"/>
              </a:xfrm>
              <a:custGeom>
                <a:avLst/>
                <a:gdLst>
                  <a:gd name="T0" fmla="*/ 137 w 367"/>
                  <a:gd name="T1" fmla="*/ 40 h 1313"/>
                  <a:gd name="T2" fmla="*/ 137 w 367"/>
                  <a:gd name="T3" fmla="*/ 40 h 1313"/>
                  <a:gd name="T4" fmla="*/ 230 w 367"/>
                  <a:gd name="T5" fmla="*/ 40 h 1313"/>
                  <a:gd name="T6" fmla="*/ 230 w 367"/>
                  <a:gd name="T7" fmla="*/ 1273 h 1313"/>
                  <a:gd name="T8" fmla="*/ 137 w 367"/>
                  <a:gd name="T9" fmla="*/ 1273 h 1313"/>
                  <a:gd name="T10" fmla="*/ 137 w 367"/>
                  <a:gd name="T11" fmla="*/ 40 h 1313"/>
                  <a:gd name="T12" fmla="*/ 97 w 367"/>
                  <a:gd name="T13" fmla="*/ 1273 h 1313"/>
                  <a:gd name="T14" fmla="*/ 97 w 367"/>
                  <a:gd name="T15" fmla="*/ 1273 h 1313"/>
                  <a:gd name="T16" fmla="*/ 40 w 367"/>
                  <a:gd name="T17" fmla="*/ 1273 h 1313"/>
                  <a:gd name="T18" fmla="*/ 40 w 367"/>
                  <a:gd name="T19" fmla="*/ 40 h 1313"/>
                  <a:gd name="T20" fmla="*/ 97 w 367"/>
                  <a:gd name="T21" fmla="*/ 40 h 1313"/>
                  <a:gd name="T22" fmla="*/ 97 w 367"/>
                  <a:gd name="T23" fmla="*/ 1273 h 1313"/>
                  <a:gd name="T24" fmla="*/ 270 w 367"/>
                  <a:gd name="T25" fmla="*/ 40 h 1313"/>
                  <a:gd name="T26" fmla="*/ 270 w 367"/>
                  <a:gd name="T27" fmla="*/ 40 h 1313"/>
                  <a:gd name="T28" fmla="*/ 327 w 367"/>
                  <a:gd name="T29" fmla="*/ 40 h 1313"/>
                  <a:gd name="T30" fmla="*/ 327 w 367"/>
                  <a:gd name="T31" fmla="*/ 1273 h 1313"/>
                  <a:gd name="T32" fmla="*/ 270 w 367"/>
                  <a:gd name="T33" fmla="*/ 1273 h 1313"/>
                  <a:gd name="T34" fmla="*/ 270 w 367"/>
                  <a:gd name="T35" fmla="*/ 40 h 1313"/>
                  <a:gd name="T36" fmla="*/ 270 w 367"/>
                  <a:gd name="T37" fmla="*/ 1313 h 1313"/>
                  <a:gd name="T38" fmla="*/ 270 w 367"/>
                  <a:gd name="T39" fmla="*/ 1313 h 1313"/>
                  <a:gd name="T40" fmla="*/ 270 w 367"/>
                  <a:gd name="T41" fmla="*/ 1313 h 1313"/>
                  <a:gd name="T42" fmla="*/ 367 w 367"/>
                  <a:gd name="T43" fmla="*/ 1313 h 1313"/>
                  <a:gd name="T44" fmla="*/ 367 w 367"/>
                  <a:gd name="T45" fmla="*/ 0 h 1313"/>
                  <a:gd name="T46" fmla="*/ 0 w 367"/>
                  <a:gd name="T47" fmla="*/ 0 h 1313"/>
                  <a:gd name="T48" fmla="*/ 0 w 367"/>
                  <a:gd name="T49" fmla="*/ 1313 h 1313"/>
                  <a:gd name="T50" fmla="*/ 97 w 367"/>
                  <a:gd name="T51" fmla="*/ 1313 h 1313"/>
                  <a:gd name="T52" fmla="*/ 97 w 367"/>
                  <a:gd name="T53" fmla="*/ 1313 h 1313"/>
                  <a:gd name="T54" fmla="*/ 137 w 367"/>
                  <a:gd name="T55" fmla="*/ 1313 h 1313"/>
                  <a:gd name="T56" fmla="*/ 137 w 367"/>
                  <a:gd name="T57" fmla="*/ 1313 h 1313"/>
                  <a:gd name="T58" fmla="*/ 230 w 367"/>
                  <a:gd name="T59" fmla="*/ 1313 h 1313"/>
                  <a:gd name="T60" fmla="*/ 230 w 367"/>
                  <a:gd name="T61" fmla="*/ 1313 h 1313"/>
                  <a:gd name="T62" fmla="*/ 270 w 367"/>
                  <a:gd name="T63" fmla="*/ 1313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7" h="1313">
                    <a:moveTo>
                      <a:pt x="137" y="40"/>
                    </a:moveTo>
                    <a:lnTo>
                      <a:pt x="137" y="40"/>
                    </a:lnTo>
                    <a:lnTo>
                      <a:pt x="230" y="40"/>
                    </a:lnTo>
                    <a:lnTo>
                      <a:pt x="230" y="1273"/>
                    </a:lnTo>
                    <a:lnTo>
                      <a:pt x="137" y="1273"/>
                    </a:lnTo>
                    <a:lnTo>
                      <a:pt x="137" y="40"/>
                    </a:lnTo>
                    <a:close/>
                    <a:moveTo>
                      <a:pt x="97" y="1273"/>
                    </a:moveTo>
                    <a:lnTo>
                      <a:pt x="97" y="1273"/>
                    </a:lnTo>
                    <a:lnTo>
                      <a:pt x="40" y="1273"/>
                    </a:lnTo>
                    <a:lnTo>
                      <a:pt x="40" y="40"/>
                    </a:lnTo>
                    <a:lnTo>
                      <a:pt x="97" y="40"/>
                    </a:lnTo>
                    <a:lnTo>
                      <a:pt x="97" y="1273"/>
                    </a:lnTo>
                    <a:close/>
                    <a:moveTo>
                      <a:pt x="270" y="40"/>
                    </a:moveTo>
                    <a:lnTo>
                      <a:pt x="270" y="40"/>
                    </a:lnTo>
                    <a:lnTo>
                      <a:pt x="327" y="40"/>
                    </a:lnTo>
                    <a:lnTo>
                      <a:pt x="327" y="1273"/>
                    </a:lnTo>
                    <a:lnTo>
                      <a:pt x="270" y="1273"/>
                    </a:lnTo>
                    <a:lnTo>
                      <a:pt x="270" y="40"/>
                    </a:lnTo>
                    <a:close/>
                    <a:moveTo>
                      <a:pt x="270" y="1313"/>
                    </a:moveTo>
                    <a:lnTo>
                      <a:pt x="270" y="1313"/>
                    </a:lnTo>
                    <a:lnTo>
                      <a:pt x="270" y="1313"/>
                    </a:lnTo>
                    <a:lnTo>
                      <a:pt x="367" y="1313"/>
                    </a:lnTo>
                    <a:lnTo>
                      <a:pt x="367" y="0"/>
                    </a:lnTo>
                    <a:lnTo>
                      <a:pt x="0" y="0"/>
                    </a:lnTo>
                    <a:lnTo>
                      <a:pt x="0" y="1313"/>
                    </a:lnTo>
                    <a:lnTo>
                      <a:pt x="97" y="1313"/>
                    </a:lnTo>
                    <a:lnTo>
                      <a:pt x="97" y="1313"/>
                    </a:lnTo>
                    <a:lnTo>
                      <a:pt x="137" y="1313"/>
                    </a:lnTo>
                    <a:lnTo>
                      <a:pt x="137" y="1313"/>
                    </a:lnTo>
                    <a:lnTo>
                      <a:pt x="230" y="1313"/>
                    </a:lnTo>
                    <a:lnTo>
                      <a:pt x="230" y="1313"/>
                    </a:lnTo>
                    <a:lnTo>
                      <a:pt x="270" y="131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4"/>
              <p:cNvSpPr/>
              <p:nvPr/>
            </p:nvSpPr>
            <p:spPr bwMode="auto">
              <a:xfrm>
                <a:off x="6130131" y="2968626"/>
                <a:ext cx="349250" cy="63500"/>
              </a:xfrm>
              <a:custGeom>
                <a:avLst/>
                <a:gdLst>
                  <a:gd name="T0" fmla="*/ 367 w 367"/>
                  <a:gd name="T1" fmla="*/ 0 h 67"/>
                  <a:gd name="T2" fmla="*/ 367 w 367"/>
                  <a:gd name="T3" fmla="*/ 0 h 67"/>
                  <a:gd name="T4" fmla="*/ 0 w 367"/>
                  <a:gd name="T5" fmla="*/ 0 h 67"/>
                  <a:gd name="T6" fmla="*/ 0 w 367"/>
                  <a:gd name="T7" fmla="*/ 67 h 67"/>
                  <a:gd name="T8" fmla="*/ 367 w 367"/>
                  <a:gd name="T9" fmla="*/ 67 h 67"/>
                  <a:gd name="T10" fmla="*/ 367 w 367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" h="67">
                    <a:moveTo>
                      <a:pt x="367" y="0"/>
                    </a:moveTo>
                    <a:lnTo>
                      <a:pt x="367" y="0"/>
                    </a:lnTo>
                    <a:lnTo>
                      <a:pt x="0" y="0"/>
                    </a:lnTo>
                    <a:lnTo>
                      <a:pt x="0" y="67"/>
                    </a:lnTo>
                    <a:lnTo>
                      <a:pt x="367" y="67"/>
                    </a:lnTo>
                    <a:lnTo>
                      <a:pt x="3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5"/>
              <p:cNvSpPr/>
              <p:nvPr/>
            </p:nvSpPr>
            <p:spPr bwMode="auto">
              <a:xfrm>
                <a:off x="6099175" y="2627313"/>
                <a:ext cx="411163" cy="325438"/>
              </a:xfrm>
              <a:custGeom>
                <a:avLst/>
                <a:gdLst>
                  <a:gd name="T0" fmla="*/ 399 w 430"/>
                  <a:gd name="T1" fmla="*/ 340 h 340"/>
                  <a:gd name="T2" fmla="*/ 399 w 430"/>
                  <a:gd name="T3" fmla="*/ 340 h 340"/>
                  <a:gd name="T4" fmla="*/ 215 w 430"/>
                  <a:gd name="T5" fmla="*/ 0 h 340"/>
                  <a:gd name="T6" fmla="*/ 32 w 430"/>
                  <a:gd name="T7" fmla="*/ 340 h 340"/>
                  <a:gd name="T8" fmla="*/ 399 w 430"/>
                  <a:gd name="T9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340">
                    <a:moveTo>
                      <a:pt x="399" y="340"/>
                    </a:moveTo>
                    <a:lnTo>
                      <a:pt x="399" y="340"/>
                    </a:lnTo>
                    <a:cubicBezTo>
                      <a:pt x="399" y="340"/>
                      <a:pt x="430" y="0"/>
                      <a:pt x="215" y="0"/>
                    </a:cubicBezTo>
                    <a:cubicBezTo>
                      <a:pt x="0" y="0"/>
                      <a:pt x="32" y="340"/>
                      <a:pt x="32" y="340"/>
                    </a:cubicBezTo>
                    <a:lnTo>
                      <a:pt x="399" y="3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7"/>
              <p:cNvSpPr>
                <a:spLocks noEditPoints="1"/>
              </p:cNvSpPr>
              <p:nvPr/>
            </p:nvSpPr>
            <p:spPr bwMode="auto">
              <a:xfrm>
                <a:off x="6128544" y="4310063"/>
                <a:ext cx="352425" cy="531813"/>
              </a:xfrm>
              <a:custGeom>
                <a:avLst/>
                <a:gdLst>
                  <a:gd name="T0" fmla="*/ 214 w 369"/>
                  <a:gd name="T1" fmla="*/ 338 h 554"/>
                  <a:gd name="T2" fmla="*/ 214 w 369"/>
                  <a:gd name="T3" fmla="*/ 338 h 554"/>
                  <a:gd name="T4" fmla="*/ 155 w 369"/>
                  <a:gd name="T5" fmla="*/ 338 h 554"/>
                  <a:gd name="T6" fmla="*/ 56 w 369"/>
                  <a:gd name="T7" fmla="*/ 40 h 554"/>
                  <a:gd name="T8" fmla="*/ 313 w 369"/>
                  <a:gd name="T9" fmla="*/ 40 h 554"/>
                  <a:gd name="T10" fmla="*/ 214 w 369"/>
                  <a:gd name="T11" fmla="*/ 338 h 554"/>
                  <a:gd name="T12" fmla="*/ 113 w 369"/>
                  <a:gd name="T13" fmla="*/ 338 h 554"/>
                  <a:gd name="T14" fmla="*/ 113 w 369"/>
                  <a:gd name="T15" fmla="*/ 338 h 554"/>
                  <a:gd name="T16" fmla="*/ 184 w 369"/>
                  <a:gd name="T17" fmla="*/ 554 h 554"/>
                  <a:gd name="T18" fmla="*/ 256 w 369"/>
                  <a:gd name="T19" fmla="*/ 338 h 554"/>
                  <a:gd name="T20" fmla="*/ 369 w 369"/>
                  <a:gd name="T21" fmla="*/ 0 h 554"/>
                  <a:gd name="T22" fmla="*/ 0 w 369"/>
                  <a:gd name="T23" fmla="*/ 0 h 554"/>
                  <a:gd name="T24" fmla="*/ 113 w 369"/>
                  <a:gd name="T25" fmla="*/ 338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554">
                    <a:moveTo>
                      <a:pt x="214" y="338"/>
                    </a:moveTo>
                    <a:lnTo>
                      <a:pt x="214" y="338"/>
                    </a:lnTo>
                    <a:lnTo>
                      <a:pt x="155" y="338"/>
                    </a:lnTo>
                    <a:lnTo>
                      <a:pt x="56" y="40"/>
                    </a:lnTo>
                    <a:lnTo>
                      <a:pt x="313" y="40"/>
                    </a:lnTo>
                    <a:lnTo>
                      <a:pt x="214" y="338"/>
                    </a:lnTo>
                    <a:close/>
                    <a:moveTo>
                      <a:pt x="113" y="338"/>
                    </a:moveTo>
                    <a:lnTo>
                      <a:pt x="113" y="338"/>
                    </a:lnTo>
                    <a:lnTo>
                      <a:pt x="184" y="554"/>
                    </a:lnTo>
                    <a:lnTo>
                      <a:pt x="256" y="338"/>
                    </a:lnTo>
                    <a:lnTo>
                      <a:pt x="369" y="0"/>
                    </a:lnTo>
                    <a:lnTo>
                      <a:pt x="0" y="0"/>
                    </a:lnTo>
                    <a:lnTo>
                      <a:pt x="113" y="3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11" name="Freeform 19"/>
            <p:cNvSpPr>
              <a:spLocks noEditPoints="1"/>
            </p:cNvSpPr>
            <p:nvPr/>
          </p:nvSpPr>
          <p:spPr bwMode="auto">
            <a:xfrm rot="1363540">
              <a:off x="1591477" y="2369237"/>
              <a:ext cx="1209819" cy="253100"/>
            </a:xfrm>
            <a:custGeom>
              <a:avLst/>
              <a:gdLst>
                <a:gd name="T0" fmla="*/ 2347 w 2387"/>
                <a:gd name="T1" fmla="*/ 458 h 498"/>
                <a:gd name="T2" fmla="*/ 40 w 2387"/>
                <a:gd name="T3" fmla="*/ 40 h 498"/>
                <a:gd name="T4" fmla="*/ 177 w 2387"/>
                <a:gd name="T5" fmla="*/ 298 h 498"/>
                <a:gd name="T6" fmla="*/ 217 w 2387"/>
                <a:gd name="T7" fmla="*/ 40 h 498"/>
                <a:gd name="T8" fmla="*/ 277 w 2387"/>
                <a:gd name="T9" fmla="*/ 159 h 498"/>
                <a:gd name="T10" fmla="*/ 317 w 2387"/>
                <a:gd name="T11" fmla="*/ 40 h 498"/>
                <a:gd name="T12" fmla="*/ 377 w 2387"/>
                <a:gd name="T13" fmla="*/ 159 h 498"/>
                <a:gd name="T14" fmla="*/ 417 w 2387"/>
                <a:gd name="T15" fmla="*/ 40 h 498"/>
                <a:gd name="T16" fmla="*/ 477 w 2387"/>
                <a:gd name="T17" fmla="*/ 159 h 498"/>
                <a:gd name="T18" fmla="*/ 517 w 2387"/>
                <a:gd name="T19" fmla="*/ 40 h 498"/>
                <a:gd name="T20" fmla="*/ 577 w 2387"/>
                <a:gd name="T21" fmla="*/ 159 h 498"/>
                <a:gd name="T22" fmla="*/ 617 w 2387"/>
                <a:gd name="T23" fmla="*/ 40 h 498"/>
                <a:gd name="T24" fmla="*/ 674 w 2387"/>
                <a:gd name="T25" fmla="*/ 298 h 498"/>
                <a:gd name="T26" fmla="*/ 714 w 2387"/>
                <a:gd name="T27" fmla="*/ 40 h 498"/>
                <a:gd name="T28" fmla="*/ 774 w 2387"/>
                <a:gd name="T29" fmla="*/ 159 h 498"/>
                <a:gd name="T30" fmla="*/ 814 w 2387"/>
                <a:gd name="T31" fmla="*/ 40 h 498"/>
                <a:gd name="T32" fmla="*/ 874 w 2387"/>
                <a:gd name="T33" fmla="*/ 159 h 498"/>
                <a:gd name="T34" fmla="*/ 914 w 2387"/>
                <a:gd name="T35" fmla="*/ 40 h 498"/>
                <a:gd name="T36" fmla="*/ 974 w 2387"/>
                <a:gd name="T37" fmla="*/ 159 h 498"/>
                <a:gd name="T38" fmla="*/ 1014 w 2387"/>
                <a:gd name="T39" fmla="*/ 40 h 498"/>
                <a:gd name="T40" fmla="*/ 1074 w 2387"/>
                <a:gd name="T41" fmla="*/ 159 h 498"/>
                <a:gd name="T42" fmla="*/ 1114 w 2387"/>
                <a:gd name="T43" fmla="*/ 40 h 498"/>
                <a:gd name="T44" fmla="*/ 1187 w 2387"/>
                <a:gd name="T45" fmla="*/ 298 h 498"/>
                <a:gd name="T46" fmla="*/ 1227 w 2387"/>
                <a:gd name="T47" fmla="*/ 40 h 498"/>
                <a:gd name="T48" fmla="*/ 1287 w 2387"/>
                <a:gd name="T49" fmla="*/ 159 h 498"/>
                <a:gd name="T50" fmla="*/ 1327 w 2387"/>
                <a:gd name="T51" fmla="*/ 40 h 498"/>
                <a:gd name="T52" fmla="*/ 1387 w 2387"/>
                <a:gd name="T53" fmla="*/ 159 h 498"/>
                <a:gd name="T54" fmla="*/ 1427 w 2387"/>
                <a:gd name="T55" fmla="*/ 40 h 498"/>
                <a:gd name="T56" fmla="*/ 1487 w 2387"/>
                <a:gd name="T57" fmla="*/ 159 h 498"/>
                <a:gd name="T58" fmla="*/ 1527 w 2387"/>
                <a:gd name="T59" fmla="*/ 40 h 498"/>
                <a:gd name="T60" fmla="*/ 1587 w 2387"/>
                <a:gd name="T61" fmla="*/ 159 h 498"/>
                <a:gd name="T62" fmla="*/ 1627 w 2387"/>
                <a:gd name="T63" fmla="*/ 40 h 498"/>
                <a:gd name="T64" fmla="*/ 1684 w 2387"/>
                <a:gd name="T65" fmla="*/ 298 h 498"/>
                <a:gd name="T66" fmla="*/ 1724 w 2387"/>
                <a:gd name="T67" fmla="*/ 40 h 498"/>
                <a:gd name="T68" fmla="*/ 1784 w 2387"/>
                <a:gd name="T69" fmla="*/ 159 h 498"/>
                <a:gd name="T70" fmla="*/ 1824 w 2387"/>
                <a:gd name="T71" fmla="*/ 40 h 498"/>
                <a:gd name="T72" fmla="*/ 1884 w 2387"/>
                <a:gd name="T73" fmla="*/ 159 h 498"/>
                <a:gd name="T74" fmla="*/ 1924 w 2387"/>
                <a:gd name="T75" fmla="*/ 40 h 498"/>
                <a:gd name="T76" fmla="*/ 1984 w 2387"/>
                <a:gd name="T77" fmla="*/ 159 h 498"/>
                <a:gd name="T78" fmla="*/ 2024 w 2387"/>
                <a:gd name="T79" fmla="*/ 40 h 498"/>
                <a:gd name="T80" fmla="*/ 2084 w 2387"/>
                <a:gd name="T81" fmla="*/ 159 h 498"/>
                <a:gd name="T82" fmla="*/ 2124 w 2387"/>
                <a:gd name="T83" fmla="*/ 40 h 498"/>
                <a:gd name="T84" fmla="*/ 2170 w 2387"/>
                <a:gd name="T85" fmla="*/ 298 h 498"/>
                <a:gd name="T86" fmla="*/ 2210 w 2387"/>
                <a:gd name="T87" fmla="*/ 40 h 498"/>
                <a:gd name="T88" fmla="*/ 2347 w 2387"/>
                <a:gd name="T89" fmla="*/ 458 h 498"/>
                <a:gd name="T90" fmla="*/ 0 w 2387"/>
                <a:gd name="T91" fmla="*/ 498 h 498"/>
                <a:gd name="T92" fmla="*/ 2387 w 2387"/>
                <a:gd name="T93" fmla="*/ 0 h 498"/>
                <a:gd name="T94" fmla="*/ 0 w 2387"/>
                <a:gd name="T9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7" h="498">
                  <a:moveTo>
                    <a:pt x="2347" y="458"/>
                  </a:moveTo>
                  <a:lnTo>
                    <a:pt x="2347" y="458"/>
                  </a:lnTo>
                  <a:lnTo>
                    <a:pt x="40" y="458"/>
                  </a:lnTo>
                  <a:lnTo>
                    <a:pt x="40" y="40"/>
                  </a:lnTo>
                  <a:lnTo>
                    <a:pt x="177" y="40"/>
                  </a:lnTo>
                  <a:lnTo>
                    <a:pt x="177" y="298"/>
                  </a:lnTo>
                  <a:lnTo>
                    <a:pt x="217" y="298"/>
                  </a:lnTo>
                  <a:lnTo>
                    <a:pt x="217" y="40"/>
                  </a:lnTo>
                  <a:lnTo>
                    <a:pt x="277" y="40"/>
                  </a:lnTo>
                  <a:lnTo>
                    <a:pt x="277" y="159"/>
                  </a:lnTo>
                  <a:lnTo>
                    <a:pt x="317" y="159"/>
                  </a:lnTo>
                  <a:lnTo>
                    <a:pt x="317" y="40"/>
                  </a:lnTo>
                  <a:lnTo>
                    <a:pt x="377" y="40"/>
                  </a:lnTo>
                  <a:lnTo>
                    <a:pt x="377" y="159"/>
                  </a:lnTo>
                  <a:lnTo>
                    <a:pt x="417" y="159"/>
                  </a:lnTo>
                  <a:lnTo>
                    <a:pt x="417" y="40"/>
                  </a:lnTo>
                  <a:lnTo>
                    <a:pt x="477" y="40"/>
                  </a:lnTo>
                  <a:lnTo>
                    <a:pt x="477" y="159"/>
                  </a:lnTo>
                  <a:lnTo>
                    <a:pt x="517" y="159"/>
                  </a:lnTo>
                  <a:lnTo>
                    <a:pt x="517" y="40"/>
                  </a:lnTo>
                  <a:lnTo>
                    <a:pt x="577" y="40"/>
                  </a:lnTo>
                  <a:lnTo>
                    <a:pt x="577" y="159"/>
                  </a:lnTo>
                  <a:lnTo>
                    <a:pt x="617" y="159"/>
                  </a:lnTo>
                  <a:lnTo>
                    <a:pt x="617" y="40"/>
                  </a:lnTo>
                  <a:lnTo>
                    <a:pt x="674" y="40"/>
                  </a:lnTo>
                  <a:lnTo>
                    <a:pt x="674" y="298"/>
                  </a:lnTo>
                  <a:lnTo>
                    <a:pt x="714" y="298"/>
                  </a:lnTo>
                  <a:lnTo>
                    <a:pt x="714" y="40"/>
                  </a:lnTo>
                  <a:lnTo>
                    <a:pt x="774" y="40"/>
                  </a:lnTo>
                  <a:lnTo>
                    <a:pt x="774" y="159"/>
                  </a:lnTo>
                  <a:lnTo>
                    <a:pt x="814" y="159"/>
                  </a:lnTo>
                  <a:lnTo>
                    <a:pt x="814" y="40"/>
                  </a:lnTo>
                  <a:lnTo>
                    <a:pt x="874" y="40"/>
                  </a:lnTo>
                  <a:lnTo>
                    <a:pt x="874" y="159"/>
                  </a:lnTo>
                  <a:lnTo>
                    <a:pt x="914" y="159"/>
                  </a:lnTo>
                  <a:lnTo>
                    <a:pt x="914" y="40"/>
                  </a:lnTo>
                  <a:lnTo>
                    <a:pt x="974" y="40"/>
                  </a:lnTo>
                  <a:lnTo>
                    <a:pt x="974" y="159"/>
                  </a:lnTo>
                  <a:lnTo>
                    <a:pt x="1014" y="159"/>
                  </a:lnTo>
                  <a:lnTo>
                    <a:pt x="1014" y="40"/>
                  </a:lnTo>
                  <a:lnTo>
                    <a:pt x="1074" y="40"/>
                  </a:lnTo>
                  <a:lnTo>
                    <a:pt x="1074" y="159"/>
                  </a:lnTo>
                  <a:lnTo>
                    <a:pt x="1114" y="159"/>
                  </a:lnTo>
                  <a:lnTo>
                    <a:pt x="1114" y="40"/>
                  </a:lnTo>
                  <a:lnTo>
                    <a:pt x="1187" y="40"/>
                  </a:lnTo>
                  <a:lnTo>
                    <a:pt x="1187" y="298"/>
                  </a:lnTo>
                  <a:lnTo>
                    <a:pt x="1227" y="298"/>
                  </a:lnTo>
                  <a:lnTo>
                    <a:pt x="1227" y="40"/>
                  </a:lnTo>
                  <a:lnTo>
                    <a:pt x="1287" y="40"/>
                  </a:lnTo>
                  <a:lnTo>
                    <a:pt x="1287" y="159"/>
                  </a:lnTo>
                  <a:lnTo>
                    <a:pt x="1327" y="159"/>
                  </a:lnTo>
                  <a:lnTo>
                    <a:pt x="1327" y="40"/>
                  </a:lnTo>
                  <a:lnTo>
                    <a:pt x="1387" y="40"/>
                  </a:lnTo>
                  <a:lnTo>
                    <a:pt x="1387" y="159"/>
                  </a:lnTo>
                  <a:lnTo>
                    <a:pt x="1427" y="159"/>
                  </a:lnTo>
                  <a:lnTo>
                    <a:pt x="1427" y="40"/>
                  </a:lnTo>
                  <a:lnTo>
                    <a:pt x="1487" y="40"/>
                  </a:lnTo>
                  <a:lnTo>
                    <a:pt x="1487" y="159"/>
                  </a:lnTo>
                  <a:lnTo>
                    <a:pt x="1527" y="159"/>
                  </a:lnTo>
                  <a:lnTo>
                    <a:pt x="1527" y="40"/>
                  </a:lnTo>
                  <a:lnTo>
                    <a:pt x="1587" y="40"/>
                  </a:lnTo>
                  <a:lnTo>
                    <a:pt x="1587" y="159"/>
                  </a:lnTo>
                  <a:lnTo>
                    <a:pt x="1627" y="159"/>
                  </a:lnTo>
                  <a:lnTo>
                    <a:pt x="1627" y="40"/>
                  </a:lnTo>
                  <a:lnTo>
                    <a:pt x="1684" y="40"/>
                  </a:lnTo>
                  <a:lnTo>
                    <a:pt x="1684" y="298"/>
                  </a:lnTo>
                  <a:lnTo>
                    <a:pt x="1724" y="298"/>
                  </a:lnTo>
                  <a:lnTo>
                    <a:pt x="1724" y="40"/>
                  </a:lnTo>
                  <a:lnTo>
                    <a:pt x="1784" y="40"/>
                  </a:lnTo>
                  <a:lnTo>
                    <a:pt x="1784" y="159"/>
                  </a:lnTo>
                  <a:lnTo>
                    <a:pt x="1824" y="159"/>
                  </a:lnTo>
                  <a:lnTo>
                    <a:pt x="1824" y="40"/>
                  </a:lnTo>
                  <a:lnTo>
                    <a:pt x="1884" y="40"/>
                  </a:lnTo>
                  <a:lnTo>
                    <a:pt x="1884" y="159"/>
                  </a:lnTo>
                  <a:lnTo>
                    <a:pt x="1924" y="159"/>
                  </a:lnTo>
                  <a:lnTo>
                    <a:pt x="1924" y="40"/>
                  </a:lnTo>
                  <a:lnTo>
                    <a:pt x="1984" y="40"/>
                  </a:lnTo>
                  <a:lnTo>
                    <a:pt x="1984" y="159"/>
                  </a:lnTo>
                  <a:lnTo>
                    <a:pt x="2024" y="159"/>
                  </a:lnTo>
                  <a:lnTo>
                    <a:pt x="2024" y="40"/>
                  </a:lnTo>
                  <a:lnTo>
                    <a:pt x="2084" y="40"/>
                  </a:lnTo>
                  <a:lnTo>
                    <a:pt x="2084" y="159"/>
                  </a:lnTo>
                  <a:lnTo>
                    <a:pt x="2124" y="159"/>
                  </a:lnTo>
                  <a:lnTo>
                    <a:pt x="2124" y="40"/>
                  </a:lnTo>
                  <a:lnTo>
                    <a:pt x="2170" y="40"/>
                  </a:lnTo>
                  <a:lnTo>
                    <a:pt x="2170" y="298"/>
                  </a:lnTo>
                  <a:lnTo>
                    <a:pt x="2210" y="298"/>
                  </a:lnTo>
                  <a:lnTo>
                    <a:pt x="2210" y="40"/>
                  </a:lnTo>
                  <a:lnTo>
                    <a:pt x="2347" y="40"/>
                  </a:lnTo>
                  <a:lnTo>
                    <a:pt x="2347" y="458"/>
                  </a:lnTo>
                  <a:close/>
                  <a:moveTo>
                    <a:pt x="0" y="498"/>
                  </a:moveTo>
                  <a:lnTo>
                    <a:pt x="0" y="498"/>
                  </a:lnTo>
                  <a:lnTo>
                    <a:pt x="2387" y="498"/>
                  </a:lnTo>
                  <a:lnTo>
                    <a:pt x="2387" y="0"/>
                  </a:lnTo>
                  <a:lnTo>
                    <a:pt x="0" y="0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0"/>
            <p:cNvSpPr/>
            <p:nvPr/>
          </p:nvSpPr>
          <p:spPr bwMode="auto">
            <a:xfrm rot="20253209">
              <a:off x="1412833" y="1062017"/>
              <a:ext cx="271863" cy="880837"/>
            </a:xfrm>
            <a:custGeom>
              <a:avLst/>
              <a:gdLst>
                <a:gd name="T0" fmla="*/ 772 w 831"/>
                <a:gd name="T1" fmla="*/ 279 h 2682"/>
                <a:gd name="T2" fmla="*/ 772 w 831"/>
                <a:gd name="T3" fmla="*/ 279 h 2682"/>
                <a:gd name="T4" fmla="*/ 772 w 831"/>
                <a:gd name="T5" fmla="*/ 0 h 2682"/>
                <a:gd name="T6" fmla="*/ 622 w 831"/>
                <a:gd name="T7" fmla="*/ 0 h 2682"/>
                <a:gd name="T8" fmla="*/ 622 w 831"/>
                <a:gd name="T9" fmla="*/ 279 h 2682"/>
                <a:gd name="T10" fmla="*/ 557 w 831"/>
                <a:gd name="T11" fmla="*/ 279 h 2682"/>
                <a:gd name="T12" fmla="*/ 557 w 831"/>
                <a:gd name="T13" fmla="*/ 900 h 2682"/>
                <a:gd name="T14" fmla="*/ 606 w 831"/>
                <a:gd name="T15" fmla="*/ 900 h 2682"/>
                <a:gd name="T16" fmla="*/ 102 w 831"/>
                <a:gd name="T17" fmla="*/ 2121 h 2682"/>
                <a:gd name="T18" fmla="*/ 130 w 831"/>
                <a:gd name="T19" fmla="*/ 2133 h 2682"/>
                <a:gd name="T20" fmla="*/ 40 w 831"/>
                <a:gd name="T21" fmla="*/ 2350 h 2682"/>
                <a:gd name="T22" fmla="*/ 62 w 831"/>
                <a:gd name="T23" fmla="*/ 2359 h 2682"/>
                <a:gd name="T24" fmla="*/ 0 w 831"/>
                <a:gd name="T25" fmla="*/ 2510 h 2682"/>
                <a:gd name="T26" fmla="*/ 24 w 831"/>
                <a:gd name="T27" fmla="*/ 2519 h 2682"/>
                <a:gd name="T28" fmla="*/ 86 w 831"/>
                <a:gd name="T29" fmla="*/ 2369 h 2682"/>
                <a:gd name="T30" fmla="*/ 108 w 831"/>
                <a:gd name="T31" fmla="*/ 2378 h 2682"/>
                <a:gd name="T32" fmla="*/ 198 w 831"/>
                <a:gd name="T33" fmla="*/ 2161 h 2682"/>
                <a:gd name="T34" fmla="*/ 226 w 831"/>
                <a:gd name="T35" fmla="*/ 2172 h 2682"/>
                <a:gd name="T36" fmla="*/ 630 w 831"/>
                <a:gd name="T37" fmla="*/ 1191 h 2682"/>
                <a:gd name="T38" fmla="*/ 630 w 831"/>
                <a:gd name="T39" fmla="*/ 2284 h 2682"/>
                <a:gd name="T40" fmla="*/ 660 w 831"/>
                <a:gd name="T41" fmla="*/ 2284 h 2682"/>
                <a:gd name="T42" fmla="*/ 660 w 831"/>
                <a:gd name="T43" fmla="*/ 2519 h 2682"/>
                <a:gd name="T44" fmla="*/ 684 w 831"/>
                <a:gd name="T45" fmla="*/ 2519 h 2682"/>
                <a:gd name="T46" fmla="*/ 684 w 831"/>
                <a:gd name="T47" fmla="*/ 2682 h 2682"/>
                <a:gd name="T48" fmla="*/ 710 w 831"/>
                <a:gd name="T49" fmla="*/ 2682 h 2682"/>
                <a:gd name="T50" fmla="*/ 710 w 831"/>
                <a:gd name="T51" fmla="*/ 2519 h 2682"/>
                <a:gd name="T52" fmla="*/ 734 w 831"/>
                <a:gd name="T53" fmla="*/ 2519 h 2682"/>
                <a:gd name="T54" fmla="*/ 734 w 831"/>
                <a:gd name="T55" fmla="*/ 2284 h 2682"/>
                <a:gd name="T56" fmla="*/ 764 w 831"/>
                <a:gd name="T57" fmla="*/ 2284 h 2682"/>
                <a:gd name="T58" fmla="*/ 764 w 831"/>
                <a:gd name="T59" fmla="*/ 900 h 2682"/>
                <a:gd name="T60" fmla="*/ 831 w 831"/>
                <a:gd name="T61" fmla="*/ 900 h 2682"/>
                <a:gd name="T62" fmla="*/ 831 w 831"/>
                <a:gd name="T63" fmla="*/ 279 h 2682"/>
                <a:gd name="T64" fmla="*/ 772 w 831"/>
                <a:gd name="T65" fmla="*/ 279 h 2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1" h="2682">
                  <a:moveTo>
                    <a:pt x="772" y="279"/>
                  </a:moveTo>
                  <a:lnTo>
                    <a:pt x="772" y="279"/>
                  </a:lnTo>
                  <a:lnTo>
                    <a:pt x="772" y="0"/>
                  </a:lnTo>
                  <a:lnTo>
                    <a:pt x="622" y="0"/>
                  </a:lnTo>
                  <a:lnTo>
                    <a:pt x="622" y="279"/>
                  </a:lnTo>
                  <a:lnTo>
                    <a:pt x="557" y="279"/>
                  </a:lnTo>
                  <a:lnTo>
                    <a:pt x="557" y="900"/>
                  </a:lnTo>
                  <a:lnTo>
                    <a:pt x="606" y="900"/>
                  </a:lnTo>
                  <a:lnTo>
                    <a:pt x="102" y="2121"/>
                  </a:lnTo>
                  <a:lnTo>
                    <a:pt x="130" y="2133"/>
                  </a:lnTo>
                  <a:lnTo>
                    <a:pt x="40" y="2350"/>
                  </a:lnTo>
                  <a:lnTo>
                    <a:pt x="62" y="2359"/>
                  </a:lnTo>
                  <a:lnTo>
                    <a:pt x="0" y="2510"/>
                  </a:lnTo>
                  <a:lnTo>
                    <a:pt x="24" y="2519"/>
                  </a:lnTo>
                  <a:lnTo>
                    <a:pt x="86" y="2369"/>
                  </a:lnTo>
                  <a:lnTo>
                    <a:pt x="108" y="2378"/>
                  </a:lnTo>
                  <a:lnTo>
                    <a:pt x="198" y="2161"/>
                  </a:lnTo>
                  <a:lnTo>
                    <a:pt x="226" y="2172"/>
                  </a:lnTo>
                  <a:lnTo>
                    <a:pt x="630" y="1191"/>
                  </a:lnTo>
                  <a:lnTo>
                    <a:pt x="630" y="2284"/>
                  </a:lnTo>
                  <a:lnTo>
                    <a:pt x="660" y="2284"/>
                  </a:lnTo>
                  <a:lnTo>
                    <a:pt x="660" y="2519"/>
                  </a:lnTo>
                  <a:lnTo>
                    <a:pt x="684" y="2519"/>
                  </a:lnTo>
                  <a:lnTo>
                    <a:pt x="684" y="2682"/>
                  </a:lnTo>
                  <a:lnTo>
                    <a:pt x="710" y="2682"/>
                  </a:lnTo>
                  <a:lnTo>
                    <a:pt x="710" y="2519"/>
                  </a:lnTo>
                  <a:lnTo>
                    <a:pt x="734" y="2519"/>
                  </a:lnTo>
                  <a:lnTo>
                    <a:pt x="734" y="2284"/>
                  </a:lnTo>
                  <a:lnTo>
                    <a:pt x="764" y="2284"/>
                  </a:lnTo>
                  <a:lnTo>
                    <a:pt x="764" y="900"/>
                  </a:lnTo>
                  <a:lnTo>
                    <a:pt x="831" y="900"/>
                  </a:lnTo>
                  <a:lnTo>
                    <a:pt x="831" y="279"/>
                  </a:lnTo>
                  <a:lnTo>
                    <a:pt x="772" y="2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13" name="组合 45"/>
            <p:cNvGrpSpPr/>
            <p:nvPr userDrawn="1"/>
          </p:nvGrpSpPr>
          <p:grpSpPr>
            <a:xfrm rot="2116298">
              <a:off x="2485156" y="1705025"/>
              <a:ext cx="722933" cy="629672"/>
              <a:chOff x="501650" y="3292475"/>
              <a:chExt cx="1735138" cy="1511300"/>
            </a:xfrm>
            <a:grpFill/>
          </p:grpSpPr>
          <p:sp>
            <p:nvSpPr>
              <p:cNvPr id="130" name="Freeform 5"/>
              <p:cNvSpPr/>
              <p:nvPr/>
            </p:nvSpPr>
            <p:spPr bwMode="auto">
              <a:xfrm>
                <a:off x="501650" y="3292475"/>
                <a:ext cx="1735138" cy="893762"/>
              </a:xfrm>
              <a:custGeom>
                <a:avLst/>
                <a:gdLst>
                  <a:gd name="T0" fmla="*/ 0 w 943"/>
                  <a:gd name="T1" fmla="*/ 242 h 484"/>
                  <a:gd name="T2" fmla="*/ 0 w 943"/>
                  <a:gd name="T3" fmla="*/ 242 h 484"/>
                  <a:gd name="T4" fmla="*/ 471 w 943"/>
                  <a:gd name="T5" fmla="*/ 484 h 484"/>
                  <a:gd name="T6" fmla="*/ 943 w 943"/>
                  <a:gd name="T7" fmla="*/ 242 h 484"/>
                  <a:gd name="T8" fmla="*/ 471 w 943"/>
                  <a:gd name="T9" fmla="*/ 0 h 484"/>
                  <a:gd name="T10" fmla="*/ 0 w 943"/>
                  <a:gd name="T11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3" h="484">
                    <a:moveTo>
                      <a:pt x="0" y="242"/>
                    </a:moveTo>
                    <a:lnTo>
                      <a:pt x="0" y="242"/>
                    </a:lnTo>
                    <a:lnTo>
                      <a:pt x="471" y="484"/>
                    </a:lnTo>
                    <a:lnTo>
                      <a:pt x="943" y="242"/>
                    </a:lnTo>
                    <a:lnTo>
                      <a:pt x="471" y="0"/>
                    </a:lnTo>
                    <a:lnTo>
                      <a:pt x="0" y="24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6"/>
              <p:cNvSpPr/>
              <p:nvPr/>
            </p:nvSpPr>
            <p:spPr bwMode="auto">
              <a:xfrm>
                <a:off x="728663" y="3959225"/>
                <a:ext cx="1285875" cy="758825"/>
              </a:xfrm>
              <a:custGeom>
                <a:avLst/>
                <a:gdLst>
                  <a:gd name="T0" fmla="*/ 349 w 699"/>
                  <a:gd name="T1" fmla="*/ 179 h 412"/>
                  <a:gd name="T2" fmla="*/ 349 w 699"/>
                  <a:gd name="T3" fmla="*/ 179 h 412"/>
                  <a:gd name="T4" fmla="*/ 0 w 699"/>
                  <a:gd name="T5" fmla="*/ 0 h 412"/>
                  <a:gd name="T6" fmla="*/ 0 w 699"/>
                  <a:gd name="T7" fmla="*/ 233 h 412"/>
                  <a:gd name="T8" fmla="*/ 349 w 699"/>
                  <a:gd name="T9" fmla="*/ 412 h 412"/>
                  <a:gd name="T10" fmla="*/ 699 w 699"/>
                  <a:gd name="T11" fmla="*/ 233 h 412"/>
                  <a:gd name="T12" fmla="*/ 699 w 699"/>
                  <a:gd name="T13" fmla="*/ 0 h 412"/>
                  <a:gd name="T14" fmla="*/ 349 w 699"/>
                  <a:gd name="T15" fmla="*/ 179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9" h="412">
                    <a:moveTo>
                      <a:pt x="349" y="179"/>
                    </a:moveTo>
                    <a:lnTo>
                      <a:pt x="349" y="179"/>
                    </a:lnTo>
                    <a:lnTo>
                      <a:pt x="0" y="0"/>
                    </a:lnTo>
                    <a:lnTo>
                      <a:pt x="0" y="233"/>
                    </a:lnTo>
                    <a:lnTo>
                      <a:pt x="349" y="412"/>
                    </a:lnTo>
                    <a:lnTo>
                      <a:pt x="699" y="233"/>
                    </a:lnTo>
                    <a:lnTo>
                      <a:pt x="699" y="0"/>
                    </a:lnTo>
                    <a:lnTo>
                      <a:pt x="349" y="1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7"/>
              <p:cNvSpPr/>
              <p:nvPr/>
            </p:nvSpPr>
            <p:spPr bwMode="auto">
              <a:xfrm>
                <a:off x="514350" y="4095750"/>
                <a:ext cx="68263" cy="708025"/>
              </a:xfrm>
              <a:custGeom>
                <a:avLst/>
                <a:gdLst>
                  <a:gd name="T0" fmla="*/ 0 w 37"/>
                  <a:gd name="T1" fmla="*/ 384 h 384"/>
                  <a:gd name="T2" fmla="*/ 0 w 37"/>
                  <a:gd name="T3" fmla="*/ 384 h 384"/>
                  <a:gd name="T4" fmla="*/ 37 w 37"/>
                  <a:gd name="T5" fmla="*/ 384 h 384"/>
                  <a:gd name="T6" fmla="*/ 37 w 37"/>
                  <a:gd name="T7" fmla="*/ 0 h 384"/>
                  <a:gd name="T8" fmla="*/ 0 w 37"/>
                  <a:gd name="T9" fmla="*/ 0 h 384"/>
                  <a:gd name="T10" fmla="*/ 0 w 37"/>
                  <a:gd name="T11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4">
                    <a:moveTo>
                      <a:pt x="0" y="384"/>
                    </a:moveTo>
                    <a:lnTo>
                      <a:pt x="0" y="384"/>
                    </a:lnTo>
                    <a:lnTo>
                      <a:pt x="37" y="384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38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8"/>
              <p:cNvSpPr/>
              <p:nvPr/>
            </p:nvSpPr>
            <p:spPr bwMode="auto">
              <a:xfrm>
                <a:off x="511175" y="3986212"/>
                <a:ext cx="74613" cy="76200"/>
              </a:xfrm>
              <a:custGeom>
                <a:avLst/>
                <a:gdLst>
                  <a:gd name="T0" fmla="*/ 41 w 41"/>
                  <a:gd name="T1" fmla="*/ 21 h 41"/>
                  <a:gd name="T2" fmla="*/ 41 w 41"/>
                  <a:gd name="T3" fmla="*/ 21 h 41"/>
                  <a:gd name="T4" fmla="*/ 20 w 41"/>
                  <a:gd name="T5" fmla="*/ 41 h 41"/>
                  <a:gd name="T6" fmla="*/ 0 w 41"/>
                  <a:gd name="T7" fmla="*/ 21 h 41"/>
                  <a:gd name="T8" fmla="*/ 20 w 41"/>
                  <a:gd name="T9" fmla="*/ 0 h 41"/>
                  <a:gd name="T10" fmla="*/ 41 w 41"/>
                  <a:gd name="T1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lnTo>
                      <a:pt x="41" y="21"/>
                    </a:lnTo>
                    <a:cubicBezTo>
                      <a:pt x="41" y="32"/>
                      <a:pt x="32" y="41"/>
                      <a:pt x="20" y="41"/>
                    </a:cubicBezTo>
                    <a:cubicBezTo>
                      <a:pt x="9" y="41"/>
                      <a:pt x="0" y="32"/>
                      <a:pt x="0" y="21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1" y="9"/>
                      <a:pt x="41" y="2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9"/>
              <p:cNvSpPr/>
              <p:nvPr/>
            </p:nvSpPr>
            <p:spPr bwMode="auto">
              <a:xfrm>
                <a:off x="541338" y="3738562"/>
                <a:ext cx="14288" cy="401637"/>
              </a:xfrm>
              <a:custGeom>
                <a:avLst/>
                <a:gdLst>
                  <a:gd name="T0" fmla="*/ 7 w 7"/>
                  <a:gd name="T1" fmla="*/ 217 h 217"/>
                  <a:gd name="T2" fmla="*/ 7 w 7"/>
                  <a:gd name="T3" fmla="*/ 217 h 217"/>
                  <a:gd name="T4" fmla="*/ 0 w 7"/>
                  <a:gd name="T5" fmla="*/ 217 h 217"/>
                  <a:gd name="T6" fmla="*/ 0 w 7"/>
                  <a:gd name="T7" fmla="*/ 0 h 217"/>
                  <a:gd name="T8" fmla="*/ 7 w 7"/>
                  <a:gd name="T9" fmla="*/ 0 h 217"/>
                  <a:gd name="T10" fmla="*/ 7 w 7"/>
                  <a:gd name="T11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17">
                    <a:moveTo>
                      <a:pt x="7" y="217"/>
                    </a:moveTo>
                    <a:lnTo>
                      <a:pt x="7" y="217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4" name="组合 46"/>
            <p:cNvGrpSpPr/>
            <p:nvPr userDrawn="1"/>
          </p:nvGrpSpPr>
          <p:grpSpPr>
            <a:xfrm rot="19680185">
              <a:off x="-263276" y="379440"/>
              <a:ext cx="920458" cy="709092"/>
              <a:chOff x="2486025" y="3619500"/>
              <a:chExt cx="1500188" cy="1155700"/>
            </a:xfrm>
            <a:grpFill/>
          </p:grpSpPr>
          <p:sp>
            <p:nvSpPr>
              <p:cNvPr id="128" name="Freeform 26"/>
              <p:cNvSpPr>
                <a:spLocks noEditPoints="1"/>
              </p:cNvSpPr>
              <p:nvPr/>
            </p:nvSpPr>
            <p:spPr bwMode="auto">
              <a:xfrm>
                <a:off x="2486025" y="3619500"/>
                <a:ext cx="1500188" cy="1155700"/>
              </a:xfrm>
              <a:custGeom>
                <a:avLst/>
                <a:gdLst>
                  <a:gd name="T0" fmla="*/ 408 w 815"/>
                  <a:gd name="T1" fmla="*/ 553 h 627"/>
                  <a:gd name="T2" fmla="*/ 408 w 815"/>
                  <a:gd name="T3" fmla="*/ 553 h 627"/>
                  <a:gd name="T4" fmla="*/ 207 w 815"/>
                  <a:gd name="T5" fmla="*/ 353 h 627"/>
                  <a:gd name="T6" fmla="*/ 408 w 815"/>
                  <a:gd name="T7" fmla="*/ 152 h 627"/>
                  <a:gd name="T8" fmla="*/ 608 w 815"/>
                  <a:gd name="T9" fmla="*/ 353 h 627"/>
                  <a:gd name="T10" fmla="*/ 408 w 815"/>
                  <a:gd name="T11" fmla="*/ 553 h 627"/>
                  <a:gd name="T12" fmla="*/ 156 w 815"/>
                  <a:gd name="T13" fmla="*/ 176 h 627"/>
                  <a:gd name="T14" fmla="*/ 156 w 815"/>
                  <a:gd name="T15" fmla="*/ 176 h 627"/>
                  <a:gd name="T16" fmla="*/ 54 w 815"/>
                  <a:gd name="T17" fmla="*/ 176 h 627"/>
                  <a:gd name="T18" fmla="*/ 54 w 815"/>
                  <a:gd name="T19" fmla="*/ 118 h 627"/>
                  <a:gd name="T20" fmla="*/ 156 w 815"/>
                  <a:gd name="T21" fmla="*/ 118 h 627"/>
                  <a:gd name="T22" fmla="*/ 156 w 815"/>
                  <a:gd name="T23" fmla="*/ 176 h 627"/>
                  <a:gd name="T24" fmla="*/ 601 w 815"/>
                  <a:gd name="T25" fmla="*/ 79 h 627"/>
                  <a:gd name="T26" fmla="*/ 601 w 815"/>
                  <a:gd name="T27" fmla="*/ 79 h 627"/>
                  <a:gd name="T28" fmla="*/ 530 w 815"/>
                  <a:gd name="T29" fmla="*/ 0 h 627"/>
                  <a:gd name="T30" fmla="*/ 285 w 815"/>
                  <a:gd name="T31" fmla="*/ 0 h 627"/>
                  <a:gd name="T32" fmla="*/ 214 w 815"/>
                  <a:gd name="T33" fmla="*/ 79 h 627"/>
                  <a:gd name="T34" fmla="*/ 0 w 815"/>
                  <a:gd name="T35" fmla="*/ 79 h 627"/>
                  <a:gd name="T36" fmla="*/ 0 w 815"/>
                  <a:gd name="T37" fmla="*/ 627 h 627"/>
                  <a:gd name="T38" fmla="*/ 815 w 815"/>
                  <a:gd name="T39" fmla="*/ 627 h 627"/>
                  <a:gd name="T40" fmla="*/ 815 w 815"/>
                  <a:gd name="T41" fmla="*/ 79 h 627"/>
                  <a:gd name="T42" fmla="*/ 601 w 815"/>
                  <a:gd name="T43" fmla="*/ 79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5" h="627">
                    <a:moveTo>
                      <a:pt x="408" y="553"/>
                    </a:moveTo>
                    <a:lnTo>
                      <a:pt x="408" y="553"/>
                    </a:lnTo>
                    <a:cubicBezTo>
                      <a:pt x="297" y="553"/>
                      <a:pt x="207" y="463"/>
                      <a:pt x="207" y="353"/>
                    </a:cubicBezTo>
                    <a:cubicBezTo>
                      <a:pt x="207" y="242"/>
                      <a:pt x="297" y="152"/>
                      <a:pt x="408" y="152"/>
                    </a:cubicBezTo>
                    <a:cubicBezTo>
                      <a:pt x="518" y="152"/>
                      <a:pt x="608" y="242"/>
                      <a:pt x="608" y="353"/>
                    </a:cubicBezTo>
                    <a:cubicBezTo>
                      <a:pt x="608" y="463"/>
                      <a:pt x="518" y="553"/>
                      <a:pt x="408" y="553"/>
                    </a:cubicBezTo>
                    <a:close/>
                    <a:moveTo>
                      <a:pt x="156" y="176"/>
                    </a:moveTo>
                    <a:lnTo>
                      <a:pt x="156" y="176"/>
                    </a:lnTo>
                    <a:lnTo>
                      <a:pt x="54" y="176"/>
                    </a:lnTo>
                    <a:lnTo>
                      <a:pt x="54" y="118"/>
                    </a:lnTo>
                    <a:lnTo>
                      <a:pt x="156" y="118"/>
                    </a:lnTo>
                    <a:lnTo>
                      <a:pt x="156" y="176"/>
                    </a:lnTo>
                    <a:close/>
                    <a:moveTo>
                      <a:pt x="601" y="79"/>
                    </a:moveTo>
                    <a:lnTo>
                      <a:pt x="601" y="79"/>
                    </a:lnTo>
                    <a:lnTo>
                      <a:pt x="530" y="0"/>
                    </a:lnTo>
                    <a:lnTo>
                      <a:pt x="285" y="0"/>
                    </a:lnTo>
                    <a:lnTo>
                      <a:pt x="214" y="79"/>
                    </a:lnTo>
                    <a:lnTo>
                      <a:pt x="0" y="79"/>
                    </a:lnTo>
                    <a:lnTo>
                      <a:pt x="0" y="627"/>
                    </a:lnTo>
                    <a:lnTo>
                      <a:pt x="815" y="627"/>
                    </a:lnTo>
                    <a:lnTo>
                      <a:pt x="815" y="79"/>
                    </a:lnTo>
                    <a:lnTo>
                      <a:pt x="601" y="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27"/>
              <p:cNvSpPr/>
              <p:nvPr/>
            </p:nvSpPr>
            <p:spPr bwMode="auto">
              <a:xfrm>
                <a:off x="2955925" y="3987800"/>
                <a:ext cx="560388" cy="565150"/>
              </a:xfrm>
              <a:custGeom>
                <a:avLst/>
                <a:gdLst>
                  <a:gd name="T0" fmla="*/ 153 w 305"/>
                  <a:gd name="T1" fmla="*/ 0 h 306"/>
                  <a:gd name="T2" fmla="*/ 153 w 305"/>
                  <a:gd name="T3" fmla="*/ 0 h 306"/>
                  <a:gd name="T4" fmla="*/ 0 w 305"/>
                  <a:gd name="T5" fmla="*/ 153 h 306"/>
                  <a:gd name="T6" fmla="*/ 153 w 305"/>
                  <a:gd name="T7" fmla="*/ 306 h 306"/>
                  <a:gd name="T8" fmla="*/ 305 w 305"/>
                  <a:gd name="T9" fmla="*/ 153 h 306"/>
                  <a:gd name="T10" fmla="*/ 153 w 305"/>
                  <a:gd name="T1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306">
                    <a:moveTo>
                      <a:pt x="153" y="0"/>
                    </a:moveTo>
                    <a:lnTo>
                      <a:pt x="153" y="0"/>
                    </a:lnTo>
                    <a:cubicBezTo>
                      <a:pt x="68" y="0"/>
                      <a:pt x="0" y="68"/>
                      <a:pt x="0" y="153"/>
                    </a:cubicBezTo>
                    <a:cubicBezTo>
                      <a:pt x="0" y="237"/>
                      <a:pt x="68" y="306"/>
                      <a:pt x="153" y="306"/>
                    </a:cubicBezTo>
                    <a:cubicBezTo>
                      <a:pt x="237" y="306"/>
                      <a:pt x="305" y="237"/>
                      <a:pt x="305" y="153"/>
                    </a:cubicBezTo>
                    <a:cubicBezTo>
                      <a:pt x="305" y="68"/>
                      <a:pt x="237" y="0"/>
                      <a:pt x="15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15" name="Freeform 29"/>
            <p:cNvSpPr>
              <a:spLocks noEditPoints="1"/>
            </p:cNvSpPr>
            <p:nvPr userDrawn="1"/>
          </p:nvSpPr>
          <p:spPr bwMode="auto">
            <a:xfrm>
              <a:off x="2014889" y="-672068"/>
              <a:ext cx="905329" cy="907255"/>
            </a:xfrm>
            <a:custGeom>
              <a:avLst/>
              <a:gdLst>
                <a:gd name="T0" fmla="*/ 578 w 811"/>
                <a:gd name="T1" fmla="*/ 436 h 811"/>
                <a:gd name="T2" fmla="*/ 578 w 811"/>
                <a:gd name="T3" fmla="*/ 436 h 811"/>
                <a:gd name="T4" fmla="*/ 531 w 811"/>
                <a:gd name="T5" fmla="*/ 269 h 811"/>
                <a:gd name="T6" fmla="*/ 698 w 811"/>
                <a:gd name="T7" fmla="*/ 222 h 811"/>
                <a:gd name="T8" fmla="*/ 745 w 811"/>
                <a:gd name="T9" fmla="*/ 389 h 811"/>
                <a:gd name="T10" fmla="*/ 578 w 811"/>
                <a:gd name="T11" fmla="*/ 436 h 811"/>
                <a:gd name="T12" fmla="*/ 656 w 811"/>
                <a:gd name="T13" fmla="*/ 663 h 811"/>
                <a:gd name="T14" fmla="*/ 656 w 811"/>
                <a:gd name="T15" fmla="*/ 663 h 811"/>
                <a:gd name="T16" fmla="*/ 489 w 811"/>
                <a:gd name="T17" fmla="*/ 710 h 811"/>
                <a:gd name="T18" fmla="*/ 441 w 811"/>
                <a:gd name="T19" fmla="*/ 543 h 811"/>
                <a:gd name="T20" fmla="*/ 609 w 811"/>
                <a:gd name="T21" fmla="*/ 495 h 811"/>
                <a:gd name="T22" fmla="*/ 656 w 811"/>
                <a:gd name="T23" fmla="*/ 663 h 811"/>
                <a:gd name="T24" fmla="*/ 366 w 811"/>
                <a:gd name="T25" fmla="*/ 405 h 811"/>
                <a:gd name="T26" fmla="*/ 366 w 811"/>
                <a:gd name="T27" fmla="*/ 405 h 811"/>
                <a:gd name="T28" fmla="*/ 405 w 811"/>
                <a:gd name="T29" fmla="*/ 366 h 811"/>
                <a:gd name="T30" fmla="*/ 444 w 811"/>
                <a:gd name="T31" fmla="*/ 405 h 811"/>
                <a:gd name="T32" fmla="*/ 405 w 811"/>
                <a:gd name="T33" fmla="*/ 444 h 811"/>
                <a:gd name="T34" fmla="*/ 366 w 811"/>
                <a:gd name="T35" fmla="*/ 405 h 811"/>
                <a:gd name="T36" fmla="*/ 369 w 811"/>
                <a:gd name="T37" fmla="*/ 663 h 811"/>
                <a:gd name="T38" fmla="*/ 369 w 811"/>
                <a:gd name="T39" fmla="*/ 663 h 811"/>
                <a:gd name="T40" fmla="*/ 201 w 811"/>
                <a:gd name="T41" fmla="*/ 710 h 811"/>
                <a:gd name="T42" fmla="*/ 154 w 811"/>
                <a:gd name="T43" fmla="*/ 543 h 811"/>
                <a:gd name="T44" fmla="*/ 321 w 811"/>
                <a:gd name="T45" fmla="*/ 495 h 811"/>
                <a:gd name="T46" fmla="*/ 369 w 811"/>
                <a:gd name="T47" fmla="*/ 663 h 811"/>
                <a:gd name="T48" fmla="*/ 112 w 811"/>
                <a:gd name="T49" fmla="*/ 436 h 811"/>
                <a:gd name="T50" fmla="*/ 112 w 811"/>
                <a:gd name="T51" fmla="*/ 436 h 811"/>
                <a:gd name="T52" fmla="*/ 65 w 811"/>
                <a:gd name="T53" fmla="*/ 269 h 811"/>
                <a:gd name="T54" fmla="*/ 232 w 811"/>
                <a:gd name="T55" fmla="*/ 222 h 811"/>
                <a:gd name="T56" fmla="*/ 280 w 811"/>
                <a:gd name="T57" fmla="*/ 389 h 811"/>
                <a:gd name="T58" fmla="*/ 112 w 811"/>
                <a:gd name="T59" fmla="*/ 436 h 811"/>
                <a:gd name="T60" fmla="*/ 298 w 811"/>
                <a:gd name="T61" fmla="*/ 100 h 811"/>
                <a:gd name="T62" fmla="*/ 298 w 811"/>
                <a:gd name="T63" fmla="*/ 100 h 811"/>
                <a:gd name="T64" fmla="*/ 465 w 811"/>
                <a:gd name="T65" fmla="*/ 52 h 811"/>
                <a:gd name="T66" fmla="*/ 513 w 811"/>
                <a:gd name="T67" fmla="*/ 220 h 811"/>
                <a:gd name="T68" fmla="*/ 345 w 811"/>
                <a:gd name="T69" fmla="*/ 267 h 811"/>
                <a:gd name="T70" fmla="*/ 298 w 811"/>
                <a:gd name="T71" fmla="*/ 100 h 811"/>
                <a:gd name="T72" fmla="*/ 405 w 811"/>
                <a:gd name="T73" fmla="*/ 0 h 811"/>
                <a:gd name="T74" fmla="*/ 405 w 811"/>
                <a:gd name="T75" fmla="*/ 0 h 811"/>
                <a:gd name="T76" fmla="*/ 0 w 811"/>
                <a:gd name="T77" fmla="*/ 405 h 811"/>
                <a:gd name="T78" fmla="*/ 405 w 811"/>
                <a:gd name="T79" fmla="*/ 811 h 811"/>
                <a:gd name="T80" fmla="*/ 811 w 811"/>
                <a:gd name="T81" fmla="*/ 405 h 811"/>
                <a:gd name="T82" fmla="*/ 405 w 811"/>
                <a:gd name="T83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1" h="811">
                  <a:moveTo>
                    <a:pt x="578" y="436"/>
                  </a:moveTo>
                  <a:lnTo>
                    <a:pt x="578" y="436"/>
                  </a:lnTo>
                  <a:cubicBezTo>
                    <a:pt x="519" y="403"/>
                    <a:pt x="497" y="329"/>
                    <a:pt x="531" y="269"/>
                  </a:cubicBezTo>
                  <a:cubicBezTo>
                    <a:pt x="564" y="210"/>
                    <a:pt x="638" y="188"/>
                    <a:pt x="698" y="222"/>
                  </a:cubicBezTo>
                  <a:cubicBezTo>
                    <a:pt x="757" y="255"/>
                    <a:pt x="778" y="329"/>
                    <a:pt x="745" y="389"/>
                  </a:cubicBezTo>
                  <a:cubicBezTo>
                    <a:pt x="712" y="448"/>
                    <a:pt x="637" y="469"/>
                    <a:pt x="578" y="436"/>
                  </a:cubicBezTo>
                  <a:close/>
                  <a:moveTo>
                    <a:pt x="656" y="663"/>
                  </a:moveTo>
                  <a:lnTo>
                    <a:pt x="656" y="663"/>
                  </a:lnTo>
                  <a:cubicBezTo>
                    <a:pt x="623" y="722"/>
                    <a:pt x="548" y="743"/>
                    <a:pt x="489" y="710"/>
                  </a:cubicBezTo>
                  <a:cubicBezTo>
                    <a:pt x="430" y="677"/>
                    <a:pt x="408" y="602"/>
                    <a:pt x="441" y="543"/>
                  </a:cubicBezTo>
                  <a:cubicBezTo>
                    <a:pt x="474" y="484"/>
                    <a:pt x="549" y="462"/>
                    <a:pt x="609" y="495"/>
                  </a:cubicBezTo>
                  <a:cubicBezTo>
                    <a:pt x="668" y="528"/>
                    <a:pt x="689" y="603"/>
                    <a:pt x="656" y="663"/>
                  </a:cubicBezTo>
                  <a:close/>
                  <a:moveTo>
                    <a:pt x="366" y="405"/>
                  </a:moveTo>
                  <a:lnTo>
                    <a:pt x="366" y="405"/>
                  </a:lnTo>
                  <a:cubicBezTo>
                    <a:pt x="366" y="384"/>
                    <a:pt x="384" y="366"/>
                    <a:pt x="405" y="366"/>
                  </a:cubicBezTo>
                  <a:cubicBezTo>
                    <a:pt x="427" y="366"/>
                    <a:pt x="444" y="384"/>
                    <a:pt x="444" y="405"/>
                  </a:cubicBezTo>
                  <a:cubicBezTo>
                    <a:pt x="444" y="427"/>
                    <a:pt x="427" y="444"/>
                    <a:pt x="405" y="444"/>
                  </a:cubicBezTo>
                  <a:cubicBezTo>
                    <a:pt x="384" y="444"/>
                    <a:pt x="366" y="427"/>
                    <a:pt x="366" y="405"/>
                  </a:cubicBezTo>
                  <a:close/>
                  <a:moveTo>
                    <a:pt x="369" y="663"/>
                  </a:moveTo>
                  <a:lnTo>
                    <a:pt x="369" y="663"/>
                  </a:lnTo>
                  <a:cubicBezTo>
                    <a:pt x="336" y="722"/>
                    <a:pt x="261" y="743"/>
                    <a:pt x="201" y="710"/>
                  </a:cubicBezTo>
                  <a:cubicBezTo>
                    <a:pt x="142" y="677"/>
                    <a:pt x="121" y="602"/>
                    <a:pt x="154" y="543"/>
                  </a:cubicBezTo>
                  <a:cubicBezTo>
                    <a:pt x="187" y="484"/>
                    <a:pt x="262" y="462"/>
                    <a:pt x="321" y="495"/>
                  </a:cubicBezTo>
                  <a:cubicBezTo>
                    <a:pt x="381" y="528"/>
                    <a:pt x="402" y="603"/>
                    <a:pt x="369" y="663"/>
                  </a:cubicBezTo>
                  <a:close/>
                  <a:moveTo>
                    <a:pt x="112" y="436"/>
                  </a:moveTo>
                  <a:lnTo>
                    <a:pt x="112" y="436"/>
                  </a:lnTo>
                  <a:cubicBezTo>
                    <a:pt x="53" y="403"/>
                    <a:pt x="32" y="329"/>
                    <a:pt x="65" y="269"/>
                  </a:cubicBezTo>
                  <a:cubicBezTo>
                    <a:pt x="98" y="210"/>
                    <a:pt x="173" y="188"/>
                    <a:pt x="232" y="222"/>
                  </a:cubicBezTo>
                  <a:cubicBezTo>
                    <a:pt x="291" y="255"/>
                    <a:pt x="313" y="329"/>
                    <a:pt x="280" y="389"/>
                  </a:cubicBezTo>
                  <a:cubicBezTo>
                    <a:pt x="247" y="448"/>
                    <a:pt x="172" y="469"/>
                    <a:pt x="112" y="436"/>
                  </a:cubicBezTo>
                  <a:close/>
                  <a:moveTo>
                    <a:pt x="298" y="100"/>
                  </a:moveTo>
                  <a:lnTo>
                    <a:pt x="298" y="100"/>
                  </a:lnTo>
                  <a:cubicBezTo>
                    <a:pt x="331" y="41"/>
                    <a:pt x="406" y="19"/>
                    <a:pt x="465" y="52"/>
                  </a:cubicBezTo>
                  <a:cubicBezTo>
                    <a:pt x="524" y="85"/>
                    <a:pt x="546" y="160"/>
                    <a:pt x="513" y="220"/>
                  </a:cubicBezTo>
                  <a:cubicBezTo>
                    <a:pt x="480" y="279"/>
                    <a:pt x="405" y="300"/>
                    <a:pt x="345" y="267"/>
                  </a:cubicBezTo>
                  <a:cubicBezTo>
                    <a:pt x="286" y="234"/>
                    <a:pt x="265" y="159"/>
                    <a:pt x="298" y="100"/>
                  </a:cubicBezTo>
                  <a:close/>
                  <a:moveTo>
                    <a:pt x="405" y="0"/>
                  </a:moveTo>
                  <a:lnTo>
                    <a:pt x="405" y="0"/>
                  </a:lnTo>
                  <a:cubicBezTo>
                    <a:pt x="181" y="0"/>
                    <a:pt x="0" y="181"/>
                    <a:pt x="0" y="405"/>
                  </a:cubicBezTo>
                  <a:cubicBezTo>
                    <a:pt x="0" y="629"/>
                    <a:pt x="181" y="811"/>
                    <a:pt x="405" y="811"/>
                  </a:cubicBezTo>
                  <a:cubicBezTo>
                    <a:pt x="629" y="811"/>
                    <a:pt x="811" y="629"/>
                    <a:pt x="811" y="405"/>
                  </a:cubicBezTo>
                  <a:cubicBezTo>
                    <a:pt x="811" y="181"/>
                    <a:pt x="629" y="0"/>
                    <a:pt x="40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5"/>
            <p:cNvSpPr>
              <a:spLocks noEditPoints="1"/>
            </p:cNvSpPr>
            <p:nvPr userDrawn="1"/>
          </p:nvSpPr>
          <p:spPr bwMode="auto">
            <a:xfrm rot="1264384">
              <a:off x="2980490" y="2441065"/>
              <a:ext cx="1000393" cy="429321"/>
            </a:xfrm>
            <a:custGeom>
              <a:avLst/>
              <a:gdLst>
                <a:gd name="T0" fmla="*/ 1727 w 3152"/>
                <a:gd name="T1" fmla="*/ 1223 h 1356"/>
                <a:gd name="T2" fmla="*/ 1727 w 3152"/>
                <a:gd name="T3" fmla="*/ 421 h 1356"/>
                <a:gd name="T4" fmla="*/ 1727 w 3152"/>
                <a:gd name="T5" fmla="*/ 1223 h 1356"/>
                <a:gd name="T6" fmla="*/ 534 w 3152"/>
                <a:gd name="T7" fmla="*/ 1223 h 1356"/>
                <a:gd name="T8" fmla="*/ 522 w 3152"/>
                <a:gd name="T9" fmla="*/ 422 h 1356"/>
                <a:gd name="T10" fmla="*/ 550 w 3152"/>
                <a:gd name="T11" fmla="*/ 422 h 1356"/>
                <a:gd name="T12" fmla="*/ 534 w 3152"/>
                <a:gd name="T13" fmla="*/ 1223 h 1356"/>
                <a:gd name="T14" fmla="*/ 2965 w 3152"/>
                <a:gd name="T15" fmla="*/ 30 h 1356"/>
                <a:gd name="T16" fmla="*/ 2960 w 3152"/>
                <a:gd name="T17" fmla="*/ 24 h 1356"/>
                <a:gd name="T18" fmla="*/ 2955 w 3152"/>
                <a:gd name="T19" fmla="*/ 19 h 1356"/>
                <a:gd name="T20" fmla="*/ 2945 w 3152"/>
                <a:gd name="T21" fmla="*/ 11 h 1356"/>
                <a:gd name="T22" fmla="*/ 2934 w 3152"/>
                <a:gd name="T23" fmla="*/ 5 h 1356"/>
                <a:gd name="T24" fmla="*/ 2921 w 3152"/>
                <a:gd name="T25" fmla="*/ 2 h 1356"/>
                <a:gd name="T26" fmla="*/ 2908 w 3152"/>
                <a:gd name="T27" fmla="*/ 1 h 1356"/>
                <a:gd name="T28" fmla="*/ 2896 w 3152"/>
                <a:gd name="T29" fmla="*/ 2 h 1356"/>
                <a:gd name="T30" fmla="*/ 2883 w 3152"/>
                <a:gd name="T31" fmla="*/ 6 h 1356"/>
                <a:gd name="T32" fmla="*/ 2872 w 3152"/>
                <a:gd name="T33" fmla="*/ 12 h 1356"/>
                <a:gd name="T34" fmla="*/ 2867 w 3152"/>
                <a:gd name="T35" fmla="*/ 17 h 1356"/>
                <a:gd name="T36" fmla="*/ 2861 w 3152"/>
                <a:gd name="T37" fmla="*/ 21 h 1356"/>
                <a:gd name="T38" fmla="*/ 1727 w 3152"/>
                <a:gd name="T39" fmla="*/ 288 h 1356"/>
                <a:gd name="T40" fmla="*/ 1064 w 3152"/>
                <a:gd name="T41" fmla="*/ 756 h 1356"/>
                <a:gd name="T42" fmla="*/ 799 w 3152"/>
                <a:gd name="T43" fmla="*/ 173 h 1356"/>
                <a:gd name="T44" fmla="*/ 975 w 3152"/>
                <a:gd name="T45" fmla="*/ 380 h 1356"/>
                <a:gd name="T46" fmla="*/ 1030 w 3152"/>
                <a:gd name="T47" fmla="*/ 275 h 1356"/>
                <a:gd name="T48" fmla="*/ 863 w 3152"/>
                <a:gd name="T49" fmla="*/ 29 h 1356"/>
                <a:gd name="T50" fmla="*/ 854 w 3152"/>
                <a:gd name="T51" fmla="*/ 19 h 1356"/>
                <a:gd name="T52" fmla="*/ 850 w 3152"/>
                <a:gd name="T53" fmla="*/ 16 h 1356"/>
                <a:gd name="T54" fmla="*/ 838 w 3152"/>
                <a:gd name="T55" fmla="*/ 8 h 1356"/>
                <a:gd name="T56" fmla="*/ 825 w 3152"/>
                <a:gd name="T57" fmla="*/ 3 h 1356"/>
                <a:gd name="T58" fmla="*/ 813 w 3152"/>
                <a:gd name="T59" fmla="*/ 1 h 1356"/>
                <a:gd name="T60" fmla="*/ 800 w 3152"/>
                <a:gd name="T61" fmla="*/ 1 h 1356"/>
                <a:gd name="T62" fmla="*/ 787 w 3152"/>
                <a:gd name="T63" fmla="*/ 4 h 1356"/>
                <a:gd name="T64" fmla="*/ 774 w 3152"/>
                <a:gd name="T65" fmla="*/ 10 h 1356"/>
                <a:gd name="T66" fmla="*/ 770 w 3152"/>
                <a:gd name="T67" fmla="*/ 12 h 1356"/>
                <a:gd name="T68" fmla="*/ 760 w 3152"/>
                <a:gd name="T69" fmla="*/ 21 h 1356"/>
                <a:gd name="T70" fmla="*/ 508 w 3152"/>
                <a:gd name="T71" fmla="*/ 289 h 1356"/>
                <a:gd name="T72" fmla="*/ 534 w 3152"/>
                <a:gd name="T73" fmla="*/ 1356 h 1356"/>
                <a:gd name="T74" fmla="*/ 1197 w 3152"/>
                <a:gd name="T75" fmla="*/ 889 h 1356"/>
                <a:gd name="T76" fmla="*/ 2260 w 3152"/>
                <a:gd name="T77" fmla="*/ 856 h 1356"/>
                <a:gd name="T78" fmla="*/ 3021 w 3152"/>
                <a:gd name="T79" fmla="*/ 350 h 1356"/>
                <a:gd name="T80" fmla="*/ 3114 w 3152"/>
                <a:gd name="T81" fmla="*/ 368 h 1356"/>
                <a:gd name="T82" fmla="*/ 2965 w 3152"/>
                <a:gd name="T83" fmla="*/ 3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52" h="1356">
                  <a:moveTo>
                    <a:pt x="1727" y="1223"/>
                  </a:moveTo>
                  <a:lnTo>
                    <a:pt x="1727" y="1223"/>
                  </a:lnTo>
                  <a:cubicBezTo>
                    <a:pt x="1506" y="1223"/>
                    <a:pt x="1326" y="1043"/>
                    <a:pt x="1326" y="822"/>
                  </a:cubicBezTo>
                  <a:cubicBezTo>
                    <a:pt x="1326" y="601"/>
                    <a:pt x="1506" y="421"/>
                    <a:pt x="1727" y="421"/>
                  </a:cubicBezTo>
                  <a:cubicBezTo>
                    <a:pt x="1948" y="421"/>
                    <a:pt x="2128" y="601"/>
                    <a:pt x="2128" y="822"/>
                  </a:cubicBezTo>
                  <a:cubicBezTo>
                    <a:pt x="2128" y="1043"/>
                    <a:pt x="1948" y="1223"/>
                    <a:pt x="1727" y="1223"/>
                  </a:cubicBezTo>
                  <a:close/>
                  <a:moveTo>
                    <a:pt x="534" y="1223"/>
                  </a:moveTo>
                  <a:lnTo>
                    <a:pt x="534" y="1223"/>
                  </a:lnTo>
                  <a:cubicBezTo>
                    <a:pt x="313" y="1223"/>
                    <a:pt x="133" y="1043"/>
                    <a:pt x="133" y="822"/>
                  </a:cubicBezTo>
                  <a:cubicBezTo>
                    <a:pt x="133" y="605"/>
                    <a:pt x="306" y="428"/>
                    <a:pt x="522" y="422"/>
                  </a:cubicBezTo>
                  <a:cubicBezTo>
                    <a:pt x="526" y="423"/>
                    <a:pt x="531" y="423"/>
                    <a:pt x="536" y="423"/>
                  </a:cubicBezTo>
                  <a:cubicBezTo>
                    <a:pt x="540" y="423"/>
                    <a:pt x="545" y="423"/>
                    <a:pt x="550" y="422"/>
                  </a:cubicBezTo>
                  <a:cubicBezTo>
                    <a:pt x="763" y="430"/>
                    <a:pt x="935" y="607"/>
                    <a:pt x="935" y="822"/>
                  </a:cubicBezTo>
                  <a:cubicBezTo>
                    <a:pt x="935" y="1043"/>
                    <a:pt x="755" y="1223"/>
                    <a:pt x="534" y="1223"/>
                  </a:cubicBezTo>
                  <a:close/>
                  <a:moveTo>
                    <a:pt x="2965" y="30"/>
                  </a:moveTo>
                  <a:lnTo>
                    <a:pt x="2965" y="30"/>
                  </a:lnTo>
                  <a:cubicBezTo>
                    <a:pt x="2965" y="30"/>
                    <a:pt x="2965" y="29"/>
                    <a:pt x="2965" y="29"/>
                  </a:cubicBezTo>
                  <a:cubicBezTo>
                    <a:pt x="2963" y="27"/>
                    <a:pt x="2962" y="26"/>
                    <a:pt x="2960" y="24"/>
                  </a:cubicBezTo>
                  <a:cubicBezTo>
                    <a:pt x="2959" y="22"/>
                    <a:pt x="2957" y="20"/>
                    <a:pt x="2956" y="19"/>
                  </a:cubicBezTo>
                  <a:cubicBezTo>
                    <a:pt x="2956" y="19"/>
                    <a:pt x="2955" y="19"/>
                    <a:pt x="2955" y="19"/>
                  </a:cubicBezTo>
                  <a:cubicBezTo>
                    <a:pt x="2954" y="17"/>
                    <a:pt x="2953" y="17"/>
                    <a:pt x="2952" y="16"/>
                  </a:cubicBezTo>
                  <a:cubicBezTo>
                    <a:pt x="2950" y="14"/>
                    <a:pt x="2948" y="12"/>
                    <a:pt x="2945" y="11"/>
                  </a:cubicBezTo>
                  <a:cubicBezTo>
                    <a:pt x="2944" y="10"/>
                    <a:pt x="2942" y="9"/>
                    <a:pt x="2940" y="8"/>
                  </a:cubicBezTo>
                  <a:cubicBezTo>
                    <a:pt x="2938" y="7"/>
                    <a:pt x="2936" y="6"/>
                    <a:pt x="2934" y="5"/>
                  </a:cubicBezTo>
                  <a:cubicBezTo>
                    <a:pt x="2932" y="4"/>
                    <a:pt x="2930" y="4"/>
                    <a:pt x="2928" y="3"/>
                  </a:cubicBezTo>
                  <a:cubicBezTo>
                    <a:pt x="2925" y="3"/>
                    <a:pt x="2923" y="2"/>
                    <a:pt x="2921" y="2"/>
                  </a:cubicBezTo>
                  <a:cubicBezTo>
                    <a:pt x="2919" y="1"/>
                    <a:pt x="2917" y="1"/>
                    <a:pt x="2915" y="1"/>
                  </a:cubicBezTo>
                  <a:cubicBezTo>
                    <a:pt x="2913" y="1"/>
                    <a:pt x="2911" y="0"/>
                    <a:pt x="2908" y="1"/>
                  </a:cubicBezTo>
                  <a:cubicBezTo>
                    <a:pt x="2907" y="1"/>
                    <a:pt x="2905" y="1"/>
                    <a:pt x="2903" y="1"/>
                  </a:cubicBezTo>
                  <a:cubicBezTo>
                    <a:pt x="2900" y="1"/>
                    <a:pt x="2898" y="2"/>
                    <a:pt x="2896" y="2"/>
                  </a:cubicBezTo>
                  <a:cubicBezTo>
                    <a:pt x="2894" y="2"/>
                    <a:pt x="2892" y="3"/>
                    <a:pt x="2890" y="4"/>
                  </a:cubicBezTo>
                  <a:cubicBezTo>
                    <a:pt x="2887" y="5"/>
                    <a:pt x="2885" y="5"/>
                    <a:pt x="2883" y="6"/>
                  </a:cubicBezTo>
                  <a:cubicBezTo>
                    <a:pt x="2881" y="7"/>
                    <a:pt x="2879" y="8"/>
                    <a:pt x="2876" y="10"/>
                  </a:cubicBezTo>
                  <a:cubicBezTo>
                    <a:pt x="2875" y="11"/>
                    <a:pt x="2874" y="11"/>
                    <a:pt x="2872" y="12"/>
                  </a:cubicBezTo>
                  <a:cubicBezTo>
                    <a:pt x="2872" y="12"/>
                    <a:pt x="2872" y="12"/>
                    <a:pt x="2872" y="12"/>
                  </a:cubicBezTo>
                  <a:cubicBezTo>
                    <a:pt x="2870" y="14"/>
                    <a:pt x="2868" y="15"/>
                    <a:pt x="2867" y="17"/>
                  </a:cubicBezTo>
                  <a:cubicBezTo>
                    <a:pt x="2865" y="18"/>
                    <a:pt x="2863" y="20"/>
                    <a:pt x="2861" y="21"/>
                  </a:cubicBezTo>
                  <a:cubicBezTo>
                    <a:pt x="2861" y="21"/>
                    <a:pt x="2861" y="21"/>
                    <a:pt x="2861" y="21"/>
                  </a:cubicBezTo>
                  <a:lnTo>
                    <a:pt x="2242" y="680"/>
                  </a:lnTo>
                  <a:cubicBezTo>
                    <a:pt x="2180" y="454"/>
                    <a:pt x="1973" y="288"/>
                    <a:pt x="1727" y="288"/>
                  </a:cubicBezTo>
                  <a:cubicBezTo>
                    <a:pt x="1455" y="288"/>
                    <a:pt x="1230" y="492"/>
                    <a:pt x="1197" y="756"/>
                  </a:cubicBezTo>
                  <a:lnTo>
                    <a:pt x="1064" y="756"/>
                  </a:lnTo>
                  <a:cubicBezTo>
                    <a:pt x="1037" y="539"/>
                    <a:pt x="880" y="363"/>
                    <a:pt x="674" y="307"/>
                  </a:cubicBezTo>
                  <a:lnTo>
                    <a:pt x="799" y="173"/>
                  </a:lnTo>
                  <a:lnTo>
                    <a:pt x="919" y="350"/>
                  </a:lnTo>
                  <a:cubicBezTo>
                    <a:pt x="932" y="369"/>
                    <a:pt x="953" y="380"/>
                    <a:pt x="975" y="380"/>
                  </a:cubicBezTo>
                  <a:cubicBezTo>
                    <a:pt x="988" y="380"/>
                    <a:pt x="1001" y="376"/>
                    <a:pt x="1012" y="368"/>
                  </a:cubicBezTo>
                  <a:cubicBezTo>
                    <a:pt x="1042" y="347"/>
                    <a:pt x="1050" y="306"/>
                    <a:pt x="1030" y="275"/>
                  </a:cubicBezTo>
                  <a:lnTo>
                    <a:pt x="863" y="30"/>
                  </a:lnTo>
                  <a:cubicBezTo>
                    <a:pt x="863" y="30"/>
                    <a:pt x="863" y="29"/>
                    <a:pt x="863" y="29"/>
                  </a:cubicBezTo>
                  <a:cubicBezTo>
                    <a:pt x="861" y="27"/>
                    <a:pt x="860" y="26"/>
                    <a:pt x="858" y="24"/>
                  </a:cubicBezTo>
                  <a:cubicBezTo>
                    <a:pt x="857" y="22"/>
                    <a:pt x="855" y="20"/>
                    <a:pt x="854" y="19"/>
                  </a:cubicBezTo>
                  <a:cubicBezTo>
                    <a:pt x="854" y="19"/>
                    <a:pt x="854" y="19"/>
                    <a:pt x="853" y="19"/>
                  </a:cubicBezTo>
                  <a:cubicBezTo>
                    <a:pt x="852" y="17"/>
                    <a:pt x="851" y="17"/>
                    <a:pt x="850" y="16"/>
                  </a:cubicBezTo>
                  <a:cubicBezTo>
                    <a:pt x="848" y="14"/>
                    <a:pt x="846" y="12"/>
                    <a:pt x="843" y="11"/>
                  </a:cubicBezTo>
                  <a:cubicBezTo>
                    <a:pt x="842" y="10"/>
                    <a:pt x="840" y="9"/>
                    <a:pt x="838" y="8"/>
                  </a:cubicBezTo>
                  <a:cubicBezTo>
                    <a:pt x="836" y="7"/>
                    <a:pt x="834" y="6"/>
                    <a:pt x="832" y="5"/>
                  </a:cubicBezTo>
                  <a:cubicBezTo>
                    <a:pt x="830" y="4"/>
                    <a:pt x="827" y="4"/>
                    <a:pt x="825" y="3"/>
                  </a:cubicBezTo>
                  <a:cubicBezTo>
                    <a:pt x="823" y="3"/>
                    <a:pt x="821" y="2"/>
                    <a:pt x="819" y="2"/>
                  </a:cubicBezTo>
                  <a:cubicBezTo>
                    <a:pt x="817" y="1"/>
                    <a:pt x="815" y="1"/>
                    <a:pt x="813" y="1"/>
                  </a:cubicBezTo>
                  <a:cubicBezTo>
                    <a:pt x="811" y="1"/>
                    <a:pt x="809" y="1"/>
                    <a:pt x="807" y="1"/>
                  </a:cubicBezTo>
                  <a:cubicBezTo>
                    <a:pt x="805" y="1"/>
                    <a:pt x="802" y="1"/>
                    <a:pt x="800" y="1"/>
                  </a:cubicBezTo>
                  <a:cubicBezTo>
                    <a:pt x="798" y="1"/>
                    <a:pt x="796" y="2"/>
                    <a:pt x="794" y="2"/>
                  </a:cubicBezTo>
                  <a:cubicBezTo>
                    <a:pt x="792" y="2"/>
                    <a:pt x="790" y="3"/>
                    <a:pt x="787" y="4"/>
                  </a:cubicBezTo>
                  <a:cubicBezTo>
                    <a:pt x="785" y="5"/>
                    <a:pt x="783" y="5"/>
                    <a:pt x="782" y="6"/>
                  </a:cubicBezTo>
                  <a:cubicBezTo>
                    <a:pt x="779" y="7"/>
                    <a:pt x="777" y="8"/>
                    <a:pt x="774" y="10"/>
                  </a:cubicBezTo>
                  <a:cubicBezTo>
                    <a:pt x="773" y="11"/>
                    <a:pt x="772" y="11"/>
                    <a:pt x="770" y="12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8" y="14"/>
                    <a:pt x="766" y="15"/>
                    <a:pt x="765" y="17"/>
                  </a:cubicBezTo>
                  <a:cubicBezTo>
                    <a:pt x="763" y="18"/>
                    <a:pt x="761" y="20"/>
                    <a:pt x="760" y="21"/>
                  </a:cubicBezTo>
                  <a:cubicBezTo>
                    <a:pt x="759" y="21"/>
                    <a:pt x="759" y="21"/>
                    <a:pt x="759" y="21"/>
                  </a:cubicBezTo>
                  <a:lnTo>
                    <a:pt x="508" y="289"/>
                  </a:lnTo>
                  <a:cubicBezTo>
                    <a:pt x="225" y="302"/>
                    <a:pt x="0" y="536"/>
                    <a:pt x="0" y="822"/>
                  </a:cubicBezTo>
                  <a:cubicBezTo>
                    <a:pt x="0" y="1117"/>
                    <a:pt x="239" y="1356"/>
                    <a:pt x="534" y="1356"/>
                  </a:cubicBezTo>
                  <a:cubicBezTo>
                    <a:pt x="806" y="1356"/>
                    <a:pt x="1031" y="1152"/>
                    <a:pt x="1064" y="889"/>
                  </a:cubicBezTo>
                  <a:lnTo>
                    <a:pt x="1197" y="889"/>
                  </a:lnTo>
                  <a:cubicBezTo>
                    <a:pt x="1230" y="1152"/>
                    <a:pt x="1455" y="1356"/>
                    <a:pt x="1727" y="1356"/>
                  </a:cubicBezTo>
                  <a:cubicBezTo>
                    <a:pt x="2011" y="1356"/>
                    <a:pt x="2243" y="1135"/>
                    <a:pt x="2260" y="856"/>
                  </a:cubicBezTo>
                  <a:lnTo>
                    <a:pt x="2901" y="173"/>
                  </a:lnTo>
                  <a:lnTo>
                    <a:pt x="3021" y="350"/>
                  </a:lnTo>
                  <a:cubicBezTo>
                    <a:pt x="3034" y="369"/>
                    <a:pt x="3055" y="380"/>
                    <a:pt x="3077" y="380"/>
                  </a:cubicBezTo>
                  <a:cubicBezTo>
                    <a:pt x="3089" y="380"/>
                    <a:pt x="3103" y="376"/>
                    <a:pt x="3114" y="368"/>
                  </a:cubicBezTo>
                  <a:cubicBezTo>
                    <a:pt x="3144" y="347"/>
                    <a:pt x="3152" y="306"/>
                    <a:pt x="3132" y="275"/>
                  </a:cubicBezTo>
                  <a:lnTo>
                    <a:pt x="2965" y="3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17" name="组合 22"/>
            <p:cNvGrpSpPr/>
            <p:nvPr userDrawn="1"/>
          </p:nvGrpSpPr>
          <p:grpSpPr>
            <a:xfrm rot="1013132">
              <a:off x="2855281" y="1015011"/>
              <a:ext cx="794889" cy="623974"/>
              <a:chOff x="3654425" y="5089525"/>
              <a:chExt cx="1860550" cy="1460500"/>
            </a:xfrm>
            <a:grpFill/>
          </p:grpSpPr>
          <p:sp>
            <p:nvSpPr>
              <p:cNvPr id="121" name="Freeform 12"/>
              <p:cNvSpPr>
                <a:spLocks noEditPoints="1"/>
              </p:cNvSpPr>
              <p:nvPr/>
            </p:nvSpPr>
            <p:spPr bwMode="auto">
              <a:xfrm>
                <a:off x="3654425" y="5089525"/>
                <a:ext cx="1860550" cy="1460500"/>
              </a:xfrm>
              <a:custGeom>
                <a:avLst/>
                <a:gdLst>
                  <a:gd name="T0" fmla="*/ 2372 w 2506"/>
                  <a:gd name="T1" fmla="*/ 1716 h 1970"/>
                  <a:gd name="T2" fmla="*/ 2372 w 2506"/>
                  <a:gd name="T3" fmla="*/ 1716 h 1970"/>
                  <a:gd name="T4" fmla="*/ 1858 w 2506"/>
                  <a:gd name="T5" fmla="*/ 1575 h 1970"/>
                  <a:gd name="T6" fmla="*/ 1818 w 2506"/>
                  <a:gd name="T7" fmla="*/ 1576 h 1970"/>
                  <a:gd name="T8" fmla="*/ 1323 w 2506"/>
                  <a:gd name="T9" fmla="*/ 1715 h 1970"/>
                  <a:gd name="T10" fmla="*/ 1323 w 2506"/>
                  <a:gd name="T11" fmla="*/ 308 h 1970"/>
                  <a:gd name="T12" fmla="*/ 1847 w 2506"/>
                  <a:gd name="T13" fmla="*/ 133 h 1970"/>
                  <a:gd name="T14" fmla="*/ 2372 w 2506"/>
                  <a:gd name="T15" fmla="*/ 310 h 1970"/>
                  <a:gd name="T16" fmla="*/ 2372 w 2506"/>
                  <a:gd name="T17" fmla="*/ 1716 h 1970"/>
                  <a:gd name="T18" fmla="*/ 1182 w 2506"/>
                  <a:gd name="T19" fmla="*/ 1715 h 1970"/>
                  <a:gd name="T20" fmla="*/ 1182 w 2506"/>
                  <a:gd name="T21" fmla="*/ 1715 h 1970"/>
                  <a:gd name="T22" fmla="*/ 688 w 2506"/>
                  <a:gd name="T23" fmla="*/ 1576 h 1970"/>
                  <a:gd name="T24" fmla="*/ 647 w 2506"/>
                  <a:gd name="T25" fmla="*/ 1575 h 1970"/>
                  <a:gd name="T26" fmla="*/ 133 w 2506"/>
                  <a:gd name="T27" fmla="*/ 1716 h 1970"/>
                  <a:gd name="T28" fmla="*/ 133 w 2506"/>
                  <a:gd name="T29" fmla="*/ 310 h 1970"/>
                  <a:gd name="T30" fmla="*/ 659 w 2506"/>
                  <a:gd name="T31" fmla="*/ 133 h 1970"/>
                  <a:gd name="T32" fmla="*/ 1182 w 2506"/>
                  <a:gd name="T33" fmla="*/ 308 h 1970"/>
                  <a:gd name="T34" fmla="*/ 1182 w 2506"/>
                  <a:gd name="T35" fmla="*/ 1715 h 1970"/>
                  <a:gd name="T36" fmla="*/ 1849 w 2506"/>
                  <a:gd name="T37" fmla="*/ 0 h 1970"/>
                  <a:gd name="T38" fmla="*/ 1849 w 2506"/>
                  <a:gd name="T39" fmla="*/ 0 h 1970"/>
                  <a:gd name="T40" fmla="*/ 1823 w 2506"/>
                  <a:gd name="T41" fmla="*/ 0 h 1970"/>
                  <a:gd name="T42" fmla="*/ 1253 w 2506"/>
                  <a:gd name="T43" fmla="*/ 184 h 1970"/>
                  <a:gd name="T44" fmla="*/ 683 w 2506"/>
                  <a:gd name="T45" fmla="*/ 0 h 1970"/>
                  <a:gd name="T46" fmla="*/ 657 w 2506"/>
                  <a:gd name="T47" fmla="*/ 0 h 1970"/>
                  <a:gd name="T48" fmla="*/ 5 w 2506"/>
                  <a:gd name="T49" fmla="*/ 267 h 1970"/>
                  <a:gd name="T50" fmla="*/ 0 w 2506"/>
                  <a:gd name="T51" fmla="*/ 279 h 1970"/>
                  <a:gd name="T52" fmla="*/ 0 w 2506"/>
                  <a:gd name="T53" fmla="*/ 1970 h 1970"/>
                  <a:gd name="T54" fmla="*/ 107 w 2506"/>
                  <a:gd name="T55" fmla="*/ 1889 h 1970"/>
                  <a:gd name="T56" fmla="*/ 682 w 2506"/>
                  <a:gd name="T57" fmla="*/ 1709 h 1970"/>
                  <a:gd name="T58" fmla="*/ 1190 w 2506"/>
                  <a:gd name="T59" fmla="*/ 1876 h 1970"/>
                  <a:gd name="T60" fmla="*/ 1208 w 2506"/>
                  <a:gd name="T61" fmla="*/ 1888 h 1970"/>
                  <a:gd name="T62" fmla="*/ 1253 w 2506"/>
                  <a:gd name="T63" fmla="*/ 1924 h 1970"/>
                  <a:gd name="T64" fmla="*/ 1298 w 2506"/>
                  <a:gd name="T65" fmla="*/ 1888 h 1970"/>
                  <a:gd name="T66" fmla="*/ 1316 w 2506"/>
                  <a:gd name="T67" fmla="*/ 1876 h 1970"/>
                  <a:gd name="T68" fmla="*/ 1824 w 2506"/>
                  <a:gd name="T69" fmla="*/ 1709 h 1970"/>
                  <a:gd name="T70" fmla="*/ 2399 w 2506"/>
                  <a:gd name="T71" fmla="*/ 1889 h 1970"/>
                  <a:gd name="T72" fmla="*/ 2506 w 2506"/>
                  <a:gd name="T73" fmla="*/ 1970 h 1970"/>
                  <a:gd name="T74" fmla="*/ 2506 w 2506"/>
                  <a:gd name="T75" fmla="*/ 279 h 1970"/>
                  <a:gd name="T76" fmla="*/ 2501 w 2506"/>
                  <a:gd name="T77" fmla="*/ 267 h 1970"/>
                  <a:gd name="T78" fmla="*/ 1849 w 2506"/>
                  <a:gd name="T79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06" h="1970">
                    <a:moveTo>
                      <a:pt x="2372" y="1716"/>
                    </a:moveTo>
                    <a:lnTo>
                      <a:pt x="2372" y="1716"/>
                    </a:lnTo>
                    <a:cubicBezTo>
                      <a:pt x="2261" y="1655"/>
                      <a:pt x="2075" y="1575"/>
                      <a:pt x="1858" y="1575"/>
                    </a:cubicBezTo>
                    <a:cubicBezTo>
                      <a:pt x="1845" y="1575"/>
                      <a:pt x="1831" y="1576"/>
                      <a:pt x="1818" y="1576"/>
                    </a:cubicBezTo>
                    <a:cubicBezTo>
                      <a:pt x="1599" y="1587"/>
                      <a:pt x="1427" y="1659"/>
                      <a:pt x="1323" y="1715"/>
                    </a:cubicBezTo>
                    <a:lnTo>
                      <a:pt x="1323" y="308"/>
                    </a:lnTo>
                    <a:cubicBezTo>
                      <a:pt x="1347" y="271"/>
                      <a:pt x="1462" y="127"/>
                      <a:pt x="1847" y="133"/>
                    </a:cubicBezTo>
                    <a:cubicBezTo>
                      <a:pt x="2229" y="140"/>
                      <a:pt x="2347" y="273"/>
                      <a:pt x="2372" y="310"/>
                    </a:cubicBezTo>
                    <a:lnTo>
                      <a:pt x="2372" y="1716"/>
                    </a:lnTo>
                    <a:close/>
                    <a:moveTo>
                      <a:pt x="1182" y="1715"/>
                    </a:moveTo>
                    <a:lnTo>
                      <a:pt x="1182" y="1715"/>
                    </a:lnTo>
                    <a:cubicBezTo>
                      <a:pt x="1079" y="1659"/>
                      <a:pt x="906" y="1587"/>
                      <a:pt x="688" y="1576"/>
                    </a:cubicBezTo>
                    <a:cubicBezTo>
                      <a:pt x="674" y="1576"/>
                      <a:pt x="661" y="1575"/>
                      <a:pt x="647" y="1575"/>
                    </a:cubicBezTo>
                    <a:cubicBezTo>
                      <a:pt x="431" y="1575"/>
                      <a:pt x="244" y="1655"/>
                      <a:pt x="133" y="1716"/>
                    </a:cubicBezTo>
                    <a:lnTo>
                      <a:pt x="133" y="310"/>
                    </a:lnTo>
                    <a:cubicBezTo>
                      <a:pt x="159" y="273"/>
                      <a:pt x="276" y="140"/>
                      <a:pt x="659" y="133"/>
                    </a:cubicBezTo>
                    <a:cubicBezTo>
                      <a:pt x="1044" y="127"/>
                      <a:pt x="1159" y="271"/>
                      <a:pt x="1182" y="308"/>
                    </a:cubicBezTo>
                    <a:lnTo>
                      <a:pt x="1182" y="1715"/>
                    </a:lnTo>
                    <a:close/>
                    <a:moveTo>
                      <a:pt x="1849" y="0"/>
                    </a:moveTo>
                    <a:lnTo>
                      <a:pt x="1849" y="0"/>
                    </a:lnTo>
                    <a:cubicBezTo>
                      <a:pt x="1840" y="0"/>
                      <a:pt x="1831" y="0"/>
                      <a:pt x="1823" y="0"/>
                    </a:cubicBezTo>
                    <a:cubicBezTo>
                      <a:pt x="1490" y="0"/>
                      <a:pt x="1328" y="105"/>
                      <a:pt x="1253" y="184"/>
                    </a:cubicBezTo>
                    <a:cubicBezTo>
                      <a:pt x="1178" y="105"/>
                      <a:pt x="1015" y="0"/>
                      <a:pt x="683" y="0"/>
                    </a:cubicBezTo>
                    <a:cubicBezTo>
                      <a:pt x="674" y="0"/>
                      <a:pt x="666" y="0"/>
                      <a:pt x="657" y="0"/>
                    </a:cubicBezTo>
                    <a:cubicBezTo>
                      <a:pt x="127" y="9"/>
                      <a:pt x="16" y="240"/>
                      <a:pt x="5" y="267"/>
                    </a:cubicBezTo>
                    <a:lnTo>
                      <a:pt x="0" y="279"/>
                    </a:lnTo>
                    <a:lnTo>
                      <a:pt x="0" y="1970"/>
                    </a:lnTo>
                    <a:lnTo>
                      <a:pt x="107" y="1889"/>
                    </a:lnTo>
                    <a:cubicBezTo>
                      <a:pt x="109" y="1887"/>
                      <a:pt x="369" y="1695"/>
                      <a:pt x="682" y="1709"/>
                    </a:cubicBezTo>
                    <a:cubicBezTo>
                      <a:pt x="943" y="1722"/>
                      <a:pt x="1133" y="1837"/>
                      <a:pt x="1190" y="1876"/>
                    </a:cubicBezTo>
                    <a:cubicBezTo>
                      <a:pt x="1201" y="1883"/>
                      <a:pt x="1207" y="1888"/>
                      <a:pt x="1208" y="1888"/>
                    </a:cubicBezTo>
                    <a:lnTo>
                      <a:pt x="1253" y="1924"/>
                    </a:lnTo>
                    <a:lnTo>
                      <a:pt x="1298" y="1888"/>
                    </a:lnTo>
                    <a:cubicBezTo>
                      <a:pt x="1298" y="1888"/>
                      <a:pt x="1304" y="1883"/>
                      <a:pt x="1316" y="1876"/>
                    </a:cubicBezTo>
                    <a:cubicBezTo>
                      <a:pt x="1373" y="1837"/>
                      <a:pt x="1563" y="1722"/>
                      <a:pt x="1824" y="1709"/>
                    </a:cubicBezTo>
                    <a:cubicBezTo>
                      <a:pt x="2135" y="1695"/>
                      <a:pt x="2396" y="1887"/>
                      <a:pt x="2399" y="1889"/>
                    </a:cubicBezTo>
                    <a:lnTo>
                      <a:pt x="2506" y="1970"/>
                    </a:lnTo>
                    <a:lnTo>
                      <a:pt x="2506" y="279"/>
                    </a:lnTo>
                    <a:lnTo>
                      <a:pt x="2501" y="267"/>
                    </a:lnTo>
                    <a:cubicBezTo>
                      <a:pt x="2490" y="240"/>
                      <a:pt x="2379" y="9"/>
                      <a:pt x="1849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3"/>
              <p:cNvSpPr/>
              <p:nvPr/>
            </p:nvSpPr>
            <p:spPr bwMode="auto">
              <a:xfrm>
                <a:off x="3829050" y="53990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0 h 206"/>
                  <a:gd name="T12" fmla="*/ 68 w 844"/>
                  <a:gd name="T13" fmla="*/ 193 h 206"/>
                  <a:gd name="T14" fmla="*/ 437 w 844"/>
                  <a:gd name="T15" fmla="*/ 89 h 206"/>
                  <a:gd name="T16" fmla="*/ 775 w 844"/>
                  <a:gd name="T17" fmla="*/ 193 h 206"/>
                  <a:gd name="T18" fmla="*/ 831 w 844"/>
                  <a:gd name="T19" fmla="*/ 183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3"/>
                      <a:pt x="667" y="19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3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8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"/>
              <p:cNvSpPr/>
              <p:nvPr/>
            </p:nvSpPr>
            <p:spPr bwMode="auto">
              <a:xfrm>
                <a:off x="3829050" y="56784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4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3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3"/>
                      <a:pt x="775" y="194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5"/>
              <p:cNvSpPr/>
              <p:nvPr/>
            </p:nvSpPr>
            <p:spPr bwMode="auto">
              <a:xfrm>
                <a:off x="3829050" y="5957888"/>
                <a:ext cx="627063" cy="153988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6"/>
              <p:cNvSpPr/>
              <p:nvPr/>
            </p:nvSpPr>
            <p:spPr bwMode="auto">
              <a:xfrm>
                <a:off x="4713288" y="5437188"/>
                <a:ext cx="627063" cy="152400"/>
              </a:xfrm>
              <a:custGeom>
                <a:avLst/>
                <a:gdLst>
                  <a:gd name="T0" fmla="*/ 822 w 844"/>
                  <a:gd name="T1" fmla="*/ 127 h 205"/>
                  <a:gd name="T2" fmla="*/ 822 w 844"/>
                  <a:gd name="T3" fmla="*/ 127 h 205"/>
                  <a:gd name="T4" fmla="*/ 441 w 844"/>
                  <a:gd name="T5" fmla="*/ 9 h 205"/>
                  <a:gd name="T6" fmla="*/ 23 w 844"/>
                  <a:gd name="T7" fmla="*/ 127 h 205"/>
                  <a:gd name="T8" fmla="*/ 12 w 844"/>
                  <a:gd name="T9" fmla="*/ 182 h 205"/>
                  <a:gd name="T10" fmla="*/ 45 w 844"/>
                  <a:gd name="T11" fmla="*/ 200 h 205"/>
                  <a:gd name="T12" fmla="*/ 67 w 844"/>
                  <a:gd name="T13" fmla="*/ 193 h 205"/>
                  <a:gd name="T14" fmla="*/ 437 w 844"/>
                  <a:gd name="T15" fmla="*/ 89 h 205"/>
                  <a:gd name="T16" fmla="*/ 775 w 844"/>
                  <a:gd name="T17" fmla="*/ 193 h 205"/>
                  <a:gd name="T18" fmla="*/ 831 w 844"/>
                  <a:gd name="T19" fmla="*/ 183 h 205"/>
                  <a:gd name="T20" fmla="*/ 822 w 844"/>
                  <a:gd name="T21" fmla="*/ 127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5">
                    <a:moveTo>
                      <a:pt x="822" y="127"/>
                    </a:moveTo>
                    <a:lnTo>
                      <a:pt x="822" y="127"/>
                    </a:lnTo>
                    <a:cubicBezTo>
                      <a:pt x="815" y="123"/>
                      <a:pt x="667" y="19"/>
                      <a:pt x="441" y="9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2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7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5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7"/>
              <p:cNvSpPr/>
              <p:nvPr/>
            </p:nvSpPr>
            <p:spPr bwMode="auto">
              <a:xfrm>
                <a:off x="4713288" y="57165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8"/>
              <p:cNvSpPr/>
              <p:nvPr/>
            </p:nvSpPr>
            <p:spPr bwMode="auto">
              <a:xfrm>
                <a:off x="4713288" y="5997575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4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8" name="组合 23"/>
            <p:cNvGrpSpPr/>
            <p:nvPr userDrawn="1"/>
          </p:nvGrpSpPr>
          <p:grpSpPr>
            <a:xfrm>
              <a:off x="3052171" y="-475767"/>
              <a:ext cx="1301704" cy="1299270"/>
              <a:chOff x="6262688" y="5170488"/>
              <a:chExt cx="1697038" cy="1693863"/>
            </a:xfrm>
            <a:grpFill/>
          </p:grpSpPr>
          <p:sp>
            <p:nvSpPr>
              <p:cNvPr id="119" name="Freeform 19"/>
              <p:cNvSpPr>
                <a:spLocks noEditPoints="1"/>
              </p:cNvSpPr>
              <p:nvPr/>
            </p:nvSpPr>
            <p:spPr bwMode="auto">
              <a:xfrm>
                <a:off x="6262688" y="5170488"/>
                <a:ext cx="1697038" cy="1693863"/>
              </a:xfrm>
              <a:custGeom>
                <a:avLst/>
                <a:gdLst>
                  <a:gd name="T0" fmla="*/ 1760 w 2284"/>
                  <a:gd name="T1" fmla="*/ 1142 h 2284"/>
                  <a:gd name="T2" fmla="*/ 1919 w 2284"/>
                  <a:gd name="T3" fmla="*/ 1406 h 2284"/>
                  <a:gd name="T4" fmla="*/ 1756 w 2284"/>
                  <a:gd name="T5" fmla="*/ 1940 h 2284"/>
                  <a:gd name="T6" fmla="*/ 1878 w 2284"/>
                  <a:gd name="T7" fmla="*/ 1506 h 2284"/>
                  <a:gd name="T8" fmla="*/ 1433 w 2284"/>
                  <a:gd name="T9" fmla="*/ 1845 h 2284"/>
                  <a:gd name="T10" fmla="*/ 1496 w 2284"/>
                  <a:gd name="T11" fmla="*/ 1592 h 2284"/>
                  <a:gd name="T12" fmla="*/ 1142 w 2284"/>
                  <a:gd name="T13" fmla="*/ 2204 h 2284"/>
                  <a:gd name="T14" fmla="*/ 1405 w 2284"/>
                  <a:gd name="T15" fmla="*/ 1921 h 2284"/>
                  <a:gd name="T16" fmla="*/ 787 w 2284"/>
                  <a:gd name="T17" fmla="*/ 1592 h 2284"/>
                  <a:gd name="T18" fmla="*/ 850 w 2284"/>
                  <a:gd name="T19" fmla="*/ 1845 h 2284"/>
                  <a:gd name="T20" fmla="*/ 528 w 2284"/>
                  <a:gd name="T21" fmla="*/ 1940 h 2284"/>
                  <a:gd name="T22" fmla="*/ 704 w 2284"/>
                  <a:gd name="T23" fmla="*/ 1580 h 2284"/>
                  <a:gd name="T24" fmla="*/ 80 w 2284"/>
                  <a:gd name="T25" fmla="*/ 1143 h 2284"/>
                  <a:gd name="T26" fmla="*/ 523 w 2284"/>
                  <a:gd name="T27" fmla="*/ 1142 h 2284"/>
                  <a:gd name="T28" fmla="*/ 676 w 2284"/>
                  <a:gd name="T29" fmla="*/ 950 h 2284"/>
                  <a:gd name="T30" fmla="*/ 439 w 2284"/>
                  <a:gd name="T31" fmla="*/ 851 h 2284"/>
                  <a:gd name="T32" fmla="*/ 676 w 2284"/>
                  <a:gd name="T33" fmla="*/ 1335 h 2284"/>
                  <a:gd name="T34" fmla="*/ 438 w 2284"/>
                  <a:gd name="T35" fmla="*/ 1434 h 2284"/>
                  <a:gd name="T36" fmla="*/ 670 w 2284"/>
                  <a:gd name="T37" fmla="*/ 1204 h 2284"/>
                  <a:gd name="T38" fmla="*/ 670 w 2284"/>
                  <a:gd name="T39" fmla="*/ 1080 h 2284"/>
                  <a:gd name="T40" fmla="*/ 391 w 2284"/>
                  <a:gd name="T41" fmla="*/ 392 h 2284"/>
                  <a:gd name="T42" fmla="*/ 778 w 2284"/>
                  <a:gd name="T43" fmla="*/ 407 h 2284"/>
                  <a:gd name="T44" fmla="*/ 391 w 2284"/>
                  <a:gd name="T45" fmla="*/ 392 h 2284"/>
                  <a:gd name="T46" fmla="*/ 1074 w 2284"/>
                  <a:gd name="T47" fmla="*/ 574 h 2284"/>
                  <a:gd name="T48" fmla="*/ 850 w 2284"/>
                  <a:gd name="T49" fmla="*/ 440 h 2284"/>
                  <a:gd name="T50" fmla="*/ 1405 w 2284"/>
                  <a:gd name="T51" fmla="*/ 364 h 2284"/>
                  <a:gd name="T52" fmla="*/ 1142 w 2284"/>
                  <a:gd name="T53" fmla="*/ 80 h 2284"/>
                  <a:gd name="T54" fmla="*/ 1335 w 2284"/>
                  <a:gd name="T55" fmla="*/ 677 h 2284"/>
                  <a:gd name="T56" fmla="*/ 1496 w 2284"/>
                  <a:gd name="T57" fmla="*/ 693 h 2284"/>
                  <a:gd name="T58" fmla="*/ 1509 w 2284"/>
                  <a:gd name="T59" fmla="*/ 775 h 2284"/>
                  <a:gd name="T60" fmla="*/ 1431 w 2284"/>
                  <a:gd name="T61" fmla="*/ 765 h 2284"/>
                  <a:gd name="T62" fmla="*/ 1142 w 2284"/>
                  <a:gd name="T63" fmla="*/ 623 h 2284"/>
                  <a:gd name="T64" fmla="*/ 1081 w 2284"/>
                  <a:gd name="T65" fmla="*/ 671 h 2284"/>
                  <a:gd name="T66" fmla="*/ 774 w 2284"/>
                  <a:gd name="T67" fmla="*/ 775 h 2284"/>
                  <a:gd name="T68" fmla="*/ 764 w 2284"/>
                  <a:gd name="T69" fmla="*/ 853 h 2284"/>
                  <a:gd name="T70" fmla="*/ 774 w 2284"/>
                  <a:gd name="T71" fmla="*/ 1510 h 2284"/>
                  <a:gd name="T72" fmla="*/ 852 w 2284"/>
                  <a:gd name="T73" fmla="*/ 1520 h 2284"/>
                  <a:gd name="T74" fmla="*/ 1142 w 2284"/>
                  <a:gd name="T75" fmla="*/ 1662 h 2284"/>
                  <a:gd name="T76" fmla="*/ 1203 w 2284"/>
                  <a:gd name="T77" fmla="*/ 1614 h 2284"/>
                  <a:gd name="T78" fmla="*/ 1509 w 2284"/>
                  <a:gd name="T79" fmla="*/ 1510 h 2284"/>
                  <a:gd name="T80" fmla="*/ 1519 w 2284"/>
                  <a:gd name="T81" fmla="*/ 1432 h 2284"/>
                  <a:gd name="T82" fmla="*/ 1302 w 2284"/>
                  <a:gd name="T83" fmla="*/ 1530 h 2284"/>
                  <a:gd name="T84" fmla="*/ 864 w 2284"/>
                  <a:gd name="T85" fmla="*/ 1420 h 2284"/>
                  <a:gd name="T86" fmla="*/ 754 w 2284"/>
                  <a:gd name="T87" fmla="*/ 982 h 2284"/>
                  <a:gd name="T88" fmla="*/ 1142 w 2284"/>
                  <a:gd name="T89" fmla="*/ 750 h 2284"/>
                  <a:gd name="T90" fmla="*/ 1529 w 2284"/>
                  <a:gd name="T91" fmla="*/ 982 h 2284"/>
                  <a:gd name="T92" fmla="*/ 1419 w 2284"/>
                  <a:gd name="T93" fmla="*/ 1420 h 2284"/>
                  <a:gd name="T94" fmla="*/ 1607 w 2284"/>
                  <a:gd name="T95" fmla="*/ 950 h 2284"/>
                  <a:gd name="T96" fmla="*/ 1710 w 2284"/>
                  <a:gd name="T97" fmla="*/ 1075 h 2284"/>
                  <a:gd name="T98" fmla="*/ 1845 w 2284"/>
                  <a:gd name="T99" fmla="*/ 1434 h 2284"/>
                  <a:gd name="T100" fmla="*/ 1711 w 2284"/>
                  <a:gd name="T101" fmla="*/ 1210 h 2284"/>
                  <a:gd name="T102" fmla="*/ 1661 w 2284"/>
                  <a:gd name="T103" fmla="*/ 1142 h 2284"/>
                  <a:gd name="T104" fmla="*/ 1613 w 2284"/>
                  <a:gd name="T105" fmla="*/ 1080 h 2284"/>
                  <a:gd name="T106" fmla="*/ 1893 w 2284"/>
                  <a:gd name="T107" fmla="*/ 392 h 2284"/>
                  <a:gd name="T108" fmla="*/ 1505 w 2284"/>
                  <a:gd name="T109" fmla="*/ 407 h 2284"/>
                  <a:gd name="T110" fmla="*/ 1952 w 2284"/>
                  <a:gd name="T111" fmla="*/ 807 h 2284"/>
                  <a:gd name="T112" fmla="*/ 1477 w 2284"/>
                  <a:gd name="T113" fmla="*/ 332 h 2284"/>
                  <a:gd name="T114" fmla="*/ 528 w 2284"/>
                  <a:gd name="T115" fmla="*/ 265 h 2284"/>
                  <a:gd name="T116" fmla="*/ 0 w 2284"/>
                  <a:gd name="T117" fmla="*/ 1143 h 2284"/>
                  <a:gd name="T118" fmla="*/ 528 w 2284"/>
                  <a:gd name="T119" fmla="*/ 2020 h 2284"/>
                  <a:gd name="T120" fmla="*/ 1477 w 2284"/>
                  <a:gd name="T121" fmla="*/ 1953 h 2284"/>
                  <a:gd name="T122" fmla="*/ 1952 w 2284"/>
                  <a:gd name="T123" fmla="*/ 1478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4" h="2284">
                    <a:moveTo>
                      <a:pt x="1919" y="1406"/>
                    </a:moveTo>
                    <a:lnTo>
                      <a:pt x="1919" y="1406"/>
                    </a:lnTo>
                    <a:cubicBezTo>
                      <a:pt x="1878" y="1322"/>
                      <a:pt x="1825" y="1233"/>
                      <a:pt x="1760" y="1142"/>
                    </a:cubicBezTo>
                    <a:cubicBezTo>
                      <a:pt x="1824" y="1053"/>
                      <a:pt x="1878" y="965"/>
                      <a:pt x="1920" y="879"/>
                    </a:cubicBezTo>
                    <a:cubicBezTo>
                      <a:pt x="2100" y="953"/>
                      <a:pt x="2204" y="1049"/>
                      <a:pt x="2204" y="1143"/>
                    </a:cubicBezTo>
                    <a:cubicBezTo>
                      <a:pt x="2204" y="1236"/>
                      <a:pt x="2100" y="1332"/>
                      <a:pt x="1919" y="1406"/>
                    </a:cubicBezTo>
                    <a:close/>
                    <a:moveTo>
                      <a:pt x="1893" y="1893"/>
                    </a:moveTo>
                    <a:lnTo>
                      <a:pt x="1893" y="1893"/>
                    </a:lnTo>
                    <a:cubicBezTo>
                      <a:pt x="1862" y="1924"/>
                      <a:pt x="1816" y="1940"/>
                      <a:pt x="1756" y="1940"/>
                    </a:cubicBezTo>
                    <a:cubicBezTo>
                      <a:pt x="1684" y="1940"/>
                      <a:pt x="1599" y="1918"/>
                      <a:pt x="1505" y="1878"/>
                    </a:cubicBezTo>
                    <a:cubicBezTo>
                      <a:pt x="1536" y="1790"/>
                      <a:pt x="1561" y="1689"/>
                      <a:pt x="1579" y="1580"/>
                    </a:cubicBezTo>
                    <a:cubicBezTo>
                      <a:pt x="1689" y="1562"/>
                      <a:pt x="1789" y="1537"/>
                      <a:pt x="1878" y="1506"/>
                    </a:cubicBezTo>
                    <a:cubicBezTo>
                      <a:pt x="1954" y="1686"/>
                      <a:pt x="1959" y="1828"/>
                      <a:pt x="1893" y="1893"/>
                    </a:cubicBezTo>
                    <a:close/>
                    <a:moveTo>
                      <a:pt x="1433" y="1845"/>
                    </a:moveTo>
                    <a:lnTo>
                      <a:pt x="1433" y="1845"/>
                    </a:lnTo>
                    <a:cubicBezTo>
                      <a:pt x="1361" y="1809"/>
                      <a:pt x="1286" y="1764"/>
                      <a:pt x="1210" y="1711"/>
                    </a:cubicBezTo>
                    <a:cubicBezTo>
                      <a:pt x="1251" y="1679"/>
                      <a:pt x="1293" y="1644"/>
                      <a:pt x="1335" y="1608"/>
                    </a:cubicBezTo>
                    <a:cubicBezTo>
                      <a:pt x="1390" y="1604"/>
                      <a:pt x="1444" y="1599"/>
                      <a:pt x="1496" y="1592"/>
                    </a:cubicBezTo>
                    <a:cubicBezTo>
                      <a:pt x="1480" y="1686"/>
                      <a:pt x="1458" y="1771"/>
                      <a:pt x="1433" y="1845"/>
                    </a:cubicBezTo>
                    <a:close/>
                    <a:moveTo>
                      <a:pt x="1142" y="2204"/>
                    </a:moveTo>
                    <a:lnTo>
                      <a:pt x="1142" y="2204"/>
                    </a:lnTo>
                    <a:cubicBezTo>
                      <a:pt x="1049" y="2204"/>
                      <a:pt x="952" y="2101"/>
                      <a:pt x="878" y="1921"/>
                    </a:cubicBezTo>
                    <a:cubicBezTo>
                      <a:pt x="963" y="1879"/>
                      <a:pt x="1052" y="1825"/>
                      <a:pt x="1142" y="1761"/>
                    </a:cubicBezTo>
                    <a:cubicBezTo>
                      <a:pt x="1231" y="1825"/>
                      <a:pt x="1320" y="1879"/>
                      <a:pt x="1405" y="1921"/>
                    </a:cubicBezTo>
                    <a:cubicBezTo>
                      <a:pt x="1331" y="2101"/>
                      <a:pt x="1235" y="2204"/>
                      <a:pt x="1142" y="2204"/>
                    </a:cubicBezTo>
                    <a:close/>
                    <a:moveTo>
                      <a:pt x="787" y="1592"/>
                    </a:moveTo>
                    <a:lnTo>
                      <a:pt x="787" y="1592"/>
                    </a:lnTo>
                    <a:cubicBezTo>
                      <a:pt x="839" y="1599"/>
                      <a:pt x="893" y="1604"/>
                      <a:pt x="949" y="1608"/>
                    </a:cubicBezTo>
                    <a:cubicBezTo>
                      <a:pt x="990" y="1644"/>
                      <a:pt x="1032" y="1679"/>
                      <a:pt x="1074" y="1711"/>
                    </a:cubicBezTo>
                    <a:cubicBezTo>
                      <a:pt x="997" y="1764"/>
                      <a:pt x="922" y="1809"/>
                      <a:pt x="850" y="1845"/>
                    </a:cubicBezTo>
                    <a:cubicBezTo>
                      <a:pt x="825" y="1771"/>
                      <a:pt x="804" y="1686"/>
                      <a:pt x="787" y="1592"/>
                    </a:cubicBezTo>
                    <a:close/>
                    <a:moveTo>
                      <a:pt x="528" y="1940"/>
                    </a:moveTo>
                    <a:lnTo>
                      <a:pt x="528" y="1940"/>
                    </a:lnTo>
                    <a:cubicBezTo>
                      <a:pt x="468" y="1940"/>
                      <a:pt x="421" y="1924"/>
                      <a:pt x="391" y="1893"/>
                    </a:cubicBezTo>
                    <a:cubicBezTo>
                      <a:pt x="325" y="1828"/>
                      <a:pt x="330" y="1686"/>
                      <a:pt x="405" y="1506"/>
                    </a:cubicBezTo>
                    <a:cubicBezTo>
                      <a:pt x="494" y="1537"/>
                      <a:pt x="595" y="1562"/>
                      <a:pt x="704" y="1580"/>
                    </a:cubicBezTo>
                    <a:cubicBezTo>
                      <a:pt x="722" y="1689"/>
                      <a:pt x="747" y="1790"/>
                      <a:pt x="778" y="1878"/>
                    </a:cubicBezTo>
                    <a:cubicBezTo>
                      <a:pt x="685" y="1918"/>
                      <a:pt x="599" y="1940"/>
                      <a:pt x="528" y="1940"/>
                    </a:cubicBezTo>
                    <a:close/>
                    <a:moveTo>
                      <a:pt x="80" y="1143"/>
                    </a:moveTo>
                    <a:lnTo>
                      <a:pt x="80" y="1143"/>
                    </a:lnTo>
                    <a:cubicBezTo>
                      <a:pt x="80" y="1049"/>
                      <a:pt x="183" y="953"/>
                      <a:pt x="364" y="879"/>
                    </a:cubicBezTo>
                    <a:cubicBezTo>
                      <a:pt x="406" y="965"/>
                      <a:pt x="459" y="1053"/>
                      <a:pt x="523" y="1142"/>
                    </a:cubicBezTo>
                    <a:cubicBezTo>
                      <a:pt x="458" y="1233"/>
                      <a:pt x="405" y="1322"/>
                      <a:pt x="364" y="1406"/>
                    </a:cubicBezTo>
                    <a:cubicBezTo>
                      <a:pt x="183" y="1332"/>
                      <a:pt x="80" y="1236"/>
                      <a:pt x="80" y="1143"/>
                    </a:cubicBezTo>
                    <a:close/>
                    <a:moveTo>
                      <a:pt x="676" y="950"/>
                    </a:moveTo>
                    <a:lnTo>
                      <a:pt x="676" y="950"/>
                    </a:lnTo>
                    <a:cubicBezTo>
                      <a:pt x="639" y="991"/>
                      <a:pt x="605" y="1033"/>
                      <a:pt x="573" y="1075"/>
                    </a:cubicBezTo>
                    <a:cubicBezTo>
                      <a:pt x="520" y="999"/>
                      <a:pt x="475" y="924"/>
                      <a:pt x="439" y="851"/>
                    </a:cubicBezTo>
                    <a:cubicBezTo>
                      <a:pt x="514" y="826"/>
                      <a:pt x="598" y="804"/>
                      <a:pt x="692" y="788"/>
                    </a:cubicBezTo>
                    <a:cubicBezTo>
                      <a:pt x="685" y="840"/>
                      <a:pt x="680" y="894"/>
                      <a:pt x="676" y="950"/>
                    </a:cubicBezTo>
                    <a:close/>
                    <a:moveTo>
                      <a:pt x="676" y="1335"/>
                    </a:moveTo>
                    <a:lnTo>
                      <a:pt x="676" y="1335"/>
                    </a:lnTo>
                    <a:cubicBezTo>
                      <a:pt x="680" y="1391"/>
                      <a:pt x="685" y="1445"/>
                      <a:pt x="692" y="1497"/>
                    </a:cubicBezTo>
                    <a:cubicBezTo>
                      <a:pt x="598" y="1481"/>
                      <a:pt x="513" y="1459"/>
                      <a:pt x="438" y="1434"/>
                    </a:cubicBezTo>
                    <a:cubicBezTo>
                      <a:pt x="473" y="1363"/>
                      <a:pt x="518" y="1288"/>
                      <a:pt x="573" y="1210"/>
                    </a:cubicBezTo>
                    <a:cubicBezTo>
                      <a:pt x="605" y="1252"/>
                      <a:pt x="640" y="1294"/>
                      <a:pt x="676" y="1335"/>
                    </a:cubicBezTo>
                    <a:close/>
                    <a:moveTo>
                      <a:pt x="670" y="1204"/>
                    </a:moveTo>
                    <a:lnTo>
                      <a:pt x="670" y="1204"/>
                    </a:lnTo>
                    <a:cubicBezTo>
                      <a:pt x="654" y="1183"/>
                      <a:pt x="637" y="1163"/>
                      <a:pt x="622" y="1142"/>
                    </a:cubicBezTo>
                    <a:cubicBezTo>
                      <a:pt x="637" y="1122"/>
                      <a:pt x="653" y="1101"/>
                      <a:pt x="670" y="1080"/>
                    </a:cubicBezTo>
                    <a:cubicBezTo>
                      <a:pt x="670" y="1101"/>
                      <a:pt x="669" y="1122"/>
                      <a:pt x="669" y="1143"/>
                    </a:cubicBezTo>
                    <a:cubicBezTo>
                      <a:pt x="669" y="1163"/>
                      <a:pt x="670" y="1184"/>
                      <a:pt x="670" y="1204"/>
                    </a:cubicBezTo>
                    <a:close/>
                    <a:moveTo>
                      <a:pt x="391" y="392"/>
                    </a:moveTo>
                    <a:lnTo>
                      <a:pt x="391" y="392"/>
                    </a:lnTo>
                    <a:cubicBezTo>
                      <a:pt x="421" y="361"/>
                      <a:pt x="468" y="345"/>
                      <a:pt x="528" y="345"/>
                    </a:cubicBezTo>
                    <a:cubicBezTo>
                      <a:pt x="599" y="345"/>
                      <a:pt x="685" y="367"/>
                      <a:pt x="778" y="407"/>
                    </a:cubicBezTo>
                    <a:cubicBezTo>
                      <a:pt x="747" y="495"/>
                      <a:pt x="722" y="596"/>
                      <a:pt x="704" y="705"/>
                    </a:cubicBezTo>
                    <a:cubicBezTo>
                      <a:pt x="595" y="723"/>
                      <a:pt x="494" y="748"/>
                      <a:pt x="406" y="779"/>
                    </a:cubicBezTo>
                    <a:cubicBezTo>
                      <a:pt x="330" y="599"/>
                      <a:pt x="324" y="458"/>
                      <a:pt x="391" y="392"/>
                    </a:cubicBezTo>
                    <a:close/>
                    <a:moveTo>
                      <a:pt x="850" y="440"/>
                    </a:moveTo>
                    <a:lnTo>
                      <a:pt x="850" y="440"/>
                    </a:lnTo>
                    <a:cubicBezTo>
                      <a:pt x="922" y="476"/>
                      <a:pt x="997" y="521"/>
                      <a:pt x="1074" y="574"/>
                    </a:cubicBezTo>
                    <a:cubicBezTo>
                      <a:pt x="1032" y="606"/>
                      <a:pt x="990" y="641"/>
                      <a:pt x="949" y="677"/>
                    </a:cubicBezTo>
                    <a:cubicBezTo>
                      <a:pt x="893" y="681"/>
                      <a:pt x="839" y="686"/>
                      <a:pt x="787" y="693"/>
                    </a:cubicBezTo>
                    <a:cubicBezTo>
                      <a:pt x="804" y="599"/>
                      <a:pt x="825" y="514"/>
                      <a:pt x="850" y="440"/>
                    </a:cubicBezTo>
                    <a:close/>
                    <a:moveTo>
                      <a:pt x="1142" y="80"/>
                    </a:moveTo>
                    <a:lnTo>
                      <a:pt x="1142" y="80"/>
                    </a:lnTo>
                    <a:cubicBezTo>
                      <a:pt x="1235" y="80"/>
                      <a:pt x="1331" y="184"/>
                      <a:pt x="1405" y="364"/>
                    </a:cubicBezTo>
                    <a:cubicBezTo>
                      <a:pt x="1320" y="406"/>
                      <a:pt x="1231" y="460"/>
                      <a:pt x="1142" y="524"/>
                    </a:cubicBezTo>
                    <a:cubicBezTo>
                      <a:pt x="1052" y="460"/>
                      <a:pt x="963" y="406"/>
                      <a:pt x="878" y="364"/>
                    </a:cubicBezTo>
                    <a:cubicBezTo>
                      <a:pt x="952" y="184"/>
                      <a:pt x="1049" y="80"/>
                      <a:pt x="1142" y="80"/>
                    </a:cubicBezTo>
                    <a:close/>
                    <a:moveTo>
                      <a:pt x="1496" y="693"/>
                    </a:moveTo>
                    <a:lnTo>
                      <a:pt x="1496" y="693"/>
                    </a:lnTo>
                    <a:cubicBezTo>
                      <a:pt x="1444" y="686"/>
                      <a:pt x="1390" y="681"/>
                      <a:pt x="1335" y="677"/>
                    </a:cubicBezTo>
                    <a:cubicBezTo>
                      <a:pt x="1293" y="641"/>
                      <a:pt x="1251" y="606"/>
                      <a:pt x="1210" y="574"/>
                    </a:cubicBezTo>
                    <a:cubicBezTo>
                      <a:pt x="1286" y="521"/>
                      <a:pt x="1361" y="476"/>
                      <a:pt x="1433" y="440"/>
                    </a:cubicBezTo>
                    <a:cubicBezTo>
                      <a:pt x="1458" y="514"/>
                      <a:pt x="1480" y="599"/>
                      <a:pt x="1496" y="693"/>
                    </a:cubicBezTo>
                    <a:close/>
                    <a:moveTo>
                      <a:pt x="1431" y="765"/>
                    </a:moveTo>
                    <a:lnTo>
                      <a:pt x="1431" y="765"/>
                    </a:lnTo>
                    <a:cubicBezTo>
                      <a:pt x="1458" y="768"/>
                      <a:pt x="1484" y="771"/>
                      <a:pt x="1509" y="775"/>
                    </a:cubicBezTo>
                    <a:cubicBezTo>
                      <a:pt x="1513" y="800"/>
                      <a:pt x="1516" y="826"/>
                      <a:pt x="1519" y="853"/>
                    </a:cubicBezTo>
                    <a:cubicBezTo>
                      <a:pt x="1505" y="838"/>
                      <a:pt x="1490" y="823"/>
                      <a:pt x="1476" y="809"/>
                    </a:cubicBezTo>
                    <a:cubicBezTo>
                      <a:pt x="1461" y="794"/>
                      <a:pt x="1446" y="779"/>
                      <a:pt x="1431" y="765"/>
                    </a:cubicBezTo>
                    <a:close/>
                    <a:moveTo>
                      <a:pt x="1081" y="671"/>
                    </a:moveTo>
                    <a:lnTo>
                      <a:pt x="1081" y="671"/>
                    </a:lnTo>
                    <a:cubicBezTo>
                      <a:pt x="1101" y="655"/>
                      <a:pt x="1121" y="639"/>
                      <a:pt x="1142" y="623"/>
                    </a:cubicBezTo>
                    <a:cubicBezTo>
                      <a:pt x="1162" y="639"/>
                      <a:pt x="1182" y="655"/>
                      <a:pt x="1203" y="671"/>
                    </a:cubicBezTo>
                    <a:cubicBezTo>
                      <a:pt x="1182" y="670"/>
                      <a:pt x="1162" y="670"/>
                      <a:pt x="1142" y="670"/>
                    </a:cubicBezTo>
                    <a:cubicBezTo>
                      <a:pt x="1121" y="670"/>
                      <a:pt x="1101" y="670"/>
                      <a:pt x="1081" y="671"/>
                    </a:cubicBezTo>
                    <a:close/>
                    <a:moveTo>
                      <a:pt x="764" y="853"/>
                    </a:moveTo>
                    <a:lnTo>
                      <a:pt x="764" y="853"/>
                    </a:lnTo>
                    <a:cubicBezTo>
                      <a:pt x="767" y="826"/>
                      <a:pt x="770" y="800"/>
                      <a:pt x="774" y="775"/>
                    </a:cubicBezTo>
                    <a:cubicBezTo>
                      <a:pt x="799" y="771"/>
                      <a:pt x="826" y="768"/>
                      <a:pt x="852" y="765"/>
                    </a:cubicBezTo>
                    <a:cubicBezTo>
                      <a:pt x="837" y="779"/>
                      <a:pt x="822" y="794"/>
                      <a:pt x="808" y="809"/>
                    </a:cubicBezTo>
                    <a:cubicBezTo>
                      <a:pt x="793" y="823"/>
                      <a:pt x="779" y="838"/>
                      <a:pt x="764" y="853"/>
                    </a:cubicBezTo>
                    <a:close/>
                    <a:moveTo>
                      <a:pt x="852" y="1520"/>
                    </a:moveTo>
                    <a:lnTo>
                      <a:pt x="852" y="1520"/>
                    </a:lnTo>
                    <a:cubicBezTo>
                      <a:pt x="826" y="1517"/>
                      <a:pt x="799" y="1514"/>
                      <a:pt x="774" y="1510"/>
                    </a:cubicBezTo>
                    <a:cubicBezTo>
                      <a:pt x="770" y="1485"/>
                      <a:pt x="767" y="1459"/>
                      <a:pt x="764" y="1432"/>
                    </a:cubicBezTo>
                    <a:cubicBezTo>
                      <a:pt x="779" y="1447"/>
                      <a:pt x="793" y="1462"/>
                      <a:pt x="808" y="1476"/>
                    </a:cubicBezTo>
                    <a:cubicBezTo>
                      <a:pt x="822" y="1491"/>
                      <a:pt x="837" y="1506"/>
                      <a:pt x="852" y="1520"/>
                    </a:cubicBezTo>
                    <a:close/>
                    <a:moveTo>
                      <a:pt x="1203" y="1614"/>
                    </a:moveTo>
                    <a:lnTo>
                      <a:pt x="1203" y="1614"/>
                    </a:lnTo>
                    <a:cubicBezTo>
                      <a:pt x="1182" y="1630"/>
                      <a:pt x="1162" y="1646"/>
                      <a:pt x="1142" y="1662"/>
                    </a:cubicBezTo>
                    <a:cubicBezTo>
                      <a:pt x="1121" y="1646"/>
                      <a:pt x="1101" y="1630"/>
                      <a:pt x="1081" y="1614"/>
                    </a:cubicBezTo>
                    <a:cubicBezTo>
                      <a:pt x="1101" y="1615"/>
                      <a:pt x="1121" y="1615"/>
                      <a:pt x="1142" y="1615"/>
                    </a:cubicBezTo>
                    <a:cubicBezTo>
                      <a:pt x="1162" y="1615"/>
                      <a:pt x="1182" y="1615"/>
                      <a:pt x="1203" y="1614"/>
                    </a:cubicBezTo>
                    <a:close/>
                    <a:moveTo>
                      <a:pt x="1519" y="1432"/>
                    </a:moveTo>
                    <a:lnTo>
                      <a:pt x="1519" y="1432"/>
                    </a:lnTo>
                    <a:cubicBezTo>
                      <a:pt x="1516" y="1459"/>
                      <a:pt x="1513" y="1485"/>
                      <a:pt x="1509" y="1510"/>
                    </a:cubicBezTo>
                    <a:cubicBezTo>
                      <a:pt x="1484" y="1514"/>
                      <a:pt x="1458" y="1517"/>
                      <a:pt x="1431" y="1520"/>
                    </a:cubicBezTo>
                    <a:cubicBezTo>
                      <a:pt x="1446" y="1506"/>
                      <a:pt x="1461" y="1491"/>
                      <a:pt x="1476" y="1476"/>
                    </a:cubicBezTo>
                    <a:cubicBezTo>
                      <a:pt x="1490" y="1462"/>
                      <a:pt x="1505" y="1447"/>
                      <a:pt x="1519" y="1432"/>
                    </a:cubicBezTo>
                    <a:close/>
                    <a:moveTo>
                      <a:pt x="1419" y="1420"/>
                    </a:moveTo>
                    <a:lnTo>
                      <a:pt x="1419" y="1420"/>
                    </a:lnTo>
                    <a:cubicBezTo>
                      <a:pt x="1381" y="1458"/>
                      <a:pt x="1342" y="1495"/>
                      <a:pt x="1302" y="1530"/>
                    </a:cubicBezTo>
                    <a:cubicBezTo>
                      <a:pt x="1250" y="1533"/>
                      <a:pt x="1197" y="1535"/>
                      <a:pt x="1142" y="1535"/>
                    </a:cubicBezTo>
                    <a:cubicBezTo>
                      <a:pt x="1087" y="1535"/>
                      <a:pt x="1033" y="1533"/>
                      <a:pt x="981" y="1530"/>
                    </a:cubicBezTo>
                    <a:cubicBezTo>
                      <a:pt x="942" y="1495"/>
                      <a:pt x="903" y="1458"/>
                      <a:pt x="864" y="1420"/>
                    </a:cubicBezTo>
                    <a:cubicBezTo>
                      <a:pt x="826" y="1381"/>
                      <a:pt x="789" y="1342"/>
                      <a:pt x="754" y="1303"/>
                    </a:cubicBezTo>
                    <a:cubicBezTo>
                      <a:pt x="751" y="1251"/>
                      <a:pt x="749" y="1198"/>
                      <a:pt x="749" y="1143"/>
                    </a:cubicBezTo>
                    <a:cubicBezTo>
                      <a:pt x="749" y="1087"/>
                      <a:pt x="751" y="1034"/>
                      <a:pt x="754" y="982"/>
                    </a:cubicBezTo>
                    <a:cubicBezTo>
                      <a:pt x="789" y="943"/>
                      <a:pt x="825" y="904"/>
                      <a:pt x="864" y="865"/>
                    </a:cubicBezTo>
                    <a:cubicBezTo>
                      <a:pt x="903" y="827"/>
                      <a:pt x="942" y="790"/>
                      <a:pt x="981" y="755"/>
                    </a:cubicBezTo>
                    <a:cubicBezTo>
                      <a:pt x="1033" y="752"/>
                      <a:pt x="1087" y="750"/>
                      <a:pt x="1142" y="750"/>
                    </a:cubicBezTo>
                    <a:cubicBezTo>
                      <a:pt x="1197" y="750"/>
                      <a:pt x="1250" y="752"/>
                      <a:pt x="1302" y="755"/>
                    </a:cubicBezTo>
                    <a:cubicBezTo>
                      <a:pt x="1342" y="790"/>
                      <a:pt x="1381" y="827"/>
                      <a:pt x="1419" y="865"/>
                    </a:cubicBezTo>
                    <a:cubicBezTo>
                      <a:pt x="1458" y="904"/>
                      <a:pt x="1495" y="943"/>
                      <a:pt x="1529" y="982"/>
                    </a:cubicBezTo>
                    <a:cubicBezTo>
                      <a:pt x="1532" y="1034"/>
                      <a:pt x="1534" y="1087"/>
                      <a:pt x="1534" y="1143"/>
                    </a:cubicBezTo>
                    <a:cubicBezTo>
                      <a:pt x="1534" y="1198"/>
                      <a:pt x="1532" y="1251"/>
                      <a:pt x="1529" y="1303"/>
                    </a:cubicBezTo>
                    <a:cubicBezTo>
                      <a:pt x="1494" y="1342"/>
                      <a:pt x="1457" y="1381"/>
                      <a:pt x="1419" y="1420"/>
                    </a:cubicBezTo>
                    <a:close/>
                    <a:moveTo>
                      <a:pt x="1710" y="1075"/>
                    </a:moveTo>
                    <a:lnTo>
                      <a:pt x="1710" y="1075"/>
                    </a:lnTo>
                    <a:cubicBezTo>
                      <a:pt x="1678" y="1033"/>
                      <a:pt x="1644" y="991"/>
                      <a:pt x="1607" y="950"/>
                    </a:cubicBezTo>
                    <a:cubicBezTo>
                      <a:pt x="1604" y="894"/>
                      <a:pt x="1598" y="840"/>
                      <a:pt x="1591" y="788"/>
                    </a:cubicBezTo>
                    <a:cubicBezTo>
                      <a:pt x="1685" y="804"/>
                      <a:pt x="1770" y="826"/>
                      <a:pt x="1844" y="851"/>
                    </a:cubicBezTo>
                    <a:cubicBezTo>
                      <a:pt x="1808" y="924"/>
                      <a:pt x="1763" y="999"/>
                      <a:pt x="1710" y="1075"/>
                    </a:cubicBezTo>
                    <a:close/>
                    <a:moveTo>
                      <a:pt x="1711" y="1210"/>
                    </a:moveTo>
                    <a:lnTo>
                      <a:pt x="1711" y="1210"/>
                    </a:lnTo>
                    <a:cubicBezTo>
                      <a:pt x="1765" y="1288"/>
                      <a:pt x="1810" y="1363"/>
                      <a:pt x="1845" y="1434"/>
                    </a:cubicBezTo>
                    <a:cubicBezTo>
                      <a:pt x="1770" y="1459"/>
                      <a:pt x="1685" y="1481"/>
                      <a:pt x="1591" y="1497"/>
                    </a:cubicBezTo>
                    <a:cubicBezTo>
                      <a:pt x="1598" y="1445"/>
                      <a:pt x="1604" y="1391"/>
                      <a:pt x="1607" y="1335"/>
                    </a:cubicBezTo>
                    <a:cubicBezTo>
                      <a:pt x="1644" y="1294"/>
                      <a:pt x="1678" y="1252"/>
                      <a:pt x="1711" y="1210"/>
                    </a:cubicBezTo>
                    <a:close/>
                    <a:moveTo>
                      <a:pt x="1613" y="1080"/>
                    </a:moveTo>
                    <a:lnTo>
                      <a:pt x="1613" y="1080"/>
                    </a:lnTo>
                    <a:cubicBezTo>
                      <a:pt x="1630" y="1101"/>
                      <a:pt x="1646" y="1122"/>
                      <a:pt x="1661" y="1142"/>
                    </a:cubicBezTo>
                    <a:cubicBezTo>
                      <a:pt x="1646" y="1163"/>
                      <a:pt x="1630" y="1183"/>
                      <a:pt x="1613" y="1204"/>
                    </a:cubicBezTo>
                    <a:cubicBezTo>
                      <a:pt x="1614" y="1184"/>
                      <a:pt x="1614" y="1163"/>
                      <a:pt x="1614" y="1143"/>
                    </a:cubicBezTo>
                    <a:cubicBezTo>
                      <a:pt x="1614" y="1122"/>
                      <a:pt x="1614" y="1101"/>
                      <a:pt x="1613" y="1080"/>
                    </a:cubicBezTo>
                    <a:close/>
                    <a:moveTo>
                      <a:pt x="1756" y="345"/>
                    </a:moveTo>
                    <a:lnTo>
                      <a:pt x="1756" y="345"/>
                    </a:lnTo>
                    <a:cubicBezTo>
                      <a:pt x="1816" y="345"/>
                      <a:pt x="1862" y="361"/>
                      <a:pt x="1893" y="392"/>
                    </a:cubicBezTo>
                    <a:cubicBezTo>
                      <a:pt x="1959" y="458"/>
                      <a:pt x="1953" y="599"/>
                      <a:pt x="1878" y="779"/>
                    </a:cubicBezTo>
                    <a:cubicBezTo>
                      <a:pt x="1789" y="748"/>
                      <a:pt x="1689" y="723"/>
                      <a:pt x="1579" y="705"/>
                    </a:cubicBezTo>
                    <a:cubicBezTo>
                      <a:pt x="1561" y="596"/>
                      <a:pt x="1536" y="495"/>
                      <a:pt x="1505" y="407"/>
                    </a:cubicBezTo>
                    <a:cubicBezTo>
                      <a:pt x="1599" y="367"/>
                      <a:pt x="1684" y="345"/>
                      <a:pt x="1756" y="345"/>
                    </a:cubicBezTo>
                    <a:close/>
                    <a:moveTo>
                      <a:pt x="1952" y="807"/>
                    </a:moveTo>
                    <a:lnTo>
                      <a:pt x="1952" y="807"/>
                    </a:lnTo>
                    <a:cubicBezTo>
                      <a:pt x="2042" y="594"/>
                      <a:pt x="2041" y="427"/>
                      <a:pt x="1949" y="335"/>
                    </a:cubicBezTo>
                    <a:cubicBezTo>
                      <a:pt x="1903" y="289"/>
                      <a:pt x="1838" y="265"/>
                      <a:pt x="1756" y="265"/>
                    </a:cubicBezTo>
                    <a:cubicBezTo>
                      <a:pt x="1675" y="265"/>
                      <a:pt x="1580" y="289"/>
                      <a:pt x="1477" y="332"/>
                    </a:cubicBezTo>
                    <a:cubicBezTo>
                      <a:pt x="1392" y="126"/>
                      <a:pt x="1274" y="0"/>
                      <a:pt x="1142" y="0"/>
                    </a:cubicBezTo>
                    <a:cubicBezTo>
                      <a:pt x="1009" y="0"/>
                      <a:pt x="891" y="126"/>
                      <a:pt x="806" y="332"/>
                    </a:cubicBezTo>
                    <a:cubicBezTo>
                      <a:pt x="704" y="289"/>
                      <a:pt x="609" y="265"/>
                      <a:pt x="528" y="265"/>
                    </a:cubicBezTo>
                    <a:cubicBezTo>
                      <a:pt x="446" y="265"/>
                      <a:pt x="380" y="289"/>
                      <a:pt x="334" y="335"/>
                    </a:cubicBezTo>
                    <a:cubicBezTo>
                      <a:pt x="242" y="427"/>
                      <a:pt x="242" y="594"/>
                      <a:pt x="331" y="807"/>
                    </a:cubicBezTo>
                    <a:cubicBezTo>
                      <a:pt x="125" y="892"/>
                      <a:pt x="0" y="1010"/>
                      <a:pt x="0" y="1143"/>
                    </a:cubicBezTo>
                    <a:cubicBezTo>
                      <a:pt x="0" y="1275"/>
                      <a:pt x="125" y="1393"/>
                      <a:pt x="331" y="1478"/>
                    </a:cubicBezTo>
                    <a:cubicBezTo>
                      <a:pt x="246" y="1684"/>
                      <a:pt x="240" y="1856"/>
                      <a:pt x="334" y="1950"/>
                    </a:cubicBezTo>
                    <a:cubicBezTo>
                      <a:pt x="380" y="1996"/>
                      <a:pt x="446" y="2020"/>
                      <a:pt x="528" y="2020"/>
                    </a:cubicBezTo>
                    <a:cubicBezTo>
                      <a:pt x="609" y="2020"/>
                      <a:pt x="704" y="1996"/>
                      <a:pt x="806" y="1953"/>
                    </a:cubicBezTo>
                    <a:cubicBezTo>
                      <a:pt x="891" y="2159"/>
                      <a:pt x="1009" y="2284"/>
                      <a:pt x="1142" y="2284"/>
                    </a:cubicBezTo>
                    <a:cubicBezTo>
                      <a:pt x="1274" y="2284"/>
                      <a:pt x="1392" y="2159"/>
                      <a:pt x="1477" y="1953"/>
                    </a:cubicBezTo>
                    <a:cubicBezTo>
                      <a:pt x="1580" y="1996"/>
                      <a:pt x="1675" y="2020"/>
                      <a:pt x="1756" y="2020"/>
                    </a:cubicBezTo>
                    <a:cubicBezTo>
                      <a:pt x="1838" y="2020"/>
                      <a:pt x="1903" y="1996"/>
                      <a:pt x="1949" y="1950"/>
                    </a:cubicBezTo>
                    <a:cubicBezTo>
                      <a:pt x="2043" y="1856"/>
                      <a:pt x="2038" y="1684"/>
                      <a:pt x="1952" y="1478"/>
                    </a:cubicBezTo>
                    <a:cubicBezTo>
                      <a:pt x="2158" y="1393"/>
                      <a:pt x="2284" y="1275"/>
                      <a:pt x="2284" y="1143"/>
                    </a:cubicBezTo>
                    <a:cubicBezTo>
                      <a:pt x="2284" y="1010"/>
                      <a:pt x="2158" y="892"/>
                      <a:pt x="1952" y="80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20"/>
              <p:cNvSpPr/>
              <p:nvPr/>
            </p:nvSpPr>
            <p:spPr bwMode="auto">
              <a:xfrm>
                <a:off x="7021513" y="5929313"/>
                <a:ext cx="177800" cy="177800"/>
              </a:xfrm>
              <a:custGeom>
                <a:avLst/>
                <a:gdLst>
                  <a:gd name="T0" fmla="*/ 120 w 240"/>
                  <a:gd name="T1" fmla="*/ 0 h 240"/>
                  <a:gd name="T2" fmla="*/ 120 w 240"/>
                  <a:gd name="T3" fmla="*/ 0 h 240"/>
                  <a:gd name="T4" fmla="*/ 0 w 240"/>
                  <a:gd name="T5" fmla="*/ 120 h 240"/>
                  <a:gd name="T6" fmla="*/ 120 w 240"/>
                  <a:gd name="T7" fmla="*/ 240 h 240"/>
                  <a:gd name="T8" fmla="*/ 240 w 240"/>
                  <a:gd name="T9" fmla="*/ 120 h 240"/>
                  <a:gd name="T10" fmla="*/ 120 w 24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120" y="0"/>
                    </a:moveTo>
                    <a:lnTo>
                      <a:pt x="120" y="0"/>
                    </a:lnTo>
                    <a:cubicBezTo>
                      <a:pt x="53" y="0"/>
                      <a:pt x="0" y="53"/>
                      <a:pt x="0" y="120"/>
                    </a:cubicBezTo>
                    <a:cubicBezTo>
                      <a:pt x="0" y="186"/>
                      <a:pt x="53" y="240"/>
                      <a:pt x="120" y="240"/>
                    </a:cubicBezTo>
                    <a:cubicBezTo>
                      <a:pt x="186" y="240"/>
                      <a:pt x="240" y="186"/>
                      <a:pt x="240" y="120"/>
                    </a:cubicBezTo>
                    <a:cubicBezTo>
                      <a:pt x="240" y="53"/>
                      <a:pt x="186" y="0"/>
                      <a:pt x="12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40" name="Freeform 7"/>
            <p:cNvSpPr>
              <a:spLocks noEditPoints="1"/>
            </p:cNvSpPr>
            <p:nvPr/>
          </p:nvSpPr>
          <p:spPr bwMode="auto">
            <a:xfrm rot="20132266">
              <a:off x="4165316" y="1969665"/>
              <a:ext cx="1277233" cy="931381"/>
            </a:xfrm>
            <a:custGeom>
              <a:avLst/>
              <a:gdLst>
                <a:gd name="T0" fmla="*/ 1034 w 2022"/>
                <a:gd name="T1" fmla="*/ 210 h 1466"/>
                <a:gd name="T2" fmla="*/ 1034 w 2022"/>
                <a:gd name="T3" fmla="*/ 210 h 1466"/>
                <a:gd name="T4" fmla="*/ 1395 w 2022"/>
                <a:gd name="T5" fmla="*/ 46 h 1466"/>
                <a:gd name="T6" fmla="*/ 1487 w 2022"/>
                <a:gd name="T7" fmla="*/ 40 h 1466"/>
                <a:gd name="T8" fmla="*/ 1888 w 2022"/>
                <a:gd name="T9" fmla="*/ 99 h 1466"/>
                <a:gd name="T10" fmla="*/ 1888 w 2022"/>
                <a:gd name="T11" fmla="*/ 1249 h 1466"/>
                <a:gd name="T12" fmla="*/ 1467 w 2022"/>
                <a:gd name="T13" fmla="*/ 1137 h 1466"/>
                <a:gd name="T14" fmla="*/ 1397 w 2022"/>
                <a:gd name="T15" fmla="*/ 1132 h 1466"/>
                <a:gd name="T16" fmla="*/ 1034 w 2022"/>
                <a:gd name="T17" fmla="*/ 1232 h 1466"/>
                <a:gd name="T18" fmla="*/ 1034 w 2022"/>
                <a:gd name="T19" fmla="*/ 210 h 1466"/>
                <a:gd name="T20" fmla="*/ 134 w 2022"/>
                <a:gd name="T21" fmla="*/ 99 h 1466"/>
                <a:gd name="T22" fmla="*/ 134 w 2022"/>
                <a:gd name="T23" fmla="*/ 99 h 1466"/>
                <a:gd name="T24" fmla="*/ 534 w 2022"/>
                <a:gd name="T25" fmla="*/ 40 h 1466"/>
                <a:gd name="T26" fmla="*/ 626 w 2022"/>
                <a:gd name="T27" fmla="*/ 46 h 1466"/>
                <a:gd name="T28" fmla="*/ 988 w 2022"/>
                <a:gd name="T29" fmla="*/ 210 h 1466"/>
                <a:gd name="T30" fmla="*/ 988 w 2022"/>
                <a:gd name="T31" fmla="*/ 1232 h 1466"/>
                <a:gd name="T32" fmla="*/ 625 w 2022"/>
                <a:gd name="T33" fmla="*/ 1132 h 1466"/>
                <a:gd name="T34" fmla="*/ 555 w 2022"/>
                <a:gd name="T35" fmla="*/ 1137 h 1466"/>
                <a:gd name="T36" fmla="*/ 134 w 2022"/>
                <a:gd name="T37" fmla="*/ 1249 h 1466"/>
                <a:gd name="T38" fmla="*/ 134 w 2022"/>
                <a:gd name="T39" fmla="*/ 99 h 1466"/>
                <a:gd name="T40" fmla="*/ 1928 w 2022"/>
                <a:gd name="T41" fmla="*/ 203 h 1466"/>
                <a:gd name="T42" fmla="*/ 1928 w 2022"/>
                <a:gd name="T43" fmla="*/ 203 h 1466"/>
                <a:gd name="T44" fmla="*/ 1928 w 2022"/>
                <a:gd name="T45" fmla="*/ 68 h 1466"/>
                <a:gd name="T46" fmla="*/ 1487 w 2022"/>
                <a:gd name="T47" fmla="*/ 0 h 1466"/>
                <a:gd name="T48" fmla="*/ 1390 w 2022"/>
                <a:gd name="T49" fmla="*/ 6 h 1466"/>
                <a:gd name="T50" fmla="*/ 1011 w 2022"/>
                <a:gd name="T51" fmla="*/ 177 h 1466"/>
                <a:gd name="T52" fmla="*/ 632 w 2022"/>
                <a:gd name="T53" fmla="*/ 6 h 1466"/>
                <a:gd name="T54" fmla="*/ 534 w 2022"/>
                <a:gd name="T55" fmla="*/ 0 h 1466"/>
                <a:gd name="T56" fmla="*/ 94 w 2022"/>
                <a:gd name="T57" fmla="*/ 68 h 1466"/>
                <a:gd name="T58" fmla="*/ 94 w 2022"/>
                <a:gd name="T59" fmla="*/ 203 h 1466"/>
                <a:gd name="T60" fmla="*/ 0 w 2022"/>
                <a:gd name="T61" fmla="*/ 227 h 1466"/>
                <a:gd name="T62" fmla="*/ 0 w 2022"/>
                <a:gd name="T63" fmla="*/ 1466 h 1466"/>
                <a:gd name="T64" fmla="*/ 467 w 2022"/>
                <a:gd name="T65" fmla="*/ 1335 h 1466"/>
                <a:gd name="T66" fmla="*/ 905 w 2022"/>
                <a:gd name="T67" fmla="*/ 1412 h 1466"/>
                <a:gd name="T68" fmla="*/ 905 w 2022"/>
                <a:gd name="T69" fmla="*/ 1466 h 1466"/>
                <a:gd name="T70" fmla="*/ 1116 w 2022"/>
                <a:gd name="T71" fmla="*/ 1466 h 1466"/>
                <a:gd name="T72" fmla="*/ 1116 w 2022"/>
                <a:gd name="T73" fmla="*/ 1412 h 1466"/>
                <a:gd name="T74" fmla="*/ 1555 w 2022"/>
                <a:gd name="T75" fmla="*/ 1335 h 1466"/>
                <a:gd name="T76" fmla="*/ 2022 w 2022"/>
                <a:gd name="T77" fmla="*/ 1466 h 1466"/>
                <a:gd name="T78" fmla="*/ 2022 w 2022"/>
                <a:gd name="T79" fmla="*/ 227 h 1466"/>
                <a:gd name="T80" fmla="*/ 1928 w 2022"/>
                <a:gd name="T81" fmla="*/ 203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2" h="1466">
                  <a:moveTo>
                    <a:pt x="1034" y="210"/>
                  </a:moveTo>
                  <a:lnTo>
                    <a:pt x="1034" y="210"/>
                  </a:lnTo>
                  <a:cubicBezTo>
                    <a:pt x="1077" y="175"/>
                    <a:pt x="1220" y="68"/>
                    <a:pt x="1395" y="46"/>
                  </a:cubicBezTo>
                  <a:cubicBezTo>
                    <a:pt x="1423" y="42"/>
                    <a:pt x="1454" y="40"/>
                    <a:pt x="1487" y="40"/>
                  </a:cubicBezTo>
                  <a:cubicBezTo>
                    <a:pt x="1645" y="40"/>
                    <a:pt x="1820" y="81"/>
                    <a:pt x="1888" y="99"/>
                  </a:cubicBezTo>
                  <a:lnTo>
                    <a:pt x="1888" y="1249"/>
                  </a:lnTo>
                  <a:cubicBezTo>
                    <a:pt x="1803" y="1218"/>
                    <a:pt x="1631" y="1161"/>
                    <a:pt x="1467" y="1137"/>
                  </a:cubicBezTo>
                  <a:cubicBezTo>
                    <a:pt x="1445" y="1134"/>
                    <a:pt x="1421" y="1132"/>
                    <a:pt x="1397" y="1132"/>
                  </a:cubicBezTo>
                  <a:cubicBezTo>
                    <a:pt x="1252" y="1132"/>
                    <a:pt x="1112" y="1192"/>
                    <a:pt x="1034" y="1232"/>
                  </a:cubicBezTo>
                  <a:lnTo>
                    <a:pt x="1034" y="210"/>
                  </a:lnTo>
                  <a:close/>
                  <a:moveTo>
                    <a:pt x="134" y="99"/>
                  </a:moveTo>
                  <a:lnTo>
                    <a:pt x="134" y="99"/>
                  </a:lnTo>
                  <a:cubicBezTo>
                    <a:pt x="201" y="81"/>
                    <a:pt x="376" y="40"/>
                    <a:pt x="534" y="40"/>
                  </a:cubicBezTo>
                  <a:cubicBezTo>
                    <a:pt x="568" y="40"/>
                    <a:pt x="599" y="42"/>
                    <a:pt x="626" y="46"/>
                  </a:cubicBezTo>
                  <a:cubicBezTo>
                    <a:pt x="802" y="68"/>
                    <a:pt x="945" y="175"/>
                    <a:pt x="988" y="210"/>
                  </a:cubicBezTo>
                  <a:lnTo>
                    <a:pt x="988" y="1232"/>
                  </a:lnTo>
                  <a:cubicBezTo>
                    <a:pt x="910" y="1192"/>
                    <a:pt x="770" y="1132"/>
                    <a:pt x="625" y="1132"/>
                  </a:cubicBezTo>
                  <a:cubicBezTo>
                    <a:pt x="601" y="1132"/>
                    <a:pt x="577" y="1134"/>
                    <a:pt x="555" y="1137"/>
                  </a:cubicBezTo>
                  <a:cubicBezTo>
                    <a:pt x="391" y="1161"/>
                    <a:pt x="219" y="1218"/>
                    <a:pt x="134" y="1249"/>
                  </a:cubicBezTo>
                  <a:lnTo>
                    <a:pt x="134" y="99"/>
                  </a:lnTo>
                  <a:close/>
                  <a:moveTo>
                    <a:pt x="1928" y="203"/>
                  </a:moveTo>
                  <a:lnTo>
                    <a:pt x="1928" y="203"/>
                  </a:lnTo>
                  <a:lnTo>
                    <a:pt x="1928" y="68"/>
                  </a:lnTo>
                  <a:cubicBezTo>
                    <a:pt x="1928" y="68"/>
                    <a:pt x="1696" y="0"/>
                    <a:pt x="1487" y="0"/>
                  </a:cubicBezTo>
                  <a:cubicBezTo>
                    <a:pt x="1454" y="0"/>
                    <a:pt x="1421" y="2"/>
                    <a:pt x="1390" y="6"/>
                  </a:cubicBezTo>
                  <a:cubicBezTo>
                    <a:pt x="1207" y="30"/>
                    <a:pt x="1059" y="138"/>
                    <a:pt x="1011" y="177"/>
                  </a:cubicBezTo>
                  <a:cubicBezTo>
                    <a:pt x="963" y="138"/>
                    <a:pt x="815" y="30"/>
                    <a:pt x="632" y="6"/>
                  </a:cubicBezTo>
                  <a:cubicBezTo>
                    <a:pt x="601" y="2"/>
                    <a:pt x="568" y="0"/>
                    <a:pt x="534" y="0"/>
                  </a:cubicBezTo>
                  <a:cubicBezTo>
                    <a:pt x="326" y="0"/>
                    <a:pt x="94" y="68"/>
                    <a:pt x="94" y="68"/>
                  </a:cubicBezTo>
                  <a:lnTo>
                    <a:pt x="94" y="203"/>
                  </a:lnTo>
                  <a:cubicBezTo>
                    <a:pt x="36" y="216"/>
                    <a:pt x="0" y="227"/>
                    <a:pt x="0" y="227"/>
                  </a:cubicBezTo>
                  <a:lnTo>
                    <a:pt x="0" y="1466"/>
                  </a:lnTo>
                  <a:cubicBezTo>
                    <a:pt x="0" y="1466"/>
                    <a:pt x="243" y="1368"/>
                    <a:pt x="467" y="1335"/>
                  </a:cubicBezTo>
                  <a:cubicBezTo>
                    <a:pt x="605" y="1315"/>
                    <a:pt x="787" y="1368"/>
                    <a:pt x="905" y="1412"/>
                  </a:cubicBezTo>
                  <a:lnTo>
                    <a:pt x="905" y="1466"/>
                  </a:lnTo>
                  <a:lnTo>
                    <a:pt x="1116" y="1466"/>
                  </a:lnTo>
                  <a:lnTo>
                    <a:pt x="1116" y="1412"/>
                  </a:lnTo>
                  <a:cubicBezTo>
                    <a:pt x="1235" y="1368"/>
                    <a:pt x="1417" y="1315"/>
                    <a:pt x="1555" y="1335"/>
                  </a:cubicBezTo>
                  <a:cubicBezTo>
                    <a:pt x="1779" y="1368"/>
                    <a:pt x="2022" y="1466"/>
                    <a:pt x="2022" y="1466"/>
                  </a:cubicBezTo>
                  <a:lnTo>
                    <a:pt x="2022" y="227"/>
                  </a:lnTo>
                  <a:cubicBezTo>
                    <a:pt x="2022" y="227"/>
                    <a:pt x="1986" y="216"/>
                    <a:pt x="1928" y="2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9"/>
            <p:cNvSpPr>
              <a:spLocks noEditPoints="1"/>
            </p:cNvSpPr>
            <p:nvPr/>
          </p:nvSpPr>
          <p:spPr bwMode="auto">
            <a:xfrm>
              <a:off x="4931084" y="3122"/>
              <a:ext cx="1135300" cy="1451430"/>
            </a:xfrm>
            <a:custGeom>
              <a:avLst/>
              <a:gdLst>
                <a:gd name="T0" fmla="*/ 449 w 1637"/>
                <a:gd name="T1" fmla="*/ 1301 h 2083"/>
                <a:gd name="T2" fmla="*/ 449 w 1637"/>
                <a:gd name="T3" fmla="*/ 1301 h 2083"/>
                <a:gd name="T4" fmla="*/ 350 w 1637"/>
                <a:gd name="T5" fmla="*/ 1276 h 2083"/>
                <a:gd name="T6" fmla="*/ 240 w 1637"/>
                <a:gd name="T7" fmla="*/ 1150 h 2083"/>
                <a:gd name="T8" fmla="*/ 273 w 1637"/>
                <a:gd name="T9" fmla="*/ 841 h 2083"/>
                <a:gd name="T10" fmla="*/ 770 w 1637"/>
                <a:gd name="T11" fmla="*/ 1055 h 2083"/>
                <a:gd name="T12" fmla="*/ 449 w 1637"/>
                <a:gd name="T13" fmla="*/ 1301 h 2083"/>
                <a:gd name="T14" fmla="*/ 1500 w 1637"/>
                <a:gd name="T15" fmla="*/ 1781 h 2083"/>
                <a:gd name="T16" fmla="*/ 1500 w 1637"/>
                <a:gd name="T17" fmla="*/ 1781 h 2083"/>
                <a:gd name="T18" fmla="*/ 1590 w 1637"/>
                <a:gd name="T19" fmla="*/ 1670 h 2083"/>
                <a:gd name="T20" fmla="*/ 1278 w 1637"/>
                <a:gd name="T21" fmla="*/ 1604 h 2083"/>
                <a:gd name="T22" fmla="*/ 1403 w 1637"/>
                <a:gd name="T23" fmla="*/ 1057 h 2083"/>
                <a:gd name="T24" fmla="*/ 1031 w 1637"/>
                <a:gd name="T25" fmla="*/ 383 h 2083"/>
                <a:gd name="T26" fmla="*/ 931 w 1637"/>
                <a:gd name="T27" fmla="*/ 92 h 2083"/>
                <a:gd name="T28" fmla="*/ 480 w 1637"/>
                <a:gd name="T29" fmla="*/ 430 h 2083"/>
                <a:gd name="T30" fmla="*/ 0 w 1637"/>
                <a:gd name="T31" fmla="*/ 723 h 2083"/>
                <a:gd name="T32" fmla="*/ 236 w 1637"/>
                <a:gd name="T33" fmla="*/ 825 h 2083"/>
                <a:gd name="T34" fmla="*/ 202 w 1637"/>
                <a:gd name="T35" fmla="*/ 1162 h 2083"/>
                <a:gd name="T36" fmla="*/ 332 w 1637"/>
                <a:gd name="T37" fmla="*/ 1312 h 2083"/>
                <a:gd name="T38" fmla="*/ 449 w 1637"/>
                <a:gd name="T39" fmla="*/ 1341 h 2083"/>
                <a:gd name="T40" fmla="*/ 807 w 1637"/>
                <a:gd name="T41" fmla="*/ 1071 h 2083"/>
                <a:gd name="T42" fmla="*/ 1003 w 1637"/>
                <a:gd name="T43" fmla="*/ 1156 h 2083"/>
                <a:gd name="T44" fmla="*/ 950 w 1637"/>
                <a:gd name="T45" fmla="*/ 626 h 2083"/>
                <a:gd name="T46" fmla="*/ 1001 w 1637"/>
                <a:gd name="T47" fmla="*/ 495 h 2083"/>
                <a:gd name="T48" fmla="*/ 1297 w 1637"/>
                <a:gd name="T49" fmla="*/ 1060 h 2083"/>
                <a:gd name="T50" fmla="*/ 1215 w 1637"/>
                <a:gd name="T51" fmla="*/ 1499 h 2083"/>
                <a:gd name="T52" fmla="*/ 1166 w 1637"/>
                <a:gd name="T53" fmla="*/ 1581 h 2083"/>
                <a:gd name="T54" fmla="*/ 920 w 1637"/>
                <a:gd name="T55" fmla="*/ 1530 h 2083"/>
                <a:gd name="T56" fmla="*/ 549 w 1637"/>
                <a:gd name="T57" fmla="*/ 1946 h 2083"/>
                <a:gd name="T58" fmla="*/ 1255 w 1637"/>
                <a:gd name="T59" fmla="*/ 2083 h 2083"/>
                <a:gd name="T60" fmla="*/ 1637 w 1637"/>
                <a:gd name="T61" fmla="*/ 1806 h 2083"/>
                <a:gd name="T62" fmla="*/ 1500 w 1637"/>
                <a:gd name="T63" fmla="*/ 1781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37" h="2083">
                  <a:moveTo>
                    <a:pt x="449" y="1301"/>
                  </a:moveTo>
                  <a:lnTo>
                    <a:pt x="449" y="1301"/>
                  </a:lnTo>
                  <a:cubicBezTo>
                    <a:pt x="416" y="1301"/>
                    <a:pt x="383" y="1292"/>
                    <a:pt x="350" y="1276"/>
                  </a:cubicBezTo>
                  <a:cubicBezTo>
                    <a:pt x="295" y="1248"/>
                    <a:pt x="258" y="1206"/>
                    <a:pt x="240" y="1150"/>
                  </a:cubicBezTo>
                  <a:cubicBezTo>
                    <a:pt x="207" y="1047"/>
                    <a:pt x="243" y="919"/>
                    <a:pt x="273" y="841"/>
                  </a:cubicBezTo>
                  <a:lnTo>
                    <a:pt x="770" y="1055"/>
                  </a:lnTo>
                  <a:cubicBezTo>
                    <a:pt x="719" y="1137"/>
                    <a:pt x="599" y="1301"/>
                    <a:pt x="449" y="1301"/>
                  </a:cubicBezTo>
                  <a:close/>
                  <a:moveTo>
                    <a:pt x="1500" y="1781"/>
                  </a:moveTo>
                  <a:lnTo>
                    <a:pt x="1500" y="1781"/>
                  </a:lnTo>
                  <a:lnTo>
                    <a:pt x="1590" y="1670"/>
                  </a:lnTo>
                  <a:lnTo>
                    <a:pt x="1278" y="1604"/>
                  </a:lnTo>
                  <a:cubicBezTo>
                    <a:pt x="1340" y="1504"/>
                    <a:pt x="1412" y="1329"/>
                    <a:pt x="1403" y="1057"/>
                  </a:cubicBezTo>
                  <a:cubicBezTo>
                    <a:pt x="1392" y="672"/>
                    <a:pt x="1130" y="453"/>
                    <a:pt x="1031" y="383"/>
                  </a:cubicBezTo>
                  <a:cubicBezTo>
                    <a:pt x="1053" y="263"/>
                    <a:pt x="1046" y="135"/>
                    <a:pt x="931" y="92"/>
                  </a:cubicBezTo>
                  <a:cubicBezTo>
                    <a:pt x="680" y="0"/>
                    <a:pt x="480" y="430"/>
                    <a:pt x="480" y="430"/>
                  </a:cubicBezTo>
                  <a:cubicBezTo>
                    <a:pt x="480" y="430"/>
                    <a:pt x="113" y="340"/>
                    <a:pt x="0" y="723"/>
                  </a:cubicBezTo>
                  <a:lnTo>
                    <a:pt x="236" y="825"/>
                  </a:lnTo>
                  <a:cubicBezTo>
                    <a:pt x="204" y="908"/>
                    <a:pt x="164" y="1046"/>
                    <a:pt x="202" y="1162"/>
                  </a:cubicBezTo>
                  <a:cubicBezTo>
                    <a:pt x="223" y="1229"/>
                    <a:pt x="267" y="1279"/>
                    <a:pt x="332" y="1312"/>
                  </a:cubicBezTo>
                  <a:cubicBezTo>
                    <a:pt x="370" y="1331"/>
                    <a:pt x="410" y="1341"/>
                    <a:pt x="449" y="1341"/>
                  </a:cubicBezTo>
                  <a:cubicBezTo>
                    <a:pt x="623" y="1341"/>
                    <a:pt x="755" y="1157"/>
                    <a:pt x="807" y="1071"/>
                  </a:cubicBezTo>
                  <a:lnTo>
                    <a:pt x="1003" y="1156"/>
                  </a:lnTo>
                  <a:cubicBezTo>
                    <a:pt x="1003" y="1156"/>
                    <a:pt x="1247" y="846"/>
                    <a:pt x="950" y="626"/>
                  </a:cubicBezTo>
                  <a:cubicBezTo>
                    <a:pt x="950" y="626"/>
                    <a:pt x="977" y="571"/>
                    <a:pt x="1001" y="495"/>
                  </a:cubicBezTo>
                  <a:cubicBezTo>
                    <a:pt x="1101" y="574"/>
                    <a:pt x="1288" y="762"/>
                    <a:pt x="1297" y="1060"/>
                  </a:cubicBezTo>
                  <a:cubicBezTo>
                    <a:pt x="1303" y="1273"/>
                    <a:pt x="1256" y="1416"/>
                    <a:pt x="1215" y="1499"/>
                  </a:cubicBezTo>
                  <a:cubicBezTo>
                    <a:pt x="1198" y="1534"/>
                    <a:pt x="1181" y="1561"/>
                    <a:pt x="1166" y="1581"/>
                  </a:cubicBezTo>
                  <a:lnTo>
                    <a:pt x="920" y="1530"/>
                  </a:lnTo>
                  <a:lnTo>
                    <a:pt x="549" y="1946"/>
                  </a:lnTo>
                  <a:lnTo>
                    <a:pt x="1255" y="2083"/>
                  </a:lnTo>
                  <a:lnTo>
                    <a:pt x="1637" y="1806"/>
                  </a:lnTo>
                  <a:lnTo>
                    <a:pt x="1500" y="17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2" name="组 141"/>
            <p:cNvGrpSpPr/>
            <p:nvPr userDrawn="1"/>
          </p:nvGrpSpPr>
          <p:grpSpPr>
            <a:xfrm rot="1396810">
              <a:off x="6421391" y="893591"/>
              <a:ext cx="337162" cy="1815987"/>
              <a:chOff x="6099175" y="2627313"/>
              <a:chExt cx="411163" cy="2214563"/>
            </a:xfrm>
            <a:grpFill/>
          </p:grpSpPr>
          <p:sp>
            <p:nvSpPr>
              <p:cNvPr id="167" name="Freeform 13"/>
              <p:cNvSpPr>
                <a:spLocks noEditPoints="1"/>
              </p:cNvSpPr>
              <p:nvPr/>
            </p:nvSpPr>
            <p:spPr bwMode="auto">
              <a:xfrm>
                <a:off x="6130131" y="3048001"/>
                <a:ext cx="349250" cy="1258888"/>
              </a:xfrm>
              <a:custGeom>
                <a:avLst/>
                <a:gdLst>
                  <a:gd name="T0" fmla="*/ 137 w 367"/>
                  <a:gd name="T1" fmla="*/ 40 h 1313"/>
                  <a:gd name="T2" fmla="*/ 137 w 367"/>
                  <a:gd name="T3" fmla="*/ 40 h 1313"/>
                  <a:gd name="T4" fmla="*/ 230 w 367"/>
                  <a:gd name="T5" fmla="*/ 40 h 1313"/>
                  <a:gd name="T6" fmla="*/ 230 w 367"/>
                  <a:gd name="T7" fmla="*/ 1273 h 1313"/>
                  <a:gd name="T8" fmla="*/ 137 w 367"/>
                  <a:gd name="T9" fmla="*/ 1273 h 1313"/>
                  <a:gd name="T10" fmla="*/ 137 w 367"/>
                  <a:gd name="T11" fmla="*/ 40 h 1313"/>
                  <a:gd name="T12" fmla="*/ 97 w 367"/>
                  <a:gd name="T13" fmla="*/ 1273 h 1313"/>
                  <a:gd name="T14" fmla="*/ 97 w 367"/>
                  <a:gd name="T15" fmla="*/ 1273 h 1313"/>
                  <a:gd name="T16" fmla="*/ 40 w 367"/>
                  <a:gd name="T17" fmla="*/ 1273 h 1313"/>
                  <a:gd name="T18" fmla="*/ 40 w 367"/>
                  <a:gd name="T19" fmla="*/ 40 h 1313"/>
                  <a:gd name="T20" fmla="*/ 97 w 367"/>
                  <a:gd name="T21" fmla="*/ 40 h 1313"/>
                  <a:gd name="T22" fmla="*/ 97 w 367"/>
                  <a:gd name="T23" fmla="*/ 1273 h 1313"/>
                  <a:gd name="T24" fmla="*/ 270 w 367"/>
                  <a:gd name="T25" fmla="*/ 40 h 1313"/>
                  <a:gd name="T26" fmla="*/ 270 w 367"/>
                  <a:gd name="T27" fmla="*/ 40 h 1313"/>
                  <a:gd name="T28" fmla="*/ 327 w 367"/>
                  <a:gd name="T29" fmla="*/ 40 h 1313"/>
                  <a:gd name="T30" fmla="*/ 327 w 367"/>
                  <a:gd name="T31" fmla="*/ 1273 h 1313"/>
                  <a:gd name="T32" fmla="*/ 270 w 367"/>
                  <a:gd name="T33" fmla="*/ 1273 h 1313"/>
                  <a:gd name="T34" fmla="*/ 270 w 367"/>
                  <a:gd name="T35" fmla="*/ 40 h 1313"/>
                  <a:gd name="T36" fmla="*/ 270 w 367"/>
                  <a:gd name="T37" fmla="*/ 1313 h 1313"/>
                  <a:gd name="T38" fmla="*/ 270 w 367"/>
                  <a:gd name="T39" fmla="*/ 1313 h 1313"/>
                  <a:gd name="T40" fmla="*/ 270 w 367"/>
                  <a:gd name="T41" fmla="*/ 1313 h 1313"/>
                  <a:gd name="T42" fmla="*/ 367 w 367"/>
                  <a:gd name="T43" fmla="*/ 1313 h 1313"/>
                  <a:gd name="T44" fmla="*/ 367 w 367"/>
                  <a:gd name="T45" fmla="*/ 0 h 1313"/>
                  <a:gd name="T46" fmla="*/ 0 w 367"/>
                  <a:gd name="T47" fmla="*/ 0 h 1313"/>
                  <a:gd name="T48" fmla="*/ 0 w 367"/>
                  <a:gd name="T49" fmla="*/ 1313 h 1313"/>
                  <a:gd name="T50" fmla="*/ 97 w 367"/>
                  <a:gd name="T51" fmla="*/ 1313 h 1313"/>
                  <a:gd name="T52" fmla="*/ 97 w 367"/>
                  <a:gd name="T53" fmla="*/ 1313 h 1313"/>
                  <a:gd name="T54" fmla="*/ 137 w 367"/>
                  <a:gd name="T55" fmla="*/ 1313 h 1313"/>
                  <a:gd name="T56" fmla="*/ 137 w 367"/>
                  <a:gd name="T57" fmla="*/ 1313 h 1313"/>
                  <a:gd name="T58" fmla="*/ 230 w 367"/>
                  <a:gd name="T59" fmla="*/ 1313 h 1313"/>
                  <a:gd name="T60" fmla="*/ 230 w 367"/>
                  <a:gd name="T61" fmla="*/ 1313 h 1313"/>
                  <a:gd name="T62" fmla="*/ 270 w 367"/>
                  <a:gd name="T63" fmla="*/ 1313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7" h="1313">
                    <a:moveTo>
                      <a:pt x="137" y="40"/>
                    </a:moveTo>
                    <a:lnTo>
                      <a:pt x="137" y="40"/>
                    </a:lnTo>
                    <a:lnTo>
                      <a:pt x="230" y="40"/>
                    </a:lnTo>
                    <a:lnTo>
                      <a:pt x="230" y="1273"/>
                    </a:lnTo>
                    <a:lnTo>
                      <a:pt x="137" y="1273"/>
                    </a:lnTo>
                    <a:lnTo>
                      <a:pt x="137" y="40"/>
                    </a:lnTo>
                    <a:close/>
                    <a:moveTo>
                      <a:pt x="97" y="1273"/>
                    </a:moveTo>
                    <a:lnTo>
                      <a:pt x="97" y="1273"/>
                    </a:lnTo>
                    <a:lnTo>
                      <a:pt x="40" y="1273"/>
                    </a:lnTo>
                    <a:lnTo>
                      <a:pt x="40" y="40"/>
                    </a:lnTo>
                    <a:lnTo>
                      <a:pt x="97" y="40"/>
                    </a:lnTo>
                    <a:lnTo>
                      <a:pt x="97" y="1273"/>
                    </a:lnTo>
                    <a:close/>
                    <a:moveTo>
                      <a:pt x="270" y="40"/>
                    </a:moveTo>
                    <a:lnTo>
                      <a:pt x="270" y="40"/>
                    </a:lnTo>
                    <a:lnTo>
                      <a:pt x="327" y="40"/>
                    </a:lnTo>
                    <a:lnTo>
                      <a:pt x="327" y="1273"/>
                    </a:lnTo>
                    <a:lnTo>
                      <a:pt x="270" y="1273"/>
                    </a:lnTo>
                    <a:lnTo>
                      <a:pt x="270" y="40"/>
                    </a:lnTo>
                    <a:close/>
                    <a:moveTo>
                      <a:pt x="270" y="1313"/>
                    </a:moveTo>
                    <a:lnTo>
                      <a:pt x="270" y="1313"/>
                    </a:lnTo>
                    <a:lnTo>
                      <a:pt x="270" y="1313"/>
                    </a:lnTo>
                    <a:lnTo>
                      <a:pt x="367" y="1313"/>
                    </a:lnTo>
                    <a:lnTo>
                      <a:pt x="367" y="0"/>
                    </a:lnTo>
                    <a:lnTo>
                      <a:pt x="0" y="0"/>
                    </a:lnTo>
                    <a:lnTo>
                      <a:pt x="0" y="1313"/>
                    </a:lnTo>
                    <a:lnTo>
                      <a:pt x="97" y="1313"/>
                    </a:lnTo>
                    <a:lnTo>
                      <a:pt x="97" y="1313"/>
                    </a:lnTo>
                    <a:lnTo>
                      <a:pt x="137" y="1313"/>
                    </a:lnTo>
                    <a:lnTo>
                      <a:pt x="137" y="1313"/>
                    </a:lnTo>
                    <a:lnTo>
                      <a:pt x="230" y="1313"/>
                    </a:lnTo>
                    <a:lnTo>
                      <a:pt x="230" y="1313"/>
                    </a:lnTo>
                    <a:lnTo>
                      <a:pt x="270" y="131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14"/>
              <p:cNvSpPr/>
              <p:nvPr/>
            </p:nvSpPr>
            <p:spPr bwMode="auto">
              <a:xfrm>
                <a:off x="6130131" y="2968626"/>
                <a:ext cx="349250" cy="63500"/>
              </a:xfrm>
              <a:custGeom>
                <a:avLst/>
                <a:gdLst>
                  <a:gd name="T0" fmla="*/ 367 w 367"/>
                  <a:gd name="T1" fmla="*/ 0 h 67"/>
                  <a:gd name="T2" fmla="*/ 367 w 367"/>
                  <a:gd name="T3" fmla="*/ 0 h 67"/>
                  <a:gd name="T4" fmla="*/ 0 w 367"/>
                  <a:gd name="T5" fmla="*/ 0 h 67"/>
                  <a:gd name="T6" fmla="*/ 0 w 367"/>
                  <a:gd name="T7" fmla="*/ 67 h 67"/>
                  <a:gd name="T8" fmla="*/ 367 w 367"/>
                  <a:gd name="T9" fmla="*/ 67 h 67"/>
                  <a:gd name="T10" fmla="*/ 367 w 367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" h="67">
                    <a:moveTo>
                      <a:pt x="367" y="0"/>
                    </a:moveTo>
                    <a:lnTo>
                      <a:pt x="367" y="0"/>
                    </a:lnTo>
                    <a:lnTo>
                      <a:pt x="0" y="0"/>
                    </a:lnTo>
                    <a:lnTo>
                      <a:pt x="0" y="67"/>
                    </a:lnTo>
                    <a:lnTo>
                      <a:pt x="367" y="67"/>
                    </a:lnTo>
                    <a:lnTo>
                      <a:pt x="3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15"/>
              <p:cNvSpPr/>
              <p:nvPr/>
            </p:nvSpPr>
            <p:spPr bwMode="auto">
              <a:xfrm>
                <a:off x="6099175" y="2627313"/>
                <a:ext cx="411163" cy="325438"/>
              </a:xfrm>
              <a:custGeom>
                <a:avLst/>
                <a:gdLst>
                  <a:gd name="T0" fmla="*/ 399 w 430"/>
                  <a:gd name="T1" fmla="*/ 340 h 340"/>
                  <a:gd name="T2" fmla="*/ 399 w 430"/>
                  <a:gd name="T3" fmla="*/ 340 h 340"/>
                  <a:gd name="T4" fmla="*/ 215 w 430"/>
                  <a:gd name="T5" fmla="*/ 0 h 340"/>
                  <a:gd name="T6" fmla="*/ 32 w 430"/>
                  <a:gd name="T7" fmla="*/ 340 h 340"/>
                  <a:gd name="T8" fmla="*/ 399 w 430"/>
                  <a:gd name="T9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340">
                    <a:moveTo>
                      <a:pt x="399" y="340"/>
                    </a:moveTo>
                    <a:lnTo>
                      <a:pt x="399" y="340"/>
                    </a:lnTo>
                    <a:cubicBezTo>
                      <a:pt x="399" y="340"/>
                      <a:pt x="430" y="0"/>
                      <a:pt x="215" y="0"/>
                    </a:cubicBezTo>
                    <a:cubicBezTo>
                      <a:pt x="0" y="0"/>
                      <a:pt x="32" y="340"/>
                      <a:pt x="32" y="340"/>
                    </a:cubicBezTo>
                    <a:lnTo>
                      <a:pt x="399" y="3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17"/>
              <p:cNvSpPr>
                <a:spLocks noEditPoints="1"/>
              </p:cNvSpPr>
              <p:nvPr/>
            </p:nvSpPr>
            <p:spPr bwMode="auto">
              <a:xfrm>
                <a:off x="6128544" y="4310063"/>
                <a:ext cx="352425" cy="531813"/>
              </a:xfrm>
              <a:custGeom>
                <a:avLst/>
                <a:gdLst>
                  <a:gd name="T0" fmla="*/ 214 w 369"/>
                  <a:gd name="T1" fmla="*/ 338 h 554"/>
                  <a:gd name="T2" fmla="*/ 214 w 369"/>
                  <a:gd name="T3" fmla="*/ 338 h 554"/>
                  <a:gd name="T4" fmla="*/ 155 w 369"/>
                  <a:gd name="T5" fmla="*/ 338 h 554"/>
                  <a:gd name="T6" fmla="*/ 56 w 369"/>
                  <a:gd name="T7" fmla="*/ 40 h 554"/>
                  <a:gd name="T8" fmla="*/ 313 w 369"/>
                  <a:gd name="T9" fmla="*/ 40 h 554"/>
                  <a:gd name="T10" fmla="*/ 214 w 369"/>
                  <a:gd name="T11" fmla="*/ 338 h 554"/>
                  <a:gd name="T12" fmla="*/ 113 w 369"/>
                  <a:gd name="T13" fmla="*/ 338 h 554"/>
                  <a:gd name="T14" fmla="*/ 113 w 369"/>
                  <a:gd name="T15" fmla="*/ 338 h 554"/>
                  <a:gd name="T16" fmla="*/ 184 w 369"/>
                  <a:gd name="T17" fmla="*/ 554 h 554"/>
                  <a:gd name="T18" fmla="*/ 256 w 369"/>
                  <a:gd name="T19" fmla="*/ 338 h 554"/>
                  <a:gd name="T20" fmla="*/ 369 w 369"/>
                  <a:gd name="T21" fmla="*/ 0 h 554"/>
                  <a:gd name="T22" fmla="*/ 0 w 369"/>
                  <a:gd name="T23" fmla="*/ 0 h 554"/>
                  <a:gd name="T24" fmla="*/ 113 w 369"/>
                  <a:gd name="T25" fmla="*/ 338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554">
                    <a:moveTo>
                      <a:pt x="214" y="338"/>
                    </a:moveTo>
                    <a:lnTo>
                      <a:pt x="214" y="338"/>
                    </a:lnTo>
                    <a:lnTo>
                      <a:pt x="155" y="338"/>
                    </a:lnTo>
                    <a:lnTo>
                      <a:pt x="56" y="40"/>
                    </a:lnTo>
                    <a:lnTo>
                      <a:pt x="313" y="40"/>
                    </a:lnTo>
                    <a:lnTo>
                      <a:pt x="214" y="338"/>
                    </a:lnTo>
                    <a:close/>
                    <a:moveTo>
                      <a:pt x="113" y="338"/>
                    </a:moveTo>
                    <a:lnTo>
                      <a:pt x="113" y="338"/>
                    </a:lnTo>
                    <a:lnTo>
                      <a:pt x="184" y="554"/>
                    </a:lnTo>
                    <a:lnTo>
                      <a:pt x="256" y="338"/>
                    </a:lnTo>
                    <a:lnTo>
                      <a:pt x="369" y="0"/>
                    </a:lnTo>
                    <a:lnTo>
                      <a:pt x="0" y="0"/>
                    </a:lnTo>
                    <a:lnTo>
                      <a:pt x="113" y="3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43" name="Freeform 19"/>
            <p:cNvSpPr>
              <a:spLocks noEditPoints="1"/>
            </p:cNvSpPr>
            <p:nvPr/>
          </p:nvSpPr>
          <p:spPr bwMode="auto">
            <a:xfrm rot="1363540">
              <a:off x="5760003" y="2964290"/>
              <a:ext cx="1209819" cy="253100"/>
            </a:xfrm>
            <a:custGeom>
              <a:avLst/>
              <a:gdLst>
                <a:gd name="T0" fmla="*/ 2347 w 2387"/>
                <a:gd name="T1" fmla="*/ 458 h 498"/>
                <a:gd name="T2" fmla="*/ 40 w 2387"/>
                <a:gd name="T3" fmla="*/ 40 h 498"/>
                <a:gd name="T4" fmla="*/ 177 w 2387"/>
                <a:gd name="T5" fmla="*/ 298 h 498"/>
                <a:gd name="T6" fmla="*/ 217 w 2387"/>
                <a:gd name="T7" fmla="*/ 40 h 498"/>
                <a:gd name="T8" fmla="*/ 277 w 2387"/>
                <a:gd name="T9" fmla="*/ 159 h 498"/>
                <a:gd name="T10" fmla="*/ 317 w 2387"/>
                <a:gd name="T11" fmla="*/ 40 h 498"/>
                <a:gd name="T12" fmla="*/ 377 w 2387"/>
                <a:gd name="T13" fmla="*/ 159 h 498"/>
                <a:gd name="T14" fmla="*/ 417 w 2387"/>
                <a:gd name="T15" fmla="*/ 40 h 498"/>
                <a:gd name="T16" fmla="*/ 477 w 2387"/>
                <a:gd name="T17" fmla="*/ 159 h 498"/>
                <a:gd name="T18" fmla="*/ 517 w 2387"/>
                <a:gd name="T19" fmla="*/ 40 h 498"/>
                <a:gd name="T20" fmla="*/ 577 w 2387"/>
                <a:gd name="T21" fmla="*/ 159 h 498"/>
                <a:gd name="T22" fmla="*/ 617 w 2387"/>
                <a:gd name="T23" fmla="*/ 40 h 498"/>
                <a:gd name="T24" fmla="*/ 674 w 2387"/>
                <a:gd name="T25" fmla="*/ 298 h 498"/>
                <a:gd name="T26" fmla="*/ 714 w 2387"/>
                <a:gd name="T27" fmla="*/ 40 h 498"/>
                <a:gd name="T28" fmla="*/ 774 w 2387"/>
                <a:gd name="T29" fmla="*/ 159 h 498"/>
                <a:gd name="T30" fmla="*/ 814 w 2387"/>
                <a:gd name="T31" fmla="*/ 40 h 498"/>
                <a:gd name="T32" fmla="*/ 874 w 2387"/>
                <a:gd name="T33" fmla="*/ 159 h 498"/>
                <a:gd name="T34" fmla="*/ 914 w 2387"/>
                <a:gd name="T35" fmla="*/ 40 h 498"/>
                <a:gd name="T36" fmla="*/ 974 w 2387"/>
                <a:gd name="T37" fmla="*/ 159 h 498"/>
                <a:gd name="T38" fmla="*/ 1014 w 2387"/>
                <a:gd name="T39" fmla="*/ 40 h 498"/>
                <a:gd name="T40" fmla="*/ 1074 w 2387"/>
                <a:gd name="T41" fmla="*/ 159 h 498"/>
                <a:gd name="T42" fmla="*/ 1114 w 2387"/>
                <a:gd name="T43" fmla="*/ 40 h 498"/>
                <a:gd name="T44" fmla="*/ 1187 w 2387"/>
                <a:gd name="T45" fmla="*/ 298 h 498"/>
                <a:gd name="T46" fmla="*/ 1227 w 2387"/>
                <a:gd name="T47" fmla="*/ 40 h 498"/>
                <a:gd name="T48" fmla="*/ 1287 w 2387"/>
                <a:gd name="T49" fmla="*/ 159 h 498"/>
                <a:gd name="T50" fmla="*/ 1327 w 2387"/>
                <a:gd name="T51" fmla="*/ 40 h 498"/>
                <a:gd name="T52" fmla="*/ 1387 w 2387"/>
                <a:gd name="T53" fmla="*/ 159 h 498"/>
                <a:gd name="T54" fmla="*/ 1427 w 2387"/>
                <a:gd name="T55" fmla="*/ 40 h 498"/>
                <a:gd name="T56" fmla="*/ 1487 w 2387"/>
                <a:gd name="T57" fmla="*/ 159 h 498"/>
                <a:gd name="T58" fmla="*/ 1527 w 2387"/>
                <a:gd name="T59" fmla="*/ 40 h 498"/>
                <a:gd name="T60" fmla="*/ 1587 w 2387"/>
                <a:gd name="T61" fmla="*/ 159 h 498"/>
                <a:gd name="T62" fmla="*/ 1627 w 2387"/>
                <a:gd name="T63" fmla="*/ 40 h 498"/>
                <a:gd name="T64" fmla="*/ 1684 w 2387"/>
                <a:gd name="T65" fmla="*/ 298 h 498"/>
                <a:gd name="T66" fmla="*/ 1724 w 2387"/>
                <a:gd name="T67" fmla="*/ 40 h 498"/>
                <a:gd name="T68" fmla="*/ 1784 w 2387"/>
                <a:gd name="T69" fmla="*/ 159 h 498"/>
                <a:gd name="T70" fmla="*/ 1824 w 2387"/>
                <a:gd name="T71" fmla="*/ 40 h 498"/>
                <a:gd name="T72" fmla="*/ 1884 w 2387"/>
                <a:gd name="T73" fmla="*/ 159 h 498"/>
                <a:gd name="T74" fmla="*/ 1924 w 2387"/>
                <a:gd name="T75" fmla="*/ 40 h 498"/>
                <a:gd name="T76" fmla="*/ 1984 w 2387"/>
                <a:gd name="T77" fmla="*/ 159 h 498"/>
                <a:gd name="T78" fmla="*/ 2024 w 2387"/>
                <a:gd name="T79" fmla="*/ 40 h 498"/>
                <a:gd name="T80" fmla="*/ 2084 w 2387"/>
                <a:gd name="T81" fmla="*/ 159 h 498"/>
                <a:gd name="T82" fmla="*/ 2124 w 2387"/>
                <a:gd name="T83" fmla="*/ 40 h 498"/>
                <a:gd name="T84" fmla="*/ 2170 w 2387"/>
                <a:gd name="T85" fmla="*/ 298 h 498"/>
                <a:gd name="T86" fmla="*/ 2210 w 2387"/>
                <a:gd name="T87" fmla="*/ 40 h 498"/>
                <a:gd name="T88" fmla="*/ 2347 w 2387"/>
                <a:gd name="T89" fmla="*/ 458 h 498"/>
                <a:gd name="T90" fmla="*/ 0 w 2387"/>
                <a:gd name="T91" fmla="*/ 498 h 498"/>
                <a:gd name="T92" fmla="*/ 2387 w 2387"/>
                <a:gd name="T93" fmla="*/ 0 h 498"/>
                <a:gd name="T94" fmla="*/ 0 w 2387"/>
                <a:gd name="T9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7" h="498">
                  <a:moveTo>
                    <a:pt x="2347" y="458"/>
                  </a:moveTo>
                  <a:lnTo>
                    <a:pt x="2347" y="458"/>
                  </a:lnTo>
                  <a:lnTo>
                    <a:pt x="40" y="458"/>
                  </a:lnTo>
                  <a:lnTo>
                    <a:pt x="40" y="40"/>
                  </a:lnTo>
                  <a:lnTo>
                    <a:pt x="177" y="40"/>
                  </a:lnTo>
                  <a:lnTo>
                    <a:pt x="177" y="298"/>
                  </a:lnTo>
                  <a:lnTo>
                    <a:pt x="217" y="298"/>
                  </a:lnTo>
                  <a:lnTo>
                    <a:pt x="217" y="40"/>
                  </a:lnTo>
                  <a:lnTo>
                    <a:pt x="277" y="40"/>
                  </a:lnTo>
                  <a:lnTo>
                    <a:pt x="277" y="159"/>
                  </a:lnTo>
                  <a:lnTo>
                    <a:pt x="317" y="159"/>
                  </a:lnTo>
                  <a:lnTo>
                    <a:pt x="317" y="40"/>
                  </a:lnTo>
                  <a:lnTo>
                    <a:pt x="377" y="40"/>
                  </a:lnTo>
                  <a:lnTo>
                    <a:pt x="377" y="159"/>
                  </a:lnTo>
                  <a:lnTo>
                    <a:pt x="417" y="159"/>
                  </a:lnTo>
                  <a:lnTo>
                    <a:pt x="417" y="40"/>
                  </a:lnTo>
                  <a:lnTo>
                    <a:pt x="477" y="40"/>
                  </a:lnTo>
                  <a:lnTo>
                    <a:pt x="477" y="159"/>
                  </a:lnTo>
                  <a:lnTo>
                    <a:pt x="517" y="159"/>
                  </a:lnTo>
                  <a:lnTo>
                    <a:pt x="517" y="40"/>
                  </a:lnTo>
                  <a:lnTo>
                    <a:pt x="577" y="40"/>
                  </a:lnTo>
                  <a:lnTo>
                    <a:pt x="577" y="159"/>
                  </a:lnTo>
                  <a:lnTo>
                    <a:pt x="617" y="159"/>
                  </a:lnTo>
                  <a:lnTo>
                    <a:pt x="617" y="40"/>
                  </a:lnTo>
                  <a:lnTo>
                    <a:pt x="674" y="40"/>
                  </a:lnTo>
                  <a:lnTo>
                    <a:pt x="674" y="298"/>
                  </a:lnTo>
                  <a:lnTo>
                    <a:pt x="714" y="298"/>
                  </a:lnTo>
                  <a:lnTo>
                    <a:pt x="714" y="40"/>
                  </a:lnTo>
                  <a:lnTo>
                    <a:pt x="774" y="40"/>
                  </a:lnTo>
                  <a:lnTo>
                    <a:pt x="774" y="159"/>
                  </a:lnTo>
                  <a:lnTo>
                    <a:pt x="814" y="159"/>
                  </a:lnTo>
                  <a:lnTo>
                    <a:pt x="814" y="40"/>
                  </a:lnTo>
                  <a:lnTo>
                    <a:pt x="874" y="40"/>
                  </a:lnTo>
                  <a:lnTo>
                    <a:pt x="874" y="159"/>
                  </a:lnTo>
                  <a:lnTo>
                    <a:pt x="914" y="159"/>
                  </a:lnTo>
                  <a:lnTo>
                    <a:pt x="914" y="40"/>
                  </a:lnTo>
                  <a:lnTo>
                    <a:pt x="974" y="40"/>
                  </a:lnTo>
                  <a:lnTo>
                    <a:pt x="974" y="159"/>
                  </a:lnTo>
                  <a:lnTo>
                    <a:pt x="1014" y="159"/>
                  </a:lnTo>
                  <a:lnTo>
                    <a:pt x="1014" y="40"/>
                  </a:lnTo>
                  <a:lnTo>
                    <a:pt x="1074" y="40"/>
                  </a:lnTo>
                  <a:lnTo>
                    <a:pt x="1074" y="159"/>
                  </a:lnTo>
                  <a:lnTo>
                    <a:pt x="1114" y="159"/>
                  </a:lnTo>
                  <a:lnTo>
                    <a:pt x="1114" y="40"/>
                  </a:lnTo>
                  <a:lnTo>
                    <a:pt x="1187" y="40"/>
                  </a:lnTo>
                  <a:lnTo>
                    <a:pt x="1187" y="298"/>
                  </a:lnTo>
                  <a:lnTo>
                    <a:pt x="1227" y="298"/>
                  </a:lnTo>
                  <a:lnTo>
                    <a:pt x="1227" y="40"/>
                  </a:lnTo>
                  <a:lnTo>
                    <a:pt x="1287" y="40"/>
                  </a:lnTo>
                  <a:lnTo>
                    <a:pt x="1287" y="159"/>
                  </a:lnTo>
                  <a:lnTo>
                    <a:pt x="1327" y="159"/>
                  </a:lnTo>
                  <a:lnTo>
                    <a:pt x="1327" y="40"/>
                  </a:lnTo>
                  <a:lnTo>
                    <a:pt x="1387" y="40"/>
                  </a:lnTo>
                  <a:lnTo>
                    <a:pt x="1387" y="159"/>
                  </a:lnTo>
                  <a:lnTo>
                    <a:pt x="1427" y="159"/>
                  </a:lnTo>
                  <a:lnTo>
                    <a:pt x="1427" y="40"/>
                  </a:lnTo>
                  <a:lnTo>
                    <a:pt x="1487" y="40"/>
                  </a:lnTo>
                  <a:lnTo>
                    <a:pt x="1487" y="159"/>
                  </a:lnTo>
                  <a:lnTo>
                    <a:pt x="1527" y="159"/>
                  </a:lnTo>
                  <a:lnTo>
                    <a:pt x="1527" y="40"/>
                  </a:lnTo>
                  <a:lnTo>
                    <a:pt x="1587" y="40"/>
                  </a:lnTo>
                  <a:lnTo>
                    <a:pt x="1587" y="159"/>
                  </a:lnTo>
                  <a:lnTo>
                    <a:pt x="1627" y="159"/>
                  </a:lnTo>
                  <a:lnTo>
                    <a:pt x="1627" y="40"/>
                  </a:lnTo>
                  <a:lnTo>
                    <a:pt x="1684" y="40"/>
                  </a:lnTo>
                  <a:lnTo>
                    <a:pt x="1684" y="298"/>
                  </a:lnTo>
                  <a:lnTo>
                    <a:pt x="1724" y="298"/>
                  </a:lnTo>
                  <a:lnTo>
                    <a:pt x="1724" y="40"/>
                  </a:lnTo>
                  <a:lnTo>
                    <a:pt x="1784" y="40"/>
                  </a:lnTo>
                  <a:lnTo>
                    <a:pt x="1784" y="159"/>
                  </a:lnTo>
                  <a:lnTo>
                    <a:pt x="1824" y="159"/>
                  </a:lnTo>
                  <a:lnTo>
                    <a:pt x="1824" y="40"/>
                  </a:lnTo>
                  <a:lnTo>
                    <a:pt x="1884" y="40"/>
                  </a:lnTo>
                  <a:lnTo>
                    <a:pt x="1884" y="159"/>
                  </a:lnTo>
                  <a:lnTo>
                    <a:pt x="1924" y="159"/>
                  </a:lnTo>
                  <a:lnTo>
                    <a:pt x="1924" y="40"/>
                  </a:lnTo>
                  <a:lnTo>
                    <a:pt x="1984" y="40"/>
                  </a:lnTo>
                  <a:lnTo>
                    <a:pt x="1984" y="159"/>
                  </a:lnTo>
                  <a:lnTo>
                    <a:pt x="2024" y="159"/>
                  </a:lnTo>
                  <a:lnTo>
                    <a:pt x="2024" y="40"/>
                  </a:lnTo>
                  <a:lnTo>
                    <a:pt x="2084" y="40"/>
                  </a:lnTo>
                  <a:lnTo>
                    <a:pt x="2084" y="159"/>
                  </a:lnTo>
                  <a:lnTo>
                    <a:pt x="2124" y="159"/>
                  </a:lnTo>
                  <a:lnTo>
                    <a:pt x="2124" y="40"/>
                  </a:lnTo>
                  <a:lnTo>
                    <a:pt x="2170" y="40"/>
                  </a:lnTo>
                  <a:lnTo>
                    <a:pt x="2170" y="298"/>
                  </a:lnTo>
                  <a:lnTo>
                    <a:pt x="2210" y="298"/>
                  </a:lnTo>
                  <a:lnTo>
                    <a:pt x="2210" y="40"/>
                  </a:lnTo>
                  <a:lnTo>
                    <a:pt x="2347" y="40"/>
                  </a:lnTo>
                  <a:lnTo>
                    <a:pt x="2347" y="458"/>
                  </a:lnTo>
                  <a:close/>
                  <a:moveTo>
                    <a:pt x="0" y="498"/>
                  </a:moveTo>
                  <a:lnTo>
                    <a:pt x="0" y="498"/>
                  </a:lnTo>
                  <a:lnTo>
                    <a:pt x="2387" y="498"/>
                  </a:lnTo>
                  <a:lnTo>
                    <a:pt x="2387" y="0"/>
                  </a:lnTo>
                  <a:lnTo>
                    <a:pt x="0" y="0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20"/>
            <p:cNvSpPr/>
            <p:nvPr/>
          </p:nvSpPr>
          <p:spPr bwMode="auto">
            <a:xfrm rot="20253209">
              <a:off x="5581359" y="1657070"/>
              <a:ext cx="271863" cy="880837"/>
            </a:xfrm>
            <a:custGeom>
              <a:avLst/>
              <a:gdLst>
                <a:gd name="T0" fmla="*/ 772 w 831"/>
                <a:gd name="T1" fmla="*/ 279 h 2682"/>
                <a:gd name="T2" fmla="*/ 772 w 831"/>
                <a:gd name="T3" fmla="*/ 279 h 2682"/>
                <a:gd name="T4" fmla="*/ 772 w 831"/>
                <a:gd name="T5" fmla="*/ 0 h 2682"/>
                <a:gd name="T6" fmla="*/ 622 w 831"/>
                <a:gd name="T7" fmla="*/ 0 h 2682"/>
                <a:gd name="T8" fmla="*/ 622 w 831"/>
                <a:gd name="T9" fmla="*/ 279 h 2682"/>
                <a:gd name="T10" fmla="*/ 557 w 831"/>
                <a:gd name="T11" fmla="*/ 279 h 2682"/>
                <a:gd name="T12" fmla="*/ 557 w 831"/>
                <a:gd name="T13" fmla="*/ 900 h 2682"/>
                <a:gd name="T14" fmla="*/ 606 w 831"/>
                <a:gd name="T15" fmla="*/ 900 h 2682"/>
                <a:gd name="T16" fmla="*/ 102 w 831"/>
                <a:gd name="T17" fmla="*/ 2121 h 2682"/>
                <a:gd name="T18" fmla="*/ 130 w 831"/>
                <a:gd name="T19" fmla="*/ 2133 h 2682"/>
                <a:gd name="T20" fmla="*/ 40 w 831"/>
                <a:gd name="T21" fmla="*/ 2350 h 2682"/>
                <a:gd name="T22" fmla="*/ 62 w 831"/>
                <a:gd name="T23" fmla="*/ 2359 h 2682"/>
                <a:gd name="T24" fmla="*/ 0 w 831"/>
                <a:gd name="T25" fmla="*/ 2510 h 2682"/>
                <a:gd name="T26" fmla="*/ 24 w 831"/>
                <a:gd name="T27" fmla="*/ 2519 h 2682"/>
                <a:gd name="T28" fmla="*/ 86 w 831"/>
                <a:gd name="T29" fmla="*/ 2369 h 2682"/>
                <a:gd name="T30" fmla="*/ 108 w 831"/>
                <a:gd name="T31" fmla="*/ 2378 h 2682"/>
                <a:gd name="T32" fmla="*/ 198 w 831"/>
                <a:gd name="T33" fmla="*/ 2161 h 2682"/>
                <a:gd name="T34" fmla="*/ 226 w 831"/>
                <a:gd name="T35" fmla="*/ 2172 h 2682"/>
                <a:gd name="T36" fmla="*/ 630 w 831"/>
                <a:gd name="T37" fmla="*/ 1191 h 2682"/>
                <a:gd name="T38" fmla="*/ 630 w 831"/>
                <a:gd name="T39" fmla="*/ 2284 h 2682"/>
                <a:gd name="T40" fmla="*/ 660 w 831"/>
                <a:gd name="T41" fmla="*/ 2284 h 2682"/>
                <a:gd name="T42" fmla="*/ 660 w 831"/>
                <a:gd name="T43" fmla="*/ 2519 h 2682"/>
                <a:gd name="T44" fmla="*/ 684 w 831"/>
                <a:gd name="T45" fmla="*/ 2519 h 2682"/>
                <a:gd name="T46" fmla="*/ 684 w 831"/>
                <a:gd name="T47" fmla="*/ 2682 h 2682"/>
                <a:gd name="T48" fmla="*/ 710 w 831"/>
                <a:gd name="T49" fmla="*/ 2682 h 2682"/>
                <a:gd name="T50" fmla="*/ 710 w 831"/>
                <a:gd name="T51" fmla="*/ 2519 h 2682"/>
                <a:gd name="T52" fmla="*/ 734 w 831"/>
                <a:gd name="T53" fmla="*/ 2519 h 2682"/>
                <a:gd name="T54" fmla="*/ 734 w 831"/>
                <a:gd name="T55" fmla="*/ 2284 h 2682"/>
                <a:gd name="T56" fmla="*/ 764 w 831"/>
                <a:gd name="T57" fmla="*/ 2284 h 2682"/>
                <a:gd name="T58" fmla="*/ 764 w 831"/>
                <a:gd name="T59" fmla="*/ 900 h 2682"/>
                <a:gd name="T60" fmla="*/ 831 w 831"/>
                <a:gd name="T61" fmla="*/ 900 h 2682"/>
                <a:gd name="T62" fmla="*/ 831 w 831"/>
                <a:gd name="T63" fmla="*/ 279 h 2682"/>
                <a:gd name="T64" fmla="*/ 772 w 831"/>
                <a:gd name="T65" fmla="*/ 279 h 2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1" h="2682">
                  <a:moveTo>
                    <a:pt x="772" y="279"/>
                  </a:moveTo>
                  <a:lnTo>
                    <a:pt x="772" y="279"/>
                  </a:lnTo>
                  <a:lnTo>
                    <a:pt x="772" y="0"/>
                  </a:lnTo>
                  <a:lnTo>
                    <a:pt x="622" y="0"/>
                  </a:lnTo>
                  <a:lnTo>
                    <a:pt x="622" y="279"/>
                  </a:lnTo>
                  <a:lnTo>
                    <a:pt x="557" y="279"/>
                  </a:lnTo>
                  <a:lnTo>
                    <a:pt x="557" y="900"/>
                  </a:lnTo>
                  <a:lnTo>
                    <a:pt x="606" y="900"/>
                  </a:lnTo>
                  <a:lnTo>
                    <a:pt x="102" y="2121"/>
                  </a:lnTo>
                  <a:lnTo>
                    <a:pt x="130" y="2133"/>
                  </a:lnTo>
                  <a:lnTo>
                    <a:pt x="40" y="2350"/>
                  </a:lnTo>
                  <a:lnTo>
                    <a:pt x="62" y="2359"/>
                  </a:lnTo>
                  <a:lnTo>
                    <a:pt x="0" y="2510"/>
                  </a:lnTo>
                  <a:lnTo>
                    <a:pt x="24" y="2519"/>
                  </a:lnTo>
                  <a:lnTo>
                    <a:pt x="86" y="2369"/>
                  </a:lnTo>
                  <a:lnTo>
                    <a:pt x="108" y="2378"/>
                  </a:lnTo>
                  <a:lnTo>
                    <a:pt x="198" y="2161"/>
                  </a:lnTo>
                  <a:lnTo>
                    <a:pt x="226" y="2172"/>
                  </a:lnTo>
                  <a:lnTo>
                    <a:pt x="630" y="1191"/>
                  </a:lnTo>
                  <a:lnTo>
                    <a:pt x="630" y="2284"/>
                  </a:lnTo>
                  <a:lnTo>
                    <a:pt x="660" y="2284"/>
                  </a:lnTo>
                  <a:lnTo>
                    <a:pt x="660" y="2519"/>
                  </a:lnTo>
                  <a:lnTo>
                    <a:pt x="684" y="2519"/>
                  </a:lnTo>
                  <a:lnTo>
                    <a:pt x="684" y="2682"/>
                  </a:lnTo>
                  <a:lnTo>
                    <a:pt x="710" y="2682"/>
                  </a:lnTo>
                  <a:lnTo>
                    <a:pt x="710" y="2519"/>
                  </a:lnTo>
                  <a:lnTo>
                    <a:pt x="734" y="2519"/>
                  </a:lnTo>
                  <a:lnTo>
                    <a:pt x="734" y="2284"/>
                  </a:lnTo>
                  <a:lnTo>
                    <a:pt x="764" y="2284"/>
                  </a:lnTo>
                  <a:lnTo>
                    <a:pt x="764" y="900"/>
                  </a:lnTo>
                  <a:lnTo>
                    <a:pt x="831" y="900"/>
                  </a:lnTo>
                  <a:lnTo>
                    <a:pt x="831" y="279"/>
                  </a:lnTo>
                  <a:lnTo>
                    <a:pt x="772" y="2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5" name="组合 45"/>
            <p:cNvGrpSpPr/>
            <p:nvPr userDrawn="1"/>
          </p:nvGrpSpPr>
          <p:grpSpPr>
            <a:xfrm rot="2116298">
              <a:off x="6653682" y="2300078"/>
              <a:ext cx="722933" cy="629672"/>
              <a:chOff x="501650" y="3292475"/>
              <a:chExt cx="1735138" cy="1511300"/>
            </a:xfrm>
            <a:grpFill/>
          </p:grpSpPr>
          <p:sp>
            <p:nvSpPr>
              <p:cNvPr id="162" name="Freeform 5"/>
              <p:cNvSpPr/>
              <p:nvPr/>
            </p:nvSpPr>
            <p:spPr bwMode="auto">
              <a:xfrm>
                <a:off x="501650" y="3292475"/>
                <a:ext cx="1735138" cy="893762"/>
              </a:xfrm>
              <a:custGeom>
                <a:avLst/>
                <a:gdLst>
                  <a:gd name="T0" fmla="*/ 0 w 943"/>
                  <a:gd name="T1" fmla="*/ 242 h 484"/>
                  <a:gd name="T2" fmla="*/ 0 w 943"/>
                  <a:gd name="T3" fmla="*/ 242 h 484"/>
                  <a:gd name="T4" fmla="*/ 471 w 943"/>
                  <a:gd name="T5" fmla="*/ 484 h 484"/>
                  <a:gd name="T6" fmla="*/ 943 w 943"/>
                  <a:gd name="T7" fmla="*/ 242 h 484"/>
                  <a:gd name="T8" fmla="*/ 471 w 943"/>
                  <a:gd name="T9" fmla="*/ 0 h 484"/>
                  <a:gd name="T10" fmla="*/ 0 w 943"/>
                  <a:gd name="T11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3" h="484">
                    <a:moveTo>
                      <a:pt x="0" y="242"/>
                    </a:moveTo>
                    <a:lnTo>
                      <a:pt x="0" y="242"/>
                    </a:lnTo>
                    <a:lnTo>
                      <a:pt x="471" y="484"/>
                    </a:lnTo>
                    <a:lnTo>
                      <a:pt x="943" y="242"/>
                    </a:lnTo>
                    <a:lnTo>
                      <a:pt x="471" y="0"/>
                    </a:lnTo>
                    <a:lnTo>
                      <a:pt x="0" y="24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Freeform 6"/>
              <p:cNvSpPr/>
              <p:nvPr/>
            </p:nvSpPr>
            <p:spPr bwMode="auto">
              <a:xfrm>
                <a:off x="728663" y="3959225"/>
                <a:ext cx="1285875" cy="758825"/>
              </a:xfrm>
              <a:custGeom>
                <a:avLst/>
                <a:gdLst>
                  <a:gd name="T0" fmla="*/ 349 w 699"/>
                  <a:gd name="T1" fmla="*/ 179 h 412"/>
                  <a:gd name="T2" fmla="*/ 349 w 699"/>
                  <a:gd name="T3" fmla="*/ 179 h 412"/>
                  <a:gd name="T4" fmla="*/ 0 w 699"/>
                  <a:gd name="T5" fmla="*/ 0 h 412"/>
                  <a:gd name="T6" fmla="*/ 0 w 699"/>
                  <a:gd name="T7" fmla="*/ 233 h 412"/>
                  <a:gd name="T8" fmla="*/ 349 w 699"/>
                  <a:gd name="T9" fmla="*/ 412 h 412"/>
                  <a:gd name="T10" fmla="*/ 699 w 699"/>
                  <a:gd name="T11" fmla="*/ 233 h 412"/>
                  <a:gd name="T12" fmla="*/ 699 w 699"/>
                  <a:gd name="T13" fmla="*/ 0 h 412"/>
                  <a:gd name="T14" fmla="*/ 349 w 699"/>
                  <a:gd name="T15" fmla="*/ 179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9" h="412">
                    <a:moveTo>
                      <a:pt x="349" y="179"/>
                    </a:moveTo>
                    <a:lnTo>
                      <a:pt x="349" y="179"/>
                    </a:lnTo>
                    <a:lnTo>
                      <a:pt x="0" y="0"/>
                    </a:lnTo>
                    <a:lnTo>
                      <a:pt x="0" y="233"/>
                    </a:lnTo>
                    <a:lnTo>
                      <a:pt x="349" y="412"/>
                    </a:lnTo>
                    <a:lnTo>
                      <a:pt x="699" y="233"/>
                    </a:lnTo>
                    <a:lnTo>
                      <a:pt x="699" y="0"/>
                    </a:lnTo>
                    <a:lnTo>
                      <a:pt x="349" y="1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7"/>
              <p:cNvSpPr/>
              <p:nvPr/>
            </p:nvSpPr>
            <p:spPr bwMode="auto">
              <a:xfrm>
                <a:off x="514350" y="4095750"/>
                <a:ext cx="68263" cy="708025"/>
              </a:xfrm>
              <a:custGeom>
                <a:avLst/>
                <a:gdLst>
                  <a:gd name="T0" fmla="*/ 0 w 37"/>
                  <a:gd name="T1" fmla="*/ 384 h 384"/>
                  <a:gd name="T2" fmla="*/ 0 w 37"/>
                  <a:gd name="T3" fmla="*/ 384 h 384"/>
                  <a:gd name="T4" fmla="*/ 37 w 37"/>
                  <a:gd name="T5" fmla="*/ 384 h 384"/>
                  <a:gd name="T6" fmla="*/ 37 w 37"/>
                  <a:gd name="T7" fmla="*/ 0 h 384"/>
                  <a:gd name="T8" fmla="*/ 0 w 37"/>
                  <a:gd name="T9" fmla="*/ 0 h 384"/>
                  <a:gd name="T10" fmla="*/ 0 w 37"/>
                  <a:gd name="T11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4">
                    <a:moveTo>
                      <a:pt x="0" y="384"/>
                    </a:moveTo>
                    <a:lnTo>
                      <a:pt x="0" y="384"/>
                    </a:lnTo>
                    <a:lnTo>
                      <a:pt x="37" y="384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38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8"/>
              <p:cNvSpPr/>
              <p:nvPr/>
            </p:nvSpPr>
            <p:spPr bwMode="auto">
              <a:xfrm>
                <a:off x="511175" y="3986212"/>
                <a:ext cx="74613" cy="76200"/>
              </a:xfrm>
              <a:custGeom>
                <a:avLst/>
                <a:gdLst>
                  <a:gd name="T0" fmla="*/ 41 w 41"/>
                  <a:gd name="T1" fmla="*/ 21 h 41"/>
                  <a:gd name="T2" fmla="*/ 41 w 41"/>
                  <a:gd name="T3" fmla="*/ 21 h 41"/>
                  <a:gd name="T4" fmla="*/ 20 w 41"/>
                  <a:gd name="T5" fmla="*/ 41 h 41"/>
                  <a:gd name="T6" fmla="*/ 0 w 41"/>
                  <a:gd name="T7" fmla="*/ 21 h 41"/>
                  <a:gd name="T8" fmla="*/ 20 w 41"/>
                  <a:gd name="T9" fmla="*/ 0 h 41"/>
                  <a:gd name="T10" fmla="*/ 41 w 41"/>
                  <a:gd name="T1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lnTo>
                      <a:pt x="41" y="21"/>
                    </a:lnTo>
                    <a:cubicBezTo>
                      <a:pt x="41" y="32"/>
                      <a:pt x="32" y="41"/>
                      <a:pt x="20" y="41"/>
                    </a:cubicBezTo>
                    <a:cubicBezTo>
                      <a:pt x="9" y="41"/>
                      <a:pt x="0" y="32"/>
                      <a:pt x="0" y="21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1" y="9"/>
                      <a:pt x="41" y="2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9"/>
              <p:cNvSpPr/>
              <p:nvPr/>
            </p:nvSpPr>
            <p:spPr bwMode="auto">
              <a:xfrm>
                <a:off x="541338" y="3738562"/>
                <a:ext cx="14288" cy="401637"/>
              </a:xfrm>
              <a:custGeom>
                <a:avLst/>
                <a:gdLst>
                  <a:gd name="T0" fmla="*/ 7 w 7"/>
                  <a:gd name="T1" fmla="*/ 217 h 217"/>
                  <a:gd name="T2" fmla="*/ 7 w 7"/>
                  <a:gd name="T3" fmla="*/ 217 h 217"/>
                  <a:gd name="T4" fmla="*/ 0 w 7"/>
                  <a:gd name="T5" fmla="*/ 217 h 217"/>
                  <a:gd name="T6" fmla="*/ 0 w 7"/>
                  <a:gd name="T7" fmla="*/ 0 h 217"/>
                  <a:gd name="T8" fmla="*/ 7 w 7"/>
                  <a:gd name="T9" fmla="*/ 0 h 217"/>
                  <a:gd name="T10" fmla="*/ 7 w 7"/>
                  <a:gd name="T11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17">
                    <a:moveTo>
                      <a:pt x="7" y="217"/>
                    </a:moveTo>
                    <a:lnTo>
                      <a:pt x="7" y="217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46" name="组合 46"/>
            <p:cNvGrpSpPr/>
            <p:nvPr userDrawn="1"/>
          </p:nvGrpSpPr>
          <p:grpSpPr>
            <a:xfrm rot="19680185">
              <a:off x="3905250" y="974493"/>
              <a:ext cx="920458" cy="709092"/>
              <a:chOff x="2486025" y="3619500"/>
              <a:chExt cx="1500188" cy="1155700"/>
            </a:xfrm>
            <a:grpFill/>
          </p:grpSpPr>
          <p:sp>
            <p:nvSpPr>
              <p:cNvPr id="160" name="Freeform 26"/>
              <p:cNvSpPr>
                <a:spLocks noEditPoints="1"/>
              </p:cNvSpPr>
              <p:nvPr/>
            </p:nvSpPr>
            <p:spPr bwMode="auto">
              <a:xfrm>
                <a:off x="2486025" y="3619500"/>
                <a:ext cx="1500188" cy="1155700"/>
              </a:xfrm>
              <a:custGeom>
                <a:avLst/>
                <a:gdLst>
                  <a:gd name="T0" fmla="*/ 408 w 815"/>
                  <a:gd name="T1" fmla="*/ 553 h 627"/>
                  <a:gd name="T2" fmla="*/ 408 w 815"/>
                  <a:gd name="T3" fmla="*/ 553 h 627"/>
                  <a:gd name="T4" fmla="*/ 207 w 815"/>
                  <a:gd name="T5" fmla="*/ 353 h 627"/>
                  <a:gd name="T6" fmla="*/ 408 w 815"/>
                  <a:gd name="T7" fmla="*/ 152 h 627"/>
                  <a:gd name="T8" fmla="*/ 608 w 815"/>
                  <a:gd name="T9" fmla="*/ 353 h 627"/>
                  <a:gd name="T10" fmla="*/ 408 w 815"/>
                  <a:gd name="T11" fmla="*/ 553 h 627"/>
                  <a:gd name="T12" fmla="*/ 156 w 815"/>
                  <a:gd name="T13" fmla="*/ 176 h 627"/>
                  <a:gd name="T14" fmla="*/ 156 w 815"/>
                  <a:gd name="T15" fmla="*/ 176 h 627"/>
                  <a:gd name="T16" fmla="*/ 54 w 815"/>
                  <a:gd name="T17" fmla="*/ 176 h 627"/>
                  <a:gd name="T18" fmla="*/ 54 w 815"/>
                  <a:gd name="T19" fmla="*/ 118 h 627"/>
                  <a:gd name="T20" fmla="*/ 156 w 815"/>
                  <a:gd name="T21" fmla="*/ 118 h 627"/>
                  <a:gd name="T22" fmla="*/ 156 w 815"/>
                  <a:gd name="T23" fmla="*/ 176 h 627"/>
                  <a:gd name="T24" fmla="*/ 601 w 815"/>
                  <a:gd name="T25" fmla="*/ 79 h 627"/>
                  <a:gd name="T26" fmla="*/ 601 w 815"/>
                  <a:gd name="T27" fmla="*/ 79 h 627"/>
                  <a:gd name="T28" fmla="*/ 530 w 815"/>
                  <a:gd name="T29" fmla="*/ 0 h 627"/>
                  <a:gd name="T30" fmla="*/ 285 w 815"/>
                  <a:gd name="T31" fmla="*/ 0 h 627"/>
                  <a:gd name="T32" fmla="*/ 214 w 815"/>
                  <a:gd name="T33" fmla="*/ 79 h 627"/>
                  <a:gd name="T34" fmla="*/ 0 w 815"/>
                  <a:gd name="T35" fmla="*/ 79 h 627"/>
                  <a:gd name="T36" fmla="*/ 0 w 815"/>
                  <a:gd name="T37" fmla="*/ 627 h 627"/>
                  <a:gd name="T38" fmla="*/ 815 w 815"/>
                  <a:gd name="T39" fmla="*/ 627 h 627"/>
                  <a:gd name="T40" fmla="*/ 815 w 815"/>
                  <a:gd name="T41" fmla="*/ 79 h 627"/>
                  <a:gd name="T42" fmla="*/ 601 w 815"/>
                  <a:gd name="T43" fmla="*/ 79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5" h="627">
                    <a:moveTo>
                      <a:pt x="408" y="553"/>
                    </a:moveTo>
                    <a:lnTo>
                      <a:pt x="408" y="553"/>
                    </a:lnTo>
                    <a:cubicBezTo>
                      <a:pt x="297" y="553"/>
                      <a:pt x="207" y="463"/>
                      <a:pt x="207" y="353"/>
                    </a:cubicBezTo>
                    <a:cubicBezTo>
                      <a:pt x="207" y="242"/>
                      <a:pt x="297" y="152"/>
                      <a:pt x="408" y="152"/>
                    </a:cubicBezTo>
                    <a:cubicBezTo>
                      <a:pt x="518" y="152"/>
                      <a:pt x="608" y="242"/>
                      <a:pt x="608" y="353"/>
                    </a:cubicBezTo>
                    <a:cubicBezTo>
                      <a:pt x="608" y="463"/>
                      <a:pt x="518" y="553"/>
                      <a:pt x="408" y="553"/>
                    </a:cubicBezTo>
                    <a:close/>
                    <a:moveTo>
                      <a:pt x="156" y="176"/>
                    </a:moveTo>
                    <a:lnTo>
                      <a:pt x="156" y="176"/>
                    </a:lnTo>
                    <a:lnTo>
                      <a:pt x="54" y="176"/>
                    </a:lnTo>
                    <a:lnTo>
                      <a:pt x="54" y="118"/>
                    </a:lnTo>
                    <a:lnTo>
                      <a:pt x="156" y="118"/>
                    </a:lnTo>
                    <a:lnTo>
                      <a:pt x="156" y="176"/>
                    </a:lnTo>
                    <a:close/>
                    <a:moveTo>
                      <a:pt x="601" y="79"/>
                    </a:moveTo>
                    <a:lnTo>
                      <a:pt x="601" y="79"/>
                    </a:lnTo>
                    <a:lnTo>
                      <a:pt x="530" y="0"/>
                    </a:lnTo>
                    <a:lnTo>
                      <a:pt x="285" y="0"/>
                    </a:lnTo>
                    <a:lnTo>
                      <a:pt x="214" y="79"/>
                    </a:lnTo>
                    <a:lnTo>
                      <a:pt x="0" y="79"/>
                    </a:lnTo>
                    <a:lnTo>
                      <a:pt x="0" y="627"/>
                    </a:lnTo>
                    <a:lnTo>
                      <a:pt x="815" y="627"/>
                    </a:lnTo>
                    <a:lnTo>
                      <a:pt x="815" y="79"/>
                    </a:lnTo>
                    <a:lnTo>
                      <a:pt x="601" y="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27"/>
              <p:cNvSpPr/>
              <p:nvPr/>
            </p:nvSpPr>
            <p:spPr bwMode="auto">
              <a:xfrm>
                <a:off x="2955925" y="3987800"/>
                <a:ext cx="560388" cy="565150"/>
              </a:xfrm>
              <a:custGeom>
                <a:avLst/>
                <a:gdLst>
                  <a:gd name="T0" fmla="*/ 153 w 305"/>
                  <a:gd name="T1" fmla="*/ 0 h 306"/>
                  <a:gd name="T2" fmla="*/ 153 w 305"/>
                  <a:gd name="T3" fmla="*/ 0 h 306"/>
                  <a:gd name="T4" fmla="*/ 0 w 305"/>
                  <a:gd name="T5" fmla="*/ 153 h 306"/>
                  <a:gd name="T6" fmla="*/ 153 w 305"/>
                  <a:gd name="T7" fmla="*/ 306 h 306"/>
                  <a:gd name="T8" fmla="*/ 305 w 305"/>
                  <a:gd name="T9" fmla="*/ 153 h 306"/>
                  <a:gd name="T10" fmla="*/ 153 w 305"/>
                  <a:gd name="T1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306">
                    <a:moveTo>
                      <a:pt x="153" y="0"/>
                    </a:moveTo>
                    <a:lnTo>
                      <a:pt x="153" y="0"/>
                    </a:lnTo>
                    <a:cubicBezTo>
                      <a:pt x="68" y="0"/>
                      <a:pt x="0" y="68"/>
                      <a:pt x="0" y="153"/>
                    </a:cubicBezTo>
                    <a:cubicBezTo>
                      <a:pt x="0" y="237"/>
                      <a:pt x="68" y="306"/>
                      <a:pt x="153" y="306"/>
                    </a:cubicBezTo>
                    <a:cubicBezTo>
                      <a:pt x="237" y="306"/>
                      <a:pt x="305" y="237"/>
                      <a:pt x="305" y="153"/>
                    </a:cubicBezTo>
                    <a:cubicBezTo>
                      <a:pt x="305" y="68"/>
                      <a:pt x="237" y="0"/>
                      <a:pt x="15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47" name="Freeform 29"/>
            <p:cNvSpPr>
              <a:spLocks noEditPoints="1"/>
            </p:cNvSpPr>
            <p:nvPr userDrawn="1"/>
          </p:nvSpPr>
          <p:spPr bwMode="auto">
            <a:xfrm>
              <a:off x="6183415" y="-77015"/>
              <a:ext cx="905329" cy="907255"/>
            </a:xfrm>
            <a:custGeom>
              <a:avLst/>
              <a:gdLst>
                <a:gd name="T0" fmla="*/ 578 w 811"/>
                <a:gd name="T1" fmla="*/ 436 h 811"/>
                <a:gd name="T2" fmla="*/ 578 w 811"/>
                <a:gd name="T3" fmla="*/ 436 h 811"/>
                <a:gd name="T4" fmla="*/ 531 w 811"/>
                <a:gd name="T5" fmla="*/ 269 h 811"/>
                <a:gd name="T6" fmla="*/ 698 w 811"/>
                <a:gd name="T7" fmla="*/ 222 h 811"/>
                <a:gd name="T8" fmla="*/ 745 w 811"/>
                <a:gd name="T9" fmla="*/ 389 h 811"/>
                <a:gd name="T10" fmla="*/ 578 w 811"/>
                <a:gd name="T11" fmla="*/ 436 h 811"/>
                <a:gd name="T12" fmla="*/ 656 w 811"/>
                <a:gd name="T13" fmla="*/ 663 h 811"/>
                <a:gd name="T14" fmla="*/ 656 w 811"/>
                <a:gd name="T15" fmla="*/ 663 h 811"/>
                <a:gd name="T16" fmla="*/ 489 w 811"/>
                <a:gd name="T17" fmla="*/ 710 h 811"/>
                <a:gd name="T18" fmla="*/ 441 w 811"/>
                <a:gd name="T19" fmla="*/ 543 h 811"/>
                <a:gd name="T20" fmla="*/ 609 w 811"/>
                <a:gd name="T21" fmla="*/ 495 h 811"/>
                <a:gd name="T22" fmla="*/ 656 w 811"/>
                <a:gd name="T23" fmla="*/ 663 h 811"/>
                <a:gd name="T24" fmla="*/ 366 w 811"/>
                <a:gd name="T25" fmla="*/ 405 h 811"/>
                <a:gd name="T26" fmla="*/ 366 w 811"/>
                <a:gd name="T27" fmla="*/ 405 h 811"/>
                <a:gd name="T28" fmla="*/ 405 w 811"/>
                <a:gd name="T29" fmla="*/ 366 h 811"/>
                <a:gd name="T30" fmla="*/ 444 w 811"/>
                <a:gd name="T31" fmla="*/ 405 h 811"/>
                <a:gd name="T32" fmla="*/ 405 w 811"/>
                <a:gd name="T33" fmla="*/ 444 h 811"/>
                <a:gd name="T34" fmla="*/ 366 w 811"/>
                <a:gd name="T35" fmla="*/ 405 h 811"/>
                <a:gd name="T36" fmla="*/ 369 w 811"/>
                <a:gd name="T37" fmla="*/ 663 h 811"/>
                <a:gd name="T38" fmla="*/ 369 w 811"/>
                <a:gd name="T39" fmla="*/ 663 h 811"/>
                <a:gd name="T40" fmla="*/ 201 w 811"/>
                <a:gd name="T41" fmla="*/ 710 h 811"/>
                <a:gd name="T42" fmla="*/ 154 w 811"/>
                <a:gd name="T43" fmla="*/ 543 h 811"/>
                <a:gd name="T44" fmla="*/ 321 w 811"/>
                <a:gd name="T45" fmla="*/ 495 h 811"/>
                <a:gd name="T46" fmla="*/ 369 w 811"/>
                <a:gd name="T47" fmla="*/ 663 h 811"/>
                <a:gd name="T48" fmla="*/ 112 w 811"/>
                <a:gd name="T49" fmla="*/ 436 h 811"/>
                <a:gd name="T50" fmla="*/ 112 w 811"/>
                <a:gd name="T51" fmla="*/ 436 h 811"/>
                <a:gd name="T52" fmla="*/ 65 w 811"/>
                <a:gd name="T53" fmla="*/ 269 h 811"/>
                <a:gd name="T54" fmla="*/ 232 w 811"/>
                <a:gd name="T55" fmla="*/ 222 h 811"/>
                <a:gd name="T56" fmla="*/ 280 w 811"/>
                <a:gd name="T57" fmla="*/ 389 h 811"/>
                <a:gd name="T58" fmla="*/ 112 w 811"/>
                <a:gd name="T59" fmla="*/ 436 h 811"/>
                <a:gd name="T60" fmla="*/ 298 w 811"/>
                <a:gd name="T61" fmla="*/ 100 h 811"/>
                <a:gd name="T62" fmla="*/ 298 w 811"/>
                <a:gd name="T63" fmla="*/ 100 h 811"/>
                <a:gd name="T64" fmla="*/ 465 w 811"/>
                <a:gd name="T65" fmla="*/ 52 h 811"/>
                <a:gd name="T66" fmla="*/ 513 w 811"/>
                <a:gd name="T67" fmla="*/ 220 h 811"/>
                <a:gd name="T68" fmla="*/ 345 w 811"/>
                <a:gd name="T69" fmla="*/ 267 h 811"/>
                <a:gd name="T70" fmla="*/ 298 w 811"/>
                <a:gd name="T71" fmla="*/ 100 h 811"/>
                <a:gd name="T72" fmla="*/ 405 w 811"/>
                <a:gd name="T73" fmla="*/ 0 h 811"/>
                <a:gd name="T74" fmla="*/ 405 w 811"/>
                <a:gd name="T75" fmla="*/ 0 h 811"/>
                <a:gd name="T76" fmla="*/ 0 w 811"/>
                <a:gd name="T77" fmla="*/ 405 h 811"/>
                <a:gd name="T78" fmla="*/ 405 w 811"/>
                <a:gd name="T79" fmla="*/ 811 h 811"/>
                <a:gd name="T80" fmla="*/ 811 w 811"/>
                <a:gd name="T81" fmla="*/ 405 h 811"/>
                <a:gd name="T82" fmla="*/ 405 w 811"/>
                <a:gd name="T83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1" h="811">
                  <a:moveTo>
                    <a:pt x="578" y="436"/>
                  </a:moveTo>
                  <a:lnTo>
                    <a:pt x="578" y="436"/>
                  </a:lnTo>
                  <a:cubicBezTo>
                    <a:pt x="519" y="403"/>
                    <a:pt x="497" y="329"/>
                    <a:pt x="531" y="269"/>
                  </a:cubicBezTo>
                  <a:cubicBezTo>
                    <a:pt x="564" y="210"/>
                    <a:pt x="638" y="188"/>
                    <a:pt x="698" y="222"/>
                  </a:cubicBezTo>
                  <a:cubicBezTo>
                    <a:pt x="757" y="255"/>
                    <a:pt x="778" y="329"/>
                    <a:pt x="745" y="389"/>
                  </a:cubicBezTo>
                  <a:cubicBezTo>
                    <a:pt x="712" y="448"/>
                    <a:pt x="637" y="469"/>
                    <a:pt x="578" y="436"/>
                  </a:cubicBezTo>
                  <a:close/>
                  <a:moveTo>
                    <a:pt x="656" y="663"/>
                  </a:moveTo>
                  <a:lnTo>
                    <a:pt x="656" y="663"/>
                  </a:lnTo>
                  <a:cubicBezTo>
                    <a:pt x="623" y="722"/>
                    <a:pt x="548" y="743"/>
                    <a:pt x="489" y="710"/>
                  </a:cubicBezTo>
                  <a:cubicBezTo>
                    <a:pt x="430" y="677"/>
                    <a:pt x="408" y="602"/>
                    <a:pt x="441" y="543"/>
                  </a:cubicBezTo>
                  <a:cubicBezTo>
                    <a:pt x="474" y="484"/>
                    <a:pt x="549" y="462"/>
                    <a:pt x="609" y="495"/>
                  </a:cubicBezTo>
                  <a:cubicBezTo>
                    <a:pt x="668" y="528"/>
                    <a:pt x="689" y="603"/>
                    <a:pt x="656" y="663"/>
                  </a:cubicBezTo>
                  <a:close/>
                  <a:moveTo>
                    <a:pt x="366" y="405"/>
                  </a:moveTo>
                  <a:lnTo>
                    <a:pt x="366" y="405"/>
                  </a:lnTo>
                  <a:cubicBezTo>
                    <a:pt x="366" y="384"/>
                    <a:pt x="384" y="366"/>
                    <a:pt x="405" y="366"/>
                  </a:cubicBezTo>
                  <a:cubicBezTo>
                    <a:pt x="427" y="366"/>
                    <a:pt x="444" y="384"/>
                    <a:pt x="444" y="405"/>
                  </a:cubicBezTo>
                  <a:cubicBezTo>
                    <a:pt x="444" y="427"/>
                    <a:pt x="427" y="444"/>
                    <a:pt x="405" y="444"/>
                  </a:cubicBezTo>
                  <a:cubicBezTo>
                    <a:pt x="384" y="444"/>
                    <a:pt x="366" y="427"/>
                    <a:pt x="366" y="405"/>
                  </a:cubicBezTo>
                  <a:close/>
                  <a:moveTo>
                    <a:pt x="369" y="663"/>
                  </a:moveTo>
                  <a:lnTo>
                    <a:pt x="369" y="663"/>
                  </a:lnTo>
                  <a:cubicBezTo>
                    <a:pt x="336" y="722"/>
                    <a:pt x="261" y="743"/>
                    <a:pt x="201" y="710"/>
                  </a:cubicBezTo>
                  <a:cubicBezTo>
                    <a:pt x="142" y="677"/>
                    <a:pt x="121" y="602"/>
                    <a:pt x="154" y="543"/>
                  </a:cubicBezTo>
                  <a:cubicBezTo>
                    <a:pt x="187" y="484"/>
                    <a:pt x="262" y="462"/>
                    <a:pt x="321" y="495"/>
                  </a:cubicBezTo>
                  <a:cubicBezTo>
                    <a:pt x="381" y="528"/>
                    <a:pt x="402" y="603"/>
                    <a:pt x="369" y="663"/>
                  </a:cubicBezTo>
                  <a:close/>
                  <a:moveTo>
                    <a:pt x="112" y="436"/>
                  </a:moveTo>
                  <a:lnTo>
                    <a:pt x="112" y="436"/>
                  </a:lnTo>
                  <a:cubicBezTo>
                    <a:pt x="53" y="403"/>
                    <a:pt x="32" y="329"/>
                    <a:pt x="65" y="269"/>
                  </a:cubicBezTo>
                  <a:cubicBezTo>
                    <a:pt x="98" y="210"/>
                    <a:pt x="173" y="188"/>
                    <a:pt x="232" y="222"/>
                  </a:cubicBezTo>
                  <a:cubicBezTo>
                    <a:pt x="291" y="255"/>
                    <a:pt x="313" y="329"/>
                    <a:pt x="280" y="389"/>
                  </a:cubicBezTo>
                  <a:cubicBezTo>
                    <a:pt x="247" y="448"/>
                    <a:pt x="172" y="469"/>
                    <a:pt x="112" y="436"/>
                  </a:cubicBezTo>
                  <a:close/>
                  <a:moveTo>
                    <a:pt x="298" y="100"/>
                  </a:moveTo>
                  <a:lnTo>
                    <a:pt x="298" y="100"/>
                  </a:lnTo>
                  <a:cubicBezTo>
                    <a:pt x="331" y="41"/>
                    <a:pt x="406" y="19"/>
                    <a:pt x="465" y="52"/>
                  </a:cubicBezTo>
                  <a:cubicBezTo>
                    <a:pt x="524" y="85"/>
                    <a:pt x="546" y="160"/>
                    <a:pt x="513" y="220"/>
                  </a:cubicBezTo>
                  <a:cubicBezTo>
                    <a:pt x="480" y="279"/>
                    <a:pt x="405" y="300"/>
                    <a:pt x="345" y="267"/>
                  </a:cubicBezTo>
                  <a:cubicBezTo>
                    <a:pt x="286" y="234"/>
                    <a:pt x="265" y="159"/>
                    <a:pt x="298" y="100"/>
                  </a:cubicBezTo>
                  <a:close/>
                  <a:moveTo>
                    <a:pt x="405" y="0"/>
                  </a:moveTo>
                  <a:lnTo>
                    <a:pt x="405" y="0"/>
                  </a:lnTo>
                  <a:cubicBezTo>
                    <a:pt x="181" y="0"/>
                    <a:pt x="0" y="181"/>
                    <a:pt x="0" y="405"/>
                  </a:cubicBezTo>
                  <a:cubicBezTo>
                    <a:pt x="0" y="629"/>
                    <a:pt x="181" y="811"/>
                    <a:pt x="405" y="811"/>
                  </a:cubicBezTo>
                  <a:cubicBezTo>
                    <a:pt x="629" y="811"/>
                    <a:pt x="811" y="629"/>
                    <a:pt x="811" y="405"/>
                  </a:cubicBezTo>
                  <a:cubicBezTo>
                    <a:pt x="811" y="181"/>
                    <a:pt x="629" y="0"/>
                    <a:pt x="40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5"/>
            <p:cNvSpPr>
              <a:spLocks noEditPoints="1"/>
            </p:cNvSpPr>
            <p:nvPr userDrawn="1"/>
          </p:nvSpPr>
          <p:spPr bwMode="auto">
            <a:xfrm rot="1264384">
              <a:off x="7128415" y="3155329"/>
              <a:ext cx="1000393" cy="429321"/>
            </a:xfrm>
            <a:custGeom>
              <a:avLst/>
              <a:gdLst>
                <a:gd name="T0" fmla="*/ 1727 w 3152"/>
                <a:gd name="T1" fmla="*/ 1223 h 1356"/>
                <a:gd name="T2" fmla="*/ 1727 w 3152"/>
                <a:gd name="T3" fmla="*/ 421 h 1356"/>
                <a:gd name="T4" fmla="*/ 1727 w 3152"/>
                <a:gd name="T5" fmla="*/ 1223 h 1356"/>
                <a:gd name="T6" fmla="*/ 534 w 3152"/>
                <a:gd name="T7" fmla="*/ 1223 h 1356"/>
                <a:gd name="T8" fmla="*/ 522 w 3152"/>
                <a:gd name="T9" fmla="*/ 422 h 1356"/>
                <a:gd name="T10" fmla="*/ 550 w 3152"/>
                <a:gd name="T11" fmla="*/ 422 h 1356"/>
                <a:gd name="T12" fmla="*/ 534 w 3152"/>
                <a:gd name="T13" fmla="*/ 1223 h 1356"/>
                <a:gd name="T14" fmla="*/ 2965 w 3152"/>
                <a:gd name="T15" fmla="*/ 30 h 1356"/>
                <a:gd name="T16" fmla="*/ 2960 w 3152"/>
                <a:gd name="T17" fmla="*/ 24 h 1356"/>
                <a:gd name="T18" fmla="*/ 2955 w 3152"/>
                <a:gd name="T19" fmla="*/ 19 h 1356"/>
                <a:gd name="T20" fmla="*/ 2945 w 3152"/>
                <a:gd name="T21" fmla="*/ 11 h 1356"/>
                <a:gd name="T22" fmla="*/ 2934 w 3152"/>
                <a:gd name="T23" fmla="*/ 5 h 1356"/>
                <a:gd name="T24" fmla="*/ 2921 w 3152"/>
                <a:gd name="T25" fmla="*/ 2 h 1356"/>
                <a:gd name="T26" fmla="*/ 2908 w 3152"/>
                <a:gd name="T27" fmla="*/ 1 h 1356"/>
                <a:gd name="T28" fmla="*/ 2896 w 3152"/>
                <a:gd name="T29" fmla="*/ 2 h 1356"/>
                <a:gd name="T30" fmla="*/ 2883 w 3152"/>
                <a:gd name="T31" fmla="*/ 6 h 1356"/>
                <a:gd name="T32" fmla="*/ 2872 w 3152"/>
                <a:gd name="T33" fmla="*/ 12 h 1356"/>
                <a:gd name="T34" fmla="*/ 2867 w 3152"/>
                <a:gd name="T35" fmla="*/ 17 h 1356"/>
                <a:gd name="T36" fmla="*/ 2861 w 3152"/>
                <a:gd name="T37" fmla="*/ 21 h 1356"/>
                <a:gd name="T38" fmla="*/ 1727 w 3152"/>
                <a:gd name="T39" fmla="*/ 288 h 1356"/>
                <a:gd name="T40" fmla="*/ 1064 w 3152"/>
                <a:gd name="T41" fmla="*/ 756 h 1356"/>
                <a:gd name="T42" fmla="*/ 799 w 3152"/>
                <a:gd name="T43" fmla="*/ 173 h 1356"/>
                <a:gd name="T44" fmla="*/ 975 w 3152"/>
                <a:gd name="T45" fmla="*/ 380 h 1356"/>
                <a:gd name="T46" fmla="*/ 1030 w 3152"/>
                <a:gd name="T47" fmla="*/ 275 h 1356"/>
                <a:gd name="T48" fmla="*/ 863 w 3152"/>
                <a:gd name="T49" fmla="*/ 29 h 1356"/>
                <a:gd name="T50" fmla="*/ 854 w 3152"/>
                <a:gd name="T51" fmla="*/ 19 h 1356"/>
                <a:gd name="T52" fmla="*/ 850 w 3152"/>
                <a:gd name="T53" fmla="*/ 16 h 1356"/>
                <a:gd name="T54" fmla="*/ 838 w 3152"/>
                <a:gd name="T55" fmla="*/ 8 h 1356"/>
                <a:gd name="T56" fmla="*/ 825 w 3152"/>
                <a:gd name="T57" fmla="*/ 3 h 1356"/>
                <a:gd name="T58" fmla="*/ 813 w 3152"/>
                <a:gd name="T59" fmla="*/ 1 h 1356"/>
                <a:gd name="T60" fmla="*/ 800 w 3152"/>
                <a:gd name="T61" fmla="*/ 1 h 1356"/>
                <a:gd name="T62" fmla="*/ 787 w 3152"/>
                <a:gd name="T63" fmla="*/ 4 h 1356"/>
                <a:gd name="T64" fmla="*/ 774 w 3152"/>
                <a:gd name="T65" fmla="*/ 10 h 1356"/>
                <a:gd name="T66" fmla="*/ 770 w 3152"/>
                <a:gd name="T67" fmla="*/ 12 h 1356"/>
                <a:gd name="T68" fmla="*/ 760 w 3152"/>
                <a:gd name="T69" fmla="*/ 21 h 1356"/>
                <a:gd name="T70" fmla="*/ 508 w 3152"/>
                <a:gd name="T71" fmla="*/ 289 h 1356"/>
                <a:gd name="T72" fmla="*/ 534 w 3152"/>
                <a:gd name="T73" fmla="*/ 1356 h 1356"/>
                <a:gd name="T74" fmla="*/ 1197 w 3152"/>
                <a:gd name="T75" fmla="*/ 889 h 1356"/>
                <a:gd name="T76" fmla="*/ 2260 w 3152"/>
                <a:gd name="T77" fmla="*/ 856 h 1356"/>
                <a:gd name="T78" fmla="*/ 3021 w 3152"/>
                <a:gd name="T79" fmla="*/ 350 h 1356"/>
                <a:gd name="T80" fmla="*/ 3114 w 3152"/>
                <a:gd name="T81" fmla="*/ 368 h 1356"/>
                <a:gd name="T82" fmla="*/ 2965 w 3152"/>
                <a:gd name="T83" fmla="*/ 3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52" h="1356">
                  <a:moveTo>
                    <a:pt x="1727" y="1223"/>
                  </a:moveTo>
                  <a:lnTo>
                    <a:pt x="1727" y="1223"/>
                  </a:lnTo>
                  <a:cubicBezTo>
                    <a:pt x="1506" y="1223"/>
                    <a:pt x="1326" y="1043"/>
                    <a:pt x="1326" y="822"/>
                  </a:cubicBezTo>
                  <a:cubicBezTo>
                    <a:pt x="1326" y="601"/>
                    <a:pt x="1506" y="421"/>
                    <a:pt x="1727" y="421"/>
                  </a:cubicBezTo>
                  <a:cubicBezTo>
                    <a:pt x="1948" y="421"/>
                    <a:pt x="2128" y="601"/>
                    <a:pt x="2128" y="822"/>
                  </a:cubicBezTo>
                  <a:cubicBezTo>
                    <a:pt x="2128" y="1043"/>
                    <a:pt x="1948" y="1223"/>
                    <a:pt x="1727" y="1223"/>
                  </a:cubicBezTo>
                  <a:close/>
                  <a:moveTo>
                    <a:pt x="534" y="1223"/>
                  </a:moveTo>
                  <a:lnTo>
                    <a:pt x="534" y="1223"/>
                  </a:lnTo>
                  <a:cubicBezTo>
                    <a:pt x="313" y="1223"/>
                    <a:pt x="133" y="1043"/>
                    <a:pt x="133" y="822"/>
                  </a:cubicBezTo>
                  <a:cubicBezTo>
                    <a:pt x="133" y="605"/>
                    <a:pt x="306" y="428"/>
                    <a:pt x="522" y="422"/>
                  </a:cubicBezTo>
                  <a:cubicBezTo>
                    <a:pt x="526" y="423"/>
                    <a:pt x="531" y="423"/>
                    <a:pt x="536" y="423"/>
                  </a:cubicBezTo>
                  <a:cubicBezTo>
                    <a:pt x="540" y="423"/>
                    <a:pt x="545" y="423"/>
                    <a:pt x="550" y="422"/>
                  </a:cubicBezTo>
                  <a:cubicBezTo>
                    <a:pt x="763" y="430"/>
                    <a:pt x="935" y="607"/>
                    <a:pt x="935" y="822"/>
                  </a:cubicBezTo>
                  <a:cubicBezTo>
                    <a:pt x="935" y="1043"/>
                    <a:pt x="755" y="1223"/>
                    <a:pt x="534" y="1223"/>
                  </a:cubicBezTo>
                  <a:close/>
                  <a:moveTo>
                    <a:pt x="2965" y="30"/>
                  </a:moveTo>
                  <a:lnTo>
                    <a:pt x="2965" y="30"/>
                  </a:lnTo>
                  <a:cubicBezTo>
                    <a:pt x="2965" y="30"/>
                    <a:pt x="2965" y="29"/>
                    <a:pt x="2965" y="29"/>
                  </a:cubicBezTo>
                  <a:cubicBezTo>
                    <a:pt x="2963" y="27"/>
                    <a:pt x="2962" y="26"/>
                    <a:pt x="2960" y="24"/>
                  </a:cubicBezTo>
                  <a:cubicBezTo>
                    <a:pt x="2959" y="22"/>
                    <a:pt x="2957" y="20"/>
                    <a:pt x="2956" y="19"/>
                  </a:cubicBezTo>
                  <a:cubicBezTo>
                    <a:pt x="2956" y="19"/>
                    <a:pt x="2955" y="19"/>
                    <a:pt x="2955" y="19"/>
                  </a:cubicBezTo>
                  <a:cubicBezTo>
                    <a:pt x="2954" y="17"/>
                    <a:pt x="2953" y="17"/>
                    <a:pt x="2952" y="16"/>
                  </a:cubicBezTo>
                  <a:cubicBezTo>
                    <a:pt x="2950" y="14"/>
                    <a:pt x="2948" y="12"/>
                    <a:pt x="2945" y="11"/>
                  </a:cubicBezTo>
                  <a:cubicBezTo>
                    <a:pt x="2944" y="10"/>
                    <a:pt x="2942" y="9"/>
                    <a:pt x="2940" y="8"/>
                  </a:cubicBezTo>
                  <a:cubicBezTo>
                    <a:pt x="2938" y="7"/>
                    <a:pt x="2936" y="6"/>
                    <a:pt x="2934" y="5"/>
                  </a:cubicBezTo>
                  <a:cubicBezTo>
                    <a:pt x="2932" y="4"/>
                    <a:pt x="2930" y="4"/>
                    <a:pt x="2928" y="3"/>
                  </a:cubicBezTo>
                  <a:cubicBezTo>
                    <a:pt x="2925" y="3"/>
                    <a:pt x="2923" y="2"/>
                    <a:pt x="2921" y="2"/>
                  </a:cubicBezTo>
                  <a:cubicBezTo>
                    <a:pt x="2919" y="1"/>
                    <a:pt x="2917" y="1"/>
                    <a:pt x="2915" y="1"/>
                  </a:cubicBezTo>
                  <a:cubicBezTo>
                    <a:pt x="2913" y="1"/>
                    <a:pt x="2911" y="0"/>
                    <a:pt x="2908" y="1"/>
                  </a:cubicBezTo>
                  <a:cubicBezTo>
                    <a:pt x="2907" y="1"/>
                    <a:pt x="2905" y="1"/>
                    <a:pt x="2903" y="1"/>
                  </a:cubicBezTo>
                  <a:cubicBezTo>
                    <a:pt x="2900" y="1"/>
                    <a:pt x="2898" y="2"/>
                    <a:pt x="2896" y="2"/>
                  </a:cubicBezTo>
                  <a:cubicBezTo>
                    <a:pt x="2894" y="2"/>
                    <a:pt x="2892" y="3"/>
                    <a:pt x="2890" y="4"/>
                  </a:cubicBezTo>
                  <a:cubicBezTo>
                    <a:pt x="2887" y="5"/>
                    <a:pt x="2885" y="5"/>
                    <a:pt x="2883" y="6"/>
                  </a:cubicBezTo>
                  <a:cubicBezTo>
                    <a:pt x="2881" y="7"/>
                    <a:pt x="2879" y="8"/>
                    <a:pt x="2876" y="10"/>
                  </a:cubicBezTo>
                  <a:cubicBezTo>
                    <a:pt x="2875" y="11"/>
                    <a:pt x="2874" y="11"/>
                    <a:pt x="2872" y="12"/>
                  </a:cubicBezTo>
                  <a:cubicBezTo>
                    <a:pt x="2872" y="12"/>
                    <a:pt x="2872" y="12"/>
                    <a:pt x="2872" y="12"/>
                  </a:cubicBezTo>
                  <a:cubicBezTo>
                    <a:pt x="2870" y="14"/>
                    <a:pt x="2868" y="15"/>
                    <a:pt x="2867" y="17"/>
                  </a:cubicBezTo>
                  <a:cubicBezTo>
                    <a:pt x="2865" y="18"/>
                    <a:pt x="2863" y="20"/>
                    <a:pt x="2861" y="21"/>
                  </a:cubicBezTo>
                  <a:cubicBezTo>
                    <a:pt x="2861" y="21"/>
                    <a:pt x="2861" y="21"/>
                    <a:pt x="2861" y="21"/>
                  </a:cubicBezTo>
                  <a:lnTo>
                    <a:pt x="2242" y="680"/>
                  </a:lnTo>
                  <a:cubicBezTo>
                    <a:pt x="2180" y="454"/>
                    <a:pt x="1973" y="288"/>
                    <a:pt x="1727" y="288"/>
                  </a:cubicBezTo>
                  <a:cubicBezTo>
                    <a:pt x="1455" y="288"/>
                    <a:pt x="1230" y="492"/>
                    <a:pt x="1197" y="756"/>
                  </a:cubicBezTo>
                  <a:lnTo>
                    <a:pt x="1064" y="756"/>
                  </a:lnTo>
                  <a:cubicBezTo>
                    <a:pt x="1037" y="539"/>
                    <a:pt x="880" y="363"/>
                    <a:pt x="674" y="307"/>
                  </a:cubicBezTo>
                  <a:lnTo>
                    <a:pt x="799" y="173"/>
                  </a:lnTo>
                  <a:lnTo>
                    <a:pt x="919" y="350"/>
                  </a:lnTo>
                  <a:cubicBezTo>
                    <a:pt x="932" y="369"/>
                    <a:pt x="953" y="380"/>
                    <a:pt x="975" y="380"/>
                  </a:cubicBezTo>
                  <a:cubicBezTo>
                    <a:pt x="988" y="380"/>
                    <a:pt x="1001" y="376"/>
                    <a:pt x="1012" y="368"/>
                  </a:cubicBezTo>
                  <a:cubicBezTo>
                    <a:pt x="1042" y="347"/>
                    <a:pt x="1050" y="306"/>
                    <a:pt x="1030" y="275"/>
                  </a:cubicBezTo>
                  <a:lnTo>
                    <a:pt x="863" y="30"/>
                  </a:lnTo>
                  <a:cubicBezTo>
                    <a:pt x="863" y="30"/>
                    <a:pt x="863" y="29"/>
                    <a:pt x="863" y="29"/>
                  </a:cubicBezTo>
                  <a:cubicBezTo>
                    <a:pt x="861" y="27"/>
                    <a:pt x="860" y="26"/>
                    <a:pt x="858" y="24"/>
                  </a:cubicBezTo>
                  <a:cubicBezTo>
                    <a:pt x="857" y="22"/>
                    <a:pt x="855" y="20"/>
                    <a:pt x="854" y="19"/>
                  </a:cubicBezTo>
                  <a:cubicBezTo>
                    <a:pt x="854" y="19"/>
                    <a:pt x="854" y="19"/>
                    <a:pt x="853" y="19"/>
                  </a:cubicBezTo>
                  <a:cubicBezTo>
                    <a:pt x="852" y="17"/>
                    <a:pt x="851" y="17"/>
                    <a:pt x="850" y="16"/>
                  </a:cubicBezTo>
                  <a:cubicBezTo>
                    <a:pt x="848" y="14"/>
                    <a:pt x="846" y="12"/>
                    <a:pt x="843" y="11"/>
                  </a:cubicBezTo>
                  <a:cubicBezTo>
                    <a:pt x="842" y="10"/>
                    <a:pt x="840" y="9"/>
                    <a:pt x="838" y="8"/>
                  </a:cubicBezTo>
                  <a:cubicBezTo>
                    <a:pt x="836" y="7"/>
                    <a:pt x="834" y="6"/>
                    <a:pt x="832" y="5"/>
                  </a:cubicBezTo>
                  <a:cubicBezTo>
                    <a:pt x="830" y="4"/>
                    <a:pt x="827" y="4"/>
                    <a:pt x="825" y="3"/>
                  </a:cubicBezTo>
                  <a:cubicBezTo>
                    <a:pt x="823" y="3"/>
                    <a:pt x="821" y="2"/>
                    <a:pt x="819" y="2"/>
                  </a:cubicBezTo>
                  <a:cubicBezTo>
                    <a:pt x="817" y="1"/>
                    <a:pt x="815" y="1"/>
                    <a:pt x="813" y="1"/>
                  </a:cubicBezTo>
                  <a:cubicBezTo>
                    <a:pt x="811" y="1"/>
                    <a:pt x="809" y="1"/>
                    <a:pt x="807" y="1"/>
                  </a:cubicBezTo>
                  <a:cubicBezTo>
                    <a:pt x="805" y="1"/>
                    <a:pt x="802" y="1"/>
                    <a:pt x="800" y="1"/>
                  </a:cubicBezTo>
                  <a:cubicBezTo>
                    <a:pt x="798" y="1"/>
                    <a:pt x="796" y="2"/>
                    <a:pt x="794" y="2"/>
                  </a:cubicBezTo>
                  <a:cubicBezTo>
                    <a:pt x="792" y="2"/>
                    <a:pt x="790" y="3"/>
                    <a:pt x="787" y="4"/>
                  </a:cubicBezTo>
                  <a:cubicBezTo>
                    <a:pt x="785" y="5"/>
                    <a:pt x="783" y="5"/>
                    <a:pt x="782" y="6"/>
                  </a:cubicBezTo>
                  <a:cubicBezTo>
                    <a:pt x="779" y="7"/>
                    <a:pt x="777" y="8"/>
                    <a:pt x="774" y="10"/>
                  </a:cubicBezTo>
                  <a:cubicBezTo>
                    <a:pt x="773" y="11"/>
                    <a:pt x="772" y="11"/>
                    <a:pt x="770" y="12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8" y="14"/>
                    <a:pt x="766" y="15"/>
                    <a:pt x="765" y="17"/>
                  </a:cubicBezTo>
                  <a:cubicBezTo>
                    <a:pt x="763" y="18"/>
                    <a:pt x="761" y="20"/>
                    <a:pt x="760" y="21"/>
                  </a:cubicBezTo>
                  <a:cubicBezTo>
                    <a:pt x="759" y="21"/>
                    <a:pt x="759" y="21"/>
                    <a:pt x="759" y="21"/>
                  </a:cubicBezTo>
                  <a:lnTo>
                    <a:pt x="508" y="289"/>
                  </a:lnTo>
                  <a:cubicBezTo>
                    <a:pt x="225" y="302"/>
                    <a:pt x="0" y="536"/>
                    <a:pt x="0" y="822"/>
                  </a:cubicBezTo>
                  <a:cubicBezTo>
                    <a:pt x="0" y="1117"/>
                    <a:pt x="239" y="1356"/>
                    <a:pt x="534" y="1356"/>
                  </a:cubicBezTo>
                  <a:cubicBezTo>
                    <a:pt x="806" y="1356"/>
                    <a:pt x="1031" y="1152"/>
                    <a:pt x="1064" y="889"/>
                  </a:cubicBezTo>
                  <a:lnTo>
                    <a:pt x="1197" y="889"/>
                  </a:lnTo>
                  <a:cubicBezTo>
                    <a:pt x="1230" y="1152"/>
                    <a:pt x="1455" y="1356"/>
                    <a:pt x="1727" y="1356"/>
                  </a:cubicBezTo>
                  <a:cubicBezTo>
                    <a:pt x="2011" y="1356"/>
                    <a:pt x="2243" y="1135"/>
                    <a:pt x="2260" y="856"/>
                  </a:cubicBezTo>
                  <a:lnTo>
                    <a:pt x="2901" y="173"/>
                  </a:lnTo>
                  <a:lnTo>
                    <a:pt x="3021" y="350"/>
                  </a:lnTo>
                  <a:cubicBezTo>
                    <a:pt x="3034" y="369"/>
                    <a:pt x="3055" y="380"/>
                    <a:pt x="3077" y="380"/>
                  </a:cubicBezTo>
                  <a:cubicBezTo>
                    <a:pt x="3089" y="380"/>
                    <a:pt x="3103" y="376"/>
                    <a:pt x="3114" y="368"/>
                  </a:cubicBezTo>
                  <a:cubicBezTo>
                    <a:pt x="3144" y="347"/>
                    <a:pt x="3152" y="306"/>
                    <a:pt x="3132" y="275"/>
                  </a:cubicBezTo>
                  <a:lnTo>
                    <a:pt x="2965" y="3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9" name="组合 22"/>
            <p:cNvGrpSpPr/>
            <p:nvPr userDrawn="1"/>
          </p:nvGrpSpPr>
          <p:grpSpPr>
            <a:xfrm rot="1013132">
              <a:off x="7023807" y="1610064"/>
              <a:ext cx="794889" cy="623974"/>
              <a:chOff x="3654425" y="5089525"/>
              <a:chExt cx="1860550" cy="1460500"/>
            </a:xfrm>
            <a:grpFill/>
          </p:grpSpPr>
          <p:sp>
            <p:nvSpPr>
              <p:cNvPr id="153" name="Freeform 12"/>
              <p:cNvSpPr>
                <a:spLocks noEditPoints="1"/>
              </p:cNvSpPr>
              <p:nvPr/>
            </p:nvSpPr>
            <p:spPr bwMode="auto">
              <a:xfrm>
                <a:off x="3654425" y="5089525"/>
                <a:ext cx="1860550" cy="1460500"/>
              </a:xfrm>
              <a:custGeom>
                <a:avLst/>
                <a:gdLst>
                  <a:gd name="T0" fmla="*/ 2372 w 2506"/>
                  <a:gd name="T1" fmla="*/ 1716 h 1970"/>
                  <a:gd name="T2" fmla="*/ 2372 w 2506"/>
                  <a:gd name="T3" fmla="*/ 1716 h 1970"/>
                  <a:gd name="T4" fmla="*/ 1858 w 2506"/>
                  <a:gd name="T5" fmla="*/ 1575 h 1970"/>
                  <a:gd name="T6" fmla="*/ 1818 w 2506"/>
                  <a:gd name="T7" fmla="*/ 1576 h 1970"/>
                  <a:gd name="T8" fmla="*/ 1323 w 2506"/>
                  <a:gd name="T9" fmla="*/ 1715 h 1970"/>
                  <a:gd name="T10" fmla="*/ 1323 w 2506"/>
                  <a:gd name="T11" fmla="*/ 308 h 1970"/>
                  <a:gd name="T12" fmla="*/ 1847 w 2506"/>
                  <a:gd name="T13" fmla="*/ 133 h 1970"/>
                  <a:gd name="T14" fmla="*/ 2372 w 2506"/>
                  <a:gd name="T15" fmla="*/ 310 h 1970"/>
                  <a:gd name="T16" fmla="*/ 2372 w 2506"/>
                  <a:gd name="T17" fmla="*/ 1716 h 1970"/>
                  <a:gd name="T18" fmla="*/ 1182 w 2506"/>
                  <a:gd name="T19" fmla="*/ 1715 h 1970"/>
                  <a:gd name="T20" fmla="*/ 1182 w 2506"/>
                  <a:gd name="T21" fmla="*/ 1715 h 1970"/>
                  <a:gd name="T22" fmla="*/ 688 w 2506"/>
                  <a:gd name="T23" fmla="*/ 1576 h 1970"/>
                  <a:gd name="T24" fmla="*/ 647 w 2506"/>
                  <a:gd name="T25" fmla="*/ 1575 h 1970"/>
                  <a:gd name="T26" fmla="*/ 133 w 2506"/>
                  <a:gd name="T27" fmla="*/ 1716 h 1970"/>
                  <a:gd name="T28" fmla="*/ 133 w 2506"/>
                  <a:gd name="T29" fmla="*/ 310 h 1970"/>
                  <a:gd name="T30" fmla="*/ 659 w 2506"/>
                  <a:gd name="T31" fmla="*/ 133 h 1970"/>
                  <a:gd name="T32" fmla="*/ 1182 w 2506"/>
                  <a:gd name="T33" fmla="*/ 308 h 1970"/>
                  <a:gd name="T34" fmla="*/ 1182 w 2506"/>
                  <a:gd name="T35" fmla="*/ 1715 h 1970"/>
                  <a:gd name="T36" fmla="*/ 1849 w 2506"/>
                  <a:gd name="T37" fmla="*/ 0 h 1970"/>
                  <a:gd name="T38" fmla="*/ 1849 w 2506"/>
                  <a:gd name="T39" fmla="*/ 0 h 1970"/>
                  <a:gd name="T40" fmla="*/ 1823 w 2506"/>
                  <a:gd name="T41" fmla="*/ 0 h 1970"/>
                  <a:gd name="T42" fmla="*/ 1253 w 2506"/>
                  <a:gd name="T43" fmla="*/ 184 h 1970"/>
                  <a:gd name="T44" fmla="*/ 683 w 2506"/>
                  <a:gd name="T45" fmla="*/ 0 h 1970"/>
                  <a:gd name="T46" fmla="*/ 657 w 2506"/>
                  <a:gd name="T47" fmla="*/ 0 h 1970"/>
                  <a:gd name="T48" fmla="*/ 5 w 2506"/>
                  <a:gd name="T49" fmla="*/ 267 h 1970"/>
                  <a:gd name="T50" fmla="*/ 0 w 2506"/>
                  <a:gd name="T51" fmla="*/ 279 h 1970"/>
                  <a:gd name="T52" fmla="*/ 0 w 2506"/>
                  <a:gd name="T53" fmla="*/ 1970 h 1970"/>
                  <a:gd name="T54" fmla="*/ 107 w 2506"/>
                  <a:gd name="T55" fmla="*/ 1889 h 1970"/>
                  <a:gd name="T56" fmla="*/ 682 w 2506"/>
                  <a:gd name="T57" fmla="*/ 1709 h 1970"/>
                  <a:gd name="T58" fmla="*/ 1190 w 2506"/>
                  <a:gd name="T59" fmla="*/ 1876 h 1970"/>
                  <a:gd name="T60" fmla="*/ 1208 w 2506"/>
                  <a:gd name="T61" fmla="*/ 1888 h 1970"/>
                  <a:gd name="T62" fmla="*/ 1253 w 2506"/>
                  <a:gd name="T63" fmla="*/ 1924 h 1970"/>
                  <a:gd name="T64" fmla="*/ 1298 w 2506"/>
                  <a:gd name="T65" fmla="*/ 1888 h 1970"/>
                  <a:gd name="T66" fmla="*/ 1316 w 2506"/>
                  <a:gd name="T67" fmla="*/ 1876 h 1970"/>
                  <a:gd name="T68" fmla="*/ 1824 w 2506"/>
                  <a:gd name="T69" fmla="*/ 1709 h 1970"/>
                  <a:gd name="T70" fmla="*/ 2399 w 2506"/>
                  <a:gd name="T71" fmla="*/ 1889 h 1970"/>
                  <a:gd name="T72" fmla="*/ 2506 w 2506"/>
                  <a:gd name="T73" fmla="*/ 1970 h 1970"/>
                  <a:gd name="T74" fmla="*/ 2506 w 2506"/>
                  <a:gd name="T75" fmla="*/ 279 h 1970"/>
                  <a:gd name="T76" fmla="*/ 2501 w 2506"/>
                  <a:gd name="T77" fmla="*/ 267 h 1970"/>
                  <a:gd name="T78" fmla="*/ 1849 w 2506"/>
                  <a:gd name="T79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06" h="1970">
                    <a:moveTo>
                      <a:pt x="2372" y="1716"/>
                    </a:moveTo>
                    <a:lnTo>
                      <a:pt x="2372" y="1716"/>
                    </a:lnTo>
                    <a:cubicBezTo>
                      <a:pt x="2261" y="1655"/>
                      <a:pt x="2075" y="1575"/>
                      <a:pt x="1858" y="1575"/>
                    </a:cubicBezTo>
                    <a:cubicBezTo>
                      <a:pt x="1845" y="1575"/>
                      <a:pt x="1831" y="1576"/>
                      <a:pt x="1818" y="1576"/>
                    </a:cubicBezTo>
                    <a:cubicBezTo>
                      <a:pt x="1599" y="1587"/>
                      <a:pt x="1427" y="1659"/>
                      <a:pt x="1323" y="1715"/>
                    </a:cubicBezTo>
                    <a:lnTo>
                      <a:pt x="1323" y="308"/>
                    </a:lnTo>
                    <a:cubicBezTo>
                      <a:pt x="1347" y="271"/>
                      <a:pt x="1462" y="127"/>
                      <a:pt x="1847" y="133"/>
                    </a:cubicBezTo>
                    <a:cubicBezTo>
                      <a:pt x="2229" y="140"/>
                      <a:pt x="2347" y="273"/>
                      <a:pt x="2372" y="310"/>
                    </a:cubicBezTo>
                    <a:lnTo>
                      <a:pt x="2372" y="1716"/>
                    </a:lnTo>
                    <a:close/>
                    <a:moveTo>
                      <a:pt x="1182" y="1715"/>
                    </a:moveTo>
                    <a:lnTo>
                      <a:pt x="1182" y="1715"/>
                    </a:lnTo>
                    <a:cubicBezTo>
                      <a:pt x="1079" y="1659"/>
                      <a:pt x="906" y="1587"/>
                      <a:pt x="688" y="1576"/>
                    </a:cubicBezTo>
                    <a:cubicBezTo>
                      <a:pt x="674" y="1576"/>
                      <a:pt x="661" y="1575"/>
                      <a:pt x="647" y="1575"/>
                    </a:cubicBezTo>
                    <a:cubicBezTo>
                      <a:pt x="431" y="1575"/>
                      <a:pt x="244" y="1655"/>
                      <a:pt x="133" y="1716"/>
                    </a:cubicBezTo>
                    <a:lnTo>
                      <a:pt x="133" y="310"/>
                    </a:lnTo>
                    <a:cubicBezTo>
                      <a:pt x="159" y="273"/>
                      <a:pt x="276" y="140"/>
                      <a:pt x="659" y="133"/>
                    </a:cubicBezTo>
                    <a:cubicBezTo>
                      <a:pt x="1044" y="127"/>
                      <a:pt x="1159" y="271"/>
                      <a:pt x="1182" y="308"/>
                    </a:cubicBezTo>
                    <a:lnTo>
                      <a:pt x="1182" y="1715"/>
                    </a:lnTo>
                    <a:close/>
                    <a:moveTo>
                      <a:pt x="1849" y="0"/>
                    </a:moveTo>
                    <a:lnTo>
                      <a:pt x="1849" y="0"/>
                    </a:lnTo>
                    <a:cubicBezTo>
                      <a:pt x="1840" y="0"/>
                      <a:pt x="1831" y="0"/>
                      <a:pt x="1823" y="0"/>
                    </a:cubicBezTo>
                    <a:cubicBezTo>
                      <a:pt x="1490" y="0"/>
                      <a:pt x="1328" y="105"/>
                      <a:pt x="1253" y="184"/>
                    </a:cubicBezTo>
                    <a:cubicBezTo>
                      <a:pt x="1178" y="105"/>
                      <a:pt x="1015" y="0"/>
                      <a:pt x="683" y="0"/>
                    </a:cubicBezTo>
                    <a:cubicBezTo>
                      <a:pt x="674" y="0"/>
                      <a:pt x="666" y="0"/>
                      <a:pt x="657" y="0"/>
                    </a:cubicBezTo>
                    <a:cubicBezTo>
                      <a:pt x="127" y="9"/>
                      <a:pt x="16" y="240"/>
                      <a:pt x="5" y="267"/>
                    </a:cubicBezTo>
                    <a:lnTo>
                      <a:pt x="0" y="279"/>
                    </a:lnTo>
                    <a:lnTo>
                      <a:pt x="0" y="1970"/>
                    </a:lnTo>
                    <a:lnTo>
                      <a:pt x="107" y="1889"/>
                    </a:lnTo>
                    <a:cubicBezTo>
                      <a:pt x="109" y="1887"/>
                      <a:pt x="369" y="1695"/>
                      <a:pt x="682" y="1709"/>
                    </a:cubicBezTo>
                    <a:cubicBezTo>
                      <a:pt x="943" y="1722"/>
                      <a:pt x="1133" y="1837"/>
                      <a:pt x="1190" y="1876"/>
                    </a:cubicBezTo>
                    <a:cubicBezTo>
                      <a:pt x="1201" y="1883"/>
                      <a:pt x="1207" y="1888"/>
                      <a:pt x="1208" y="1888"/>
                    </a:cubicBezTo>
                    <a:lnTo>
                      <a:pt x="1253" y="1924"/>
                    </a:lnTo>
                    <a:lnTo>
                      <a:pt x="1298" y="1888"/>
                    </a:lnTo>
                    <a:cubicBezTo>
                      <a:pt x="1298" y="1888"/>
                      <a:pt x="1304" y="1883"/>
                      <a:pt x="1316" y="1876"/>
                    </a:cubicBezTo>
                    <a:cubicBezTo>
                      <a:pt x="1373" y="1837"/>
                      <a:pt x="1563" y="1722"/>
                      <a:pt x="1824" y="1709"/>
                    </a:cubicBezTo>
                    <a:cubicBezTo>
                      <a:pt x="2135" y="1695"/>
                      <a:pt x="2396" y="1887"/>
                      <a:pt x="2399" y="1889"/>
                    </a:cubicBezTo>
                    <a:lnTo>
                      <a:pt x="2506" y="1970"/>
                    </a:lnTo>
                    <a:lnTo>
                      <a:pt x="2506" y="279"/>
                    </a:lnTo>
                    <a:lnTo>
                      <a:pt x="2501" y="267"/>
                    </a:lnTo>
                    <a:cubicBezTo>
                      <a:pt x="2490" y="240"/>
                      <a:pt x="2379" y="9"/>
                      <a:pt x="1849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13"/>
              <p:cNvSpPr/>
              <p:nvPr/>
            </p:nvSpPr>
            <p:spPr bwMode="auto">
              <a:xfrm>
                <a:off x="3829050" y="53990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0 h 206"/>
                  <a:gd name="T12" fmla="*/ 68 w 844"/>
                  <a:gd name="T13" fmla="*/ 193 h 206"/>
                  <a:gd name="T14" fmla="*/ 437 w 844"/>
                  <a:gd name="T15" fmla="*/ 89 h 206"/>
                  <a:gd name="T16" fmla="*/ 775 w 844"/>
                  <a:gd name="T17" fmla="*/ 193 h 206"/>
                  <a:gd name="T18" fmla="*/ 831 w 844"/>
                  <a:gd name="T19" fmla="*/ 183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3"/>
                      <a:pt x="667" y="19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3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8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14"/>
              <p:cNvSpPr/>
              <p:nvPr/>
            </p:nvSpPr>
            <p:spPr bwMode="auto">
              <a:xfrm>
                <a:off x="3829050" y="56784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4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3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3"/>
                      <a:pt x="775" y="194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15"/>
              <p:cNvSpPr/>
              <p:nvPr/>
            </p:nvSpPr>
            <p:spPr bwMode="auto">
              <a:xfrm>
                <a:off x="3829050" y="5957888"/>
                <a:ext cx="627063" cy="153988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16"/>
              <p:cNvSpPr/>
              <p:nvPr/>
            </p:nvSpPr>
            <p:spPr bwMode="auto">
              <a:xfrm>
                <a:off x="4713288" y="5437188"/>
                <a:ext cx="627063" cy="152400"/>
              </a:xfrm>
              <a:custGeom>
                <a:avLst/>
                <a:gdLst>
                  <a:gd name="T0" fmla="*/ 822 w 844"/>
                  <a:gd name="T1" fmla="*/ 127 h 205"/>
                  <a:gd name="T2" fmla="*/ 822 w 844"/>
                  <a:gd name="T3" fmla="*/ 127 h 205"/>
                  <a:gd name="T4" fmla="*/ 441 w 844"/>
                  <a:gd name="T5" fmla="*/ 9 h 205"/>
                  <a:gd name="T6" fmla="*/ 23 w 844"/>
                  <a:gd name="T7" fmla="*/ 127 h 205"/>
                  <a:gd name="T8" fmla="*/ 12 w 844"/>
                  <a:gd name="T9" fmla="*/ 182 h 205"/>
                  <a:gd name="T10" fmla="*/ 45 w 844"/>
                  <a:gd name="T11" fmla="*/ 200 h 205"/>
                  <a:gd name="T12" fmla="*/ 67 w 844"/>
                  <a:gd name="T13" fmla="*/ 193 h 205"/>
                  <a:gd name="T14" fmla="*/ 437 w 844"/>
                  <a:gd name="T15" fmla="*/ 89 h 205"/>
                  <a:gd name="T16" fmla="*/ 775 w 844"/>
                  <a:gd name="T17" fmla="*/ 193 h 205"/>
                  <a:gd name="T18" fmla="*/ 831 w 844"/>
                  <a:gd name="T19" fmla="*/ 183 h 205"/>
                  <a:gd name="T20" fmla="*/ 822 w 844"/>
                  <a:gd name="T21" fmla="*/ 127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5">
                    <a:moveTo>
                      <a:pt x="822" y="127"/>
                    </a:moveTo>
                    <a:lnTo>
                      <a:pt x="822" y="127"/>
                    </a:lnTo>
                    <a:cubicBezTo>
                      <a:pt x="815" y="123"/>
                      <a:pt x="667" y="19"/>
                      <a:pt x="441" y="9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2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7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5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17"/>
              <p:cNvSpPr/>
              <p:nvPr/>
            </p:nvSpPr>
            <p:spPr bwMode="auto">
              <a:xfrm>
                <a:off x="4713288" y="57165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18"/>
              <p:cNvSpPr/>
              <p:nvPr/>
            </p:nvSpPr>
            <p:spPr bwMode="auto">
              <a:xfrm>
                <a:off x="4713288" y="5997575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4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50" name="组合 23"/>
            <p:cNvGrpSpPr/>
            <p:nvPr userDrawn="1"/>
          </p:nvGrpSpPr>
          <p:grpSpPr>
            <a:xfrm>
              <a:off x="7220697" y="119286"/>
              <a:ext cx="1301704" cy="1299270"/>
              <a:chOff x="6262688" y="5170488"/>
              <a:chExt cx="1697038" cy="1693863"/>
            </a:xfrm>
            <a:grpFill/>
          </p:grpSpPr>
          <p:sp>
            <p:nvSpPr>
              <p:cNvPr id="151" name="Freeform 19"/>
              <p:cNvSpPr>
                <a:spLocks noEditPoints="1"/>
              </p:cNvSpPr>
              <p:nvPr/>
            </p:nvSpPr>
            <p:spPr bwMode="auto">
              <a:xfrm>
                <a:off x="6262688" y="5170488"/>
                <a:ext cx="1697038" cy="1693863"/>
              </a:xfrm>
              <a:custGeom>
                <a:avLst/>
                <a:gdLst>
                  <a:gd name="T0" fmla="*/ 1760 w 2284"/>
                  <a:gd name="T1" fmla="*/ 1142 h 2284"/>
                  <a:gd name="T2" fmla="*/ 1919 w 2284"/>
                  <a:gd name="T3" fmla="*/ 1406 h 2284"/>
                  <a:gd name="T4" fmla="*/ 1756 w 2284"/>
                  <a:gd name="T5" fmla="*/ 1940 h 2284"/>
                  <a:gd name="T6" fmla="*/ 1878 w 2284"/>
                  <a:gd name="T7" fmla="*/ 1506 h 2284"/>
                  <a:gd name="T8" fmla="*/ 1433 w 2284"/>
                  <a:gd name="T9" fmla="*/ 1845 h 2284"/>
                  <a:gd name="T10" fmla="*/ 1496 w 2284"/>
                  <a:gd name="T11" fmla="*/ 1592 h 2284"/>
                  <a:gd name="T12" fmla="*/ 1142 w 2284"/>
                  <a:gd name="T13" fmla="*/ 2204 h 2284"/>
                  <a:gd name="T14" fmla="*/ 1405 w 2284"/>
                  <a:gd name="T15" fmla="*/ 1921 h 2284"/>
                  <a:gd name="T16" fmla="*/ 787 w 2284"/>
                  <a:gd name="T17" fmla="*/ 1592 h 2284"/>
                  <a:gd name="T18" fmla="*/ 850 w 2284"/>
                  <a:gd name="T19" fmla="*/ 1845 h 2284"/>
                  <a:gd name="T20" fmla="*/ 528 w 2284"/>
                  <a:gd name="T21" fmla="*/ 1940 h 2284"/>
                  <a:gd name="T22" fmla="*/ 704 w 2284"/>
                  <a:gd name="T23" fmla="*/ 1580 h 2284"/>
                  <a:gd name="T24" fmla="*/ 80 w 2284"/>
                  <a:gd name="T25" fmla="*/ 1143 h 2284"/>
                  <a:gd name="T26" fmla="*/ 523 w 2284"/>
                  <a:gd name="T27" fmla="*/ 1142 h 2284"/>
                  <a:gd name="T28" fmla="*/ 676 w 2284"/>
                  <a:gd name="T29" fmla="*/ 950 h 2284"/>
                  <a:gd name="T30" fmla="*/ 439 w 2284"/>
                  <a:gd name="T31" fmla="*/ 851 h 2284"/>
                  <a:gd name="T32" fmla="*/ 676 w 2284"/>
                  <a:gd name="T33" fmla="*/ 1335 h 2284"/>
                  <a:gd name="T34" fmla="*/ 438 w 2284"/>
                  <a:gd name="T35" fmla="*/ 1434 h 2284"/>
                  <a:gd name="T36" fmla="*/ 670 w 2284"/>
                  <a:gd name="T37" fmla="*/ 1204 h 2284"/>
                  <a:gd name="T38" fmla="*/ 670 w 2284"/>
                  <a:gd name="T39" fmla="*/ 1080 h 2284"/>
                  <a:gd name="T40" fmla="*/ 391 w 2284"/>
                  <a:gd name="T41" fmla="*/ 392 h 2284"/>
                  <a:gd name="T42" fmla="*/ 778 w 2284"/>
                  <a:gd name="T43" fmla="*/ 407 h 2284"/>
                  <a:gd name="T44" fmla="*/ 391 w 2284"/>
                  <a:gd name="T45" fmla="*/ 392 h 2284"/>
                  <a:gd name="T46" fmla="*/ 1074 w 2284"/>
                  <a:gd name="T47" fmla="*/ 574 h 2284"/>
                  <a:gd name="T48" fmla="*/ 850 w 2284"/>
                  <a:gd name="T49" fmla="*/ 440 h 2284"/>
                  <a:gd name="T50" fmla="*/ 1405 w 2284"/>
                  <a:gd name="T51" fmla="*/ 364 h 2284"/>
                  <a:gd name="T52" fmla="*/ 1142 w 2284"/>
                  <a:gd name="T53" fmla="*/ 80 h 2284"/>
                  <a:gd name="T54" fmla="*/ 1335 w 2284"/>
                  <a:gd name="T55" fmla="*/ 677 h 2284"/>
                  <a:gd name="T56" fmla="*/ 1496 w 2284"/>
                  <a:gd name="T57" fmla="*/ 693 h 2284"/>
                  <a:gd name="T58" fmla="*/ 1509 w 2284"/>
                  <a:gd name="T59" fmla="*/ 775 h 2284"/>
                  <a:gd name="T60" fmla="*/ 1431 w 2284"/>
                  <a:gd name="T61" fmla="*/ 765 h 2284"/>
                  <a:gd name="T62" fmla="*/ 1142 w 2284"/>
                  <a:gd name="T63" fmla="*/ 623 h 2284"/>
                  <a:gd name="T64" fmla="*/ 1081 w 2284"/>
                  <a:gd name="T65" fmla="*/ 671 h 2284"/>
                  <a:gd name="T66" fmla="*/ 774 w 2284"/>
                  <a:gd name="T67" fmla="*/ 775 h 2284"/>
                  <a:gd name="T68" fmla="*/ 764 w 2284"/>
                  <a:gd name="T69" fmla="*/ 853 h 2284"/>
                  <a:gd name="T70" fmla="*/ 774 w 2284"/>
                  <a:gd name="T71" fmla="*/ 1510 h 2284"/>
                  <a:gd name="T72" fmla="*/ 852 w 2284"/>
                  <a:gd name="T73" fmla="*/ 1520 h 2284"/>
                  <a:gd name="T74" fmla="*/ 1142 w 2284"/>
                  <a:gd name="T75" fmla="*/ 1662 h 2284"/>
                  <a:gd name="T76" fmla="*/ 1203 w 2284"/>
                  <a:gd name="T77" fmla="*/ 1614 h 2284"/>
                  <a:gd name="T78" fmla="*/ 1509 w 2284"/>
                  <a:gd name="T79" fmla="*/ 1510 h 2284"/>
                  <a:gd name="T80" fmla="*/ 1519 w 2284"/>
                  <a:gd name="T81" fmla="*/ 1432 h 2284"/>
                  <a:gd name="T82" fmla="*/ 1302 w 2284"/>
                  <a:gd name="T83" fmla="*/ 1530 h 2284"/>
                  <a:gd name="T84" fmla="*/ 864 w 2284"/>
                  <a:gd name="T85" fmla="*/ 1420 h 2284"/>
                  <a:gd name="T86" fmla="*/ 754 w 2284"/>
                  <a:gd name="T87" fmla="*/ 982 h 2284"/>
                  <a:gd name="T88" fmla="*/ 1142 w 2284"/>
                  <a:gd name="T89" fmla="*/ 750 h 2284"/>
                  <a:gd name="T90" fmla="*/ 1529 w 2284"/>
                  <a:gd name="T91" fmla="*/ 982 h 2284"/>
                  <a:gd name="T92" fmla="*/ 1419 w 2284"/>
                  <a:gd name="T93" fmla="*/ 1420 h 2284"/>
                  <a:gd name="T94" fmla="*/ 1607 w 2284"/>
                  <a:gd name="T95" fmla="*/ 950 h 2284"/>
                  <a:gd name="T96" fmla="*/ 1710 w 2284"/>
                  <a:gd name="T97" fmla="*/ 1075 h 2284"/>
                  <a:gd name="T98" fmla="*/ 1845 w 2284"/>
                  <a:gd name="T99" fmla="*/ 1434 h 2284"/>
                  <a:gd name="T100" fmla="*/ 1711 w 2284"/>
                  <a:gd name="T101" fmla="*/ 1210 h 2284"/>
                  <a:gd name="T102" fmla="*/ 1661 w 2284"/>
                  <a:gd name="T103" fmla="*/ 1142 h 2284"/>
                  <a:gd name="T104" fmla="*/ 1613 w 2284"/>
                  <a:gd name="T105" fmla="*/ 1080 h 2284"/>
                  <a:gd name="T106" fmla="*/ 1893 w 2284"/>
                  <a:gd name="T107" fmla="*/ 392 h 2284"/>
                  <a:gd name="T108" fmla="*/ 1505 w 2284"/>
                  <a:gd name="T109" fmla="*/ 407 h 2284"/>
                  <a:gd name="T110" fmla="*/ 1952 w 2284"/>
                  <a:gd name="T111" fmla="*/ 807 h 2284"/>
                  <a:gd name="T112" fmla="*/ 1477 w 2284"/>
                  <a:gd name="T113" fmla="*/ 332 h 2284"/>
                  <a:gd name="T114" fmla="*/ 528 w 2284"/>
                  <a:gd name="T115" fmla="*/ 265 h 2284"/>
                  <a:gd name="T116" fmla="*/ 0 w 2284"/>
                  <a:gd name="T117" fmla="*/ 1143 h 2284"/>
                  <a:gd name="T118" fmla="*/ 528 w 2284"/>
                  <a:gd name="T119" fmla="*/ 2020 h 2284"/>
                  <a:gd name="T120" fmla="*/ 1477 w 2284"/>
                  <a:gd name="T121" fmla="*/ 1953 h 2284"/>
                  <a:gd name="T122" fmla="*/ 1952 w 2284"/>
                  <a:gd name="T123" fmla="*/ 1478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4" h="2284">
                    <a:moveTo>
                      <a:pt x="1919" y="1406"/>
                    </a:moveTo>
                    <a:lnTo>
                      <a:pt x="1919" y="1406"/>
                    </a:lnTo>
                    <a:cubicBezTo>
                      <a:pt x="1878" y="1322"/>
                      <a:pt x="1825" y="1233"/>
                      <a:pt x="1760" y="1142"/>
                    </a:cubicBezTo>
                    <a:cubicBezTo>
                      <a:pt x="1824" y="1053"/>
                      <a:pt x="1878" y="965"/>
                      <a:pt x="1920" y="879"/>
                    </a:cubicBezTo>
                    <a:cubicBezTo>
                      <a:pt x="2100" y="953"/>
                      <a:pt x="2204" y="1049"/>
                      <a:pt x="2204" y="1143"/>
                    </a:cubicBezTo>
                    <a:cubicBezTo>
                      <a:pt x="2204" y="1236"/>
                      <a:pt x="2100" y="1332"/>
                      <a:pt x="1919" y="1406"/>
                    </a:cubicBezTo>
                    <a:close/>
                    <a:moveTo>
                      <a:pt x="1893" y="1893"/>
                    </a:moveTo>
                    <a:lnTo>
                      <a:pt x="1893" y="1893"/>
                    </a:lnTo>
                    <a:cubicBezTo>
                      <a:pt x="1862" y="1924"/>
                      <a:pt x="1816" y="1940"/>
                      <a:pt x="1756" y="1940"/>
                    </a:cubicBezTo>
                    <a:cubicBezTo>
                      <a:pt x="1684" y="1940"/>
                      <a:pt x="1599" y="1918"/>
                      <a:pt x="1505" y="1878"/>
                    </a:cubicBezTo>
                    <a:cubicBezTo>
                      <a:pt x="1536" y="1790"/>
                      <a:pt x="1561" y="1689"/>
                      <a:pt x="1579" y="1580"/>
                    </a:cubicBezTo>
                    <a:cubicBezTo>
                      <a:pt x="1689" y="1562"/>
                      <a:pt x="1789" y="1537"/>
                      <a:pt x="1878" y="1506"/>
                    </a:cubicBezTo>
                    <a:cubicBezTo>
                      <a:pt x="1954" y="1686"/>
                      <a:pt x="1959" y="1828"/>
                      <a:pt x="1893" y="1893"/>
                    </a:cubicBezTo>
                    <a:close/>
                    <a:moveTo>
                      <a:pt x="1433" y="1845"/>
                    </a:moveTo>
                    <a:lnTo>
                      <a:pt x="1433" y="1845"/>
                    </a:lnTo>
                    <a:cubicBezTo>
                      <a:pt x="1361" y="1809"/>
                      <a:pt x="1286" y="1764"/>
                      <a:pt x="1210" y="1711"/>
                    </a:cubicBezTo>
                    <a:cubicBezTo>
                      <a:pt x="1251" y="1679"/>
                      <a:pt x="1293" y="1644"/>
                      <a:pt x="1335" y="1608"/>
                    </a:cubicBezTo>
                    <a:cubicBezTo>
                      <a:pt x="1390" y="1604"/>
                      <a:pt x="1444" y="1599"/>
                      <a:pt x="1496" y="1592"/>
                    </a:cubicBezTo>
                    <a:cubicBezTo>
                      <a:pt x="1480" y="1686"/>
                      <a:pt x="1458" y="1771"/>
                      <a:pt x="1433" y="1845"/>
                    </a:cubicBezTo>
                    <a:close/>
                    <a:moveTo>
                      <a:pt x="1142" y="2204"/>
                    </a:moveTo>
                    <a:lnTo>
                      <a:pt x="1142" y="2204"/>
                    </a:lnTo>
                    <a:cubicBezTo>
                      <a:pt x="1049" y="2204"/>
                      <a:pt x="952" y="2101"/>
                      <a:pt x="878" y="1921"/>
                    </a:cubicBezTo>
                    <a:cubicBezTo>
                      <a:pt x="963" y="1879"/>
                      <a:pt x="1052" y="1825"/>
                      <a:pt x="1142" y="1761"/>
                    </a:cubicBezTo>
                    <a:cubicBezTo>
                      <a:pt x="1231" y="1825"/>
                      <a:pt x="1320" y="1879"/>
                      <a:pt x="1405" y="1921"/>
                    </a:cubicBezTo>
                    <a:cubicBezTo>
                      <a:pt x="1331" y="2101"/>
                      <a:pt x="1235" y="2204"/>
                      <a:pt x="1142" y="2204"/>
                    </a:cubicBezTo>
                    <a:close/>
                    <a:moveTo>
                      <a:pt x="787" y="1592"/>
                    </a:moveTo>
                    <a:lnTo>
                      <a:pt x="787" y="1592"/>
                    </a:lnTo>
                    <a:cubicBezTo>
                      <a:pt x="839" y="1599"/>
                      <a:pt x="893" y="1604"/>
                      <a:pt x="949" y="1608"/>
                    </a:cubicBezTo>
                    <a:cubicBezTo>
                      <a:pt x="990" y="1644"/>
                      <a:pt x="1032" y="1679"/>
                      <a:pt x="1074" y="1711"/>
                    </a:cubicBezTo>
                    <a:cubicBezTo>
                      <a:pt x="997" y="1764"/>
                      <a:pt x="922" y="1809"/>
                      <a:pt x="850" y="1845"/>
                    </a:cubicBezTo>
                    <a:cubicBezTo>
                      <a:pt x="825" y="1771"/>
                      <a:pt x="804" y="1686"/>
                      <a:pt x="787" y="1592"/>
                    </a:cubicBezTo>
                    <a:close/>
                    <a:moveTo>
                      <a:pt x="528" y="1940"/>
                    </a:moveTo>
                    <a:lnTo>
                      <a:pt x="528" y="1940"/>
                    </a:lnTo>
                    <a:cubicBezTo>
                      <a:pt x="468" y="1940"/>
                      <a:pt x="421" y="1924"/>
                      <a:pt x="391" y="1893"/>
                    </a:cubicBezTo>
                    <a:cubicBezTo>
                      <a:pt x="325" y="1828"/>
                      <a:pt x="330" y="1686"/>
                      <a:pt x="405" y="1506"/>
                    </a:cubicBezTo>
                    <a:cubicBezTo>
                      <a:pt x="494" y="1537"/>
                      <a:pt x="595" y="1562"/>
                      <a:pt x="704" y="1580"/>
                    </a:cubicBezTo>
                    <a:cubicBezTo>
                      <a:pt x="722" y="1689"/>
                      <a:pt x="747" y="1790"/>
                      <a:pt x="778" y="1878"/>
                    </a:cubicBezTo>
                    <a:cubicBezTo>
                      <a:pt x="685" y="1918"/>
                      <a:pt x="599" y="1940"/>
                      <a:pt x="528" y="1940"/>
                    </a:cubicBezTo>
                    <a:close/>
                    <a:moveTo>
                      <a:pt x="80" y="1143"/>
                    </a:moveTo>
                    <a:lnTo>
                      <a:pt x="80" y="1143"/>
                    </a:lnTo>
                    <a:cubicBezTo>
                      <a:pt x="80" y="1049"/>
                      <a:pt x="183" y="953"/>
                      <a:pt x="364" y="879"/>
                    </a:cubicBezTo>
                    <a:cubicBezTo>
                      <a:pt x="406" y="965"/>
                      <a:pt x="459" y="1053"/>
                      <a:pt x="523" y="1142"/>
                    </a:cubicBezTo>
                    <a:cubicBezTo>
                      <a:pt x="458" y="1233"/>
                      <a:pt x="405" y="1322"/>
                      <a:pt x="364" y="1406"/>
                    </a:cubicBezTo>
                    <a:cubicBezTo>
                      <a:pt x="183" y="1332"/>
                      <a:pt x="80" y="1236"/>
                      <a:pt x="80" y="1143"/>
                    </a:cubicBezTo>
                    <a:close/>
                    <a:moveTo>
                      <a:pt x="676" y="950"/>
                    </a:moveTo>
                    <a:lnTo>
                      <a:pt x="676" y="950"/>
                    </a:lnTo>
                    <a:cubicBezTo>
                      <a:pt x="639" y="991"/>
                      <a:pt x="605" y="1033"/>
                      <a:pt x="573" y="1075"/>
                    </a:cubicBezTo>
                    <a:cubicBezTo>
                      <a:pt x="520" y="999"/>
                      <a:pt x="475" y="924"/>
                      <a:pt x="439" y="851"/>
                    </a:cubicBezTo>
                    <a:cubicBezTo>
                      <a:pt x="514" y="826"/>
                      <a:pt x="598" y="804"/>
                      <a:pt x="692" y="788"/>
                    </a:cubicBezTo>
                    <a:cubicBezTo>
                      <a:pt x="685" y="840"/>
                      <a:pt x="680" y="894"/>
                      <a:pt x="676" y="950"/>
                    </a:cubicBezTo>
                    <a:close/>
                    <a:moveTo>
                      <a:pt x="676" y="1335"/>
                    </a:moveTo>
                    <a:lnTo>
                      <a:pt x="676" y="1335"/>
                    </a:lnTo>
                    <a:cubicBezTo>
                      <a:pt x="680" y="1391"/>
                      <a:pt x="685" y="1445"/>
                      <a:pt x="692" y="1497"/>
                    </a:cubicBezTo>
                    <a:cubicBezTo>
                      <a:pt x="598" y="1481"/>
                      <a:pt x="513" y="1459"/>
                      <a:pt x="438" y="1434"/>
                    </a:cubicBezTo>
                    <a:cubicBezTo>
                      <a:pt x="473" y="1363"/>
                      <a:pt x="518" y="1288"/>
                      <a:pt x="573" y="1210"/>
                    </a:cubicBezTo>
                    <a:cubicBezTo>
                      <a:pt x="605" y="1252"/>
                      <a:pt x="640" y="1294"/>
                      <a:pt x="676" y="1335"/>
                    </a:cubicBezTo>
                    <a:close/>
                    <a:moveTo>
                      <a:pt x="670" y="1204"/>
                    </a:moveTo>
                    <a:lnTo>
                      <a:pt x="670" y="1204"/>
                    </a:lnTo>
                    <a:cubicBezTo>
                      <a:pt x="654" y="1183"/>
                      <a:pt x="637" y="1163"/>
                      <a:pt x="622" y="1142"/>
                    </a:cubicBezTo>
                    <a:cubicBezTo>
                      <a:pt x="637" y="1122"/>
                      <a:pt x="653" y="1101"/>
                      <a:pt x="670" y="1080"/>
                    </a:cubicBezTo>
                    <a:cubicBezTo>
                      <a:pt x="670" y="1101"/>
                      <a:pt x="669" y="1122"/>
                      <a:pt x="669" y="1143"/>
                    </a:cubicBezTo>
                    <a:cubicBezTo>
                      <a:pt x="669" y="1163"/>
                      <a:pt x="670" y="1184"/>
                      <a:pt x="670" y="1204"/>
                    </a:cubicBezTo>
                    <a:close/>
                    <a:moveTo>
                      <a:pt x="391" y="392"/>
                    </a:moveTo>
                    <a:lnTo>
                      <a:pt x="391" y="392"/>
                    </a:lnTo>
                    <a:cubicBezTo>
                      <a:pt x="421" y="361"/>
                      <a:pt x="468" y="345"/>
                      <a:pt x="528" y="345"/>
                    </a:cubicBezTo>
                    <a:cubicBezTo>
                      <a:pt x="599" y="345"/>
                      <a:pt x="685" y="367"/>
                      <a:pt x="778" y="407"/>
                    </a:cubicBezTo>
                    <a:cubicBezTo>
                      <a:pt x="747" y="495"/>
                      <a:pt x="722" y="596"/>
                      <a:pt x="704" y="705"/>
                    </a:cubicBezTo>
                    <a:cubicBezTo>
                      <a:pt x="595" y="723"/>
                      <a:pt x="494" y="748"/>
                      <a:pt x="406" y="779"/>
                    </a:cubicBezTo>
                    <a:cubicBezTo>
                      <a:pt x="330" y="599"/>
                      <a:pt x="324" y="458"/>
                      <a:pt x="391" y="392"/>
                    </a:cubicBezTo>
                    <a:close/>
                    <a:moveTo>
                      <a:pt x="850" y="440"/>
                    </a:moveTo>
                    <a:lnTo>
                      <a:pt x="850" y="440"/>
                    </a:lnTo>
                    <a:cubicBezTo>
                      <a:pt x="922" y="476"/>
                      <a:pt x="997" y="521"/>
                      <a:pt x="1074" y="574"/>
                    </a:cubicBezTo>
                    <a:cubicBezTo>
                      <a:pt x="1032" y="606"/>
                      <a:pt x="990" y="641"/>
                      <a:pt x="949" y="677"/>
                    </a:cubicBezTo>
                    <a:cubicBezTo>
                      <a:pt x="893" y="681"/>
                      <a:pt x="839" y="686"/>
                      <a:pt x="787" y="693"/>
                    </a:cubicBezTo>
                    <a:cubicBezTo>
                      <a:pt x="804" y="599"/>
                      <a:pt x="825" y="514"/>
                      <a:pt x="850" y="440"/>
                    </a:cubicBezTo>
                    <a:close/>
                    <a:moveTo>
                      <a:pt x="1142" y="80"/>
                    </a:moveTo>
                    <a:lnTo>
                      <a:pt x="1142" y="80"/>
                    </a:lnTo>
                    <a:cubicBezTo>
                      <a:pt x="1235" y="80"/>
                      <a:pt x="1331" y="184"/>
                      <a:pt x="1405" y="364"/>
                    </a:cubicBezTo>
                    <a:cubicBezTo>
                      <a:pt x="1320" y="406"/>
                      <a:pt x="1231" y="460"/>
                      <a:pt x="1142" y="524"/>
                    </a:cubicBezTo>
                    <a:cubicBezTo>
                      <a:pt x="1052" y="460"/>
                      <a:pt x="963" y="406"/>
                      <a:pt x="878" y="364"/>
                    </a:cubicBezTo>
                    <a:cubicBezTo>
                      <a:pt x="952" y="184"/>
                      <a:pt x="1049" y="80"/>
                      <a:pt x="1142" y="80"/>
                    </a:cubicBezTo>
                    <a:close/>
                    <a:moveTo>
                      <a:pt x="1496" y="693"/>
                    </a:moveTo>
                    <a:lnTo>
                      <a:pt x="1496" y="693"/>
                    </a:lnTo>
                    <a:cubicBezTo>
                      <a:pt x="1444" y="686"/>
                      <a:pt x="1390" y="681"/>
                      <a:pt x="1335" y="677"/>
                    </a:cubicBezTo>
                    <a:cubicBezTo>
                      <a:pt x="1293" y="641"/>
                      <a:pt x="1251" y="606"/>
                      <a:pt x="1210" y="574"/>
                    </a:cubicBezTo>
                    <a:cubicBezTo>
                      <a:pt x="1286" y="521"/>
                      <a:pt x="1361" y="476"/>
                      <a:pt x="1433" y="440"/>
                    </a:cubicBezTo>
                    <a:cubicBezTo>
                      <a:pt x="1458" y="514"/>
                      <a:pt x="1480" y="599"/>
                      <a:pt x="1496" y="693"/>
                    </a:cubicBezTo>
                    <a:close/>
                    <a:moveTo>
                      <a:pt x="1431" y="765"/>
                    </a:moveTo>
                    <a:lnTo>
                      <a:pt x="1431" y="765"/>
                    </a:lnTo>
                    <a:cubicBezTo>
                      <a:pt x="1458" y="768"/>
                      <a:pt x="1484" y="771"/>
                      <a:pt x="1509" y="775"/>
                    </a:cubicBezTo>
                    <a:cubicBezTo>
                      <a:pt x="1513" y="800"/>
                      <a:pt x="1516" y="826"/>
                      <a:pt x="1519" y="853"/>
                    </a:cubicBezTo>
                    <a:cubicBezTo>
                      <a:pt x="1505" y="838"/>
                      <a:pt x="1490" y="823"/>
                      <a:pt x="1476" y="809"/>
                    </a:cubicBezTo>
                    <a:cubicBezTo>
                      <a:pt x="1461" y="794"/>
                      <a:pt x="1446" y="779"/>
                      <a:pt x="1431" y="765"/>
                    </a:cubicBezTo>
                    <a:close/>
                    <a:moveTo>
                      <a:pt x="1081" y="671"/>
                    </a:moveTo>
                    <a:lnTo>
                      <a:pt x="1081" y="671"/>
                    </a:lnTo>
                    <a:cubicBezTo>
                      <a:pt x="1101" y="655"/>
                      <a:pt x="1121" y="639"/>
                      <a:pt x="1142" y="623"/>
                    </a:cubicBezTo>
                    <a:cubicBezTo>
                      <a:pt x="1162" y="639"/>
                      <a:pt x="1182" y="655"/>
                      <a:pt x="1203" y="671"/>
                    </a:cubicBezTo>
                    <a:cubicBezTo>
                      <a:pt x="1182" y="670"/>
                      <a:pt x="1162" y="670"/>
                      <a:pt x="1142" y="670"/>
                    </a:cubicBezTo>
                    <a:cubicBezTo>
                      <a:pt x="1121" y="670"/>
                      <a:pt x="1101" y="670"/>
                      <a:pt x="1081" y="671"/>
                    </a:cubicBezTo>
                    <a:close/>
                    <a:moveTo>
                      <a:pt x="764" y="853"/>
                    </a:moveTo>
                    <a:lnTo>
                      <a:pt x="764" y="853"/>
                    </a:lnTo>
                    <a:cubicBezTo>
                      <a:pt x="767" y="826"/>
                      <a:pt x="770" y="800"/>
                      <a:pt x="774" y="775"/>
                    </a:cubicBezTo>
                    <a:cubicBezTo>
                      <a:pt x="799" y="771"/>
                      <a:pt x="826" y="768"/>
                      <a:pt x="852" y="765"/>
                    </a:cubicBezTo>
                    <a:cubicBezTo>
                      <a:pt x="837" y="779"/>
                      <a:pt x="822" y="794"/>
                      <a:pt x="808" y="809"/>
                    </a:cubicBezTo>
                    <a:cubicBezTo>
                      <a:pt x="793" y="823"/>
                      <a:pt x="779" y="838"/>
                      <a:pt x="764" y="853"/>
                    </a:cubicBezTo>
                    <a:close/>
                    <a:moveTo>
                      <a:pt x="852" y="1520"/>
                    </a:moveTo>
                    <a:lnTo>
                      <a:pt x="852" y="1520"/>
                    </a:lnTo>
                    <a:cubicBezTo>
                      <a:pt x="826" y="1517"/>
                      <a:pt x="799" y="1514"/>
                      <a:pt x="774" y="1510"/>
                    </a:cubicBezTo>
                    <a:cubicBezTo>
                      <a:pt x="770" y="1485"/>
                      <a:pt x="767" y="1459"/>
                      <a:pt x="764" y="1432"/>
                    </a:cubicBezTo>
                    <a:cubicBezTo>
                      <a:pt x="779" y="1447"/>
                      <a:pt x="793" y="1462"/>
                      <a:pt x="808" y="1476"/>
                    </a:cubicBezTo>
                    <a:cubicBezTo>
                      <a:pt x="822" y="1491"/>
                      <a:pt x="837" y="1506"/>
                      <a:pt x="852" y="1520"/>
                    </a:cubicBezTo>
                    <a:close/>
                    <a:moveTo>
                      <a:pt x="1203" y="1614"/>
                    </a:moveTo>
                    <a:lnTo>
                      <a:pt x="1203" y="1614"/>
                    </a:lnTo>
                    <a:cubicBezTo>
                      <a:pt x="1182" y="1630"/>
                      <a:pt x="1162" y="1646"/>
                      <a:pt x="1142" y="1662"/>
                    </a:cubicBezTo>
                    <a:cubicBezTo>
                      <a:pt x="1121" y="1646"/>
                      <a:pt x="1101" y="1630"/>
                      <a:pt x="1081" y="1614"/>
                    </a:cubicBezTo>
                    <a:cubicBezTo>
                      <a:pt x="1101" y="1615"/>
                      <a:pt x="1121" y="1615"/>
                      <a:pt x="1142" y="1615"/>
                    </a:cubicBezTo>
                    <a:cubicBezTo>
                      <a:pt x="1162" y="1615"/>
                      <a:pt x="1182" y="1615"/>
                      <a:pt x="1203" y="1614"/>
                    </a:cubicBezTo>
                    <a:close/>
                    <a:moveTo>
                      <a:pt x="1519" y="1432"/>
                    </a:moveTo>
                    <a:lnTo>
                      <a:pt x="1519" y="1432"/>
                    </a:lnTo>
                    <a:cubicBezTo>
                      <a:pt x="1516" y="1459"/>
                      <a:pt x="1513" y="1485"/>
                      <a:pt x="1509" y="1510"/>
                    </a:cubicBezTo>
                    <a:cubicBezTo>
                      <a:pt x="1484" y="1514"/>
                      <a:pt x="1458" y="1517"/>
                      <a:pt x="1431" y="1520"/>
                    </a:cubicBezTo>
                    <a:cubicBezTo>
                      <a:pt x="1446" y="1506"/>
                      <a:pt x="1461" y="1491"/>
                      <a:pt x="1476" y="1476"/>
                    </a:cubicBezTo>
                    <a:cubicBezTo>
                      <a:pt x="1490" y="1462"/>
                      <a:pt x="1505" y="1447"/>
                      <a:pt x="1519" y="1432"/>
                    </a:cubicBezTo>
                    <a:close/>
                    <a:moveTo>
                      <a:pt x="1419" y="1420"/>
                    </a:moveTo>
                    <a:lnTo>
                      <a:pt x="1419" y="1420"/>
                    </a:lnTo>
                    <a:cubicBezTo>
                      <a:pt x="1381" y="1458"/>
                      <a:pt x="1342" y="1495"/>
                      <a:pt x="1302" y="1530"/>
                    </a:cubicBezTo>
                    <a:cubicBezTo>
                      <a:pt x="1250" y="1533"/>
                      <a:pt x="1197" y="1535"/>
                      <a:pt x="1142" y="1535"/>
                    </a:cubicBezTo>
                    <a:cubicBezTo>
                      <a:pt x="1087" y="1535"/>
                      <a:pt x="1033" y="1533"/>
                      <a:pt x="981" y="1530"/>
                    </a:cubicBezTo>
                    <a:cubicBezTo>
                      <a:pt x="942" y="1495"/>
                      <a:pt x="903" y="1458"/>
                      <a:pt x="864" y="1420"/>
                    </a:cubicBezTo>
                    <a:cubicBezTo>
                      <a:pt x="826" y="1381"/>
                      <a:pt x="789" y="1342"/>
                      <a:pt x="754" y="1303"/>
                    </a:cubicBezTo>
                    <a:cubicBezTo>
                      <a:pt x="751" y="1251"/>
                      <a:pt x="749" y="1198"/>
                      <a:pt x="749" y="1143"/>
                    </a:cubicBezTo>
                    <a:cubicBezTo>
                      <a:pt x="749" y="1087"/>
                      <a:pt x="751" y="1034"/>
                      <a:pt x="754" y="982"/>
                    </a:cubicBezTo>
                    <a:cubicBezTo>
                      <a:pt x="789" y="943"/>
                      <a:pt x="825" y="904"/>
                      <a:pt x="864" y="865"/>
                    </a:cubicBezTo>
                    <a:cubicBezTo>
                      <a:pt x="903" y="827"/>
                      <a:pt x="942" y="790"/>
                      <a:pt x="981" y="755"/>
                    </a:cubicBezTo>
                    <a:cubicBezTo>
                      <a:pt x="1033" y="752"/>
                      <a:pt x="1087" y="750"/>
                      <a:pt x="1142" y="750"/>
                    </a:cubicBezTo>
                    <a:cubicBezTo>
                      <a:pt x="1197" y="750"/>
                      <a:pt x="1250" y="752"/>
                      <a:pt x="1302" y="755"/>
                    </a:cubicBezTo>
                    <a:cubicBezTo>
                      <a:pt x="1342" y="790"/>
                      <a:pt x="1381" y="827"/>
                      <a:pt x="1419" y="865"/>
                    </a:cubicBezTo>
                    <a:cubicBezTo>
                      <a:pt x="1458" y="904"/>
                      <a:pt x="1495" y="943"/>
                      <a:pt x="1529" y="982"/>
                    </a:cubicBezTo>
                    <a:cubicBezTo>
                      <a:pt x="1532" y="1034"/>
                      <a:pt x="1534" y="1087"/>
                      <a:pt x="1534" y="1143"/>
                    </a:cubicBezTo>
                    <a:cubicBezTo>
                      <a:pt x="1534" y="1198"/>
                      <a:pt x="1532" y="1251"/>
                      <a:pt x="1529" y="1303"/>
                    </a:cubicBezTo>
                    <a:cubicBezTo>
                      <a:pt x="1494" y="1342"/>
                      <a:pt x="1457" y="1381"/>
                      <a:pt x="1419" y="1420"/>
                    </a:cubicBezTo>
                    <a:close/>
                    <a:moveTo>
                      <a:pt x="1710" y="1075"/>
                    </a:moveTo>
                    <a:lnTo>
                      <a:pt x="1710" y="1075"/>
                    </a:lnTo>
                    <a:cubicBezTo>
                      <a:pt x="1678" y="1033"/>
                      <a:pt x="1644" y="991"/>
                      <a:pt x="1607" y="950"/>
                    </a:cubicBezTo>
                    <a:cubicBezTo>
                      <a:pt x="1604" y="894"/>
                      <a:pt x="1598" y="840"/>
                      <a:pt x="1591" y="788"/>
                    </a:cubicBezTo>
                    <a:cubicBezTo>
                      <a:pt x="1685" y="804"/>
                      <a:pt x="1770" y="826"/>
                      <a:pt x="1844" y="851"/>
                    </a:cubicBezTo>
                    <a:cubicBezTo>
                      <a:pt x="1808" y="924"/>
                      <a:pt x="1763" y="999"/>
                      <a:pt x="1710" y="1075"/>
                    </a:cubicBezTo>
                    <a:close/>
                    <a:moveTo>
                      <a:pt x="1711" y="1210"/>
                    </a:moveTo>
                    <a:lnTo>
                      <a:pt x="1711" y="1210"/>
                    </a:lnTo>
                    <a:cubicBezTo>
                      <a:pt x="1765" y="1288"/>
                      <a:pt x="1810" y="1363"/>
                      <a:pt x="1845" y="1434"/>
                    </a:cubicBezTo>
                    <a:cubicBezTo>
                      <a:pt x="1770" y="1459"/>
                      <a:pt x="1685" y="1481"/>
                      <a:pt x="1591" y="1497"/>
                    </a:cubicBezTo>
                    <a:cubicBezTo>
                      <a:pt x="1598" y="1445"/>
                      <a:pt x="1604" y="1391"/>
                      <a:pt x="1607" y="1335"/>
                    </a:cubicBezTo>
                    <a:cubicBezTo>
                      <a:pt x="1644" y="1294"/>
                      <a:pt x="1678" y="1252"/>
                      <a:pt x="1711" y="1210"/>
                    </a:cubicBezTo>
                    <a:close/>
                    <a:moveTo>
                      <a:pt x="1613" y="1080"/>
                    </a:moveTo>
                    <a:lnTo>
                      <a:pt x="1613" y="1080"/>
                    </a:lnTo>
                    <a:cubicBezTo>
                      <a:pt x="1630" y="1101"/>
                      <a:pt x="1646" y="1122"/>
                      <a:pt x="1661" y="1142"/>
                    </a:cubicBezTo>
                    <a:cubicBezTo>
                      <a:pt x="1646" y="1163"/>
                      <a:pt x="1630" y="1183"/>
                      <a:pt x="1613" y="1204"/>
                    </a:cubicBezTo>
                    <a:cubicBezTo>
                      <a:pt x="1614" y="1184"/>
                      <a:pt x="1614" y="1163"/>
                      <a:pt x="1614" y="1143"/>
                    </a:cubicBezTo>
                    <a:cubicBezTo>
                      <a:pt x="1614" y="1122"/>
                      <a:pt x="1614" y="1101"/>
                      <a:pt x="1613" y="1080"/>
                    </a:cubicBezTo>
                    <a:close/>
                    <a:moveTo>
                      <a:pt x="1756" y="345"/>
                    </a:moveTo>
                    <a:lnTo>
                      <a:pt x="1756" y="345"/>
                    </a:lnTo>
                    <a:cubicBezTo>
                      <a:pt x="1816" y="345"/>
                      <a:pt x="1862" y="361"/>
                      <a:pt x="1893" y="392"/>
                    </a:cubicBezTo>
                    <a:cubicBezTo>
                      <a:pt x="1959" y="458"/>
                      <a:pt x="1953" y="599"/>
                      <a:pt x="1878" y="779"/>
                    </a:cubicBezTo>
                    <a:cubicBezTo>
                      <a:pt x="1789" y="748"/>
                      <a:pt x="1689" y="723"/>
                      <a:pt x="1579" y="705"/>
                    </a:cubicBezTo>
                    <a:cubicBezTo>
                      <a:pt x="1561" y="596"/>
                      <a:pt x="1536" y="495"/>
                      <a:pt x="1505" y="407"/>
                    </a:cubicBezTo>
                    <a:cubicBezTo>
                      <a:pt x="1599" y="367"/>
                      <a:pt x="1684" y="345"/>
                      <a:pt x="1756" y="345"/>
                    </a:cubicBezTo>
                    <a:close/>
                    <a:moveTo>
                      <a:pt x="1952" y="807"/>
                    </a:moveTo>
                    <a:lnTo>
                      <a:pt x="1952" y="807"/>
                    </a:lnTo>
                    <a:cubicBezTo>
                      <a:pt x="2042" y="594"/>
                      <a:pt x="2041" y="427"/>
                      <a:pt x="1949" y="335"/>
                    </a:cubicBezTo>
                    <a:cubicBezTo>
                      <a:pt x="1903" y="289"/>
                      <a:pt x="1838" y="265"/>
                      <a:pt x="1756" y="265"/>
                    </a:cubicBezTo>
                    <a:cubicBezTo>
                      <a:pt x="1675" y="265"/>
                      <a:pt x="1580" y="289"/>
                      <a:pt x="1477" y="332"/>
                    </a:cubicBezTo>
                    <a:cubicBezTo>
                      <a:pt x="1392" y="126"/>
                      <a:pt x="1274" y="0"/>
                      <a:pt x="1142" y="0"/>
                    </a:cubicBezTo>
                    <a:cubicBezTo>
                      <a:pt x="1009" y="0"/>
                      <a:pt x="891" y="126"/>
                      <a:pt x="806" y="332"/>
                    </a:cubicBezTo>
                    <a:cubicBezTo>
                      <a:pt x="704" y="289"/>
                      <a:pt x="609" y="265"/>
                      <a:pt x="528" y="265"/>
                    </a:cubicBezTo>
                    <a:cubicBezTo>
                      <a:pt x="446" y="265"/>
                      <a:pt x="380" y="289"/>
                      <a:pt x="334" y="335"/>
                    </a:cubicBezTo>
                    <a:cubicBezTo>
                      <a:pt x="242" y="427"/>
                      <a:pt x="242" y="594"/>
                      <a:pt x="331" y="807"/>
                    </a:cubicBezTo>
                    <a:cubicBezTo>
                      <a:pt x="125" y="892"/>
                      <a:pt x="0" y="1010"/>
                      <a:pt x="0" y="1143"/>
                    </a:cubicBezTo>
                    <a:cubicBezTo>
                      <a:pt x="0" y="1275"/>
                      <a:pt x="125" y="1393"/>
                      <a:pt x="331" y="1478"/>
                    </a:cubicBezTo>
                    <a:cubicBezTo>
                      <a:pt x="246" y="1684"/>
                      <a:pt x="240" y="1856"/>
                      <a:pt x="334" y="1950"/>
                    </a:cubicBezTo>
                    <a:cubicBezTo>
                      <a:pt x="380" y="1996"/>
                      <a:pt x="446" y="2020"/>
                      <a:pt x="528" y="2020"/>
                    </a:cubicBezTo>
                    <a:cubicBezTo>
                      <a:pt x="609" y="2020"/>
                      <a:pt x="704" y="1996"/>
                      <a:pt x="806" y="1953"/>
                    </a:cubicBezTo>
                    <a:cubicBezTo>
                      <a:pt x="891" y="2159"/>
                      <a:pt x="1009" y="2284"/>
                      <a:pt x="1142" y="2284"/>
                    </a:cubicBezTo>
                    <a:cubicBezTo>
                      <a:pt x="1274" y="2284"/>
                      <a:pt x="1392" y="2159"/>
                      <a:pt x="1477" y="1953"/>
                    </a:cubicBezTo>
                    <a:cubicBezTo>
                      <a:pt x="1580" y="1996"/>
                      <a:pt x="1675" y="2020"/>
                      <a:pt x="1756" y="2020"/>
                    </a:cubicBezTo>
                    <a:cubicBezTo>
                      <a:pt x="1838" y="2020"/>
                      <a:pt x="1903" y="1996"/>
                      <a:pt x="1949" y="1950"/>
                    </a:cubicBezTo>
                    <a:cubicBezTo>
                      <a:pt x="2043" y="1856"/>
                      <a:pt x="2038" y="1684"/>
                      <a:pt x="1952" y="1478"/>
                    </a:cubicBezTo>
                    <a:cubicBezTo>
                      <a:pt x="2158" y="1393"/>
                      <a:pt x="2284" y="1275"/>
                      <a:pt x="2284" y="1143"/>
                    </a:cubicBezTo>
                    <a:cubicBezTo>
                      <a:pt x="2284" y="1010"/>
                      <a:pt x="2158" y="892"/>
                      <a:pt x="1952" y="80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20"/>
              <p:cNvSpPr/>
              <p:nvPr/>
            </p:nvSpPr>
            <p:spPr bwMode="auto">
              <a:xfrm>
                <a:off x="7021513" y="5929313"/>
                <a:ext cx="177800" cy="177800"/>
              </a:xfrm>
              <a:custGeom>
                <a:avLst/>
                <a:gdLst>
                  <a:gd name="T0" fmla="*/ 120 w 240"/>
                  <a:gd name="T1" fmla="*/ 0 h 240"/>
                  <a:gd name="T2" fmla="*/ 120 w 240"/>
                  <a:gd name="T3" fmla="*/ 0 h 240"/>
                  <a:gd name="T4" fmla="*/ 0 w 240"/>
                  <a:gd name="T5" fmla="*/ 120 h 240"/>
                  <a:gd name="T6" fmla="*/ 120 w 240"/>
                  <a:gd name="T7" fmla="*/ 240 h 240"/>
                  <a:gd name="T8" fmla="*/ 240 w 240"/>
                  <a:gd name="T9" fmla="*/ 120 h 240"/>
                  <a:gd name="T10" fmla="*/ 120 w 24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120" y="0"/>
                    </a:moveTo>
                    <a:lnTo>
                      <a:pt x="120" y="0"/>
                    </a:lnTo>
                    <a:cubicBezTo>
                      <a:pt x="53" y="0"/>
                      <a:pt x="0" y="53"/>
                      <a:pt x="0" y="120"/>
                    </a:cubicBezTo>
                    <a:cubicBezTo>
                      <a:pt x="0" y="186"/>
                      <a:pt x="53" y="240"/>
                      <a:pt x="120" y="240"/>
                    </a:cubicBezTo>
                    <a:cubicBezTo>
                      <a:pt x="186" y="240"/>
                      <a:pt x="240" y="186"/>
                      <a:pt x="240" y="120"/>
                    </a:cubicBezTo>
                    <a:cubicBezTo>
                      <a:pt x="240" y="53"/>
                      <a:pt x="186" y="0"/>
                      <a:pt x="12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2" name="Freeform 7"/>
            <p:cNvSpPr>
              <a:spLocks noEditPoints="1"/>
            </p:cNvSpPr>
            <p:nvPr/>
          </p:nvSpPr>
          <p:spPr bwMode="auto">
            <a:xfrm rot="20132266">
              <a:off x="7996220" y="3333169"/>
              <a:ext cx="1277233" cy="931381"/>
            </a:xfrm>
            <a:custGeom>
              <a:avLst/>
              <a:gdLst>
                <a:gd name="T0" fmla="*/ 1034 w 2022"/>
                <a:gd name="T1" fmla="*/ 210 h 1466"/>
                <a:gd name="T2" fmla="*/ 1034 w 2022"/>
                <a:gd name="T3" fmla="*/ 210 h 1466"/>
                <a:gd name="T4" fmla="*/ 1395 w 2022"/>
                <a:gd name="T5" fmla="*/ 46 h 1466"/>
                <a:gd name="T6" fmla="*/ 1487 w 2022"/>
                <a:gd name="T7" fmla="*/ 40 h 1466"/>
                <a:gd name="T8" fmla="*/ 1888 w 2022"/>
                <a:gd name="T9" fmla="*/ 99 h 1466"/>
                <a:gd name="T10" fmla="*/ 1888 w 2022"/>
                <a:gd name="T11" fmla="*/ 1249 h 1466"/>
                <a:gd name="T12" fmla="*/ 1467 w 2022"/>
                <a:gd name="T13" fmla="*/ 1137 h 1466"/>
                <a:gd name="T14" fmla="*/ 1397 w 2022"/>
                <a:gd name="T15" fmla="*/ 1132 h 1466"/>
                <a:gd name="T16" fmla="*/ 1034 w 2022"/>
                <a:gd name="T17" fmla="*/ 1232 h 1466"/>
                <a:gd name="T18" fmla="*/ 1034 w 2022"/>
                <a:gd name="T19" fmla="*/ 210 h 1466"/>
                <a:gd name="T20" fmla="*/ 134 w 2022"/>
                <a:gd name="T21" fmla="*/ 99 h 1466"/>
                <a:gd name="T22" fmla="*/ 134 w 2022"/>
                <a:gd name="T23" fmla="*/ 99 h 1466"/>
                <a:gd name="T24" fmla="*/ 534 w 2022"/>
                <a:gd name="T25" fmla="*/ 40 h 1466"/>
                <a:gd name="T26" fmla="*/ 626 w 2022"/>
                <a:gd name="T27" fmla="*/ 46 h 1466"/>
                <a:gd name="T28" fmla="*/ 988 w 2022"/>
                <a:gd name="T29" fmla="*/ 210 h 1466"/>
                <a:gd name="T30" fmla="*/ 988 w 2022"/>
                <a:gd name="T31" fmla="*/ 1232 h 1466"/>
                <a:gd name="T32" fmla="*/ 625 w 2022"/>
                <a:gd name="T33" fmla="*/ 1132 h 1466"/>
                <a:gd name="T34" fmla="*/ 555 w 2022"/>
                <a:gd name="T35" fmla="*/ 1137 h 1466"/>
                <a:gd name="T36" fmla="*/ 134 w 2022"/>
                <a:gd name="T37" fmla="*/ 1249 h 1466"/>
                <a:gd name="T38" fmla="*/ 134 w 2022"/>
                <a:gd name="T39" fmla="*/ 99 h 1466"/>
                <a:gd name="T40" fmla="*/ 1928 w 2022"/>
                <a:gd name="T41" fmla="*/ 203 h 1466"/>
                <a:gd name="T42" fmla="*/ 1928 w 2022"/>
                <a:gd name="T43" fmla="*/ 203 h 1466"/>
                <a:gd name="T44" fmla="*/ 1928 w 2022"/>
                <a:gd name="T45" fmla="*/ 68 h 1466"/>
                <a:gd name="T46" fmla="*/ 1487 w 2022"/>
                <a:gd name="T47" fmla="*/ 0 h 1466"/>
                <a:gd name="T48" fmla="*/ 1390 w 2022"/>
                <a:gd name="T49" fmla="*/ 6 h 1466"/>
                <a:gd name="T50" fmla="*/ 1011 w 2022"/>
                <a:gd name="T51" fmla="*/ 177 h 1466"/>
                <a:gd name="T52" fmla="*/ 632 w 2022"/>
                <a:gd name="T53" fmla="*/ 6 h 1466"/>
                <a:gd name="T54" fmla="*/ 534 w 2022"/>
                <a:gd name="T55" fmla="*/ 0 h 1466"/>
                <a:gd name="T56" fmla="*/ 94 w 2022"/>
                <a:gd name="T57" fmla="*/ 68 h 1466"/>
                <a:gd name="T58" fmla="*/ 94 w 2022"/>
                <a:gd name="T59" fmla="*/ 203 h 1466"/>
                <a:gd name="T60" fmla="*/ 0 w 2022"/>
                <a:gd name="T61" fmla="*/ 227 h 1466"/>
                <a:gd name="T62" fmla="*/ 0 w 2022"/>
                <a:gd name="T63" fmla="*/ 1466 h 1466"/>
                <a:gd name="T64" fmla="*/ 467 w 2022"/>
                <a:gd name="T65" fmla="*/ 1335 h 1466"/>
                <a:gd name="T66" fmla="*/ 905 w 2022"/>
                <a:gd name="T67" fmla="*/ 1412 h 1466"/>
                <a:gd name="T68" fmla="*/ 905 w 2022"/>
                <a:gd name="T69" fmla="*/ 1466 h 1466"/>
                <a:gd name="T70" fmla="*/ 1116 w 2022"/>
                <a:gd name="T71" fmla="*/ 1466 h 1466"/>
                <a:gd name="T72" fmla="*/ 1116 w 2022"/>
                <a:gd name="T73" fmla="*/ 1412 h 1466"/>
                <a:gd name="T74" fmla="*/ 1555 w 2022"/>
                <a:gd name="T75" fmla="*/ 1335 h 1466"/>
                <a:gd name="T76" fmla="*/ 2022 w 2022"/>
                <a:gd name="T77" fmla="*/ 1466 h 1466"/>
                <a:gd name="T78" fmla="*/ 2022 w 2022"/>
                <a:gd name="T79" fmla="*/ 227 h 1466"/>
                <a:gd name="T80" fmla="*/ 1928 w 2022"/>
                <a:gd name="T81" fmla="*/ 203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2" h="1466">
                  <a:moveTo>
                    <a:pt x="1034" y="210"/>
                  </a:moveTo>
                  <a:lnTo>
                    <a:pt x="1034" y="210"/>
                  </a:lnTo>
                  <a:cubicBezTo>
                    <a:pt x="1077" y="175"/>
                    <a:pt x="1220" y="68"/>
                    <a:pt x="1395" y="46"/>
                  </a:cubicBezTo>
                  <a:cubicBezTo>
                    <a:pt x="1423" y="42"/>
                    <a:pt x="1454" y="40"/>
                    <a:pt x="1487" y="40"/>
                  </a:cubicBezTo>
                  <a:cubicBezTo>
                    <a:pt x="1645" y="40"/>
                    <a:pt x="1820" y="81"/>
                    <a:pt x="1888" y="99"/>
                  </a:cubicBezTo>
                  <a:lnTo>
                    <a:pt x="1888" y="1249"/>
                  </a:lnTo>
                  <a:cubicBezTo>
                    <a:pt x="1803" y="1218"/>
                    <a:pt x="1631" y="1161"/>
                    <a:pt x="1467" y="1137"/>
                  </a:cubicBezTo>
                  <a:cubicBezTo>
                    <a:pt x="1445" y="1134"/>
                    <a:pt x="1421" y="1132"/>
                    <a:pt x="1397" y="1132"/>
                  </a:cubicBezTo>
                  <a:cubicBezTo>
                    <a:pt x="1252" y="1132"/>
                    <a:pt x="1112" y="1192"/>
                    <a:pt x="1034" y="1232"/>
                  </a:cubicBezTo>
                  <a:lnTo>
                    <a:pt x="1034" y="210"/>
                  </a:lnTo>
                  <a:close/>
                  <a:moveTo>
                    <a:pt x="134" y="99"/>
                  </a:moveTo>
                  <a:lnTo>
                    <a:pt x="134" y="99"/>
                  </a:lnTo>
                  <a:cubicBezTo>
                    <a:pt x="201" y="81"/>
                    <a:pt x="376" y="40"/>
                    <a:pt x="534" y="40"/>
                  </a:cubicBezTo>
                  <a:cubicBezTo>
                    <a:pt x="568" y="40"/>
                    <a:pt x="599" y="42"/>
                    <a:pt x="626" y="46"/>
                  </a:cubicBezTo>
                  <a:cubicBezTo>
                    <a:pt x="802" y="68"/>
                    <a:pt x="945" y="175"/>
                    <a:pt x="988" y="210"/>
                  </a:cubicBezTo>
                  <a:lnTo>
                    <a:pt x="988" y="1232"/>
                  </a:lnTo>
                  <a:cubicBezTo>
                    <a:pt x="910" y="1192"/>
                    <a:pt x="770" y="1132"/>
                    <a:pt x="625" y="1132"/>
                  </a:cubicBezTo>
                  <a:cubicBezTo>
                    <a:pt x="601" y="1132"/>
                    <a:pt x="577" y="1134"/>
                    <a:pt x="555" y="1137"/>
                  </a:cubicBezTo>
                  <a:cubicBezTo>
                    <a:pt x="391" y="1161"/>
                    <a:pt x="219" y="1218"/>
                    <a:pt x="134" y="1249"/>
                  </a:cubicBezTo>
                  <a:lnTo>
                    <a:pt x="134" y="99"/>
                  </a:lnTo>
                  <a:close/>
                  <a:moveTo>
                    <a:pt x="1928" y="203"/>
                  </a:moveTo>
                  <a:lnTo>
                    <a:pt x="1928" y="203"/>
                  </a:lnTo>
                  <a:lnTo>
                    <a:pt x="1928" y="68"/>
                  </a:lnTo>
                  <a:cubicBezTo>
                    <a:pt x="1928" y="68"/>
                    <a:pt x="1696" y="0"/>
                    <a:pt x="1487" y="0"/>
                  </a:cubicBezTo>
                  <a:cubicBezTo>
                    <a:pt x="1454" y="0"/>
                    <a:pt x="1421" y="2"/>
                    <a:pt x="1390" y="6"/>
                  </a:cubicBezTo>
                  <a:cubicBezTo>
                    <a:pt x="1207" y="30"/>
                    <a:pt x="1059" y="138"/>
                    <a:pt x="1011" y="177"/>
                  </a:cubicBezTo>
                  <a:cubicBezTo>
                    <a:pt x="963" y="138"/>
                    <a:pt x="815" y="30"/>
                    <a:pt x="632" y="6"/>
                  </a:cubicBezTo>
                  <a:cubicBezTo>
                    <a:pt x="601" y="2"/>
                    <a:pt x="568" y="0"/>
                    <a:pt x="534" y="0"/>
                  </a:cubicBezTo>
                  <a:cubicBezTo>
                    <a:pt x="326" y="0"/>
                    <a:pt x="94" y="68"/>
                    <a:pt x="94" y="68"/>
                  </a:cubicBezTo>
                  <a:lnTo>
                    <a:pt x="94" y="203"/>
                  </a:lnTo>
                  <a:cubicBezTo>
                    <a:pt x="36" y="216"/>
                    <a:pt x="0" y="227"/>
                    <a:pt x="0" y="227"/>
                  </a:cubicBezTo>
                  <a:lnTo>
                    <a:pt x="0" y="1466"/>
                  </a:lnTo>
                  <a:cubicBezTo>
                    <a:pt x="0" y="1466"/>
                    <a:pt x="243" y="1368"/>
                    <a:pt x="467" y="1335"/>
                  </a:cubicBezTo>
                  <a:cubicBezTo>
                    <a:pt x="605" y="1315"/>
                    <a:pt x="787" y="1368"/>
                    <a:pt x="905" y="1412"/>
                  </a:cubicBezTo>
                  <a:lnTo>
                    <a:pt x="905" y="1466"/>
                  </a:lnTo>
                  <a:lnTo>
                    <a:pt x="1116" y="1466"/>
                  </a:lnTo>
                  <a:lnTo>
                    <a:pt x="1116" y="1412"/>
                  </a:lnTo>
                  <a:cubicBezTo>
                    <a:pt x="1235" y="1368"/>
                    <a:pt x="1417" y="1315"/>
                    <a:pt x="1555" y="1335"/>
                  </a:cubicBezTo>
                  <a:cubicBezTo>
                    <a:pt x="1779" y="1368"/>
                    <a:pt x="2022" y="1466"/>
                    <a:pt x="2022" y="1466"/>
                  </a:cubicBezTo>
                  <a:lnTo>
                    <a:pt x="2022" y="227"/>
                  </a:lnTo>
                  <a:cubicBezTo>
                    <a:pt x="2022" y="227"/>
                    <a:pt x="1986" y="216"/>
                    <a:pt x="1928" y="2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9"/>
            <p:cNvSpPr>
              <a:spLocks noEditPoints="1"/>
            </p:cNvSpPr>
            <p:nvPr/>
          </p:nvSpPr>
          <p:spPr bwMode="auto">
            <a:xfrm>
              <a:off x="8803483" y="1209043"/>
              <a:ext cx="1135300" cy="1451430"/>
            </a:xfrm>
            <a:custGeom>
              <a:avLst/>
              <a:gdLst>
                <a:gd name="T0" fmla="*/ 449 w 1637"/>
                <a:gd name="T1" fmla="*/ 1301 h 2083"/>
                <a:gd name="T2" fmla="*/ 449 w 1637"/>
                <a:gd name="T3" fmla="*/ 1301 h 2083"/>
                <a:gd name="T4" fmla="*/ 350 w 1637"/>
                <a:gd name="T5" fmla="*/ 1276 h 2083"/>
                <a:gd name="T6" fmla="*/ 240 w 1637"/>
                <a:gd name="T7" fmla="*/ 1150 h 2083"/>
                <a:gd name="T8" fmla="*/ 273 w 1637"/>
                <a:gd name="T9" fmla="*/ 841 h 2083"/>
                <a:gd name="T10" fmla="*/ 770 w 1637"/>
                <a:gd name="T11" fmla="*/ 1055 h 2083"/>
                <a:gd name="T12" fmla="*/ 449 w 1637"/>
                <a:gd name="T13" fmla="*/ 1301 h 2083"/>
                <a:gd name="T14" fmla="*/ 1500 w 1637"/>
                <a:gd name="T15" fmla="*/ 1781 h 2083"/>
                <a:gd name="T16" fmla="*/ 1500 w 1637"/>
                <a:gd name="T17" fmla="*/ 1781 h 2083"/>
                <a:gd name="T18" fmla="*/ 1590 w 1637"/>
                <a:gd name="T19" fmla="*/ 1670 h 2083"/>
                <a:gd name="T20" fmla="*/ 1278 w 1637"/>
                <a:gd name="T21" fmla="*/ 1604 h 2083"/>
                <a:gd name="T22" fmla="*/ 1403 w 1637"/>
                <a:gd name="T23" fmla="*/ 1057 h 2083"/>
                <a:gd name="T24" fmla="*/ 1031 w 1637"/>
                <a:gd name="T25" fmla="*/ 383 h 2083"/>
                <a:gd name="T26" fmla="*/ 931 w 1637"/>
                <a:gd name="T27" fmla="*/ 92 h 2083"/>
                <a:gd name="T28" fmla="*/ 480 w 1637"/>
                <a:gd name="T29" fmla="*/ 430 h 2083"/>
                <a:gd name="T30" fmla="*/ 0 w 1637"/>
                <a:gd name="T31" fmla="*/ 723 h 2083"/>
                <a:gd name="T32" fmla="*/ 236 w 1637"/>
                <a:gd name="T33" fmla="*/ 825 h 2083"/>
                <a:gd name="T34" fmla="*/ 202 w 1637"/>
                <a:gd name="T35" fmla="*/ 1162 h 2083"/>
                <a:gd name="T36" fmla="*/ 332 w 1637"/>
                <a:gd name="T37" fmla="*/ 1312 h 2083"/>
                <a:gd name="T38" fmla="*/ 449 w 1637"/>
                <a:gd name="T39" fmla="*/ 1341 h 2083"/>
                <a:gd name="T40" fmla="*/ 807 w 1637"/>
                <a:gd name="T41" fmla="*/ 1071 h 2083"/>
                <a:gd name="T42" fmla="*/ 1003 w 1637"/>
                <a:gd name="T43" fmla="*/ 1156 h 2083"/>
                <a:gd name="T44" fmla="*/ 950 w 1637"/>
                <a:gd name="T45" fmla="*/ 626 h 2083"/>
                <a:gd name="T46" fmla="*/ 1001 w 1637"/>
                <a:gd name="T47" fmla="*/ 495 h 2083"/>
                <a:gd name="T48" fmla="*/ 1297 w 1637"/>
                <a:gd name="T49" fmla="*/ 1060 h 2083"/>
                <a:gd name="T50" fmla="*/ 1215 w 1637"/>
                <a:gd name="T51" fmla="*/ 1499 h 2083"/>
                <a:gd name="T52" fmla="*/ 1166 w 1637"/>
                <a:gd name="T53" fmla="*/ 1581 h 2083"/>
                <a:gd name="T54" fmla="*/ 920 w 1637"/>
                <a:gd name="T55" fmla="*/ 1530 h 2083"/>
                <a:gd name="T56" fmla="*/ 549 w 1637"/>
                <a:gd name="T57" fmla="*/ 1946 h 2083"/>
                <a:gd name="T58" fmla="*/ 1255 w 1637"/>
                <a:gd name="T59" fmla="*/ 2083 h 2083"/>
                <a:gd name="T60" fmla="*/ 1637 w 1637"/>
                <a:gd name="T61" fmla="*/ 1806 h 2083"/>
                <a:gd name="T62" fmla="*/ 1500 w 1637"/>
                <a:gd name="T63" fmla="*/ 1781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37" h="2083">
                  <a:moveTo>
                    <a:pt x="449" y="1301"/>
                  </a:moveTo>
                  <a:lnTo>
                    <a:pt x="449" y="1301"/>
                  </a:lnTo>
                  <a:cubicBezTo>
                    <a:pt x="416" y="1301"/>
                    <a:pt x="383" y="1292"/>
                    <a:pt x="350" y="1276"/>
                  </a:cubicBezTo>
                  <a:cubicBezTo>
                    <a:pt x="295" y="1248"/>
                    <a:pt x="258" y="1206"/>
                    <a:pt x="240" y="1150"/>
                  </a:cubicBezTo>
                  <a:cubicBezTo>
                    <a:pt x="207" y="1047"/>
                    <a:pt x="243" y="919"/>
                    <a:pt x="273" y="841"/>
                  </a:cubicBezTo>
                  <a:lnTo>
                    <a:pt x="770" y="1055"/>
                  </a:lnTo>
                  <a:cubicBezTo>
                    <a:pt x="719" y="1137"/>
                    <a:pt x="599" y="1301"/>
                    <a:pt x="449" y="1301"/>
                  </a:cubicBezTo>
                  <a:close/>
                  <a:moveTo>
                    <a:pt x="1500" y="1781"/>
                  </a:moveTo>
                  <a:lnTo>
                    <a:pt x="1500" y="1781"/>
                  </a:lnTo>
                  <a:lnTo>
                    <a:pt x="1590" y="1670"/>
                  </a:lnTo>
                  <a:lnTo>
                    <a:pt x="1278" y="1604"/>
                  </a:lnTo>
                  <a:cubicBezTo>
                    <a:pt x="1340" y="1504"/>
                    <a:pt x="1412" y="1329"/>
                    <a:pt x="1403" y="1057"/>
                  </a:cubicBezTo>
                  <a:cubicBezTo>
                    <a:pt x="1392" y="672"/>
                    <a:pt x="1130" y="453"/>
                    <a:pt x="1031" y="383"/>
                  </a:cubicBezTo>
                  <a:cubicBezTo>
                    <a:pt x="1053" y="263"/>
                    <a:pt x="1046" y="135"/>
                    <a:pt x="931" y="92"/>
                  </a:cubicBezTo>
                  <a:cubicBezTo>
                    <a:pt x="680" y="0"/>
                    <a:pt x="480" y="430"/>
                    <a:pt x="480" y="430"/>
                  </a:cubicBezTo>
                  <a:cubicBezTo>
                    <a:pt x="480" y="430"/>
                    <a:pt x="113" y="340"/>
                    <a:pt x="0" y="723"/>
                  </a:cubicBezTo>
                  <a:lnTo>
                    <a:pt x="236" y="825"/>
                  </a:lnTo>
                  <a:cubicBezTo>
                    <a:pt x="204" y="908"/>
                    <a:pt x="164" y="1046"/>
                    <a:pt x="202" y="1162"/>
                  </a:cubicBezTo>
                  <a:cubicBezTo>
                    <a:pt x="223" y="1229"/>
                    <a:pt x="267" y="1279"/>
                    <a:pt x="332" y="1312"/>
                  </a:cubicBezTo>
                  <a:cubicBezTo>
                    <a:pt x="370" y="1331"/>
                    <a:pt x="410" y="1341"/>
                    <a:pt x="449" y="1341"/>
                  </a:cubicBezTo>
                  <a:cubicBezTo>
                    <a:pt x="623" y="1341"/>
                    <a:pt x="755" y="1157"/>
                    <a:pt x="807" y="1071"/>
                  </a:cubicBezTo>
                  <a:lnTo>
                    <a:pt x="1003" y="1156"/>
                  </a:lnTo>
                  <a:cubicBezTo>
                    <a:pt x="1003" y="1156"/>
                    <a:pt x="1247" y="846"/>
                    <a:pt x="950" y="626"/>
                  </a:cubicBezTo>
                  <a:cubicBezTo>
                    <a:pt x="950" y="626"/>
                    <a:pt x="977" y="571"/>
                    <a:pt x="1001" y="495"/>
                  </a:cubicBezTo>
                  <a:cubicBezTo>
                    <a:pt x="1101" y="574"/>
                    <a:pt x="1288" y="762"/>
                    <a:pt x="1297" y="1060"/>
                  </a:cubicBezTo>
                  <a:cubicBezTo>
                    <a:pt x="1303" y="1273"/>
                    <a:pt x="1256" y="1416"/>
                    <a:pt x="1215" y="1499"/>
                  </a:cubicBezTo>
                  <a:cubicBezTo>
                    <a:pt x="1198" y="1534"/>
                    <a:pt x="1181" y="1561"/>
                    <a:pt x="1166" y="1581"/>
                  </a:cubicBezTo>
                  <a:lnTo>
                    <a:pt x="920" y="1530"/>
                  </a:lnTo>
                  <a:lnTo>
                    <a:pt x="549" y="1946"/>
                  </a:lnTo>
                  <a:lnTo>
                    <a:pt x="1255" y="2083"/>
                  </a:lnTo>
                  <a:lnTo>
                    <a:pt x="1637" y="1806"/>
                  </a:lnTo>
                  <a:lnTo>
                    <a:pt x="1500" y="17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74" name="组 173"/>
            <p:cNvGrpSpPr/>
            <p:nvPr userDrawn="1"/>
          </p:nvGrpSpPr>
          <p:grpSpPr>
            <a:xfrm rot="1396810">
              <a:off x="10293790" y="2099512"/>
              <a:ext cx="337162" cy="1815987"/>
              <a:chOff x="6099175" y="2627313"/>
              <a:chExt cx="411163" cy="2214563"/>
            </a:xfrm>
            <a:grpFill/>
          </p:grpSpPr>
          <p:sp>
            <p:nvSpPr>
              <p:cNvPr id="199" name="Freeform 13"/>
              <p:cNvSpPr>
                <a:spLocks noEditPoints="1"/>
              </p:cNvSpPr>
              <p:nvPr/>
            </p:nvSpPr>
            <p:spPr bwMode="auto">
              <a:xfrm>
                <a:off x="6130131" y="3048001"/>
                <a:ext cx="349250" cy="1258888"/>
              </a:xfrm>
              <a:custGeom>
                <a:avLst/>
                <a:gdLst>
                  <a:gd name="T0" fmla="*/ 137 w 367"/>
                  <a:gd name="T1" fmla="*/ 40 h 1313"/>
                  <a:gd name="T2" fmla="*/ 137 w 367"/>
                  <a:gd name="T3" fmla="*/ 40 h 1313"/>
                  <a:gd name="T4" fmla="*/ 230 w 367"/>
                  <a:gd name="T5" fmla="*/ 40 h 1313"/>
                  <a:gd name="T6" fmla="*/ 230 w 367"/>
                  <a:gd name="T7" fmla="*/ 1273 h 1313"/>
                  <a:gd name="T8" fmla="*/ 137 w 367"/>
                  <a:gd name="T9" fmla="*/ 1273 h 1313"/>
                  <a:gd name="T10" fmla="*/ 137 w 367"/>
                  <a:gd name="T11" fmla="*/ 40 h 1313"/>
                  <a:gd name="T12" fmla="*/ 97 w 367"/>
                  <a:gd name="T13" fmla="*/ 1273 h 1313"/>
                  <a:gd name="T14" fmla="*/ 97 w 367"/>
                  <a:gd name="T15" fmla="*/ 1273 h 1313"/>
                  <a:gd name="T16" fmla="*/ 40 w 367"/>
                  <a:gd name="T17" fmla="*/ 1273 h 1313"/>
                  <a:gd name="T18" fmla="*/ 40 w 367"/>
                  <a:gd name="T19" fmla="*/ 40 h 1313"/>
                  <a:gd name="T20" fmla="*/ 97 w 367"/>
                  <a:gd name="T21" fmla="*/ 40 h 1313"/>
                  <a:gd name="T22" fmla="*/ 97 w 367"/>
                  <a:gd name="T23" fmla="*/ 1273 h 1313"/>
                  <a:gd name="T24" fmla="*/ 270 w 367"/>
                  <a:gd name="T25" fmla="*/ 40 h 1313"/>
                  <a:gd name="T26" fmla="*/ 270 w 367"/>
                  <a:gd name="T27" fmla="*/ 40 h 1313"/>
                  <a:gd name="T28" fmla="*/ 327 w 367"/>
                  <a:gd name="T29" fmla="*/ 40 h 1313"/>
                  <a:gd name="T30" fmla="*/ 327 w 367"/>
                  <a:gd name="T31" fmla="*/ 1273 h 1313"/>
                  <a:gd name="T32" fmla="*/ 270 w 367"/>
                  <a:gd name="T33" fmla="*/ 1273 h 1313"/>
                  <a:gd name="T34" fmla="*/ 270 w 367"/>
                  <a:gd name="T35" fmla="*/ 40 h 1313"/>
                  <a:gd name="T36" fmla="*/ 270 w 367"/>
                  <a:gd name="T37" fmla="*/ 1313 h 1313"/>
                  <a:gd name="T38" fmla="*/ 270 w 367"/>
                  <a:gd name="T39" fmla="*/ 1313 h 1313"/>
                  <a:gd name="T40" fmla="*/ 270 w 367"/>
                  <a:gd name="T41" fmla="*/ 1313 h 1313"/>
                  <a:gd name="T42" fmla="*/ 367 w 367"/>
                  <a:gd name="T43" fmla="*/ 1313 h 1313"/>
                  <a:gd name="T44" fmla="*/ 367 w 367"/>
                  <a:gd name="T45" fmla="*/ 0 h 1313"/>
                  <a:gd name="T46" fmla="*/ 0 w 367"/>
                  <a:gd name="T47" fmla="*/ 0 h 1313"/>
                  <a:gd name="T48" fmla="*/ 0 w 367"/>
                  <a:gd name="T49" fmla="*/ 1313 h 1313"/>
                  <a:gd name="T50" fmla="*/ 97 w 367"/>
                  <a:gd name="T51" fmla="*/ 1313 h 1313"/>
                  <a:gd name="T52" fmla="*/ 97 w 367"/>
                  <a:gd name="T53" fmla="*/ 1313 h 1313"/>
                  <a:gd name="T54" fmla="*/ 137 w 367"/>
                  <a:gd name="T55" fmla="*/ 1313 h 1313"/>
                  <a:gd name="T56" fmla="*/ 137 w 367"/>
                  <a:gd name="T57" fmla="*/ 1313 h 1313"/>
                  <a:gd name="T58" fmla="*/ 230 w 367"/>
                  <a:gd name="T59" fmla="*/ 1313 h 1313"/>
                  <a:gd name="T60" fmla="*/ 230 w 367"/>
                  <a:gd name="T61" fmla="*/ 1313 h 1313"/>
                  <a:gd name="T62" fmla="*/ 270 w 367"/>
                  <a:gd name="T63" fmla="*/ 1313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7" h="1313">
                    <a:moveTo>
                      <a:pt x="137" y="40"/>
                    </a:moveTo>
                    <a:lnTo>
                      <a:pt x="137" y="40"/>
                    </a:lnTo>
                    <a:lnTo>
                      <a:pt x="230" y="40"/>
                    </a:lnTo>
                    <a:lnTo>
                      <a:pt x="230" y="1273"/>
                    </a:lnTo>
                    <a:lnTo>
                      <a:pt x="137" y="1273"/>
                    </a:lnTo>
                    <a:lnTo>
                      <a:pt x="137" y="40"/>
                    </a:lnTo>
                    <a:close/>
                    <a:moveTo>
                      <a:pt x="97" y="1273"/>
                    </a:moveTo>
                    <a:lnTo>
                      <a:pt x="97" y="1273"/>
                    </a:lnTo>
                    <a:lnTo>
                      <a:pt x="40" y="1273"/>
                    </a:lnTo>
                    <a:lnTo>
                      <a:pt x="40" y="40"/>
                    </a:lnTo>
                    <a:lnTo>
                      <a:pt x="97" y="40"/>
                    </a:lnTo>
                    <a:lnTo>
                      <a:pt x="97" y="1273"/>
                    </a:lnTo>
                    <a:close/>
                    <a:moveTo>
                      <a:pt x="270" y="40"/>
                    </a:moveTo>
                    <a:lnTo>
                      <a:pt x="270" y="40"/>
                    </a:lnTo>
                    <a:lnTo>
                      <a:pt x="327" y="40"/>
                    </a:lnTo>
                    <a:lnTo>
                      <a:pt x="327" y="1273"/>
                    </a:lnTo>
                    <a:lnTo>
                      <a:pt x="270" y="1273"/>
                    </a:lnTo>
                    <a:lnTo>
                      <a:pt x="270" y="40"/>
                    </a:lnTo>
                    <a:close/>
                    <a:moveTo>
                      <a:pt x="270" y="1313"/>
                    </a:moveTo>
                    <a:lnTo>
                      <a:pt x="270" y="1313"/>
                    </a:lnTo>
                    <a:lnTo>
                      <a:pt x="270" y="1313"/>
                    </a:lnTo>
                    <a:lnTo>
                      <a:pt x="367" y="1313"/>
                    </a:lnTo>
                    <a:lnTo>
                      <a:pt x="367" y="0"/>
                    </a:lnTo>
                    <a:lnTo>
                      <a:pt x="0" y="0"/>
                    </a:lnTo>
                    <a:lnTo>
                      <a:pt x="0" y="1313"/>
                    </a:lnTo>
                    <a:lnTo>
                      <a:pt x="97" y="1313"/>
                    </a:lnTo>
                    <a:lnTo>
                      <a:pt x="97" y="1313"/>
                    </a:lnTo>
                    <a:lnTo>
                      <a:pt x="137" y="1313"/>
                    </a:lnTo>
                    <a:lnTo>
                      <a:pt x="137" y="1313"/>
                    </a:lnTo>
                    <a:lnTo>
                      <a:pt x="230" y="1313"/>
                    </a:lnTo>
                    <a:lnTo>
                      <a:pt x="230" y="1313"/>
                    </a:lnTo>
                    <a:lnTo>
                      <a:pt x="270" y="131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14"/>
              <p:cNvSpPr/>
              <p:nvPr/>
            </p:nvSpPr>
            <p:spPr bwMode="auto">
              <a:xfrm>
                <a:off x="6130131" y="2968626"/>
                <a:ext cx="349250" cy="63500"/>
              </a:xfrm>
              <a:custGeom>
                <a:avLst/>
                <a:gdLst>
                  <a:gd name="T0" fmla="*/ 367 w 367"/>
                  <a:gd name="T1" fmla="*/ 0 h 67"/>
                  <a:gd name="T2" fmla="*/ 367 w 367"/>
                  <a:gd name="T3" fmla="*/ 0 h 67"/>
                  <a:gd name="T4" fmla="*/ 0 w 367"/>
                  <a:gd name="T5" fmla="*/ 0 h 67"/>
                  <a:gd name="T6" fmla="*/ 0 w 367"/>
                  <a:gd name="T7" fmla="*/ 67 h 67"/>
                  <a:gd name="T8" fmla="*/ 367 w 367"/>
                  <a:gd name="T9" fmla="*/ 67 h 67"/>
                  <a:gd name="T10" fmla="*/ 367 w 367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" h="67">
                    <a:moveTo>
                      <a:pt x="367" y="0"/>
                    </a:moveTo>
                    <a:lnTo>
                      <a:pt x="367" y="0"/>
                    </a:lnTo>
                    <a:lnTo>
                      <a:pt x="0" y="0"/>
                    </a:lnTo>
                    <a:lnTo>
                      <a:pt x="0" y="67"/>
                    </a:lnTo>
                    <a:lnTo>
                      <a:pt x="367" y="67"/>
                    </a:lnTo>
                    <a:lnTo>
                      <a:pt x="3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15"/>
              <p:cNvSpPr/>
              <p:nvPr/>
            </p:nvSpPr>
            <p:spPr bwMode="auto">
              <a:xfrm>
                <a:off x="6099175" y="2627313"/>
                <a:ext cx="411163" cy="325438"/>
              </a:xfrm>
              <a:custGeom>
                <a:avLst/>
                <a:gdLst>
                  <a:gd name="T0" fmla="*/ 399 w 430"/>
                  <a:gd name="T1" fmla="*/ 340 h 340"/>
                  <a:gd name="T2" fmla="*/ 399 w 430"/>
                  <a:gd name="T3" fmla="*/ 340 h 340"/>
                  <a:gd name="T4" fmla="*/ 215 w 430"/>
                  <a:gd name="T5" fmla="*/ 0 h 340"/>
                  <a:gd name="T6" fmla="*/ 32 w 430"/>
                  <a:gd name="T7" fmla="*/ 340 h 340"/>
                  <a:gd name="T8" fmla="*/ 399 w 430"/>
                  <a:gd name="T9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340">
                    <a:moveTo>
                      <a:pt x="399" y="340"/>
                    </a:moveTo>
                    <a:lnTo>
                      <a:pt x="399" y="340"/>
                    </a:lnTo>
                    <a:cubicBezTo>
                      <a:pt x="399" y="340"/>
                      <a:pt x="430" y="0"/>
                      <a:pt x="215" y="0"/>
                    </a:cubicBezTo>
                    <a:cubicBezTo>
                      <a:pt x="0" y="0"/>
                      <a:pt x="32" y="340"/>
                      <a:pt x="32" y="340"/>
                    </a:cubicBezTo>
                    <a:lnTo>
                      <a:pt x="399" y="3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17"/>
              <p:cNvSpPr>
                <a:spLocks noEditPoints="1"/>
              </p:cNvSpPr>
              <p:nvPr/>
            </p:nvSpPr>
            <p:spPr bwMode="auto">
              <a:xfrm>
                <a:off x="6128544" y="4310063"/>
                <a:ext cx="352425" cy="531813"/>
              </a:xfrm>
              <a:custGeom>
                <a:avLst/>
                <a:gdLst>
                  <a:gd name="T0" fmla="*/ 214 w 369"/>
                  <a:gd name="T1" fmla="*/ 338 h 554"/>
                  <a:gd name="T2" fmla="*/ 214 w 369"/>
                  <a:gd name="T3" fmla="*/ 338 h 554"/>
                  <a:gd name="T4" fmla="*/ 155 w 369"/>
                  <a:gd name="T5" fmla="*/ 338 h 554"/>
                  <a:gd name="T6" fmla="*/ 56 w 369"/>
                  <a:gd name="T7" fmla="*/ 40 h 554"/>
                  <a:gd name="T8" fmla="*/ 313 w 369"/>
                  <a:gd name="T9" fmla="*/ 40 h 554"/>
                  <a:gd name="T10" fmla="*/ 214 w 369"/>
                  <a:gd name="T11" fmla="*/ 338 h 554"/>
                  <a:gd name="T12" fmla="*/ 113 w 369"/>
                  <a:gd name="T13" fmla="*/ 338 h 554"/>
                  <a:gd name="T14" fmla="*/ 113 w 369"/>
                  <a:gd name="T15" fmla="*/ 338 h 554"/>
                  <a:gd name="T16" fmla="*/ 184 w 369"/>
                  <a:gd name="T17" fmla="*/ 554 h 554"/>
                  <a:gd name="T18" fmla="*/ 256 w 369"/>
                  <a:gd name="T19" fmla="*/ 338 h 554"/>
                  <a:gd name="T20" fmla="*/ 369 w 369"/>
                  <a:gd name="T21" fmla="*/ 0 h 554"/>
                  <a:gd name="T22" fmla="*/ 0 w 369"/>
                  <a:gd name="T23" fmla="*/ 0 h 554"/>
                  <a:gd name="T24" fmla="*/ 113 w 369"/>
                  <a:gd name="T25" fmla="*/ 338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554">
                    <a:moveTo>
                      <a:pt x="214" y="338"/>
                    </a:moveTo>
                    <a:lnTo>
                      <a:pt x="214" y="338"/>
                    </a:lnTo>
                    <a:lnTo>
                      <a:pt x="155" y="338"/>
                    </a:lnTo>
                    <a:lnTo>
                      <a:pt x="56" y="40"/>
                    </a:lnTo>
                    <a:lnTo>
                      <a:pt x="313" y="40"/>
                    </a:lnTo>
                    <a:lnTo>
                      <a:pt x="214" y="338"/>
                    </a:lnTo>
                    <a:close/>
                    <a:moveTo>
                      <a:pt x="113" y="338"/>
                    </a:moveTo>
                    <a:lnTo>
                      <a:pt x="113" y="338"/>
                    </a:lnTo>
                    <a:lnTo>
                      <a:pt x="184" y="554"/>
                    </a:lnTo>
                    <a:lnTo>
                      <a:pt x="256" y="338"/>
                    </a:lnTo>
                    <a:lnTo>
                      <a:pt x="369" y="0"/>
                    </a:lnTo>
                    <a:lnTo>
                      <a:pt x="0" y="0"/>
                    </a:lnTo>
                    <a:lnTo>
                      <a:pt x="113" y="3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5" name="Freeform 19"/>
            <p:cNvSpPr>
              <a:spLocks noEditPoints="1"/>
            </p:cNvSpPr>
            <p:nvPr/>
          </p:nvSpPr>
          <p:spPr bwMode="auto">
            <a:xfrm rot="1363540">
              <a:off x="9632402" y="4170211"/>
              <a:ext cx="1209819" cy="253100"/>
            </a:xfrm>
            <a:custGeom>
              <a:avLst/>
              <a:gdLst>
                <a:gd name="T0" fmla="*/ 2347 w 2387"/>
                <a:gd name="T1" fmla="*/ 458 h 498"/>
                <a:gd name="T2" fmla="*/ 40 w 2387"/>
                <a:gd name="T3" fmla="*/ 40 h 498"/>
                <a:gd name="T4" fmla="*/ 177 w 2387"/>
                <a:gd name="T5" fmla="*/ 298 h 498"/>
                <a:gd name="T6" fmla="*/ 217 w 2387"/>
                <a:gd name="T7" fmla="*/ 40 h 498"/>
                <a:gd name="T8" fmla="*/ 277 w 2387"/>
                <a:gd name="T9" fmla="*/ 159 h 498"/>
                <a:gd name="T10" fmla="*/ 317 w 2387"/>
                <a:gd name="T11" fmla="*/ 40 h 498"/>
                <a:gd name="T12" fmla="*/ 377 w 2387"/>
                <a:gd name="T13" fmla="*/ 159 h 498"/>
                <a:gd name="T14" fmla="*/ 417 w 2387"/>
                <a:gd name="T15" fmla="*/ 40 h 498"/>
                <a:gd name="T16" fmla="*/ 477 w 2387"/>
                <a:gd name="T17" fmla="*/ 159 h 498"/>
                <a:gd name="T18" fmla="*/ 517 w 2387"/>
                <a:gd name="T19" fmla="*/ 40 h 498"/>
                <a:gd name="T20" fmla="*/ 577 w 2387"/>
                <a:gd name="T21" fmla="*/ 159 h 498"/>
                <a:gd name="T22" fmla="*/ 617 w 2387"/>
                <a:gd name="T23" fmla="*/ 40 h 498"/>
                <a:gd name="T24" fmla="*/ 674 w 2387"/>
                <a:gd name="T25" fmla="*/ 298 h 498"/>
                <a:gd name="T26" fmla="*/ 714 w 2387"/>
                <a:gd name="T27" fmla="*/ 40 h 498"/>
                <a:gd name="T28" fmla="*/ 774 w 2387"/>
                <a:gd name="T29" fmla="*/ 159 h 498"/>
                <a:gd name="T30" fmla="*/ 814 w 2387"/>
                <a:gd name="T31" fmla="*/ 40 h 498"/>
                <a:gd name="T32" fmla="*/ 874 w 2387"/>
                <a:gd name="T33" fmla="*/ 159 h 498"/>
                <a:gd name="T34" fmla="*/ 914 w 2387"/>
                <a:gd name="T35" fmla="*/ 40 h 498"/>
                <a:gd name="T36" fmla="*/ 974 w 2387"/>
                <a:gd name="T37" fmla="*/ 159 h 498"/>
                <a:gd name="T38" fmla="*/ 1014 w 2387"/>
                <a:gd name="T39" fmla="*/ 40 h 498"/>
                <a:gd name="T40" fmla="*/ 1074 w 2387"/>
                <a:gd name="T41" fmla="*/ 159 h 498"/>
                <a:gd name="T42" fmla="*/ 1114 w 2387"/>
                <a:gd name="T43" fmla="*/ 40 h 498"/>
                <a:gd name="T44" fmla="*/ 1187 w 2387"/>
                <a:gd name="T45" fmla="*/ 298 h 498"/>
                <a:gd name="T46" fmla="*/ 1227 w 2387"/>
                <a:gd name="T47" fmla="*/ 40 h 498"/>
                <a:gd name="T48" fmla="*/ 1287 w 2387"/>
                <a:gd name="T49" fmla="*/ 159 h 498"/>
                <a:gd name="T50" fmla="*/ 1327 w 2387"/>
                <a:gd name="T51" fmla="*/ 40 h 498"/>
                <a:gd name="T52" fmla="*/ 1387 w 2387"/>
                <a:gd name="T53" fmla="*/ 159 h 498"/>
                <a:gd name="T54" fmla="*/ 1427 w 2387"/>
                <a:gd name="T55" fmla="*/ 40 h 498"/>
                <a:gd name="T56" fmla="*/ 1487 w 2387"/>
                <a:gd name="T57" fmla="*/ 159 h 498"/>
                <a:gd name="T58" fmla="*/ 1527 w 2387"/>
                <a:gd name="T59" fmla="*/ 40 h 498"/>
                <a:gd name="T60" fmla="*/ 1587 w 2387"/>
                <a:gd name="T61" fmla="*/ 159 h 498"/>
                <a:gd name="T62" fmla="*/ 1627 w 2387"/>
                <a:gd name="T63" fmla="*/ 40 h 498"/>
                <a:gd name="T64" fmla="*/ 1684 w 2387"/>
                <a:gd name="T65" fmla="*/ 298 h 498"/>
                <a:gd name="T66" fmla="*/ 1724 w 2387"/>
                <a:gd name="T67" fmla="*/ 40 h 498"/>
                <a:gd name="T68" fmla="*/ 1784 w 2387"/>
                <a:gd name="T69" fmla="*/ 159 h 498"/>
                <a:gd name="T70" fmla="*/ 1824 w 2387"/>
                <a:gd name="T71" fmla="*/ 40 h 498"/>
                <a:gd name="T72" fmla="*/ 1884 w 2387"/>
                <a:gd name="T73" fmla="*/ 159 h 498"/>
                <a:gd name="T74" fmla="*/ 1924 w 2387"/>
                <a:gd name="T75" fmla="*/ 40 h 498"/>
                <a:gd name="T76" fmla="*/ 1984 w 2387"/>
                <a:gd name="T77" fmla="*/ 159 h 498"/>
                <a:gd name="T78" fmla="*/ 2024 w 2387"/>
                <a:gd name="T79" fmla="*/ 40 h 498"/>
                <a:gd name="T80" fmla="*/ 2084 w 2387"/>
                <a:gd name="T81" fmla="*/ 159 h 498"/>
                <a:gd name="T82" fmla="*/ 2124 w 2387"/>
                <a:gd name="T83" fmla="*/ 40 h 498"/>
                <a:gd name="T84" fmla="*/ 2170 w 2387"/>
                <a:gd name="T85" fmla="*/ 298 h 498"/>
                <a:gd name="T86" fmla="*/ 2210 w 2387"/>
                <a:gd name="T87" fmla="*/ 40 h 498"/>
                <a:gd name="T88" fmla="*/ 2347 w 2387"/>
                <a:gd name="T89" fmla="*/ 458 h 498"/>
                <a:gd name="T90" fmla="*/ 0 w 2387"/>
                <a:gd name="T91" fmla="*/ 498 h 498"/>
                <a:gd name="T92" fmla="*/ 2387 w 2387"/>
                <a:gd name="T93" fmla="*/ 0 h 498"/>
                <a:gd name="T94" fmla="*/ 0 w 2387"/>
                <a:gd name="T9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7" h="498">
                  <a:moveTo>
                    <a:pt x="2347" y="458"/>
                  </a:moveTo>
                  <a:lnTo>
                    <a:pt x="2347" y="458"/>
                  </a:lnTo>
                  <a:lnTo>
                    <a:pt x="40" y="458"/>
                  </a:lnTo>
                  <a:lnTo>
                    <a:pt x="40" y="40"/>
                  </a:lnTo>
                  <a:lnTo>
                    <a:pt x="177" y="40"/>
                  </a:lnTo>
                  <a:lnTo>
                    <a:pt x="177" y="298"/>
                  </a:lnTo>
                  <a:lnTo>
                    <a:pt x="217" y="298"/>
                  </a:lnTo>
                  <a:lnTo>
                    <a:pt x="217" y="40"/>
                  </a:lnTo>
                  <a:lnTo>
                    <a:pt x="277" y="40"/>
                  </a:lnTo>
                  <a:lnTo>
                    <a:pt x="277" y="159"/>
                  </a:lnTo>
                  <a:lnTo>
                    <a:pt x="317" y="159"/>
                  </a:lnTo>
                  <a:lnTo>
                    <a:pt x="317" y="40"/>
                  </a:lnTo>
                  <a:lnTo>
                    <a:pt x="377" y="40"/>
                  </a:lnTo>
                  <a:lnTo>
                    <a:pt x="377" y="159"/>
                  </a:lnTo>
                  <a:lnTo>
                    <a:pt x="417" y="159"/>
                  </a:lnTo>
                  <a:lnTo>
                    <a:pt x="417" y="40"/>
                  </a:lnTo>
                  <a:lnTo>
                    <a:pt x="477" y="40"/>
                  </a:lnTo>
                  <a:lnTo>
                    <a:pt x="477" y="159"/>
                  </a:lnTo>
                  <a:lnTo>
                    <a:pt x="517" y="159"/>
                  </a:lnTo>
                  <a:lnTo>
                    <a:pt x="517" y="40"/>
                  </a:lnTo>
                  <a:lnTo>
                    <a:pt x="577" y="40"/>
                  </a:lnTo>
                  <a:lnTo>
                    <a:pt x="577" y="159"/>
                  </a:lnTo>
                  <a:lnTo>
                    <a:pt x="617" y="159"/>
                  </a:lnTo>
                  <a:lnTo>
                    <a:pt x="617" y="40"/>
                  </a:lnTo>
                  <a:lnTo>
                    <a:pt x="674" y="40"/>
                  </a:lnTo>
                  <a:lnTo>
                    <a:pt x="674" y="298"/>
                  </a:lnTo>
                  <a:lnTo>
                    <a:pt x="714" y="298"/>
                  </a:lnTo>
                  <a:lnTo>
                    <a:pt x="714" y="40"/>
                  </a:lnTo>
                  <a:lnTo>
                    <a:pt x="774" y="40"/>
                  </a:lnTo>
                  <a:lnTo>
                    <a:pt x="774" y="159"/>
                  </a:lnTo>
                  <a:lnTo>
                    <a:pt x="814" y="159"/>
                  </a:lnTo>
                  <a:lnTo>
                    <a:pt x="814" y="40"/>
                  </a:lnTo>
                  <a:lnTo>
                    <a:pt x="874" y="40"/>
                  </a:lnTo>
                  <a:lnTo>
                    <a:pt x="874" y="159"/>
                  </a:lnTo>
                  <a:lnTo>
                    <a:pt x="914" y="159"/>
                  </a:lnTo>
                  <a:lnTo>
                    <a:pt x="914" y="40"/>
                  </a:lnTo>
                  <a:lnTo>
                    <a:pt x="974" y="40"/>
                  </a:lnTo>
                  <a:lnTo>
                    <a:pt x="974" y="159"/>
                  </a:lnTo>
                  <a:lnTo>
                    <a:pt x="1014" y="159"/>
                  </a:lnTo>
                  <a:lnTo>
                    <a:pt x="1014" y="40"/>
                  </a:lnTo>
                  <a:lnTo>
                    <a:pt x="1074" y="40"/>
                  </a:lnTo>
                  <a:lnTo>
                    <a:pt x="1074" y="159"/>
                  </a:lnTo>
                  <a:lnTo>
                    <a:pt x="1114" y="159"/>
                  </a:lnTo>
                  <a:lnTo>
                    <a:pt x="1114" y="40"/>
                  </a:lnTo>
                  <a:lnTo>
                    <a:pt x="1187" y="40"/>
                  </a:lnTo>
                  <a:lnTo>
                    <a:pt x="1187" y="298"/>
                  </a:lnTo>
                  <a:lnTo>
                    <a:pt x="1227" y="298"/>
                  </a:lnTo>
                  <a:lnTo>
                    <a:pt x="1227" y="40"/>
                  </a:lnTo>
                  <a:lnTo>
                    <a:pt x="1287" y="40"/>
                  </a:lnTo>
                  <a:lnTo>
                    <a:pt x="1287" y="159"/>
                  </a:lnTo>
                  <a:lnTo>
                    <a:pt x="1327" y="159"/>
                  </a:lnTo>
                  <a:lnTo>
                    <a:pt x="1327" y="40"/>
                  </a:lnTo>
                  <a:lnTo>
                    <a:pt x="1387" y="40"/>
                  </a:lnTo>
                  <a:lnTo>
                    <a:pt x="1387" y="159"/>
                  </a:lnTo>
                  <a:lnTo>
                    <a:pt x="1427" y="159"/>
                  </a:lnTo>
                  <a:lnTo>
                    <a:pt x="1427" y="40"/>
                  </a:lnTo>
                  <a:lnTo>
                    <a:pt x="1487" y="40"/>
                  </a:lnTo>
                  <a:lnTo>
                    <a:pt x="1487" y="159"/>
                  </a:lnTo>
                  <a:lnTo>
                    <a:pt x="1527" y="159"/>
                  </a:lnTo>
                  <a:lnTo>
                    <a:pt x="1527" y="40"/>
                  </a:lnTo>
                  <a:lnTo>
                    <a:pt x="1587" y="40"/>
                  </a:lnTo>
                  <a:lnTo>
                    <a:pt x="1587" y="159"/>
                  </a:lnTo>
                  <a:lnTo>
                    <a:pt x="1627" y="159"/>
                  </a:lnTo>
                  <a:lnTo>
                    <a:pt x="1627" y="40"/>
                  </a:lnTo>
                  <a:lnTo>
                    <a:pt x="1684" y="40"/>
                  </a:lnTo>
                  <a:lnTo>
                    <a:pt x="1684" y="298"/>
                  </a:lnTo>
                  <a:lnTo>
                    <a:pt x="1724" y="298"/>
                  </a:lnTo>
                  <a:lnTo>
                    <a:pt x="1724" y="40"/>
                  </a:lnTo>
                  <a:lnTo>
                    <a:pt x="1784" y="40"/>
                  </a:lnTo>
                  <a:lnTo>
                    <a:pt x="1784" y="159"/>
                  </a:lnTo>
                  <a:lnTo>
                    <a:pt x="1824" y="159"/>
                  </a:lnTo>
                  <a:lnTo>
                    <a:pt x="1824" y="40"/>
                  </a:lnTo>
                  <a:lnTo>
                    <a:pt x="1884" y="40"/>
                  </a:lnTo>
                  <a:lnTo>
                    <a:pt x="1884" y="159"/>
                  </a:lnTo>
                  <a:lnTo>
                    <a:pt x="1924" y="159"/>
                  </a:lnTo>
                  <a:lnTo>
                    <a:pt x="1924" y="40"/>
                  </a:lnTo>
                  <a:lnTo>
                    <a:pt x="1984" y="40"/>
                  </a:lnTo>
                  <a:lnTo>
                    <a:pt x="1984" y="159"/>
                  </a:lnTo>
                  <a:lnTo>
                    <a:pt x="2024" y="159"/>
                  </a:lnTo>
                  <a:lnTo>
                    <a:pt x="2024" y="40"/>
                  </a:lnTo>
                  <a:lnTo>
                    <a:pt x="2084" y="40"/>
                  </a:lnTo>
                  <a:lnTo>
                    <a:pt x="2084" y="159"/>
                  </a:lnTo>
                  <a:lnTo>
                    <a:pt x="2124" y="159"/>
                  </a:lnTo>
                  <a:lnTo>
                    <a:pt x="2124" y="40"/>
                  </a:lnTo>
                  <a:lnTo>
                    <a:pt x="2170" y="40"/>
                  </a:lnTo>
                  <a:lnTo>
                    <a:pt x="2170" y="298"/>
                  </a:lnTo>
                  <a:lnTo>
                    <a:pt x="2210" y="298"/>
                  </a:lnTo>
                  <a:lnTo>
                    <a:pt x="2210" y="40"/>
                  </a:lnTo>
                  <a:lnTo>
                    <a:pt x="2347" y="40"/>
                  </a:lnTo>
                  <a:lnTo>
                    <a:pt x="2347" y="458"/>
                  </a:lnTo>
                  <a:close/>
                  <a:moveTo>
                    <a:pt x="0" y="498"/>
                  </a:moveTo>
                  <a:lnTo>
                    <a:pt x="0" y="498"/>
                  </a:lnTo>
                  <a:lnTo>
                    <a:pt x="2387" y="498"/>
                  </a:lnTo>
                  <a:lnTo>
                    <a:pt x="2387" y="0"/>
                  </a:lnTo>
                  <a:lnTo>
                    <a:pt x="0" y="0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20"/>
            <p:cNvSpPr/>
            <p:nvPr/>
          </p:nvSpPr>
          <p:spPr bwMode="auto">
            <a:xfrm rot="20253209">
              <a:off x="9453758" y="2862991"/>
              <a:ext cx="271863" cy="880837"/>
            </a:xfrm>
            <a:custGeom>
              <a:avLst/>
              <a:gdLst>
                <a:gd name="T0" fmla="*/ 772 w 831"/>
                <a:gd name="T1" fmla="*/ 279 h 2682"/>
                <a:gd name="T2" fmla="*/ 772 w 831"/>
                <a:gd name="T3" fmla="*/ 279 h 2682"/>
                <a:gd name="T4" fmla="*/ 772 w 831"/>
                <a:gd name="T5" fmla="*/ 0 h 2682"/>
                <a:gd name="T6" fmla="*/ 622 w 831"/>
                <a:gd name="T7" fmla="*/ 0 h 2682"/>
                <a:gd name="T8" fmla="*/ 622 w 831"/>
                <a:gd name="T9" fmla="*/ 279 h 2682"/>
                <a:gd name="T10" fmla="*/ 557 w 831"/>
                <a:gd name="T11" fmla="*/ 279 h 2682"/>
                <a:gd name="T12" fmla="*/ 557 w 831"/>
                <a:gd name="T13" fmla="*/ 900 h 2682"/>
                <a:gd name="T14" fmla="*/ 606 w 831"/>
                <a:gd name="T15" fmla="*/ 900 h 2682"/>
                <a:gd name="T16" fmla="*/ 102 w 831"/>
                <a:gd name="T17" fmla="*/ 2121 h 2682"/>
                <a:gd name="T18" fmla="*/ 130 w 831"/>
                <a:gd name="T19" fmla="*/ 2133 h 2682"/>
                <a:gd name="T20" fmla="*/ 40 w 831"/>
                <a:gd name="T21" fmla="*/ 2350 h 2682"/>
                <a:gd name="T22" fmla="*/ 62 w 831"/>
                <a:gd name="T23" fmla="*/ 2359 h 2682"/>
                <a:gd name="T24" fmla="*/ 0 w 831"/>
                <a:gd name="T25" fmla="*/ 2510 h 2682"/>
                <a:gd name="T26" fmla="*/ 24 w 831"/>
                <a:gd name="T27" fmla="*/ 2519 h 2682"/>
                <a:gd name="T28" fmla="*/ 86 w 831"/>
                <a:gd name="T29" fmla="*/ 2369 h 2682"/>
                <a:gd name="T30" fmla="*/ 108 w 831"/>
                <a:gd name="T31" fmla="*/ 2378 h 2682"/>
                <a:gd name="T32" fmla="*/ 198 w 831"/>
                <a:gd name="T33" fmla="*/ 2161 h 2682"/>
                <a:gd name="T34" fmla="*/ 226 w 831"/>
                <a:gd name="T35" fmla="*/ 2172 h 2682"/>
                <a:gd name="T36" fmla="*/ 630 w 831"/>
                <a:gd name="T37" fmla="*/ 1191 h 2682"/>
                <a:gd name="T38" fmla="*/ 630 w 831"/>
                <a:gd name="T39" fmla="*/ 2284 h 2682"/>
                <a:gd name="T40" fmla="*/ 660 w 831"/>
                <a:gd name="T41" fmla="*/ 2284 h 2682"/>
                <a:gd name="T42" fmla="*/ 660 w 831"/>
                <a:gd name="T43" fmla="*/ 2519 h 2682"/>
                <a:gd name="T44" fmla="*/ 684 w 831"/>
                <a:gd name="T45" fmla="*/ 2519 h 2682"/>
                <a:gd name="T46" fmla="*/ 684 w 831"/>
                <a:gd name="T47" fmla="*/ 2682 h 2682"/>
                <a:gd name="T48" fmla="*/ 710 w 831"/>
                <a:gd name="T49" fmla="*/ 2682 h 2682"/>
                <a:gd name="T50" fmla="*/ 710 w 831"/>
                <a:gd name="T51" fmla="*/ 2519 h 2682"/>
                <a:gd name="T52" fmla="*/ 734 w 831"/>
                <a:gd name="T53" fmla="*/ 2519 h 2682"/>
                <a:gd name="T54" fmla="*/ 734 w 831"/>
                <a:gd name="T55" fmla="*/ 2284 h 2682"/>
                <a:gd name="T56" fmla="*/ 764 w 831"/>
                <a:gd name="T57" fmla="*/ 2284 h 2682"/>
                <a:gd name="T58" fmla="*/ 764 w 831"/>
                <a:gd name="T59" fmla="*/ 900 h 2682"/>
                <a:gd name="T60" fmla="*/ 831 w 831"/>
                <a:gd name="T61" fmla="*/ 900 h 2682"/>
                <a:gd name="T62" fmla="*/ 831 w 831"/>
                <a:gd name="T63" fmla="*/ 279 h 2682"/>
                <a:gd name="T64" fmla="*/ 772 w 831"/>
                <a:gd name="T65" fmla="*/ 279 h 2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1" h="2682">
                  <a:moveTo>
                    <a:pt x="772" y="279"/>
                  </a:moveTo>
                  <a:lnTo>
                    <a:pt x="772" y="279"/>
                  </a:lnTo>
                  <a:lnTo>
                    <a:pt x="772" y="0"/>
                  </a:lnTo>
                  <a:lnTo>
                    <a:pt x="622" y="0"/>
                  </a:lnTo>
                  <a:lnTo>
                    <a:pt x="622" y="279"/>
                  </a:lnTo>
                  <a:lnTo>
                    <a:pt x="557" y="279"/>
                  </a:lnTo>
                  <a:lnTo>
                    <a:pt x="557" y="900"/>
                  </a:lnTo>
                  <a:lnTo>
                    <a:pt x="606" y="900"/>
                  </a:lnTo>
                  <a:lnTo>
                    <a:pt x="102" y="2121"/>
                  </a:lnTo>
                  <a:lnTo>
                    <a:pt x="130" y="2133"/>
                  </a:lnTo>
                  <a:lnTo>
                    <a:pt x="40" y="2350"/>
                  </a:lnTo>
                  <a:lnTo>
                    <a:pt x="62" y="2359"/>
                  </a:lnTo>
                  <a:lnTo>
                    <a:pt x="0" y="2510"/>
                  </a:lnTo>
                  <a:lnTo>
                    <a:pt x="24" y="2519"/>
                  </a:lnTo>
                  <a:lnTo>
                    <a:pt x="86" y="2369"/>
                  </a:lnTo>
                  <a:lnTo>
                    <a:pt x="108" y="2378"/>
                  </a:lnTo>
                  <a:lnTo>
                    <a:pt x="198" y="2161"/>
                  </a:lnTo>
                  <a:lnTo>
                    <a:pt x="226" y="2172"/>
                  </a:lnTo>
                  <a:lnTo>
                    <a:pt x="630" y="1191"/>
                  </a:lnTo>
                  <a:lnTo>
                    <a:pt x="630" y="2284"/>
                  </a:lnTo>
                  <a:lnTo>
                    <a:pt x="660" y="2284"/>
                  </a:lnTo>
                  <a:lnTo>
                    <a:pt x="660" y="2519"/>
                  </a:lnTo>
                  <a:lnTo>
                    <a:pt x="684" y="2519"/>
                  </a:lnTo>
                  <a:lnTo>
                    <a:pt x="684" y="2682"/>
                  </a:lnTo>
                  <a:lnTo>
                    <a:pt x="710" y="2682"/>
                  </a:lnTo>
                  <a:lnTo>
                    <a:pt x="710" y="2519"/>
                  </a:lnTo>
                  <a:lnTo>
                    <a:pt x="734" y="2519"/>
                  </a:lnTo>
                  <a:lnTo>
                    <a:pt x="734" y="2284"/>
                  </a:lnTo>
                  <a:lnTo>
                    <a:pt x="764" y="2284"/>
                  </a:lnTo>
                  <a:lnTo>
                    <a:pt x="764" y="900"/>
                  </a:lnTo>
                  <a:lnTo>
                    <a:pt x="831" y="900"/>
                  </a:lnTo>
                  <a:lnTo>
                    <a:pt x="831" y="279"/>
                  </a:lnTo>
                  <a:lnTo>
                    <a:pt x="772" y="2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77" name="组合 45"/>
            <p:cNvGrpSpPr/>
            <p:nvPr userDrawn="1"/>
          </p:nvGrpSpPr>
          <p:grpSpPr>
            <a:xfrm rot="2116298">
              <a:off x="10526081" y="3505999"/>
              <a:ext cx="722933" cy="629672"/>
              <a:chOff x="501650" y="3292475"/>
              <a:chExt cx="1735138" cy="1511300"/>
            </a:xfrm>
            <a:grpFill/>
          </p:grpSpPr>
          <p:sp>
            <p:nvSpPr>
              <p:cNvPr id="194" name="Freeform 5"/>
              <p:cNvSpPr/>
              <p:nvPr/>
            </p:nvSpPr>
            <p:spPr bwMode="auto">
              <a:xfrm>
                <a:off x="501650" y="3292475"/>
                <a:ext cx="1735138" cy="893762"/>
              </a:xfrm>
              <a:custGeom>
                <a:avLst/>
                <a:gdLst>
                  <a:gd name="T0" fmla="*/ 0 w 943"/>
                  <a:gd name="T1" fmla="*/ 242 h 484"/>
                  <a:gd name="T2" fmla="*/ 0 w 943"/>
                  <a:gd name="T3" fmla="*/ 242 h 484"/>
                  <a:gd name="T4" fmla="*/ 471 w 943"/>
                  <a:gd name="T5" fmla="*/ 484 h 484"/>
                  <a:gd name="T6" fmla="*/ 943 w 943"/>
                  <a:gd name="T7" fmla="*/ 242 h 484"/>
                  <a:gd name="T8" fmla="*/ 471 w 943"/>
                  <a:gd name="T9" fmla="*/ 0 h 484"/>
                  <a:gd name="T10" fmla="*/ 0 w 943"/>
                  <a:gd name="T11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3" h="484">
                    <a:moveTo>
                      <a:pt x="0" y="242"/>
                    </a:moveTo>
                    <a:lnTo>
                      <a:pt x="0" y="242"/>
                    </a:lnTo>
                    <a:lnTo>
                      <a:pt x="471" y="484"/>
                    </a:lnTo>
                    <a:lnTo>
                      <a:pt x="943" y="242"/>
                    </a:lnTo>
                    <a:lnTo>
                      <a:pt x="471" y="0"/>
                    </a:lnTo>
                    <a:lnTo>
                      <a:pt x="0" y="24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6"/>
              <p:cNvSpPr/>
              <p:nvPr/>
            </p:nvSpPr>
            <p:spPr bwMode="auto">
              <a:xfrm>
                <a:off x="728663" y="3959225"/>
                <a:ext cx="1285875" cy="758825"/>
              </a:xfrm>
              <a:custGeom>
                <a:avLst/>
                <a:gdLst>
                  <a:gd name="T0" fmla="*/ 349 w 699"/>
                  <a:gd name="T1" fmla="*/ 179 h 412"/>
                  <a:gd name="T2" fmla="*/ 349 w 699"/>
                  <a:gd name="T3" fmla="*/ 179 h 412"/>
                  <a:gd name="T4" fmla="*/ 0 w 699"/>
                  <a:gd name="T5" fmla="*/ 0 h 412"/>
                  <a:gd name="T6" fmla="*/ 0 w 699"/>
                  <a:gd name="T7" fmla="*/ 233 h 412"/>
                  <a:gd name="T8" fmla="*/ 349 w 699"/>
                  <a:gd name="T9" fmla="*/ 412 h 412"/>
                  <a:gd name="T10" fmla="*/ 699 w 699"/>
                  <a:gd name="T11" fmla="*/ 233 h 412"/>
                  <a:gd name="T12" fmla="*/ 699 w 699"/>
                  <a:gd name="T13" fmla="*/ 0 h 412"/>
                  <a:gd name="T14" fmla="*/ 349 w 699"/>
                  <a:gd name="T15" fmla="*/ 179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9" h="412">
                    <a:moveTo>
                      <a:pt x="349" y="179"/>
                    </a:moveTo>
                    <a:lnTo>
                      <a:pt x="349" y="179"/>
                    </a:lnTo>
                    <a:lnTo>
                      <a:pt x="0" y="0"/>
                    </a:lnTo>
                    <a:lnTo>
                      <a:pt x="0" y="233"/>
                    </a:lnTo>
                    <a:lnTo>
                      <a:pt x="349" y="412"/>
                    </a:lnTo>
                    <a:lnTo>
                      <a:pt x="699" y="233"/>
                    </a:lnTo>
                    <a:lnTo>
                      <a:pt x="699" y="0"/>
                    </a:lnTo>
                    <a:lnTo>
                      <a:pt x="349" y="1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7"/>
              <p:cNvSpPr/>
              <p:nvPr/>
            </p:nvSpPr>
            <p:spPr bwMode="auto">
              <a:xfrm>
                <a:off x="514350" y="4095750"/>
                <a:ext cx="68263" cy="708025"/>
              </a:xfrm>
              <a:custGeom>
                <a:avLst/>
                <a:gdLst>
                  <a:gd name="T0" fmla="*/ 0 w 37"/>
                  <a:gd name="T1" fmla="*/ 384 h 384"/>
                  <a:gd name="T2" fmla="*/ 0 w 37"/>
                  <a:gd name="T3" fmla="*/ 384 h 384"/>
                  <a:gd name="T4" fmla="*/ 37 w 37"/>
                  <a:gd name="T5" fmla="*/ 384 h 384"/>
                  <a:gd name="T6" fmla="*/ 37 w 37"/>
                  <a:gd name="T7" fmla="*/ 0 h 384"/>
                  <a:gd name="T8" fmla="*/ 0 w 37"/>
                  <a:gd name="T9" fmla="*/ 0 h 384"/>
                  <a:gd name="T10" fmla="*/ 0 w 37"/>
                  <a:gd name="T11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4">
                    <a:moveTo>
                      <a:pt x="0" y="384"/>
                    </a:moveTo>
                    <a:lnTo>
                      <a:pt x="0" y="384"/>
                    </a:lnTo>
                    <a:lnTo>
                      <a:pt x="37" y="384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38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"/>
              <p:cNvSpPr/>
              <p:nvPr/>
            </p:nvSpPr>
            <p:spPr bwMode="auto">
              <a:xfrm>
                <a:off x="511175" y="3986212"/>
                <a:ext cx="74613" cy="76200"/>
              </a:xfrm>
              <a:custGeom>
                <a:avLst/>
                <a:gdLst>
                  <a:gd name="T0" fmla="*/ 41 w 41"/>
                  <a:gd name="T1" fmla="*/ 21 h 41"/>
                  <a:gd name="T2" fmla="*/ 41 w 41"/>
                  <a:gd name="T3" fmla="*/ 21 h 41"/>
                  <a:gd name="T4" fmla="*/ 20 w 41"/>
                  <a:gd name="T5" fmla="*/ 41 h 41"/>
                  <a:gd name="T6" fmla="*/ 0 w 41"/>
                  <a:gd name="T7" fmla="*/ 21 h 41"/>
                  <a:gd name="T8" fmla="*/ 20 w 41"/>
                  <a:gd name="T9" fmla="*/ 0 h 41"/>
                  <a:gd name="T10" fmla="*/ 41 w 41"/>
                  <a:gd name="T1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lnTo>
                      <a:pt x="41" y="21"/>
                    </a:lnTo>
                    <a:cubicBezTo>
                      <a:pt x="41" y="32"/>
                      <a:pt x="32" y="41"/>
                      <a:pt x="20" y="41"/>
                    </a:cubicBezTo>
                    <a:cubicBezTo>
                      <a:pt x="9" y="41"/>
                      <a:pt x="0" y="32"/>
                      <a:pt x="0" y="21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1" y="9"/>
                      <a:pt x="41" y="2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9"/>
              <p:cNvSpPr/>
              <p:nvPr/>
            </p:nvSpPr>
            <p:spPr bwMode="auto">
              <a:xfrm>
                <a:off x="541338" y="3738562"/>
                <a:ext cx="14288" cy="401637"/>
              </a:xfrm>
              <a:custGeom>
                <a:avLst/>
                <a:gdLst>
                  <a:gd name="T0" fmla="*/ 7 w 7"/>
                  <a:gd name="T1" fmla="*/ 217 h 217"/>
                  <a:gd name="T2" fmla="*/ 7 w 7"/>
                  <a:gd name="T3" fmla="*/ 217 h 217"/>
                  <a:gd name="T4" fmla="*/ 0 w 7"/>
                  <a:gd name="T5" fmla="*/ 217 h 217"/>
                  <a:gd name="T6" fmla="*/ 0 w 7"/>
                  <a:gd name="T7" fmla="*/ 0 h 217"/>
                  <a:gd name="T8" fmla="*/ 7 w 7"/>
                  <a:gd name="T9" fmla="*/ 0 h 217"/>
                  <a:gd name="T10" fmla="*/ 7 w 7"/>
                  <a:gd name="T11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17">
                    <a:moveTo>
                      <a:pt x="7" y="217"/>
                    </a:moveTo>
                    <a:lnTo>
                      <a:pt x="7" y="217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78" name="组合 46"/>
            <p:cNvGrpSpPr/>
            <p:nvPr userDrawn="1"/>
          </p:nvGrpSpPr>
          <p:grpSpPr>
            <a:xfrm rot="19680185">
              <a:off x="7879804" y="2119955"/>
              <a:ext cx="920458" cy="709092"/>
              <a:chOff x="2486025" y="3619500"/>
              <a:chExt cx="1500188" cy="1155700"/>
            </a:xfrm>
            <a:grpFill/>
          </p:grpSpPr>
          <p:sp>
            <p:nvSpPr>
              <p:cNvPr id="192" name="Freeform 26"/>
              <p:cNvSpPr>
                <a:spLocks noEditPoints="1"/>
              </p:cNvSpPr>
              <p:nvPr/>
            </p:nvSpPr>
            <p:spPr bwMode="auto">
              <a:xfrm>
                <a:off x="2486025" y="3619500"/>
                <a:ext cx="1500188" cy="1155700"/>
              </a:xfrm>
              <a:custGeom>
                <a:avLst/>
                <a:gdLst>
                  <a:gd name="T0" fmla="*/ 408 w 815"/>
                  <a:gd name="T1" fmla="*/ 553 h 627"/>
                  <a:gd name="T2" fmla="*/ 408 w 815"/>
                  <a:gd name="T3" fmla="*/ 553 h 627"/>
                  <a:gd name="T4" fmla="*/ 207 w 815"/>
                  <a:gd name="T5" fmla="*/ 353 h 627"/>
                  <a:gd name="T6" fmla="*/ 408 w 815"/>
                  <a:gd name="T7" fmla="*/ 152 h 627"/>
                  <a:gd name="T8" fmla="*/ 608 w 815"/>
                  <a:gd name="T9" fmla="*/ 353 h 627"/>
                  <a:gd name="T10" fmla="*/ 408 w 815"/>
                  <a:gd name="T11" fmla="*/ 553 h 627"/>
                  <a:gd name="T12" fmla="*/ 156 w 815"/>
                  <a:gd name="T13" fmla="*/ 176 h 627"/>
                  <a:gd name="T14" fmla="*/ 156 w 815"/>
                  <a:gd name="T15" fmla="*/ 176 h 627"/>
                  <a:gd name="T16" fmla="*/ 54 w 815"/>
                  <a:gd name="T17" fmla="*/ 176 h 627"/>
                  <a:gd name="T18" fmla="*/ 54 w 815"/>
                  <a:gd name="T19" fmla="*/ 118 h 627"/>
                  <a:gd name="T20" fmla="*/ 156 w 815"/>
                  <a:gd name="T21" fmla="*/ 118 h 627"/>
                  <a:gd name="T22" fmla="*/ 156 w 815"/>
                  <a:gd name="T23" fmla="*/ 176 h 627"/>
                  <a:gd name="T24" fmla="*/ 601 w 815"/>
                  <a:gd name="T25" fmla="*/ 79 h 627"/>
                  <a:gd name="T26" fmla="*/ 601 w 815"/>
                  <a:gd name="T27" fmla="*/ 79 h 627"/>
                  <a:gd name="T28" fmla="*/ 530 w 815"/>
                  <a:gd name="T29" fmla="*/ 0 h 627"/>
                  <a:gd name="T30" fmla="*/ 285 w 815"/>
                  <a:gd name="T31" fmla="*/ 0 h 627"/>
                  <a:gd name="T32" fmla="*/ 214 w 815"/>
                  <a:gd name="T33" fmla="*/ 79 h 627"/>
                  <a:gd name="T34" fmla="*/ 0 w 815"/>
                  <a:gd name="T35" fmla="*/ 79 h 627"/>
                  <a:gd name="T36" fmla="*/ 0 w 815"/>
                  <a:gd name="T37" fmla="*/ 627 h 627"/>
                  <a:gd name="T38" fmla="*/ 815 w 815"/>
                  <a:gd name="T39" fmla="*/ 627 h 627"/>
                  <a:gd name="T40" fmla="*/ 815 w 815"/>
                  <a:gd name="T41" fmla="*/ 79 h 627"/>
                  <a:gd name="T42" fmla="*/ 601 w 815"/>
                  <a:gd name="T43" fmla="*/ 79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5" h="627">
                    <a:moveTo>
                      <a:pt x="408" y="553"/>
                    </a:moveTo>
                    <a:lnTo>
                      <a:pt x="408" y="553"/>
                    </a:lnTo>
                    <a:cubicBezTo>
                      <a:pt x="297" y="553"/>
                      <a:pt x="207" y="463"/>
                      <a:pt x="207" y="353"/>
                    </a:cubicBezTo>
                    <a:cubicBezTo>
                      <a:pt x="207" y="242"/>
                      <a:pt x="297" y="152"/>
                      <a:pt x="408" y="152"/>
                    </a:cubicBezTo>
                    <a:cubicBezTo>
                      <a:pt x="518" y="152"/>
                      <a:pt x="608" y="242"/>
                      <a:pt x="608" y="353"/>
                    </a:cubicBezTo>
                    <a:cubicBezTo>
                      <a:pt x="608" y="463"/>
                      <a:pt x="518" y="553"/>
                      <a:pt x="408" y="553"/>
                    </a:cubicBezTo>
                    <a:close/>
                    <a:moveTo>
                      <a:pt x="156" y="176"/>
                    </a:moveTo>
                    <a:lnTo>
                      <a:pt x="156" y="176"/>
                    </a:lnTo>
                    <a:lnTo>
                      <a:pt x="54" y="176"/>
                    </a:lnTo>
                    <a:lnTo>
                      <a:pt x="54" y="118"/>
                    </a:lnTo>
                    <a:lnTo>
                      <a:pt x="156" y="118"/>
                    </a:lnTo>
                    <a:lnTo>
                      <a:pt x="156" y="176"/>
                    </a:lnTo>
                    <a:close/>
                    <a:moveTo>
                      <a:pt x="601" y="79"/>
                    </a:moveTo>
                    <a:lnTo>
                      <a:pt x="601" y="79"/>
                    </a:lnTo>
                    <a:lnTo>
                      <a:pt x="530" y="0"/>
                    </a:lnTo>
                    <a:lnTo>
                      <a:pt x="285" y="0"/>
                    </a:lnTo>
                    <a:lnTo>
                      <a:pt x="214" y="79"/>
                    </a:lnTo>
                    <a:lnTo>
                      <a:pt x="0" y="79"/>
                    </a:lnTo>
                    <a:lnTo>
                      <a:pt x="0" y="627"/>
                    </a:lnTo>
                    <a:lnTo>
                      <a:pt x="815" y="627"/>
                    </a:lnTo>
                    <a:lnTo>
                      <a:pt x="815" y="79"/>
                    </a:lnTo>
                    <a:lnTo>
                      <a:pt x="601" y="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27"/>
              <p:cNvSpPr/>
              <p:nvPr/>
            </p:nvSpPr>
            <p:spPr bwMode="auto">
              <a:xfrm>
                <a:off x="2955925" y="3987800"/>
                <a:ext cx="560388" cy="565150"/>
              </a:xfrm>
              <a:custGeom>
                <a:avLst/>
                <a:gdLst>
                  <a:gd name="T0" fmla="*/ 153 w 305"/>
                  <a:gd name="T1" fmla="*/ 0 h 306"/>
                  <a:gd name="T2" fmla="*/ 153 w 305"/>
                  <a:gd name="T3" fmla="*/ 0 h 306"/>
                  <a:gd name="T4" fmla="*/ 0 w 305"/>
                  <a:gd name="T5" fmla="*/ 153 h 306"/>
                  <a:gd name="T6" fmla="*/ 153 w 305"/>
                  <a:gd name="T7" fmla="*/ 306 h 306"/>
                  <a:gd name="T8" fmla="*/ 305 w 305"/>
                  <a:gd name="T9" fmla="*/ 153 h 306"/>
                  <a:gd name="T10" fmla="*/ 153 w 305"/>
                  <a:gd name="T1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306">
                    <a:moveTo>
                      <a:pt x="153" y="0"/>
                    </a:moveTo>
                    <a:lnTo>
                      <a:pt x="153" y="0"/>
                    </a:lnTo>
                    <a:cubicBezTo>
                      <a:pt x="68" y="0"/>
                      <a:pt x="0" y="68"/>
                      <a:pt x="0" y="153"/>
                    </a:cubicBezTo>
                    <a:cubicBezTo>
                      <a:pt x="0" y="237"/>
                      <a:pt x="68" y="306"/>
                      <a:pt x="153" y="306"/>
                    </a:cubicBezTo>
                    <a:cubicBezTo>
                      <a:pt x="237" y="306"/>
                      <a:pt x="305" y="237"/>
                      <a:pt x="305" y="153"/>
                    </a:cubicBezTo>
                    <a:cubicBezTo>
                      <a:pt x="305" y="68"/>
                      <a:pt x="237" y="0"/>
                      <a:pt x="15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9" name="Freeform 29"/>
            <p:cNvSpPr>
              <a:spLocks noEditPoints="1"/>
            </p:cNvSpPr>
            <p:nvPr userDrawn="1"/>
          </p:nvSpPr>
          <p:spPr bwMode="auto">
            <a:xfrm>
              <a:off x="10055814" y="1128906"/>
              <a:ext cx="905329" cy="907255"/>
            </a:xfrm>
            <a:custGeom>
              <a:avLst/>
              <a:gdLst>
                <a:gd name="T0" fmla="*/ 578 w 811"/>
                <a:gd name="T1" fmla="*/ 436 h 811"/>
                <a:gd name="T2" fmla="*/ 578 w 811"/>
                <a:gd name="T3" fmla="*/ 436 h 811"/>
                <a:gd name="T4" fmla="*/ 531 w 811"/>
                <a:gd name="T5" fmla="*/ 269 h 811"/>
                <a:gd name="T6" fmla="*/ 698 w 811"/>
                <a:gd name="T7" fmla="*/ 222 h 811"/>
                <a:gd name="T8" fmla="*/ 745 w 811"/>
                <a:gd name="T9" fmla="*/ 389 h 811"/>
                <a:gd name="T10" fmla="*/ 578 w 811"/>
                <a:gd name="T11" fmla="*/ 436 h 811"/>
                <a:gd name="T12" fmla="*/ 656 w 811"/>
                <a:gd name="T13" fmla="*/ 663 h 811"/>
                <a:gd name="T14" fmla="*/ 656 w 811"/>
                <a:gd name="T15" fmla="*/ 663 h 811"/>
                <a:gd name="T16" fmla="*/ 489 w 811"/>
                <a:gd name="T17" fmla="*/ 710 h 811"/>
                <a:gd name="T18" fmla="*/ 441 w 811"/>
                <a:gd name="T19" fmla="*/ 543 h 811"/>
                <a:gd name="T20" fmla="*/ 609 w 811"/>
                <a:gd name="T21" fmla="*/ 495 h 811"/>
                <a:gd name="T22" fmla="*/ 656 w 811"/>
                <a:gd name="T23" fmla="*/ 663 h 811"/>
                <a:gd name="T24" fmla="*/ 366 w 811"/>
                <a:gd name="T25" fmla="*/ 405 h 811"/>
                <a:gd name="T26" fmla="*/ 366 w 811"/>
                <a:gd name="T27" fmla="*/ 405 h 811"/>
                <a:gd name="T28" fmla="*/ 405 w 811"/>
                <a:gd name="T29" fmla="*/ 366 h 811"/>
                <a:gd name="T30" fmla="*/ 444 w 811"/>
                <a:gd name="T31" fmla="*/ 405 h 811"/>
                <a:gd name="T32" fmla="*/ 405 w 811"/>
                <a:gd name="T33" fmla="*/ 444 h 811"/>
                <a:gd name="T34" fmla="*/ 366 w 811"/>
                <a:gd name="T35" fmla="*/ 405 h 811"/>
                <a:gd name="T36" fmla="*/ 369 w 811"/>
                <a:gd name="T37" fmla="*/ 663 h 811"/>
                <a:gd name="T38" fmla="*/ 369 w 811"/>
                <a:gd name="T39" fmla="*/ 663 h 811"/>
                <a:gd name="T40" fmla="*/ 201 w 811"/>
                <a:gd name="T41" fmla="*/ 710 h 811"/>
                <a:gd name="T42" fmla="*/ 154 w 811"/>
                <a:gd name="T43" fmla="*/ 543 h 811"/>
                <a:gd name="T44" fmla="*/ 321 w 811"/>
                <a:gd name="T45" fmla="*/ 495 h 811"/>
                <a:gd name="T46" fmla="*/ 369 w 811"/>
                <a:gd name="T47" fmla="*/ 663 h 811"/>
                <a:gd name="T48" fmla="*/ 112 w 811"/>
                <a:gd name="T49" fmla="*/ 436 h 811"/>
                <a:gd name="T50" fmla="*/ 112 w 811"/>
                <a:gd name="T51" fmla="*/ 436 h 811"/>
                <a:gd name="T52" fmla="*/ 65 w 811"/>
                <a:gd name="T53" fmla="*/ 269 h 811"/>
                <a:gd name="T54" fmla="*/ 232 w 811"/>
                <a:gd name="T55" fmla="*/ 222 h 811"/>
                <a:gd name="T56" fmla="*/ 280 w 811"/>
                <a:gd name="T57" fmla="*/ 389 h 811"/>
                <a:gd name="T58" fmla="*/ 112 w 811"/>
                <a:gd name="T59" fmla="*/ 436 h 811"/>
                <a:gd name="T60" fmla="*/ 298 w 811"/>
                <a:gd name="T61" fmla="*/ 100 h 811"/>
                <a:gd name="T62" fmla="*/ 298 w 811"/>
                <a:gd name="T63" fmla="*/ 100 h 811"/>
                <a:gd name="T64" fmla="*/ 465 w 811"/>
                <a:gd name="T65" fmla="*/ 52 h 811"/>
                <a:gd name="T66" fmla="*/ 513 w 811"/>
                <a:gd name="T67" fmla="*/ 220 h 811"/>
                <a:gd name="T68" fmla="*/ 345 w 811"/>
                <a:gd name="T69" fmla="*/ 267 h 811"/>
                <a:gd name="T70" fmla="*/ 298 w 811"/>
                <a:gd name="T71" fmla="*/ 100 h 811"/>
                <a:gd name="T72" fmla="*/ 405 w 811"/>
                <a:gd name="T73" fmla="*/ 0 h 811"/>
                <a:gd name="T74" fmla="*/ 405 w 811"/>
                <a:gd name="T75" fmla="*/ 0 h 811"/>
                <a:gd name="T76" fmla="*/ 0 w 811"/>
                <a:gd name="T77" fmla="*/ 405 h 811"/>
                <a:gd name="T78" fmla="*/ 405 w 811"/>
                <a:gd name="T79" fmla="*/ 811 h 811"/>
                <a:gd name="T80" fmla="*/ 811 w 811"/>
                <a:gd name="T81" fmla="*/ 405 h 811"/>
                <a:gd name="T82" fmla="*/ 405 w 811"/>
                <a:gd name="T83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1" h="811">
                  <a:moveTo>
                    <a:pt x="578" y="436"/>
                  </a:moveTo>
                  <a:lnTo>
                    <a:pt x="578" y="436"/>
                  </a:lnTo>
                  <a:cubicBezTo>
                    <a:pt x="519" y="403"/>
                    <a:pt x="497" y="329"/>
                    <a:pt x="531" y="269"/>
                  </a:cubicBezTo>
                  <a:cubicBezTo>
                    <a:pt x="564" y="210"/>
                    <a:pt x="638" y="188"/>
                    <a:pt x="698" y="222"/>
                  </a:cubicBezTo>
                  <a:cubicBezTo>
                    <a:pt x="757" y="255"/>
                    <a:pt x="778" y="329"/>
                    <a:pt x="745" y="389"/>
                  </a:cubicBezTo>
                  <a:cubicBezTo>
                    <a:pt x="712" y="448"/>
                    <a:pt x="637" y="469"/>
                    <a:pt x="578" y="436"/>
                  </a:cubicBezTo>
                  <a:close/>
                  <a:moveTo>
                    <a:pt x="656" y="663"/>
                  </a:moveTo>
                  <a:lnTo>
                    <a:pt x="656" y="663"/>
                  </a:lnTo>
                  <a:cubicBezTo>
                    <a:pt x="623" y="722"/>
                    <a:pt x="548" y="743"/>
                    <a:pt x="489" y="710"/>
                  </a:cubicBezTo>
                  <a:cubicBezTo>
                    <a:pt x="430" y="677"/>
                    <a:pt x="408" y="602"/>
                    <a:pt x="441" y="543"/>
                  </a:cubicBezTo>
                  <a:cubicBezTo>
                    <a:pt x="474" y="484"/>
                    <a:pt x="549" y="462"/>
                    <a:pt x="609" y="495"/>
                  </a:cubicBezTo>
                  <a:cubicBezTo>
                    <a:pt x="668" y="528"/>
                    <a:pt x="689" y="603"/>
                    <a:pt x="656" y="663"/>
                  </a:cubicBezTo>
                  <a:close/>
                  <a:moveTo>
                    <a:pt x="366" y="405"/>
                  </a:moveTo>
                  <a:lnTo>
                    <a:pt x="366" y="405"/>
                  </a:lnTo>
                  <a:cubicBezTo>
                    <a:pt x="366" y="384"/>
                    <a:pt x="384" y="366"/>
                    <a:pt x="405" y="366"/>
                  </a:cubicBezTo>
                  <a:cubicBezTo>
                    <a:pt x="427" y="366"/>
                    <a:pt x="444" y="384"/>
                    <a:pt x="444" y="405"/>
                  </a:cubicBezTo>
                  <a:cubicBezTo>
                    <a:pt x="444" y="427"/>
                    <a:pt x="427" y="444"/>
                    <a:pt x="405" y="444"/>
                  </a:cubicBezTo>
                  <a:cubicBezTo>
                    <a:pt x="384" y="444"/>
                    <a:pt x="366" y="427"/>
                    <a:pt x="366" y="405"/>
                  </a:cubicBezTo>
                  <a:close/>
                  <a:moveTo>
                    <a:pt x="369" y="663"/>
                  </a:moveTo>
                  <a:lnTo>
                    <a:pt x="369" y="663"/>
                  </a:lnTo>
                  <a:cubicBezTo>
                    <a:pt x="336" y="722"/>
                    <a:pt x="261" y="743"/>
                    <a:pt x="201" y="710"/>
                  </a:cubicBezTo>
                  <a:cubicBezTo>
                    <a:pt x="142" y="677"/>
                    <a:pt x="121" y="602"/>
                    <a:pt x="154" y="543"/>
                  </a:cubicBezTo>
                  <a:cubicBezTo>
                    <a:pt x="187" y="484"/>
                    <a:pt x="262" y="462"/>
                    <a:pt x="321" y="495"/>
                  </a:cubicBezTo>
                  <a:cubicBezTo>
                    <a:pt x="381" y="528"/>
                    <a:pt x="402" y="603"/>
                    <a:pt x="369" y="663"/>
                  </a:cubicBezTo>
                  <a:close/>
                  <a:moveTo>
                    <a:pt x="112" y="436"/>
                  </a:moveTo>
                  <a:lnTo>
                    <a:pt x="112" y="436"/>
                  </a:lnTo>
                  <a:cubicBezTo>
                    <a:pt x="53" y="403"/>
                    <a:pt x="32" y="329"/>
                    <a:pt x="65" y="269"/>
                  </a:cubicBezTo>
                  <a:cubicBezTo>
                    <a:pt x="98" y="210"/>
                    <a:pt x="173" y="188"/>
                    <a:pt x="232" y="222"/>
                  </a:cubicBezTo>
                  <a:cubicBezTo>
                    <a:pt x="291" y="255"/>
                    <a:pt x="313" y="329"/>
                    <a:pt x="280" y="389"/>
                  </a:cubicBezTo>
                  <a:cubicBezTo>
                    <a:pt x="247" y="448"/>
                    <a:pt x="172" y="469"/>
                    <a:pt x="112" y="436"/>
                  </a:cubicBezTo>
                  <a:close/>
                  <a:moveTo>
                    <a:pt x="298" y="100"/>
                  </a:moveTo>
                  <a:lnTo>
                    <a:pt x="298" y="100"/>
                  </a:lnTo>
                  <a:cubicBezTo>
                    <a:pt x="331" y="41"/>
                    <a:pt x="406" y="19"/>
                    <a:pt x="465" y="52"/>
                  </a:cubicBezTo>
                  <a:cubicBezTo>
                    <a:pt x="524" y="85"/>
                    <a:pt x="546" y="160"/>
                    <a:pt x="513" y="220"/>
                  </a:cubicBezTo>
                  <a:cubicBezTo>
                    <a:pt x="480" y="279"/>
                    <a:pt x="405" y="300"/>
                    <a:pt x="345" y="267"/>
                  </a:cubicBezTo>
                  <a:cubicBezTo>
                    <a:pt x="286" y="234"/>
                    <a:pt x="265" y="159"/>
                    <a:pt x="298" y="100"/>
                  </a:cubicBezTo>
                  <a:close/>
                  <a:moveTo>
                    <a:pt x="405" y="0"/>
                  </a:moveTo>
                  <a:lnTo>
                    <a:pt x="405" y="0"/>
                  </a:lnTo>
                  <a:cubicBezTo>
                    <a:pt x="181" y="0"/>
                    <a:pt x="0" y="181"/>
                    <a:pt x="0" y="405"/>
                  </a:cubicBezTo>
                  <a:cubicBezTo>
                    <a:pt x="0" y="629"/>
                    <a:pt x="181" y="811"/>
                    <a:pt x="405" y="811"/>
                  </a:cubicBezTo>
                  <a:cubicBezTo>
                    <a:pt x="629" y="811"/>
                    <a:pt x="811" y="629"/>
                    <a:pt x="811" y="405"/>
                  </a:cubicBezTo>
                  <a:cubicBezTo>
                    <a:pt x="811" y="181"/>
                    <a:pt x="629" y="0"/>
                    <a:pt x="40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5"/>
            <p:cNvSpPr>
              <a:spLocks noEditPoints="1"/>
            </p:cNvSpPr>
            <p:nvPr userDrawn="1"/>
          </p:nvSpPr>
          <p:spPr bwMode="auto">
            <a:xfrm rot="1264384">
              <a:off x="11021415" y="4242039"/>
              <a:ext cx="1000393" cy="429321"/>
            </a:xfrm>
            <a:custGeom>
              <a:avLst/>
              <a:gdLst>
                <a:gd name="T0" fmla="*/ 1727 w 3152"/>
                <a:gd name="T1" fmla="*/ 1223 h 1356"/>
                <a:gd name="T2" fmla="*/ 1727 w 3152"/>
                <a:gd name="T3" fmla="*/ 421 h 1356"/>
                <a:gd name="T4" fmla="*/ 1727 w 3152"/>
                <a:gd name="T5" fmla="*/ 1223 h 1356"/>
                <a:gd name="T6" fmla="*/ 534 w 3152"/>
                <a:gd name="T7" fmla="*/ 1223 h 1356"/>
                <a:gd name="T8" fmla="*/ 522 w 3152"/>
                <a:gd name="T9" fmla="*/ 422 h 1356"/>
                <a:gd name="T10" fmla="*/ 550 w 3152"/>
                <a:gd name="T11" fmla="*/ 422 h 1356"/>
                <a:gd name="T12" fmla="*/ 534 w 3152"/>
                <a:gd name="T13" fmla="*/ 1223 h 1356"/>
                <a:gd name="T14" fmla="*/ 2965 w 3152"/>
                <a:gd name="T15" fmla="*/ 30 h 1356"/>
                <a:gd name="T16" fmla="*/ 2960 w 3152"/>
                <a:gd name="T17" fmla="*/ 24 h 1356"/>
                <a:gd name="T18" fmla="*/ 2955 w 3152"/>
                <a:gd name="T19" fmla="*/ 19 h 1356"/>
                <a:gd name="T20" fmla="*/ 2945 w 3152"/>
                <a:gd name="T21" fmla="*/ 11 h 1356"/>
                <a:gd name="T22" fmla="*/ 2934 w 3152"/>
                <a:gd name="T23" fmla="*/ 5 h 1356"/>
                <a:gd name="T24" fmla="*/ 2921 w 3152"/>
                <a:gd name="T25" fmla="*/ 2 h 1356"/>
                <a:gd name="T26" fmla="*/ 2908 w 3152"/>
                <a:gd name="T27" fmla="*/ 1 h 1356"/>
                <a:gd name="T28" fmla="*/ 2896 w 3152"/>
                <a:gd name="T29" fmla="*/ 2 h 1356"/>
                <a:gd name="T30" fmla="*/ 2883 w 3152"/>
                <a:gd name="T31" fmla="*/ 6 h 1356"/>
                <a:gd name="T32" fmla="*/ 2872 w 3152"/>
                <a:gd name="T33" fmla="*/ 12 h 1356"/>
                <a:gd name="T34" fmla="*/ 2867 w 3152"/>
                <a:gd name="T35" fmla="*/ 17 h 1356"/>
                <a:gd name="T36" fmla="*/ 2861 w 3152"/>
                <a:gd name="T37" fmla="*/ 21 h 1356"/>
                <a:gd name="T38" fmla="*/ 1727 w 3152"/>
                <a:gd name="T39" fmla="*/ 288 h 1356"/>
                <a:gd name="T40" fmla="*/ 1064 w 3152"/>
                <a:gd name="T41" fmla="*/ 756 h 1356"/>
                <a:gd name="T42" fmla="*/ 799 w 3152"/>
                <a:gd name="T43" fmla="*/ 173 h 1356"/>
                <a:gd name="T44" fmla="*/ 975 w 3152"/>
                <a:gd name="T45" fmla="*/ 380 h 1356"/>
                <a:gd name="T46" fmla="*/ 1030 w 3152"/>
                <a:gd name="T47" fmla="*/ 275 h 1356"/>
                <a:gd name="T48" fmla="*/ 863 w 3152"/>
                <a:gd name="T49" fmla="*/ 29 h 1356"/>
                <a:gd name="T50" fmla="*/ 854 w 3152"/>
                <a:gd name="T51" fmla="*/ 19 h 1356"/>
                <a:gd name="T52" fmla="*/ 850 w 3152"/>
                <a:gd name="T53" fmla="*/ 16 h 1356"/>
                <a:gd name="T54" fmla="*/ 838 w 3152"/>
                <a:gd name="T55" fmla="*/ 8 h 1356"/>
                <a:gd name="T56" fmla="*/ 825 w 3152"/>
                <a:gd name="T57" fmla="*/ 3 h 1356"/>
                <a:gd name="T58" fmla="*/ 813 w 3152"/>
                <a:gd name="T59" fmla="*/ 1 h 1356"/>
                <a:gd name="T60" fmla="*/ 800 w 3152"/>
                <a:gd name="T61" fmla="*/ 1 h 1356"/>
                <a:gd name="T62" fmla="*/ 787 w 3152"/>
                <a:gd name="T63" fmla="*/ 4 h 1356"/>
                <a:gd name="T64" fmla="*/ 774 w 3152"/>
                <a:gd name="T65" fmla="*/ 10 h 1356"/>
                <a:gd name="T66" fmla="*/ 770 w 3152"/>
                <a:gd name="T67" fmla="*/ 12 h 1356"/>
                <a:gd name="T68" fmla="*/ 760 w 3152"/>
                <a:gd name="T69" fmla="*/ 21 h 1356"/>
                <a:gd name="T70" fmla="*/ 508 w 3152"/>
                <a:gd name="T71" fmla="*/ 289 h 1356"/>
                <a:gd name="T72" fmla="*/ 534 w 3152"/>
                <a:gd name="T73" fmla="*/ 1356 h 1356"/>
                <a:gd name="T74" fmla="*/ 1197 w 3152"/>
                <a:gd name="T75" fmla="*/ 889 h 1356"/>
                <a:gd name="T76" fmla="*/ 2260 w 3152"/>
                <a:gd name="T77" fmla="*/ 856 h 1356"/>
                <a:gd name="T78" fmla="*/ 3021 w 3152"/>
                <a:gd name="T79" fmla="*/ 350 h 1356"/>
                <a:gd name="T80" fmla="*/ 3114 w 3152"/>
                <a:gd name="T81" fmla="*/ 368 h 1356"/>
                <a:gd name="T82" fmla="*/ 2965 w 3152"/>
                <a:gd name="T83" fmla="*/ 3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52" h="1356">
                  <a:moveTo>
                    <a:pt x="1727" y="1223"/>
                  </a:moveTo>
                  <a:lnTo>
                    <a:pt x="1727" y="1223"/>
                  </a:lnTo>
                  <a:cubicBezTo>
                    <a:pt x="1506" y="1223"/>
                    <a:pt x="1326" y="1043"/>
                    <a:pt x="1326" y="822"/>
                  </a:cubicBezTo>
                  <a:cubicBezTo>
                    <a:pt x="1326" y="601"/>
                    <a:pt x="1506" y="421"/>
                    <a:pt x="1727" y="421"/>
                  </a:cubicBezTo>
                  <a:cubicBezTo>
                    <a:pt x="1948" y="421"/>
                    <a:pt x="2128" y="601"/>
                    <a:pt x="2128" y="822"/>
                  </a:cubicBezTo>
                  <a:cubicBezTo>
                    <a:pt x="2128" y="1043"/>
                    <a:pt x="1948" y="1223"/>
                    <a:pt x="1727" y="1223"/>
                  </a:cubicBezTo>
                  <a:close/>
                  <a:moveTo>
                    <a:pt x="534" y="1223"/>
                  </a:moveTo>
                  <a:lnTo>
                    <a:pt x="534" y="1223"/>
                  </a:lnTo>
                  <a:cubicBezTo>
                    <a:pt x="313" y="1223"/>
                    <a:pt x="133" y="1043"/>
                    <a:pt x="133" y="822"/>
                  </a:cubicBezTo>
                  <a:cubicBezTo>
                    <a:pt x="133" y="605"/>
                    <a:pt x="306" y="428"/>
                    <a:pt x="522" y="422"/>
                  </a:cubicBezTo>
                  <a:cubicBezTo>
                    <a:pt x="526" y="423"/>
                    <a:pt x="531" y="423"/>
                    <a:pt x="536" y="423"/>
                  </a:cubicBezTo>
                  <a:cubicBezTo>
                    <a:pt x="540" y="423"/>
                    <a:pt x="545" y="423"/>
                    <a:pt x="550" y="422"/>
                  </a:cubicBezTo>
                  <a:cubicBezTo>
                    <a:pt x="763" y="430"/>
                    <a:pt x="935" y="607"/>
                    <a:pt x="935" y="822"/>
                  </a:cubicBezTo>
                  <a:cubicBezTo>
                    <a:pt x="935" y="1043"/>
                    <a:pt x="755" y="1223"/>
                    <a:pt x="534" y="1223"/>
                  </a:cubicBezTo>
                  <a:close/>
                  <a:moveTo>
                    <a:pt x="2965" y="30"/>
                  </a:moveTo>
                  <a:lnTo>
                    <a:pt x="2965" y="30"/>
                  </a:lnTo>
                  <a:cubicBezTo>
                    <a:pt x="2965" y="30"/>
                    <a:pt x="2965" y="29"/>
                    <a:pt x="2965" y="29"/>
                  </a:cubicBezTo>
                  <a:cubicBezTo>
                    <a:pt x="2963" y="27"/>
                    <a:pt x="2962" y="26"/>
                    <a:pt x="2960" y="24"/>
                  </a:cubicBezTo>
                  <a:cubicBezTo>
                    <a:pt x="2959" y="22"/>
                    <a:pt x="2957" y="20"/>
                    <a:pt x="2956" y="19"/>
                  </a:cubicBezTo>
                  <a:cubicBezTo>
                    <a:pt x="2956" y="19"/>
                    <a:pt x="2955" y="19"/>
                    <a:pt x="2955" y="19"/>
                  </a:cubicBezTo>
                  <a:cubicBezTo>
                    <a:pt x="2954" y="17"/>
                    <a:pt x="2953" y="17"/>
                    <a:pt x="2952" y="16"/>
                  </a:cubicBezTo>
                  <a:cubicBezTo>
                    <a:pt x="2950" y="14"/>
                    <a:pt x="2948" y="12"/>
                    <a:pt x="2945" y="11"/>
                  </a:cubicBezTo>
                  <a:cubicBezTo>
                    <a:pt x="2944" y="10"/>
                    <a:pt x="2942" y="9"/>
                    <a:pt x="2940" y="8"/>
                  </a:cubicBezTo>
                  <a:cubicBezTo>
                    <a:pt x="2938" y="7"/>
                    <a:pt x="2936" y="6"/>
                    <a:pt x="2934" y="5"/>
                  </a:cubicBezTo>
                  <a:cubicBezTo>
                    <a:pt x="2932" y="4"/>
                    <a:pt x="2930" y="4"/>
                    <a:pt x="2928" y="3"/>
                  </a:cubicBezTo>
                  <a:cubicBezTo>
                    <a:pt x="2925" y="3"/>
                    <a:pt x="2923" y="2"/>
                    <a:pt x="2921" y="2"/>
                  </a:cubicBezTo>
                  <a:cubicBezTo>
                    <a:pt x="2919" y="1"/>
                    <a:pt x="2917" y="1"/>
                    <a:pt x="2915" y="1"/>
                  </a:cubicBezTo>
                  <a:cubicBezTo>
                    <a:pt x="2913" y="1"/>
                    <a:pt x="2911" y="0"/>
                    <a:pt x="2908" y="1"/>
                  </a:cubicBezTo>
                  <a:cubicBezTo>
                    <a:pt x="2907" y="1"/>
                    <a:pt x="2905" y="1"/>
                    <a:pt x="2903" y="1"/>
                  </a:cubicBezTo>
                  <a:cubicBezTo>
                    <a:pt x="2900" y="1"/>
                    <a:pt x="2898" y="2"/>
                    <a:pt x="2896" y="2"/>
                  </a:cubicBezTo>
                  <a:cubicBezTo>
                    <a:pt x="2894" y="2"/>
                    <a:pt x="2892" y="3"/>
                    <a:pt x="2890" y="4"/>
                  </a:cubicBezTo>
                  <a:cubicBezTo>
                    <a:pt x="2887" y="5"/>
                    <a:pt x="2885" y="5"/>
                    <a:pt x="2883" y="6"/>
                  </a:cubicBezTo>
                  <a:cubicBezTo>
                    <a:pt x="2881" y="7"/>
                    <a:pt x="2879" y="8"/>
                    <a:pt x="2876" y="10"/>
                  </a:cubicBezTo>
                  <a:cubicBezTo>
                    <a:pt x="2875" y="11"/>
                    <a:pt x="2874" y="11"/>
                    <a:pt x="2872" y="12"/>
                  </a:cubicBezTo>
                  <a:cubicBezTo>
                    <a:pt x="2872" y="12"/>
                    <a:pt x="2872" y="12"/>
                    <a:pt x="2872" y="12"/>
                  </a:cubicBezTo>
                  <a:cubicBezTo>
                    <a:pt x="2870" y="14"/>
                    <a:pt x="2868" y="15"/>
                    <a:pt x="2867" y="17"/>
                  </a:cubicBezTo>
                  <a:cubicBezTo>
                    <a:pt x="2865" y="18"/>
                    <a:pt x="2863" y="20"/>
                    <a:pt x="2861" y="21"/>
                  </a:cubicBezTo>
                  <a:cubicBezTo>
                    <a:pt x="2861" y="21"/>
                    <a:pt x="2861" y="21"/>
                    <a:pt x="2861" y="21"/>
                  </a:cubicBezTo>
                  <a:lnTo>
                    <a:pt x="2242" y="680"/>
                  </a:lnTo>
                  <a:cubicBezTo>
                    <a:pt x="2180" y="454"/>
                    <a:pt x="1973" y="288"/>
                    <a:pt x="1727" y="288"/>
                  </a:cubicBezTo>
                  <a:cubicBezTo>
                    <a:pt x="1455" y="288"/>
                    <a:pt x="1230" y="492"/>
                    <a:pt x="1197" y="756"/>
                  </a:cubicBezTo>
                  <a:lnTo>
                    <a:pt x="1064" y="756"/>
                  </a:lnTo>
                  <a:cubicBezTo>
                    <a:pt x="1037" y="539"/>
                    <a:pt x="880" y="363"/>
                    <a:pt x="674" y="307"/>
                  </a:cubicBezTo>
                  <a:lnTo>
                    <a:pt x="799" y="173"/>
                  </a:lnTo>
                  <a:lnTo>
                    <a:pt x="919" y="350"/>
                  </a:lnTo>
                  <a:cubicBezTo>
                    <a:pt x="932" y="369"/>
                    <a:pt x="953" y="380"/>
                    <a:pt x="975" y="380"/>
                  </a:cubicBezTo>
                  <a:cubicBezTo>
                    <a:pt x="988" y="380"/>
                    <a:pt x="1001" y="376"/>
                    <a:pt x="1012" y="368"/>
                  </a:cubicBezTo>
                  <a:cubicBezTo>
                    <a:pt x="1042" y="347"/>
                    <a:pt x="1050" y="306"/>
                    <a:pt x="1030" y="275"/>
                  </a:cubicBezTo>
                  <a:lnTo>
                    <a:pt x="863" y="30"/>
                  </a:lnTo>
                  <a:cubicBezTo>
                    <a:pt x="863" y="30"/>
                    <a:pt x="863" y="29"/>
                    <a:pt x="863" y="29"/>
                  </a:cubicBezTo>
                  <a:cubicBezTo>
                    <a:pt x="861" y="27"/>
                    <a:pt x="860" y="26"/>
                    <a:pt x="858" y="24"/>
                  </a:cubicBezTo>
                  <a:cubicBezTo>
                    <a:pt x="857" y="22"/>
                    <a:pt x="855" y="20"/>
                    <a:pt x="854" y="19"/>
                  </a:cubicBezTo>
                  <a:cubicBezTo>
                    <a:pt x="854" y="19"/>
                    <a:pt x="854" y="19"/>
                    <a:pt x="853" y="19"/>
                  </a:cubicBezTo>
                  <a:cubicBezTo>
                    <a:pt x="852" y="17"/>
                    <a:pt x="851" y="17"/>
                    <a:pt x="850" y="16"/>
                  </a:cubicBezTo>
                  <a:cubicBezTo>
                    <a:pt x="848" y="14"/>
                    <a:pt x="846" y="12"/>
                    <a:pt x="843" y="11"/>
                  </a:cubicBezTo>
                  <a:cubicBezTo>
                    <a:pt x="842" y="10"/>
                    <a:pt x="840" y="9"/>
                    <a:pt x="838" y="8"/>
                  </a:cubicBezTo>
                  <a:cubicBezTo>
                    <a:pt x="836" y="7"/>
                    <a:pt x="834" y="6"/>
                    <a:pt x="832" y="5"/>
                  </a:cubicBezTo>
                  <a:cubicBezTo>
                    <a:pt x="830" y="4"/>
                    <a:pt x="827" y="4"/>
                    <a:pt x="825" y="3"/>
                  </a:cubicBezTo>
                  <a:cubicBezTo>
                    <a:pt x="823" y="3"/>
                    <a:pt x="821" y="2"/>
                    <a:pt x="819" y="2"/>
                  </a:cubicBezTo>
                  <a:cubicBezTo>
                    <a:pt x="817" y="1"/>
                    <a:pt x="815" y="1"/>
                    <a:pt x="813" y="1"/>
                  </a:cubicBezTo>
                  <a:cubicBezTo>
                    <a:pt x="811" y="1"/>
                    <a:pt x="809" y="1"/>
                    <a:pt x="807" y="1"/>
                  </a:cubicBezTo>
                  <a:cubicBezTo>
                    <a:pt x="805" y="1"/>
                    <a:pt x="802" y="1"/>
                    <a:pt x="800" y="1"/>
                  </a:cubicBezTo>
                  <a:cubicBezTo>
                    <a:pt x="798" y="1"/>
                    <a:pt x="796" y="2"/>
                    <a:pt x="794" y="2"/>
                  </a:cubicBezTo>
                  <a:cubicBezTo>
                    <a:pt x="792" y="2"/>
                    <a:pt x="790" y="3"/>
                    <a:pt x="787" y="4"/>
                  </a:cubicBezTo>
                  <a:cubicBezTo>
                    <a:pt x="785" y="5"/>
                    <a:pt x="783" y="5"/>
                    <a:pt x="782" y="6"/>
                  </a:cubicBezTo>
                  <a:cubicBezTo>
                    <a:pt x="779" y="7"/>
                    <a:pt x="777" y="8"/>
                    <a:pt x="774" y="10"/>
                  </a:cubicBezTo>
                  <a:cubicBezTo>
                    <a:pt x="773" y="11"/>
                    <a:pt x="772" y="11"/>
                    <a:pt x="770" y="12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8" y="14"/>
                    <a:pt x="766" y="15"/>
                    <a:pt x="765" y="17"/>
                  </a:cubicBezTo>
                  <a:cubicBezTo>
                    <a:pt x="763" y="18"/>
                    <a:pt x="761" y="20"/>
                    <a:pt x="760" y="21"/>
                  </a:cubicBezTo>
                  <a:cubicBezTo>
                    <a:pt x="759" y="21"/>
                    <a:pt x="759" y="21"/>
                    <a:pt x="759" y="21"/>
                  </a:cubicBezTo>
                  <a:lnTo>
                    <a:pt x="508" y="289"/>
                  </a:lnTo>
                  <a:cubicBezTo>
                    <a:pt x="225" y="302"/>
                    <a:pt x="0" y="536"/>
                    <a:pt x="0" y="822"/>
                  </a:cubicBezTo>
                  <a:cubicBezTo>
                    <a:pt x="0" y="1117"/>
                    <a:pt x="239" y="1356"/>
                    <a:pt x="534" y="1356"/>
                  </a:cubicBezTo>
                  <a:cubicBezTo>
                    <a:pt x="806" y="1356"/>
                    <a:pt x="1031" y="1152"/>
                    <a:pt x="1064" y="889"/>
                  </a:cubicBezTo>
                  <a:lnTo>
                    <a:pt x="1197" y="889"/>
                  </a:lnTo>
                  <a:cubicBezTo>
                    <a:pt x="1230" y="1152"/>
                    <a:pt x="1455" y="1356"/>
                    <a:pt x="1727" y="1356"/>
                  </a:cubicBezTo>
                  <a:cubicBezTo>
                    <a:pt x="2011" y="1356"/>
                    <a:pt x="2243" y="1135"/>
                    <a:pt x="2260" y="856"/>
                  </a:cubicBezTo>
                  <a:lnTo>
                    <a:pt x="2901" y="173"/>
                  </a:lnTo>
                  <a:lnTo>
                    <a:pt x="3021" y="350"/>
                  </a:lnTo>
                  <a:cubicBezTo>
                    <a:pt x="3034" y="369"/>
                    <a:pt x="3055" y="380"/>
                    <a:pt x="3077" y="380"/>
                  </a:cubicBezTo>
                  <a:cubicBezTo>
                    <a:pt x="3089" y="380"/>
                    <a:pt x="3103" y="376"/>
                    <a:pt x="3114" y="368"/>
                  </a:cubicBezTo>
                  <a:cubicBezTo>
                    <a:pt x="3144" y="347"/>
                    <a:pt x="3152" y="306"/>
                    <a:pt x="3132" y="275"/>
                  </a:cubicBezTo>
                  <a:lnTo>
                    <a:pt x="2965" y="3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81" name="组合 22"/>
            <p:cNvGrpSpPr/>
            <p:nvPr userDrawn="1"/>
          </p:nvGrpSpPr>
          <p:grpSpPr>
            <a:xfrm rot="1013132">
              <a:off x="10896206" y="2815985"/>
              <a:ext cx="794889" cy="623974"/>
              <a:chOff x="3654425" y="5089525"/>
              <a:chExt cx="1860550" cy="1460500"/>
            </a:xfrm>
            <a:grpFill/>
          </p:grpSpPr>
          <p:sp>
            <p:nvSpPr>
              <p:cNvPr id="185" name="Freeform 12"/>
              <p:cNvSpPr>
                <a:spLocks noEditPoints="1"/>
              </p:cNvSpPr>
              <p:nvPr/>
            </p:nvSpPr>
            <p:spPr bwMode="auto">
              <a:xfrm>
                <a:off x="3654425" y="5089525"/>
                <a:ext cx="1860550" cy="1460500"/>
              </a:xfrm>
              <a:custGeom>
                <a:avLst/>
                <a:gdLst>
                  <a:gd name="T0" fmla="*/ 2372 w 2506"/>
                  <a:gd name="T1" fmla="*/ 1716 h 1970"/>
                  <a:gd name="T2" fmla="*/ 2372 w 2506"/>
                  <a:gd name="T3" fmla="*/ 1716 h 1970"/>
                  <a:gd name="T4" fmla="*/ 1858 w 2506"/>
                  <a:gd name="T5" fmla="*/ 1575 h 1970"/>
                  <a:gd name="T6" fmla="*/ 1818 w 2506"/>
                  <a:gd name="T7" fmla="*/ 1576 h 1970"/>
                  <a:gd name="T8" fmla="*/ 1323 w 2506"/>
                  <a:gd name="T9" fmla="*/ 1715 h 1970"/>
                  <a:gd name="T10" fmla="*/ 1323 w 2506"/>
                  <a:gd name="T11" fmla="*/ 308 h 1970"/>
                  <a:gd name="T12" fmla="*/ 1847 w 2506"/>
                  <a:gd name="T13" fmla="*/ 133 h 1970"/>
                  <a:gd name="T14" fmla="*/ 2372 w 2506"/>
                  <a:gd name="T15" fmla="*/ 310 h 1970"/>
                  <a:gd name="T16" fmla="*/ 2372 w 2506"/>
                  <a:gd name="T17" fmla="*/ 1716 h 1970"/>
                  <a:gd name="T18" fmla="*/ 1182 w 2506"/>
                  <a:gd name="T19" fmla="*/ 1715 h 1970"/>
                  <a:gd name="T20" fmla="*/ 1182 w 2506"/>
                  <a:gd name="T21" fmla="*/ 1715 h 1970"/>
                  <a:gd name="T22" fmla="*/ 688 w 2506"/>
                  <a:gd name="T23" fmla="*/ 1576 h 1970"/>
                  <a:gd name="T24" fmla="*/ 647 w 2506"/>
                  <a:gd name="T25" fmla="*/ 1575 h 1970"/>
                  <a:gd name="T26" fmla="*/ 133 w 2506"/>
                  <a:gd name="T27" fmla="*/ 1716 h 1970"/>
                  <a:gd name="T28" fmla="*/ 133 w 2506"/>
                  <a:gd name="T29" fmla="*/ 310 h 1970"/>
                  <a:gd name="T30" fmla="*/ 659 w 2506"/>
                  <a:gd name="T31" fmla="*/ 133 h 1970"/>
                  <a:gd name="T32" fmla="*/ 1182 w 2506"/>
                  <a:gd name="T33" fmla="*/ 308 h 1970"/>
                  <a:gd name="T34" fmla="*/ 1182 w 2506"/>
                  <a:gd name="T35" fmla="*/ 1715 h 1970"/>
                  <a:gd name="T36" fmla="*/ 1849 w 2506"/>
                  <a:gd name="T37" fmla="*/ 0 h 1970"/>
                  <a:gd name="T38" fmla="*/ 1849 w 2506"/>
                  <a:gd name="T39" fmla="*/ 0 h 1970"/>
                  <a:gd name="T40" fmla="*/ 1823 w 2506"/>
                  <a:gd name="T41" fmla="*/ 0 h 1970"/>
                  <a:gd name="T42" fmla="*/ 1253 w 2506"/>
                  <a:gd name="T43" fmla="*/ 184 h 1970"/>
                  <a:gd name="T44" fmla="*/ 683 w 2506"/>
                  <a:gd name="T45" fmla="*/ 0 h 1970"/>
                  <a:gd name="T46" fmla="*/ 657 w 2506"/>
                  <a:gd name="T47" fmla="*/ 0 h 1970"/>
                  <a:gd name="T48" fmla="*/ 5 w 2506"/>
                  <a:gd name="T49" fmla="*/ 267 h 1970"/>
                  <a:gd name="T50" fmla="*/ 0 w 2506"/>
                  <a:gd name="T51" fmla="*/ 279 h 1970"/>
                  <a:gd name="T52" fmla="*/ 0 w 2506"/>
                  <a:gd name="T53" fmla="*/ 1970 h 1970"/>
                  <a:gd name="T54" fmla="*/ 107 w 2506"/>
                  <a:gd name="T55" fmla="*/ 1889 h 1970"/>
                  <a:gd name="T56" fmla="*/ 682 w 2506"/>
                  <a:gd name="T57" fmla="*/ 1709 h 1970"/>
                  <a:gd name="T58" fmla="*/ 1190 w 2506"/>
                  <a:gd name="T59" fmla="*/ 1876 h 1970"/>
                  <a:gd name="T60" fmla="*/ 1208 w 2506"/>
                  <a:gd name="T61" fmla="*/ 1888 h 1970"/>
                  <a:gd name="T62" fmla="*/ 1253 w 2506"/>
                  <a:gd name="T63" fmla="*/ 1924 h 1970"/>
                  <a:gd name="T64" fmla="*/ 1298 w 2506"/>
                  <a:gd name="T65" fmla="*/ 1888 h 1970"/>
                  <a:gd name="T66" fmla="*/ 1316 w 2506"/>
                  <a:gd name="T67" fmla="*/ 1876 h 1970"/>
                  <a:gd name="T68" fmla="*/ 1824 w 2506"/>
                  <a:gd name="T69" fmla="*/ 1709 h 1970"/>
                  <a:gd name="T70" fmla="*/ 2399 w 2506"/>
                  <a:gd name="T71" fmla="*/ 1889 h 1970"/>
                  <a:gd name="T72" fmla="*/ 2506 w 2506"/>
                  <a:gd name="T73" fmla="*/ 1970 h 1970"/>
                  <a:gd name="T74" fmla="*/ 2506 w 2506"/>
                  <a:gd name="T75" fmla="*/ 279 h 1970"/>
                  <a:gd name="T76" fmla="*/ 2501 w 2506"/>
                  <a:gd name="T77" fmla="*/ 267 h 1970"/>
                  <a:gd name="T78" fmla="*/ 1849 w 2506"/>
                  <a:gd name="T79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06" h="1970">
                    <a:moveTo>
                      <a:pt x="2372" y="1716"/>
                    </a:moveTo>
                    <a:lnTo>
                      <a:pt x="2372" y="1716"/>
                    </a:lnTo>
                    <a:cubicBezTo>
                      <a:pt x="2261" y="1655"/>
                      <a:pt x="2075" y="1575"/>
                      <a:pt x="1858" y="1575"/>
                    </a:cubicBezTo>
                    <a:cubicBezTo>
                      <a:pt x="1845" y="1575"/>
                      <a:pt x="1831" y="1576"/>
                      <a:pt x="1818" y="1576"/>
                    </a:cubicBezTo>
                    <a:cubicBezTo>
                      <a:pt x="1599" y="1587"/>
                      <a:pt x="1427" y="1659"/>
                      <a:pt x="1323" y="1715"/>
                    </a:cubicBezTo>
                    <a:lnTo>
                      <a:pt x="1323" y="308"/>
                    </a:lnTo>
                    <a:cubicBezTo>
                      <a:pt x="1347" y="271"/>
                      <a:pt x="1462" y="127"/>
                      <a:pt x="1847" y="133"/>
                    </a:cubicBezTo>
                    <a:cubicBezTo>
                      <a:pt x="2229" y="140"/>
                      <a:pt x="2347" y="273"/>
                      <a:pt x="2372" y="310"/>
                    </a:cubicBezTo>
                    <a:lnTo>
                      <a:pt x="2372" y="1716"/>
                    </a:lnTo>
                    <a:close/>
                    <a:moveTo>
                      <a:pt x="1182" y="1715"/>
                    </a:moveTo>
                    <a:lnTo>
                      <a:pt x="1182" y="1715"/>
                    </a:lnTo>
                    <a:cubicBezTo>
                      <a:pt x="1079" y="1659"/>
                      <a:pt x="906" y="1587"/>
                      <a:pt x="688" y="1576"/>
                    </a:cubicBezTo>
                    <a:cubicBezTo>
                      <a:pt x="674" y="1576"/>
                      <a:pt x="661" y="1575"/>
                      <a:pt x="647" y="1575"/>
                    </a:cubicBezTo>
                    <a:cubicBezTo>
                      <a:pt x="431" y="1575"/>
                      <a:pt x="244" y="1655"/>
                      <a:pt x="133" y="1716"/>
                    </a:cubicBezTo>
                    <a:lnTo>
                      <a:pt x="133" y="310"/>
                    </a:lnTo>
                    <a:cubicBezTo>
                      <a:pt x="159" y="273"/>
                      <a:pt x="276" y="140"/>
                      <a:pt x="659" y="133"/>
                    </a:cubicBezTo>
                    <a:cubicBezTo>
                      <a:pt x="1044" y="127"/>
                      <a:pt x="1159" y="271"/>
                      <a:pt x="1182" y="308"/>
                    </a:cubicBezTo>
                    <a:lnTo>
                      <a:pt x="1182" y="1715"/>
                    </a:lnTo>
                    <a:close/>
                    <a:moveTo>
                      <a:pt x="1849" y="0"/>
                    </a:moveTo>
                    <a:lnTo>
                      <a:pt x="1849" y="0"/>
                    </a:lnTo>
                    <a:cubicBezTo>
                      <a:pt x="1840" y="0"/>
                      <a:pt x="1831" y="0"/>
                      <a:pt x="1823" y="0"/>
                    </a:cubicBezTo>
                    <a:cubicBezTo>
                      <a:pt x="1490" y="0"/>
                      <a:pt x="1328" y="105"/>
                      <a:pt x="1253" y="184"/>
                    </a:cubicBezTo>
                    <a:cubicBezTo>
                      <a:pt x="1178" y="105"/>
                      <a:pt x="1015" y="0"/>
                      <a:pt x="683" y="0"/>
                    </a:cubicBezTo>
                    <a:cubicBezTo>
                      <a:pt x="674" y="0"/>
                      <a:pt x="666" y="0"/>
                      <a:pt x="657" y="0"/>
                    </a:cubicBezTo>
                    <a:cubicBezTo>
                      <a:pt x="127" y="9"/>
                      <a:pt x="16" y="240"/>
                      <a:pt x="5" y="267"/>
                    </a:cubicBezTo>
                    <a:lnTo>
                      <a:pt x="0" y="279"/>
                    </a:lnTo>
                    <a:lnTo>
                      <a:pt x="0" y="1970"/>
                    </a:lnTo>
                    <a:lnTo>
                      <a:pt x="107" y="1889"/>
                    </a:lnTo>
                    <a:cubicBezTo>
                      <a:pt x="109" y="1887"/>
                      <a:pt x="369" y="1695"/>
                      <a:pt x="682" y="1709"/>
                    </a:cubicBezTo>
                    <a:cubicBezTo>
                      <a:pt x="943" y="1722"/>
                      <a:pt x="1133" y="1837"/>
                      <a:pt x="1190" y="1876"/>
                    </a:cubicBezTo>
                    <a:cubicBezTo>
                      <a:pt x="1201" y="1883"/>
                      <a:pt x="1207" y="1888"/>
                      <a:pt x="1208" y="1888"/>
                    </a:cubicBezTo>
                    <a:lnTo>
                      <a:pt x="1253" y="1924"/>
                    </a:lnTo>
                    <a:lnTo>
                      <a:pt x="1298" y="1888"/>
                    </a:lnTo>
                    <a:cubicBezTo>
                      <a:pt x="1298" y="1888"/>
                      <a:pt x="1304" y="1883"/>
                      <a:pt x="1316" y="1876"/>
                    </a:cubicBezTo>
                    <a:cubicBezTo>
                      <a:pt x="1373" y="1837"/>
                      <a:pt x="1563" y="1722"/>
                      <a:pt x="1824" y="1709"/>
                    </a:cubicBezTo>
                    <a:cubicBezTo>
                      <a:pt x="2135" y="1695"/>
                      <a:pt x="2396" y="1887"/>
                      <a:pt x="2399" y="1889"/>
                    </a:cubicBezTo>
                    <a:lnTo>
                      <a:pt x="2506" y="1970"/>
                    </a:lnTo>
                    <a:lnTo>
                      <a:pt x="2506" y="279"/>
                    </a:lnTo>
                    <a:lnTo>
                      <a:pt x="2501" y="267"/>
                    </a:lnTo>
                    <a:cubicBezTo>
                      <a:pt x="2490" y="240"/>
                      <a:pt x="2379" y="9"/>
                      <a:pt x="1849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13"/>
              <p:cNvSpPr/>
              <p:nvPr/>
            </p:nvSpPr>
            <p:spPr bwMode="auto">
              <a:xfrm>
                <a:off x="3829050" y="53990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0 h 206"/>
                  <a:gd name="T12" fmla="*/ 68 w 844"/>
                  <a:gd name="T13" fmla="*/ 193 h 206"/>
                  <a:gd name="T14" fmla="*/ 437 w 844"/>
                  <a:gd name="T15" fmla="*/ 89 h 206"/>
                  <a:gd name="T16" fmla="*/ 775 w 844"/>
                  <a:gd name="T17" fmla="*/ 193 h 206"/>
                  <a:gd name="T18" fmla="*/ 831 w 844"/>
                  <a:gd name="T19" fmla="*/ 183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3"/>
                      <a:pt x="667" y="19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3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8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14"/>
              <p:cNvSpPr/>
              <p:nvPr/>
            </p:nvSpPr>
            <p:spPr bwMode="auto">
              <a:xfrm>
                <a:off x="3829050" y="56784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4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3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3"/>
                      <a:pt x="775" y="194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15"/>
              <p:cNvSpPr/>
              <p:nvPr/>
            </p:nvSpPr>
            <p:spPr bwMode="auto">
              <a:xfrm>
                <a:off x="3829050" y="5957888"/>
                <a:ext cx="627063" cy="153988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16"/>
              <p:cNvSpPr/>
              <p:nvPr/>
            </p:nvSpPr>
            <p:spPr bwMode="auto">
              <a:xfrm>
                <a:off x="4713288" y="5437188"/>
                <a:ext cx="627063" cy="152400"/>
              </a:xfrm>
              <a:custGeom>
                <a:avLst/>
                <a:gdLst>
                  <a:gd name="T0" fmla="*/ 822 w 844"/>
                  <a:gd name="T1" fmla="*/ 127 h 205"/>
                  <a:gd name="T2" fmla="*/ 822 w 844"/>
                  <a:gd name="T3" fmla="*/ 127 h 205"/>
                  <a:gd name="T4" fmla="*/ 441 w 844"/>
                  <a:gd name="T5" fmla="*/ 9 h 205"/>
                  <a:gd name="T6" fmla="*/ 23 w 844"/>
                  <a:gd name="T7" fmla="*/ 127 h 205"/>
                  <a:gd name="T8" fmla="*/ 12 w 844"/>
                  <a:gd name="T9" fmla="*/ 182 h 205"/>
                  <a:gd name="T10" fmla="*/ 45 w 844"/>
                  <a:gd name="T11" fmla="*/ 200 h 205"/>
                  <a:gd name="T12" fmla="*/ 67 w 844"/>
                  <a:gd name="T13" fmla="*/ 193 h 205"/>
                  <a:gd name="T14" fmla="*/ 437 w 844"/>
                  <a:gd name="T15" fmla="*/ 89 h 205"/>
                  <a:gd name="T16" fmla="*/ 775 w 844"/>
                  <a:gd name="T17" fmla="*/ 193 h 205"/>
                  <a:gd name="T18" fmla="*/ 831 w 844"/>
                  <a:gd name="T19" fmla="*/ 183 h 205"/>
                  <a:gd name="T20" fmla="*/ 822 w 844"/>
                  <a:gd name="T21" fmla="*/ 127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5">
                    <a:moveTo>
                      <a:pt x="822" y="127"/>
                    </a:moveTo>
                    <a:lnTo>
                      <a:pt x="822" y="127"/>
                    </a:lnTo>
                    <a:cubicBezTo>
                      <a:pt x="815" y="123"/>
                      <a:pt x="667" y="19"/>
                      <a:pt x="441" y="9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2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7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5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17"/>
              <p:cNvSpPr/>
              <p:nvPr/>
            </p:nvSpPr>
            <p:spPr bwMode="auto">
              <a:xfrm>
                <a:off x="4713288" y="57165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18"/>
              <p:cNvSpPr/>
              <p:nvPr/>
            </p:nvSpPr>
            <p:spPr bwMode="auto">
              <a:xfrm>
                <a:off x="4713288" y="5997575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4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82" name="组合 23"/>
            <p:cNvGrpSpPr/>
            <p:nvPr userDrawn="1"/>
          </p:nvGrpSpPr>
          <p:grpSpPr>
            <a:xfrm>
              <a:off x="11093096" y="1325207"/>
              <a:ext cx="1301704" cy="1299270"/>
              <a:chOff x="6262688" y="5170488"/>
              <a:chExt cx="1697038" cy="1693863"/>
            </a:xfrm>
            <a:grpFill/>
          </p:grpSpPr>
          <p:sp>
            <p:nvSpPr>
              <p:cNvPr id="183" name="Freeform 19"/>
              <p:cNvSpPr>
                <a:spLocks noEditPoints="1"/>
              </p:cNvSpPr>
              <p:nvPr/>
            </p:nvSpPr>
            <p:spPr bwMode="auto">
              <a:xfrm>
                <a:off x="6262688" y="5170488"/>
                <a:ext cx="1697038" cy="1693863"/>
              </a:xfrm>
              <a:custGeom>
                <a:avLst/>
                <a:gdLst>
                  <a:gd name="T0" fmla="*/ 1760 w 2284"/>
                  <a:gd name="T1" fmla="*/ 1142 h 2284"/>
                  <a:gd name="T2" fmla="*/ 1919 w 2284"/>
                  <a:gd name="T3" fmla="*/ 1406 h 2284"/>
                  <a:gd name="T4" fmla="*/ 1756 w 2284"/>
                  <a:gd name="T5" fmla="*/ 1940 h 2284"/>
                  <a:gd name="T6" fmla="*/ 1878 w 2284"/>
                  <a:gd name="T7" fmla="*/ 1506 h 2284"/>
                  <a:gd name="T8" fmla="*/ 1433 w 2284"/>
                  <a:gd name="T9" fmla="*/ 1845 h 2284"/>
                  <a:gd name="T10" fmla="*/ 1496 w 2284"/>
                  <a:gd name="T11" fmla="*/ 1592 h 2284"/>
                  <a:gd name="T12" fmla="*/ 1142 w 2284"/>
                  <a:gd name="T13" fmla="*/ 2204 h 2284"/>
                  <a:gd name="T14" fmla="*/ 1405 w 2284"/>
                  <a:gd name="T15" fmla="*/ 1921 h 2284"/>
                  <a:gd name="T16" fmla="*/ 787 w 2284"/>
                  <a:gd name="T17" fmla="*/ 1592 h 2284"/>
                  <a:gd name="T18" fmla="*/ 850 w 2284"/>
                  <a:gd name="T19" fmla="*/ 1845 h 2284"/>
                  <a:gd name="T20" fmla="*/ 528 w 2284"/>
                  <a:gd name="T21" fmla="*/ 1940 h 2284"/>
                  <a:gd name="T22" fmla="*/ 704 w 2284"/>
                  <a:gd name="T23" fmla="*/ 1580 h 2284"/>
                  <a:gd name="T24" fmla="*/ 80 w 2284"/>
                  <a:gd name="T25" fmla="*/ 1143 h 2284"/>
                  <a:gd name="T26" fmla="*/ 523 w 2284"/>
                  <a:gd name="T27" fmla="*/ 1142 h 2284"/>
                  <a:gd name="T28" fmla="*/ 676 w 2284"/>
                  <a:gd name="T29" fmla="*/ 950 h 2284"/>
                  <a:gd name="T30" fmla="*/ 439 w 2284"/>
                  <a:gd name="T31" fmla="*/ 851 h 2284"/>
                  <a:gd name="T32" fmla="*/ 676 w 2284"/>
                  <a:gd name="T33" fmla="*/ 1335 h 2284"/>
                  <a:gd name="T34" fmla="*/ 438 w 2284"/>
                  <a:gd name="T35" fmla="*/ 1434 h 2284"/>
                  <a:gd name="T36" fmla="*/ 670 w 2284"/>
                  <a:gd name="T37" fmla="*/ 1204 h 2284"/>
                  <a:gd name="T38" fmla="*/ 670 w 2284"/>
                  <a:gd name="T39" fmla="*/ 1080 h 2284"/>
                  <a:gd name="T40" fmla="*/ 391 w 2284"/>
                  <a:gd name="T41" fmla="*/ 392 h 2284"/>
                  <a:gd name="T42" fmla="*/ 778 w 2284"/>
                  <a:gd name="T43" fmla="*/ 407 h 2284"/>
                  <a:gd name="T44" fmla="*/ 391 w 2284"/>
                  <a:gd name="T45" fmla="*/ 392 h 2284"/>
                  <a:gd name="T46" fmla="*/ 1074 w 2284"/>
                  <a:gd name="T47" fmla="*/ 574 h 2284"/>
                  <a:gd name="T48" fmla="*/ 850 w 2284"/>
                  <a:gd name="T49" fmla="*/ 440 h 2284"/>
                  <a:gd name="T50" fmla="*/ 1405 w 2284"/>
                  <a:gd name="T51" fmla="*/ 364 h 2284"/>
                  <a:gd name="T52" fmla="*/ 1142 w 2284"/>
                  <a:gd name="T53" fmla="*/ 80 h 2284"/>
                  <a:gd name="T54" fmla="*/ 1335 w 2284"/>
                  <a:gd name="T55" fmla="*/ 677 h 2284"/>
                  <a:gd name="T56" fmla="*/ 1496 w 2284"/>
                  <a:gd name="T57" fmla="*/ 693 h 2284"/>
                  <a:gd name="T58" fmla="*/ 1509 w 2284"/>
                  <a:gd name="T59" fmla="*/ 775 h 2284"/>
                  <a:gd name="T60" fmla="*/ 1431 w 2284"/>
                  <a:gd name="T61" fmla="*/ 765 h 2284"/>
                  <a:gd name="T62" fmla="*/ 1142 w 2284"/>
                  <a:gd name="T63" fmla="*/ 623 h 2284"/>
                  <a:gd name="T64" fmla="*/ 1081 w 2284"/>
                  <a:gd name="T65" fmla="*/ 671 h 2284"/>
                  <a:gd name="T66" fmla="*/ 774 w 2284"/>
                  <a:gd name="T67" fmla="*/ 775 h 2284"/>
                  <a:gd name="T68" fmla="*/ 764 w 2284"/>
                  <a:gd name="T69" fmla="*/ 853 h 2284"/>
                  <a:gd name="T70" fmla="*/ 774 w 2284"/>
                  <a:gd name="T71" fmla="*/ 1510 h 2284"/>
                  <a:gd name="T72" fmla="*/ 852 w 2284"/>
                  <a:gd name="T73" fmla="*/ 1520 h 2284"/>
                  <a:gd name="T74" fmla="*/ 1142 w 2284"/>
                  <a:gd name="T75" fmla="*/ 1662 h 2284"/>
                  <a:gd name="T76" fmla="*/ 1203 w 2284"/>
                  <a:gd name="T77" fmla="*/ 1614 h 2284"/>
                  <a:gd name="T78" fmla="*/ 1509 w 2284"/>
                  <a:gd name="T79" fmla="*/ 1510 h 2284"/>
                  <a:gd name="T80" fmla="*/ 1519 w 2284"/>
                  <a:gd name="T81" fmla="*/ 1432 h 2284"/>
                  <a:gd name="T82" fmla="*/ 1302 w 2284"/>
                  <a:gd name="T83" fmla="*/ 1530 h 2284"/>
                  <a:gd name="T84" fmla="*/ 864 w 2284"/>
                  <a:gd name="T85" fmla="*/ 1420 h 2284"/>
                  <a:gd name="T86" fmla="*/ 754 w 2284"/>
                  <a:gd name="T87" fmla="*/ 982 h 2284"/>
                  <a:gd name="T88" fmla="*/ 1142 w 2284"/>
                  <a:gd name="T89" fmla="*/ 750 h 2284"/>
                  <a:gd name="T90" fmla="*/ 1529 w 2284"/>
                  <a:gd name="T91" fmla="*/ 982 h 2284"/>
                  <a:gd name="T92" fmla="*/ 1419 w 2284"/>
                  <a:gd name="T93" fmla="*/ 1420 h 2284"/>
                  <a:gd name="T94" fmla="*/ 1607 w 2284"/>
                  <a:gd name="T95" fmla="*/ 950 h 2284"/>
                  <a:gd name="T96" fmla="*/ 1710 w 2284"/>
                  <a:gd name="T97" fmla="*/ 1075 h 2284"/>
                  <a:gd name="T98" fmla="*/ 1845 w 2284"/>
                  <a:gd name="T99" fmla="*/ 1434 h 2284"/>
                  <a:gd name="T100" fmla="*/ 1711 w 2284"/>
                  <a:gd name="T101" fmla="*/ 1210 h 2284"/>
                  <a:gd name="T102" fmla="*/ 1661 w 2284"/>
                  <a:gd name="T103" fmla="*/ 1142 h 2284"/>
                  <a:gd name="T104" fmla="*/ 1613 w 2284"/>
                  <a:gd name="T105" fmla="*/ 1080 h 2284"/>
                  <a:gd name="T106" fmla="*/ 1893 w 2284"/>
                  <a:gd name="T107" fmla="*/ 392 h 2284"/>
                  <a:gd name="T108" fmla="*/ 1505 w 2284"/>
                  <a:gd name="T109" fmla="*/ 407 h 2284"/>
                  <a:gd name="T110" fmla="*/ 1952 w 2284"/>
                  <a:gd name="T111" fmla="*/ 807 h 2284"/>
                  <a:gd name="T112" fmla="*/ 1477 w 2284"/>
                  <a:gd name="T113" fmla="*/ 332 h 2284"/>
                  <a:gd name="T114" fmla="*/ 528 w 2284"/>
                  <a:gd name="T115" fmla="*/ 265 h 2284"/>
                  <a:gd name="T116" fmla="*/ 0 w 2284"/>
                  <a:gd name="T117" fmla="*/ 1143 h 2284"/>
                  <a:gd name="T118" fmla="*/ 528 w 2284"/>
                  <a:gd name="T119" fmla="*/ 2020 h 2284"/>
                  <a:gd name="T120" fmla="*/ 1477 w 2284"/>
                  <a:gd name="T121" fmla="*/ 1953 h 2284"/>
                  <a:gd name="T122" fmla="*/ 1952 w 2284"/>
                  <a:gd name="T123" fmla="*/ 1478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4" h="2284">
                    <a:moveTo>
                      <a:pt x="1919" y="1406"/>
                    </a:moveTo>
                    <a:lnTo>
                      <a:pt x="1919" y="1406"/>
                    </a:lnTo>
                    <a:cubicBezTo>
                      <a:pt x="1878" y="1322"/>
                      <a:pt x="1825" y="1233"/>
                      <a:pt x="1760" y="1142"/>
                    </a:cubicBezTo>
                    <a:cubicBezTo>
                      <a:pt x="1824" y="1053"/>
                      <a:pt x="1878" y="965"/>
                      <a:pt x="1920" y="879"/>
                    </a:cubicBezTo>
                    <a:cubicBezTo>
                      <a:pt x="2100" y="953"/>
                      <a:pt x="2204" y="1049"/>
                      <a:pt x="2204" y="1143"/>
                    </a:cubicBezTo>
                    <a:cubicBezTo>
                      <a:pt x="2204" y="1236"/>
                      <a:pt x="2100" y="1332"/>
                      <a:pt x="1919" y="1406"/>
                    </a:cubicBezTo>
                    <a:close/>
                    <a:moveTo>
                      <a:pt x="1893" y="1893"/>
                    </a:moveTo>
                    <a:lnTo>
                      <a:pt x="1893" y="1893"/>
                    </a:lnTo>
                    <a:cubicBezTo>
                      <a:pt x="1862" y="1924"/>
                      <a:pt x="1816" y="1940"/>
                      <a:pt x="1756" y="1940"/>
                    </a:cubicBezTo>
                    <a:cubicBezTo>
                      <a:pt x="1684" y="1940"/>
                      <a:pt x="1599" y="1918"/>
                      <a:pt x="1505" y="1878"/>
                    </a:cubicBezTo>
                    <a:cubicBezTo>
                      <a:pt x="1536" y="1790"/>
                      <a:pt x="1561" y="1689"/>
                      <a:pt x="1579" y="1580"/>
                    </a:cubicBezTo>
                    <a:cubicBezTo>
                      <a:pt x="1689" y="1562"/>
                      <a:pt x="1789" y="1537"/>
                      <a:pt x="1878" y="1506"/>
                    </a:cubicBezTo>
                    <a:cubicBezTo>
                      <a:pt x="1954" y="1686"/>
                      <a:pt x="1959" y="1828"/>
                      <a:pt x="1893" y="1893"/>
                    </a:cubicBezTo>
                    <a:close/>
                    <a:moveTo>
                      <a:pt x="1433" y="1845"/>
                    </a:moveTo>
                    <a:lnTo>
                      <a:pt x="1433" y="1845"/>
                    </a:lnTo>
                    <a:cubicBezTo>
                      <a:pt x="1361" y="1809"/>
                      <a:pt x="1286" y="1764"/>
                      <a:pt x="1210" y="1711"/>
                    </a:cubicBezTo>
                    <a:cubicBezTo>
                      <a:pt x="1251" y="1679"/>
                      <a:pt x="1293" y="1644"/>
                      <a:pt x="1335" y="1608"/>
                    </a:cubicBezTo>
                    <a:cubicBezTo>
                      <a:pt x="1390" y="1604"/>
                      <a:pt x="1444" y="1599"/>
                      <a:pt x="1496" y="1592"/>
                    </a:cubicBezTo>
                    <a:cubicBezTo>
                      <a:pt x="1480" y="1686"/>
                      <a:pt x="1458" y="1771"/>
                      <a:pt x="1433" y="1845"/>
                    </a:cubicBezTo>
                    <a:close/>
                    <a:moveTo>
                      <a:pt x="1142" y="2204"/>
                    </a:moveTo>
                    <a:lnTo>
                      <a:pt x="1142" y="2204"/>
                    </a:lnTo>
                    <a:cubicBezTo>
                      <a:pt x="1049" y="2204"/>
                      <a:pt x="952" y="2101"/>
                      <a:pt x="878" y="1921"/>
                    </a:cubicBezTo>
                    <a:cubicBezTo>
                      <a:pt x="963" y="1879"/>
                      <a:pt x="1052" y="1825"/>
                      <a:pt x="1142" y="1761"/>
                    </a:cubicBezTo>
                    <a:cubicBezTo>
                      <a:pt x="1231" y="1825"/>
                      <a:pt x="1320" y="1879"/>
                      <a:pt x="1405" y="1921"/>
                    </a:cubicBezTo>
                    <a:cubicBezTo>
                      <a:pt x="1331" y="2101"/>
                      <a:pt x="1235" y="2204"/>
                      <a:pt x="1142" y="2204"/>
                    </a:cubicBezTo>
                    <a:close/>
                    <a:moveTo>
                      <a:pt x="787" y="1592"/>
                    </a:moveTo>
                    <a:lnTo>
                      <a:pt x="787" y="1592"/>
                    </a:lnTo>
                    <a:cubicBezTo>
                      <a:pt x="839" y="1599"/>
                      <a:pt x="893" y="1604"/>
                      <a:pt x="949" y="1608"/>
                    </a:cubicBezTo>
                    <a:cubicBezTo>
                      <a:pt x="990" y="1644"/>
                      <a:pt x="1032" y="1679"/>
                      <a:pt x="1074" y="1711"/>
                    </a:cubicBezTo>
                    <a:cubicBezTo>
                      <a:pt x="997" y="1764"/>
                      <a:pt x="922" y="1809"/>
                      <a:pt x="850" y="1845"/>
                    </a:cubicBezTo>
                    <a:cubicBezTo>
                      <a:pt x="825" y="1771"/>
                      <a:pt x="804" y="1686"/>
                      <a:pt x="787" y="1592"/>
                    </a:cubicBezTo>
                    <a:close/>
                    <a:moveTo>
                      <a:pt x="528" y="1940"/>
                    </a:moveTo>
                    <a:lnTo>
                      <a:pt x="528" y="1940"/>
                    </a:lnTo>
                    <a:cubicBezTo>
                      <a:pt x="468" y="1940"/>
                      <a:pt x="421" y="1924"/>
                      <a:pt x="391" y="1893"/>
                    </a:cubicBezTo>
                    <a:cubicBezTo>
                      <a:pt x="325" y="1828"/>
                      <a:pt x="330" y="1686"/>
                      <a:pt x="405" y="1506"/>
                    </a:cubicBezTo>
                    <a:cubicBezTo>
                      <a:pt x="494" y="1537"/>
                      <a:pt x="595" y="1562"/>
                      <a:pt x="704" y="1580"/>
                    </a:cubicBezTo>
                    <a:cubicBezTo>
                      <a:pt x="722" y="1689"/>
                      <a:pt x="747" y="1790"/>
                      <a:pt x="778" y="1878"/>
                    </a:cubicBezTo>
                    <a:cubicBezTo>
                      <a:pt x="685" y="1918"/>
                      <a:pt x="599" y="1940"/>
                      <a:pt x="528" y="1940"/>
                    </a:cubicBezTo>
                    <a:close/>
                    <a:moveTo>
                      <a:pt x="80" y="1143"/>
                    </a:moveTo>
                    <a:lnTo>
                      <a:pt x="80" y="1143"/>
                    </a:lnTo>
                    <a:cubicBezTo>
                      <a:pt x="80" y="1049"/>
                      <a:pt x="183" y="953"/>
                      <a:pt x="364" y="879"/>
                    </a:cubicBezTo>
                    <a:cubicBezTo>
                      <a:pt x="406" y="965"/>
                      <a:pt x="459" y="1053"/>
                      <a:pt x="523" y="1142"/>
                    </a:cubicBezTo>
                    <a:cubicBezTo>
                      <a:pt x="458" y="1233"/>
                      <a:pt x="405" y="1322"/>
                      <a:pt x="364" y="1406"/>
                    </a:cubicBezTo>
                    <a:cubicBezTo>
                      <a:pt x="183" y="1332"/>
                      <a:pt x="80" y="1236"/>
                      <a:pt x="80" y="1143"/>
                    </a:cubicBezTo>
                    <a:close/>
                    <a:moveTo>
                      <a:pt x="676" y="950"/>
                    </a:moveTo>
                    <a:lnTo>
                      <a:pt x="676" y="950"/>
                    </a:lnTo>
                    <a:cubicBezTo>
                      <a:pt x="639" y="991"/>
                      <a:pt x="605" y="1033"/>
                      <a:pt x="573" y="1075"/>
                    </a:cubicBezTo>
                    <a:cubicBezTo>
                      <a:pt x="520" y="999"/>
                      <a:pt x="475" y="924"/>
                      <a:pt x="439" y="851"/>
                    </a:cubicBezTo>
                    <a:cubicBezTo>
                      <a:pt x="514" y="826"/>
                      <a:pt x="598" y="804"/>
                      <a:pt x="692" y="788"/>
                    </a:cubicBezTo>
                    <a:cubicBezTo>
                      <a:pt x="685" y="840"/>
                      <a:pt x="680" y="894"/>
                      <a:pt x="676" y="950"/>
                    </a:cubicBezTo>
                    <a:close/>
                    <a:moveTo>
                      <a:pt x="676" y="1335"/>
                    </a:moveTo>
                    <a:lnTo>
                      <a:pt x="676" y="1335"/>
                    </a:lnTo>
                    <a:cubicBezTo>
                      <a:pt x="680" y="1391"/>
                      <a:pt x="685" y="1445"/>
                      <a:pt x="692" y="1497"/>
                    </a:cubicBezTo>
                    <a:cubicBezTo>
                      <a:pt x="598" y="1481"/>
                      <a:pt x="513" y="1459"/>
                      <a:pt x="438" y="1434"/>
                    </a:cubicBezTo>
                    <a:cubicBezTo>
                      <a:pt x="473" y="1363"/>
                      <a:pt x="518" y="1288"/>
                      <a:pt x="573" y="1210"/>
                    </a:cubicBezTo>
                    <a:cubicBezTo>
                      <a:pt x="605" y="1252"/>
                      <a:pt x="640" y="1294"/>
                      <a:pt x="676" y="1335"/>
                    </a:cubicBezTo>
                    <a:close/>
                    <a:moveTo>
                      <a:pt x="670" y="1204"/>
                    </a:moveTo>
                    <a:lnTo>
                      <a:pt x="670" y="1204"/>
                    </a:lnTo>
                    <a:cubicBezTo>
                      <a:pt x="654" y="1183"/>
                      <a:pt x="637" y="1163"/>
                      <a:pt x="622" y="1142"/>
                    </a:cubicBezTo>
                    <a:cubicBezTo>
                      <a:pt x="637" y="1122"/>
                      <a:pt x="653" y="1101"/>
                      <a:pt x="670" y="1080"/>
                    </a:cubicBezTo>
                    <a:cubicBezTo>
                      <a:pt x="670" y="1101"/>
                      <a:pt x="669" y="1122"/>
                      <a:pt x="669" y="1143"/>
                    </a:cubicBezTo>
                    <a:cubicBezTo>
                      <a:pt x="669" y="1163"/>
                      <a:pt x="670" y="1184"/>
                      <a:pt x="670" y="1204"/>
                    </a:cubicBezTo>
                    <a:close/>
                    <a:moveTo>
                      <a:pt x="391" y="392"/>
                    </a:moveTo>
                    <a:lnTo>
                      <a:pt x="391" y="392"/>
                    </a:lnTo>
                    <a:cubicBezTo>
                      <a:pt x="421" y="361"/>
                      <a:pt x="468" y="345"/>
                      <a:pt x="528" y="345"/>
                    </a:cubicBezTo>
                    <a:cubicBezTo>
                      <a:pt x="599" y="345"/>
                      <a:pt x="685" y="367"/>
                      <a:pt x="778" y="407"/>
                    </a:cubicBezTo>
                    <a:cubicBezTo>
                      <a:pt x="747" y="495"/>
                      <a:pt x="722" y="596"/>
                      <a:pt x="704" y="705"/>
                    </a:cubicBezTo>
                    <a:cubicBezTo>
                      <a:pt x="595" y="723"/>
                      <a:pt x="494" y="748"/>
                      <a:pt x="406" y="779"/>
                    </a:cubicBezTo>
                    <a:cubicBezTo>
                      <a:pt x="330" y="599"/>
                      <a:pt x="324" y="458"/>
                      <a:pt x="391" y="392"/>
                    </a:cubicBezTo>
                    <a:close/>
                    <a:moveTo>
                      <a:pt x="850" y="440"/>
                    </a:moveTo>
                    <a:lnTo>
                      <a:pt x="850" y="440"/>
                    </a:lnTo>
                    <a:cubicBezTo>
                      <a:pt x="922" y="476"/>
                      <a:pt x="997" y="521"/>
                      <a:pt x="1074" y="574"/>
                    </a:cubicBezTo>
                    <a:cubicBezTo>
                      <a:pt x="1032" y="606"/>
                      <a:pt x="990" y="641"/>
                      <a:pt x="949" y="677"/>
                    </a:cubicBezTo>
                    <a:cubicBezTo>
                      <a:pt x="893" y="681"/>
                      <a:pt x="839" y="686"/>
                      <a:pt x="787" y="693"/>
                    </a:cubicBezTo>
                    <a:cubicBezTo>
                      <a:pt x="804" y="599"/>
                      <a:pt x="825" y="514"/>
                      <a:pt x="850" y="440"/>
                    </a:cubicBezTo>
                    <a:close/>
                    <a:moveTo>
                      <a:pt x="1142" y="80"/>
                    </a:moveTo>
                    <a:lnTo>
                      <a:pt x="1142" y="80"/>
                    </a:lnTo>
                    <a:cubicBezTo>
                      <a:pt x="1235" y="80"/>
                      <a:pt x="1331" y="184"/>
                      <a:pt x="1405" y="364"/>
                    </a:cubicBezTo>
                    <a:cubicBezTo>
                      <a:pt x="1320" y="406"/>
                      <a:pt x="1231" y="460"/>
                      <a:pt x="1142" y="524"/>
                    </a:cubicBezTo>
                    <a:cubicBezTo>
                      <a:pt x="1052" y="460"/>
                      <a:pt x="963" y="406"/>
                      <a:pt x="878" y="364"/>
                    </a:cubicBezTo>
                    <a:cubicBezTo>
                      <a:pt x="952" y="184"/>
                      <a:pt x="1049" y="80"/>
                      <a:pt x="1142" y="80"/>
                    </a:cubicBezTo>
                    <a:close/>
                    <a:moveTo>
                      <a:pt x="1496" y="693"/>
                    </a:moveTo>
                    <a:lnTo>
                      <a:pt x="1496" y="693"/>
                    </a:lnTo>
                    <a:cubicBezTo>
                      <a:pt x="1444" y="686"/>
                      <a:pt x="1390" y="681"/>
                      <a:pt x="1335" y="677"/>
                    </a:cubicBezTo>
                    <a:cubicBezTo>
                      <a:pt x="1293" y="641"/>
                      <a:pt x="1251" y="606"/>
                      <a:pt x="1210" y="574"/>
                    </a:cubicBezTo>
                    <a:cubicBezTo>
                      <a:pt x="1286" y="521"/>
                      <a:pt x="1361" y="476"/>
                      <a:pt x="1433" y="440"/>
                    </a:cubicBezTo>
                    <a:cubicBezTo>
                      <a:pt x="1458" y="514"/>
                      <a:pt x="1480" y="599"/>
                      <a:pt x="1496" y="693"/>
                    </a:cubicBezTo>
                    <a:close/>
                    <a:moveTo>
                      <a:pt x="1431" y="765"/>
                    </a:moveTo>
                    <a:lnTo>
                      <a:pt x="1431" y="765"/>
                    </a:lnTo>
                    <a:cubicBezTo>
                      <a:pt x="1458" y="768"/>
                      <a:pt x="1484" y="771"/>
                      <a:pt x="1509" y="775"/>
                    </a:cubicBezTo>
                    <a:cubicBezTo>
                      <a:pt x="1513" y="800"/>
                      <a:pt x="1516" y="826"/>
                      <a:pt x="1519" y="853"/>
                    </a:cubicBezTo>
                    <a:cubicBezTo>
                      <a:pt x="1505" y="838"/>
                      <a:pt x="1490" y="823"/>
                      <a:pt x="1476" y="809"/>
                    </a:cubicBezTo>
                    <a:cubicBezTo>
                      <a:pt x="1461" y="794"/>
                      <a:pt x="1446" y="779"/>
                      <a:pt x="1431" y="765"/>
                    </a:cubicBezTo>
                    <a:close/>
                    <a:moveTo>
                      <a:pt x="1081" y="671"/>
                    </a:moveTo>
                    <a:lnTo>
                      <a:pt x="1081" y="671"/>
                    </a:lnTo>
                    <a:cubicBezTo>
                      <a:pt x="1101" y="655"/>
                      <a:pt x="1121" y="639"/>
                      <a:pt x="1142" y="623"/>
                    </a:cubicBezTo>
                    <a:cubicBezTo>
                      <a:pt x="1162" y="639"/>
                      <a:pt x="1182" y="655"/>
                      <a:pt x="1203" y="671"/>
                    </a:cubicBezTo>
                    <a:cubicBezTo>
                      <a:pt x="1182" y="670"/>
                      <a:pt x="1162" y="670"/>
                      <a:pt x="1142" y="670"/>
                    </a:cubicBezTo>
                    <a:cubicBezTo>
                      <a:pt x="1121" y="670"/>
                      <a:pt x="1101" y="670"/>
                      <a:pt x="1081" y="671"/>
                    </a:cubicBezTo>
                    <a:close/>
                    <a:moveTo>
                      <a:pt x="764" y="853"/>
                    </a:moveTo>
                    <a:lnTo>
                      <a:pt x="764" y="853"/>
                    </a:lnTo>
                    <a:cubicBezTo>
                      <a:pt x="767" y="826"/>
                      <a:pt x="770" y="800"/>
                      <a:pt x="774" y="775"/>
                    </a:cubicBezTo>
                    <a:cubicBezTo>
                      <a:pt x="799" y="771"/>
                      <a:pt x="826" y="768"/>
                      <a:pt x="852" y="765"/>
                    </a:cubicBezTo>
                    <a:cubicBezTo>
                      <a:pt x="837" y="779"/>
                      <a:pt x="822" y="794"/>
                      <a:pt x="808" y="809"/>
                    </a:cubicBezTo>
                    <a:cubicBezTo>
                      <a:pt x="793" y="823"/>
                      <a:pt x="779" y="838"/>
                      <a:pt x="764" y="853"/>
                    </a:cubicBezTo>
                    <a:close/>
                    <a:moveTo>
                      <a:pt x="852" y="1520"/>
                    </a:moveTo>
                    <a:lnTo>
                      <a:pt x="852" y="1520"/>
                    </a:lnTo>
                    <a:cubicBezTo>
                      <a:pt x="826" y="1517"/>
                      <a:pt x="799" y="1514"/>
                      <a:pt x="774" y="1510"/>
                    </a:cubicBezTo>
                    <a:cubicBezTo>
                      <a:pt x="770" y="1485"/>
                      <a:pt x="767" y="1459"/>
                      <a:pt x="764" y="1432"/>
                    </a:cubicBezTo>
                    <a:cubicBezTo>
                      <a:pt x="779" y="1447"/>
                      <a:pt x="793" y="1462"/>
                      <a:pt x="808" y="1476"/>
                    </a:cubicBezTo>
                    <a:cubicBezTo>
                      <a:pt x="822" y="1491"/>
                      <a:pt x="837" y="1506"/>
                      <a:pt x="852" y="1520"/>
                    </a:cubicBezTo>
                    <a:close/>
                    <a:moveTo>
                      <a:pt x="1203" y="1614"/>
                    </a:moveTo>
                    <a:lnTo>
                      <a:pt x="1203" y="1614"/>
                    </a:lnTo>
                    <a:cubicBezTo>
                      <a:pt x="1182" y="1630"/>
                      <a:pt x="1162" y="1646"/>
                      <a:pt x="1142" y="1662"/>
                    </a:cubicBezTo>
                    <a:cubicBezTo>
                      <a:pt x="1121" y="1646"/>
                      <a:pt x="1101" y="1630"/>
                      <a:pt x="1081" y="1614"/>
                    </a:cubicBezTo>
                    <a:cubicBezTo>
                      <a:pt x="1101" y="1615"/>
                      <a:pt x="1121" y="1615"/>
                      <a:pt x="1142" y="1615"/>
                    </a:cubicBezTo>
                    <a:cubicBezTo>
                      <a:pt x="1162" y="1615"/>
                      <a:pt x="1182" y="1615"/>
                      <a:pt x="1203" y="1614"/>
                    </a:cubicBezTo>
                    <a:close/>
                    <a:moveTo>
                      <a:pt x="1519" y="1432"/>
                    </a:moveTo>
                    <a:lnTo>
                      <a:pt x="1519" y="1432"/>
                    </a:lnTo>
                    <a:cubicBezTo>
                      <a:pt x="1516" y="1459"/>
                      <a:pt x="1513" y="1485"/>
                      <a:pt x="1509" y="1510"/>
                    </a:cubicBezTo>
                    <a:cubicBezTo>
                      <a:pt x="1484" y="1514"/>
                      <a:pt x="1458" y="1517"/>
                      <a:pt x="1431" y="1520"/>
                    </a:cubicBezTo>
                    <a:cubicBezTo>
                      <a:pt x="1446" y="1506"/>
                      <a:pt x="1461" y="1491"/>
                      <a:pt x="1476" y="1476"/>
                    </a:cubicBezTo>
                    <a:cubicBezTo>
                      <a:pt x="1490" y="1462"/>
                      <a:pt x="1505" y="1447"/>
                      <a:pt x="1519" y="1432"/>
                    </a:cubicBezTo>
                    <a:close/>
                    <a:moveTo>
                      <a:pt x="1419" y="1420"/>
                    </a:moveTo>
                    <a:lnTo>
                      <a:pt x="1419" y="1420"/>
                    </a:lnTo>
                    <a:cubicBezTo>
                      <a:pt x="1381" y="1458"/>
                      <a:pt x="1342" y="1495"/>
                      <a:pt x="1302" y="1530"/>
                    </a:cubicBezTo>
                    <a:cubicBezTo>
                      <a:pt x="1250" y="1533"/>
                      <a:pt x="1197" y="1535"/>
                      <a:pt x="1142" y="1535"/>
                    </a:cubicBezTo>
                    <a:cubicBezTo>
                      <a:pt x="1087" y="1535"/>
                      <a:pt x="1033" y="1533"/>
                      <a:pt x="981" y="1530"/>
                    </a:cubicBezTo>
                    <a:cubicBezTo>
                      <a:pt x="942" y="1495"/>
                      <a:pt x="903" y="1458"/>
                      <a:pt x="864" y="1420"/>
                    </a:cubicBezTo>
                    <a:cubicBezTo>
                      <a:pt x="826" y="1381"/>
                      <a:pt x="789" y="1342"/>
                      <a:pt x="754" y="1303"/>
                    </a:cubicBezTo>
                    <a:cubicBezTo>
                      <a:pt x="751" y="1251"/>
                      <a:pt x="749" y="1198"/>
                      <a:pt x="749" y="1143"/>
                    </a:cubicBezTo>
                    <a:cubicBezTo>
                      <a:pt x="749" y="1087"/>
                      <a:pt x="751" y="1034"/>
                      <a:pt x="754" y="982"/>
                    </a:cubicBezTo>
                    <a:cubicBezTo>
                      <a:pt x="789" y="943"/>
                      <a:pt x="825" y="904"/>
                      <a:pt x="864" y="865"/>
                    </a:cubicBezTo>
                    <a:cubicBezTo>
                      <a:pt x="903" y="827"/>
                      <a:pt x="942" y="790"/>
                      <a:pt x="981" y="755"/>
                    </a:cubicBezTo>
                    <a:cubicBezTo>
                      <a:pt x="1033" y="752"/>
                      <a:pt x="1087" y="750"/>
                      <a:pt x="1142" y="750"/>
                    </a:cubicBezTo>
                    <a:cubicBezTo>
                      <a:pt x="1197" y="750"/>
                      <a:pt x="1250" y="752"/>
                      <a:pt x="1302" y="755"/>
                    </a:cubicBezTo>
                    <a:cubicBezTo>
                      <a:pt x="1342" y="790"/>
                      <a:pt x="1381" y="827"/>
                      <a:pt x="1419" y="865"/>
                    </a:cubicBezTo>
                    <a:cubicBezTo>
                      <a:pt x="1458" y="904"/>
                      <a:pt x="1495" y="943"/>
                      <a:pt x="1529" y="982"/>
                    </a:cubicBezTo>
                    <a:cubicBezTo>
                      <a:pt x="1532" y="1034"/>
                      <a:pt x="1534" y="1087"/>
                      <a:pt x="1534" y="1143"/>
                    </a:cubicBezTo>
                    <a:cubicBezTo>
                      <a:pt x="1534" y="1198"/>
                      <a:pt x="1532" y="1251"/>
                      <a:pt x="1529" y="1303"/>
                    </a:cubicBezTo>
                    <a:cubicBezTo>
                      <a:pt x="1494" y="1342"/>
                      <a:pt x="1457" y="1381"/>
                      <a:pt x="1419" y="1420"/>
                    </a:cubicBezTo>
                    <a:close/>
                    <a:moveTo>
                      <a:pt x="1710" y="1075"/>
                    </a:moveTo>
                    <a:lnTo>
                      <a:pt x="1710" y="1075"/>
                    </a:lnTo>
                    <a:cubicBezTo>
                      <a:pt x="1678" y="1033"/>
                      <a:pt x="1644" y="991"/>
                      <a:pt x="1607" y="950"/>
                    </a:cubicBezTo>
                    <a:cubicBezTo>
                      <a:pt x="1604" y="894"/>
                      <a:pt x="1598" y="840"/>
                      <a:pt x="1591" y="788"/>
                    </a:cubicBezTo>
                    <a:cubicBezTo>
                      <a:pt x="1685" y="804"/>
                      <a:pt x="1770" y="826"/>
                      <a:pt x="1844" y="851"/>
                    </a:cubicBezTo>
                    <a:cubicBezTo>
                      <a:pt x="1808" y="924"/>
                      <a:pt x="1763" y="999"/>
                      <a:pt x="1710" y="1075"/>
                    </a:cubicBezTo>
                    <a:close/>
                    <a:moveTo>
                      <a:pt x="1711" y="1210"/>
                    </a:moveTo>
                    <a:lnTo>
                      <a:pt x="1711" y="1210"/>
                    </a:lnTo>
                    <a:cubicBezTo>
                      <a:pt x="1765" y="1288"/>
                      <a:pt x="1810" y="1363"/>
                      <a:pt x="1845" y="1434"/>
                    </a:cubicBezTo>
                    <a:cubicBezTo>
                      <a:pt x="1770" y="1459"/>
                      <a:pt x="1685" y="1481"/>
                      <a:pt x="1591" y="1497"/>
                    </a:cubicBezTo>
                    <a:cubicBezTo>
                      <a:pt x="1598" y="1445"/>
                      <a:pt x="1604" y="1391"/>
                      <a:pt x="1607" y="1335"/>
                    </a:cubicBezTo>
                    <a:cubicBezTo>
                      <a:pt x="1644" y="1294"/>
                      <a:pt x="1678" y="1252"/>
                      <a:pt x="1711" y="1210"/>
                    </a:cubicBezTo>
                    <a:close/>
                    <a:moveTo>
                      <a:pt x="1613" y="1080"/>
                    </a:moveTo>
                    <a:lnTo>
                      <a:pt x="1613" y="1080"/>
                    </a:lnTo>
                    <a:cubicBezTo>
                      <a:pt x="1630" y="1101"/>
                      <a:pt x="1646" y="1122"/>
                      <a:pt x="1661" y="1142"/>
                    </a:cubicBezTo>
                    <a:cubicBezTo>
                      <a:pt x="1646" y="1163"/>
                      <a:pt x="1630" y="1183"/>
                      <a:pt x="1613" y="1204"/>
                    </a:cubicBezTo>
                    <a:cubicBezTo>
                      <a:pt x="1614" y="1184"/>
                      <a:pt x="1614" y="1163"/>
                      <a:pt x="1614" y="1143"/>
                    </a:cubicBezTo>
                    <a:cubicBezTo>
                      <a:pt x="1614" y="1122"/>
                      <a:pt x="1614" y="1101"/>
                      <a:pt x="1613" y="1080"/>
                    </a:cubicBezTo>
                    <a:close/>
                    <a:moveTo>
                      <a:pt x="1756" y="345"/>
                    </a:moveTo>
                    <a:lnTo>
                      <a:pt x="1756" y="345"/>
                    </a:lnTo>
                    <a:cubicBezTo>
                      <a:pt x="1816" y="345"/>
                      <a:pt x="1862" y="361"/>
                      <a:pt x="1893" y="392"/>
                    </a:cubicBezTo>
                    <a:cubicBezTo>
                      <a:pt x="1959" y="458"/>
                      <a:pt x="1953" y="599"/>
                      <a:pt x="1878" y="779"/>
                    </a:cubicBezTo>
                    <a:cubicBezTo>
                      <a:pt x="1789" y="748"/>
                      <a:pt x="1689" y="723"/>
                      <a:pt x="1579" y="705"/>
                    </a:cubicBezTo>
                    <a:cubicBezTo>
                      <a:pt x="1561" y="596"/>
                      <a:pt x="1536" y="495"/>
                      <a:pt x="1505" y="407"/>
                    </a:cubicBezTo>
                    <a:cubicBezTo>
                      <a:pt x="1599" y="367"/>
                      <a:pt x="1684" y="345"/>
                      <a:pt x="1756" y="345"/>
                    </a:cubicBezTo>
                    <a:close/>
                    <a:moveTo>
                      <a:pt x="1952" y="807"/>
                    </a:moveTo>
                    <a:lnTo>
                      <a:pt x="1952" y="807"/>
                    </a:lnTo>
                    <a:cubicBezTo>
                      <a:pt x="2042" y="594"/>
                      <a:pt x="2041" y="427"/>
                      <a:pt x="1949" y="335"/>
                    </a:cubicBezTo>
                    <a:cubicBezTo>
                      <a:pt x="1903" y="289"/>
                      <a:pt x="1838" y="265"/>
                      <a:pt x="1756" y="265"/>
                    </a:cubicBezTo>
                    <a:cubicBezTo>
                      <a:pt x="1675" y="265"/>
                      <a:pt x="1580" y="289"/>
                      <a:pt x="1477" y="332"/>
                    </a:cubicBezTo>
                    <a:cubicBezTo>
                      <a:pt x="1392" y="126"/>
                      <a:pt x="1274" y="0"/>
                      <a:pt x="1142" y="0"/>
                    </a:cubicBezTo>
                    <a:cubicBezTo>
                      <a:pt x="1009" y="0"/>
                      <a:pt x="891" y="126"/>
                      <a:pt x="806" y="332"/>
                    </a:cubicBezTo>
                    <a:cubicBezTo>
                      <a:pt x="704" y="289"/>
                      <a:pt x="609" y="265"/>
                      <a:pt x="528" y="265"/>
                    </a:cubicBezTo>
                    <a:cubicBezTo>
                      <a:pt x="446" y="265"/>
                      <a:pt x="380" y="289"/>
                      <a:pt x="334" y="335"/>
                    </a:cubicBezTo>
                    <a:cubicBezTo>
                      <a:pt x="242" y="427"/>
                      <a:pt x="242" y="594"/>
                      <a:pt x="331" y="807"/>
                    </a:cubicBezTo>
                    <a:cubicBezTo>
                      <a:pt x="125" y="892"/>
                      <a:pt x="0" y="1010"/>
                      <a:pt x="0" y="1143"/>
                    </a:cubicBezTo>
                    <a:cubicBezTo>
                      <a:pt x="0" y="1275"/>
                      <a:pt x="125" y="1393"/>
                      <a:pt x="331" y="1478"/>
                    </a:cubicBezTo>
                    <a:cubicBezTo>
                      <a:pt x="246" y="1684"/>
                      <a:pt x="240" y="1856"/>
                      <a:pt x="334" y="1950"/>
                    </a:cubicBezTo>
                    <a:cubicBezTo>
                      <a:pt x="380" y="1996"/>
                      <a:pt x="446" y="2020"/>
                      <a:pt x="528" y="2020"/>
                    </a:cubicBezTo>
                    <a:cubicBezTo>
                      <a:pt x="609" y="2020"/>
                      <a:pt x="704" y="1996"/>
                      <a:pt x="806" y="1953"/>
                    </a:cubicBezTo>
                    <a:cubicBezTo>
                      <a:pt x="891" y="2159"/>
                      <a:pt x="1009" y="2284"/>
                      <a:pt x="1142" y="2284"/>
                    </a:cubicBezTo>
                    <a:cubicBezTo>
                      <a:pt x="1274" y="2284"/>
                      <a:pt x="1392" y="2159"/>
                      <a:pt x="1477" y="1953"/>
                    </a:cubicBezTo>
                    <a:cubicBezTo>
                      <a:pt x="1580" y="1996"/>
                      <a:pt x="1675" y="2020"/>
                      <a:pt x="1756" y="2020"/>
                    </a:cubicBezTo>
                    <a:cubicBezTo>
                      <a:pt x="1838" y="2020"/>
                      <a:pt x="1903" y="1996"/>
                      <a:pt x="1949" y="1950"/>
                    </a:cubicBezTo>
                    <a:cubicBezTo>
                      <a:pt x="2043" y="1856"/>
                      <a:pt x="2038" y="1684"/>
                      <a:pt x="1952" y="1478"/>
                    </a:cubicBezTo>
                    <a:cubicBezTo>
                      <a:pt x="2158" y="1393"/>
                      <a:pt x="2284" y="1275"/>
                      <a:pt x="2284" y="1143"/>
                    </a:cubicBezTo>
                    <a:cubicBezTo>
                      <a:pt x="2284" y="1010"/>
                      <a:pt x="2158" y="892"/>
                      <a:pt x="1952" y="80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20"/>
              <p:cNvSpPr/>
              <p:nvPr/>
            </p:nvSpPr>
            <p:spPr bwMode="auto">
              <a:xfrm>
                <a:off x="7021513" y="5929313"/>
                <a:ext cx="177800" cy="177800"/>
              </a:xfrm>
              <a:custGeom>
                <a:avLst/>
                <a:gdLst>
                  <a:gd name="T0" fmla="*/ 120 w 240"/>
                  <a:gd name="T1" fmla="*/ 0 h 240"/>
                  <a:gd name="T2" fmla="*/ 120 w 240"/>
                  <a:gd name="T3" fmla="*/ 0 h 240"/>
                  <a:gd name="T4" fmla="*/ 0 w 240"/>
                  <a:gd name="T5" fmla="*/ 120 h 240"/>
                  <a:gd name="T6" fmla="*/ 120 w 240"/>
                  <a:gd name="T7" fmla="*/ 240 h 240"/>
                  <a:gd name="T8" fmla="*/ 240 w 240"/>
                  <a:gd name="T9" fmla="*/ 120 h 240"/>
                  <a:gd name="T10" fmla="*/ 120 w 24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120" y="0"/>
                    </a:moveTo>
                    <a:lnTo>
                      <a:pt x="120" y="0"/>
                    </a:lnTo>
                    <a:cubicBezTo>
                      <a:pt x="53" y="0"/>
                      <a:pt x="0" y="53"/>
                      <a:pt x="0" y="120"/>
                    </a:cubicBezTo>
                    <a:cubicBezTo>
                      <a:pt x="0" y="186"/>
                      <a:pt x="53" y="240"/>
                      <a:pt x="120" y="240"/>
                    </a:cubicBezTo>
                    <a:cubicBezTo>
                      <a:pt x="186" y="240"/>
                      <a:pt x="240" y="186"/>
                      <a:pt x="240" y="120"/>
                    </a:cubicBezTo>
                    <a:cubicBezTo>
                      <a:pt x="240" y="53"/>
                      <a:pt x="186" y="0"/>
                      <a:pt x="12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03" name="组合 22"/>
            <p:cNvGrpSpPr/>
            <p:nvPr userDrawn="1"/>
          </p:nvGrpSpPr>
          <p:grpSpPr>
            <a:xfrm rot="1013132">
              <a:off x="6176564" y="5290989"/>
              <a:ext cx="794889" cy="623974"/>
              <a:chOff x="3654425" y="5089525"/>
              <a:chExt cx="1860550" cy="1460500"/>
            </a:xfrm>
            <a:grpFill/>
          </p:grpSpPr>
          <p:sp>
            <p:nvSpPr>
              <p:cNvPr id="204" name="Freeform 12"/>
              <p:cNvSpPr>
                <a:spLocks noEditPoints="1"/>
              </p:cNvSpPr>
              <p:nvPr/>
            </p:nvSpPr>
            <p:spPr bwMode="auto">
              <a:xfrm>
                <a:off x="3654425" y="5089525"/>
                <a:ext cx="1860550" cy="1460500"/>
              </a:xfrm>
              <a:custGeom>
                <a:avLst/>
                <a:gdLst>
                  <a:gd name="T0" fmla="*/ 2372 w 2506"/>
                  <a:gd name="T1" fmla="*/ 1716 h 1970"/>
                  <a:gd name="T2" fmla="*/ 2372 w 2506"/>
                  <a:gd name="T3" fmla="*/ 1716 h 1970"/>
                  <a:gd name="T4" fmla="*/ 1858 w 2506"/>
                  <a:gd name="T5" fmla="*/ 1575 h 1970"/>
                  <a:gd name="T6" fmla="*/ 1818 w 2506"/>
                  <a:gd name="T7" fmla="*/ 1576 h 1970"/>
                  <a:gd name="T8" fmla="*/ 1323 w 2506"/>
                  <a:gd name="T9" fmla="*/ 1715 h 1970"/>
                  <a:gd name="T10" fmla="*/ 1323 w 2506"/>
                  <a:gd name="T11" fmla="*/ 308 h 1970"/>
                  <a:gd name="T12" fmla="*/ 1847 w 2506"/>
                  <a:gd name="T13" fmla="*/ 133 h 1970"/>
                  <a:gd name="T14" fmla="*/ 2372 w 2506"/>
                  <a:gd name="T15" fmla="*/ 310 h 1970"/>
                  <a:gd name="T16" fmla="*/ 2372 w 2506"/>
                  <a:gd name="T17" fmla="*/ 1716 h 1970"/>
                  <a:gd name="T18" fmla="*/ 1182 w 2506"/>
                  <a:gd name="T19" fmla="*/ 1715 h 1970"/>
                  <a:gd name="T20" fmla="*/ 1182 w 2506"/>
                  <a:gd name="T21" fmla="*/ 1715 h 1970"/>
                  <a:gd name="T22" fmla="*/ 688 w 2506"/>
                  <a:gd name="T23" fmla="*/ 1576 h 1970"/>
                  <a:gd name="T24" fmla="*/ 647 w 2506"/>
                  <a:gd name="T25" fmla="*/ 1575 h 1970"/>
                  <a:gd name="T26" fmla="*/ 133 w 2506"/>
                  <a:gd name="T27" fmla="*/ 1716 h 1970"/>
                  <a:gd name="T28" fmla="*/ 133 w 2506"/>
                  <a:gd name="T29" fmla="*/ 310 h 1970"/>
                  <a:gd name="T30" fmla="*/ 659 w 2506"/>
                  <a:gd name="T31" fmla="*/ 133 h 1970"/>
                  <a:gd name="T32" fmla="*/ 1182 w 2506"/>
                  <a:gd name="T33" fmla="*/ 308 h 1970"/>
                  <a:gd name="T34" fmla="*/ 1182 w 2506"/>
                  <a:gd name="T35" fmla="*/ 1715 h 1970"/>
                  <a:gd name="T36" fmla="*/ 1849 w 2506"/>
                  <a:gd name="T37" fmla="*/ 0 h 1970"/>
                  <a:gd name="T38" fmla="*/ 1849 w 2506"/>
                  <a:gd name="T39" fmla="*/ 0 h 1970"/>
                  <a:gd name="T40" fmla="*/ 1823 w 2506"/>
                  <a:gd name="T41" fmla="*/ 0 h 1970"/>
                  <a:gd name="T42" fmla="*/ 1253 w 2506"/>
                  <a:gd name="T43" fmla="*/ 184 h 1970"/>
                  <a:gd name="T44" fmla="*/ 683 w 2506"/>
                  <a:gd name="T45" fmla="*/ 0 h 1970"/>
                  <a:gd name="T46" fmla="*/ 657 w 2506"/>
                  <a:gd name="T47" fmla="*/ 0 h 1970"/>
                  <a:gd name="T48" fmla="*/ 5 w 2506"/>
                  <a:gd name="T49" fmla="*/ 267 h 1970"/>
                  <a:gd name="T50" fmla="*/ 0 w 2506"/>
                  <a:gd name="T51" fmla="*/ 279 h 1970"/>
                  <a:gd name="T52" fmla="*/ 0 w 2506"/>
                  <a:gd name="T53" fmla="*/ 1970 h 1970"/>
                  <a:gd name="T54" fmla="*/ 107 w 2506"/>
                  <a:gd name="T55" fmla="*/ 1889 h 1970"/>
                  <a:gd name="T56" fmla="*/ 682 w 2506"/>
                  <a:gd name="T57" fmla="*/ 1709 h 1970"/>
                  <a:gd name="T58" fmla="*/ 1190 w 2506"/>
                  <a:gd name="T59" fmla="*/ 1876 h 1970"/>
                  <a:gd name="T60" fmla="*/ 1208 w 2506"/>
                  <a:gd name="T61" fmla="*/ 1888 h 1970"/>
                  <a:gd name="T62" fmla="*/ 1253 w 2506"/>
                  <a:gd name="T63" fmla="*/ 1924 h 1970"/>
                  <a:gd name="T64" fmla="*/ 1298 w 2506"/>
                  <a:gd name="T65" fmla="*/ 1888 h 1970"/>
                  <a:gd name="T66" fmla="*/ 1316 w 2506"/>
                  <a:gd name="T67" fmla="*/ 1876 h 1970"/>
                  <a:gd name="T68" fmla="*/ 1824 w 2506"/>
                  <a:gd name="T69" fmla="*/ 1709 h 1970"/>
                  <a:gd name="T70" fmla="*/ 2399 w 2506"/>
                  <a:gd name="T71" fmla="*/ 1889 h 1970"/>
                  <a:gd name="T72" fmla="*/ 2506 w 2506"/>
                  <a:gd name="T73" fmla="*/ 1970 h 1970"/>
                  <a:gd name="T74" fmla="*/ 2506 w 2506"/>
                  <a:gd name="T75" fmla="*/ 279 h 1970"/>
                  <a:gd name="T76" fmla="*/ 2501 w 2506"/>
                  <a:gd name="T77" fmla="*/ 267 h 1970"/>
                  <a:gd name="T78" fmla="*/ 1849 w 2506"/>
                  <a:gd name="T79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06" h="1970">
                    <a:moveTo>
                      <a:pt x="2372" y="1716"/>
                    </a:moveTo>
                    <a:lnTo>
                      <a:pt x="2372" y="1716"/>
                    </a:lnTo>
                    <a:cubicBezTo>
                      <a:pt x="2261" y="1655"/>
                      <a:pt x="2075" y="1575"/>
                      <a:pt x="1858" y="1575"/>
                    </a:cubicBezTo>
                    <a:cubicBezTo>
                      <a:pt x="1845" y="1575"/>
                      <a:pt x="1831" y="1576"/>
                      <a:pt x="1818" y="1576"/>
                    </a:cubicBezTo>
                    <a:cubicBezTo>
                      <a:pt x="1599" y="1587"/>
                      <a:pt x="1427" y="1659"/>
                      <a:pt x="1323" y="1715"/>
                    </a:cubicBezTo>
                    <a:lnTo>
                      <a:pt x="1323" y="308"/>
                    </a:lnTo>
                    <a:cubicBezTo>
                      <a:pt x="1347" y="271"/>
                      <a:pt x="1462" y="127"/>
                      <a:pt x="1847" y="133"/>
                    </a:cubicBezTo>
                    <a:cubicBezTo>
                      <a:pt x="2229" y="140"/>
                      <a:pt x="2347" y="273"/>
                      <a:pt x="2372" y="310"/>
                    </a:cubicBezTo>
                    <a:lnTo>
                      <a:pt x="2372" y="1716"/>
                    </a:lnTo>
                    <a:close/>
                    <a:moveTo>
                      <a:pt x="1182" y="1715"/>
                    </a:moveTo>
                    <a:lnTo>
                      <a:pt x="1182" y="1715"/>
                    </a:lnTo>
                    <a:cubicBezTo>
                      <a:pt x="1079" y="1659"/>
                      <a:pt x="906" y="1587"/>
                      <a:pt x="688" y="1576"/>
                    </a:cubicBezTo>
                    <a:cubicBezTo>
                      <a:pt x="674" y="1576"/>
                      <a:pt x="661" y="1575"/>
                      <a:pt x="647" y="1575"/>
                    </a:cubicBezTo>
                    <a:cubicBezTo>
                      <a:pt x="431" y="1575"/>
                      <a:pt x="244" y="1655"/>
                      <a:pt x="133" y="1716"/>
                    </a:cubicBezTo>
                    <a:lnTo>
                      <a:pt x="133" y="310"/>
                    </a:lnTo>
                    <a:cubicBezTo>
                      <a:pt x="159" y="273"/>
                      <a:pt x="276" y="140"/>
                      <a:pt x="659" y="133"/>
                    </a:cubicBezTo>
                    <a:cubicBezTo>
                      <a:pt x="1044" y="127"/>
                      <a:pt x="1159" y="271"/>
                      <a:pt x="1182" y="308"/>
                    </a:cubicBezTo>
                    <a:lnTo>
                      <a:pt x="1182" y="1715"/>
                    </a:lnTo>
                    <a:close/>
                    <a:moveTo>
                      <a:pt x="1849" y="0"/>
                    </a:moveTo>
                    <a:lnTo>
                      <a:pt x="1849" y="0"/>
                    </a:lnTo>
                    <a:cubicBezTo>
                      <a:pt x="1840" y="0"/>
                      <a:pt x="1831" y="0"/>
                      <a:pt x="1823" y="0"/>
                    </a:cubicBezTo>
                    <a:cubicBezTo>
                      <a:pt x="1490" y="0"/>
                      <a:pt x="1328" y="105"/>
                      <a:pt x="1253" y="184"/>
                    </a:cubicBezTo>
                    <a:cubicBezTo>
                      <a:pt x="1178" y="105"/>
                      <a:pt x="1015" y="0"/>
                      <a:pt x="683" y="0"/>
                    </a:cubicBezTo>
                    <a:cubicBezTo>
                      <a:pt x="674" y="0"/>
                      <a:pt x="666" y="0"/>
                      <a:pt x="657" y="0"/>
                    </a:cubicBezTo>
                    <a:cubicBezTo>
                      <a:pt x="127" y="9"/>
                      <a:pt x="16" y="240"/>
                      <a:pt x="5" y="267"/>
                    </a:cubicBezTo>
                    <a:lnTo>
                      <a:pt x="0" y="279"/>
                    </a:lnTo>
                    <a:lnTo>
                      <a:pt x="0" y="1970"/>
                    </a:lnTo>
                    <a:lnTo>
                      <a:pt x="107" y="1889"/>
                    </a:lnTo>
                    <a:cubicBezTo>
                      <a:pt x="109" y="1887"/>
                      <a:pt x="369" y="1695"/>
                      <a:pt x="682" y="1709"/>
                    </a:cubicBezTo>
                    <a:cubicBezTo>
                      <a:pt x="943" y="1722"/>
                      <a:pt x="1133" y="1837"/>
                      <a:pt x="1190" y="1876"/>
                    </a:cubicBezTo>
                    <a:cubicBezTo>
                      <a:pt x="1201" y="1883"/>
                      <a:pt x="1207" y="1888"/>
                      <a:pt x="1208" y="1888"/>
                    </a:cubicBezTo>
                    <a:lnTo>
                      <a:pt x="1253" y="1924"/>
                    </a:lnTo>
                    <a:lnTo>
                      <a:pt x="1298" y="1888"/>
                    </a:lnTo>
                    <a:cubicBezTo>
                      <a:pt x="1298" y="1888"/>
                      <a:pt x="1304" y="1883"/>
                      <a:pt x="1316" y="1876"/>
                    </a:cubicBezTo>
                    <a:cubicBezTo>
                      <a:pt x="1373" y="1837"/>
                      <a:pt x="1563" y="1722"/>
                      <a:pt x="1824" y="1709"/>
                    </a:cubicBezTo>
                    <a:cubicBezTo>
                      <a:pt x="2135" y="1695"/>
                      <a:pt x="2396" y="1887"/>
                      <a:pt x="2399" y="1889"/>
                    </a:cubicBezTo>
                    <a:lnTo>
                      <a:pt x="2506" y="1970"/>
                    </a:lnTo>
                    <a:lnTo>
                      <a:pt x="2506" y="279"/>
                    </a:lnTo>
                    <a:lnTo>
                      <a:pt x="2501" y="267"/>
                    </a:lnTo>
                    <a:cubicBezTo>
                      <a:pt x="2490" y="240"/>
                      <a:pt x="2379" y="9"/>
                      <a:pt x="1849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13"/>
              <p:cNvSpPr/>
              <p:nvPr/>
            </p:nvSpPr>
            <p:spPr bwMode="auto">
              <a:xfrm>
                <a:off x="3829050" y="53990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0 h 206"/>
                  <a:gd name="T12" fmla="*/ 68 w 844"/>
                  <a:gd name="T13" fmla="*/ 193 h 206"/>
                  <a:gd name="T14" fmla="*/ 437 w 844"/>
                  <a:gd name="T15" fmla="*/ 89 h 206"/>
                  <a:gd name="T16" fmla="*/ 775 w 844"/>
                  <a:gd name="T17" fmla="*/ 193 h 206"/>
                  <a:gd name="T18" fmla="*/ 831 w 844"/>
                  <a:gd name="T19" fmla="*/ 183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3"/>
                      <a:pt x="667" y="19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3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8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14"/>
              <p:cNvSpPr/>
              <p:nvPr/>
            </p:nvSpPr>
            <p:spPr bwMode="auto">
              <a:xfrm>
                <a:off x="3829050" y="56784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4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3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3"/>
                      <a:pt x="775" y="194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15"/>
              <p:cNvSpPr/>
              <p:nvPr/>
            </p:nvSpPr>
            <p:spPr bwMode="auto">
              <a:xfrm>
                <a:off x="3829050" y="5957888"/>
                <a:ext cx="627063" cy="153988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16"/>
              <p:cNvSpPr/>
              <p:nvPr/>
            </p:nvSpPr>
            <p:spPr bwMode="auto">
              <a:xfrm>
                <a:off x="4713288" y="5437188"/>
                <a:ext cx="627063" cy="152400"/>
              </a:xfrm>
              <a:custGeom>
                <a:avLst/>
                <a:gdLst>
                  <a:gd name="T0" fmla="*/ 822 w 844"/>
                  <a:gd name="T1" fmla="*/ 127 h 205"/>
                  <a:gd name="T2" fmla="*/ 822 w 844"/>
                  <a:gd name="T3" fmla="*/ 127 h 205"/>
                  <a:gd name="T4" fmla="*/ 441 w 844"/>
                  <a:gd name="T5" fmla="*/ 9 h 205"/>
                  <a:gd name="T6" fmla="*/ 23 w 844"/>
                  <a:gd name="T7" fmla="*/ 127 h 205"/>
                  <a:gd name="T8" fmla="*/ 12 w 844"/>
                  <a:gd name="T9" fmla="*/ 182 h 205"/>
                  <a:gd name="T10" fmla="*/ 45 w 844"/>
                  <a:gd name="T11" fmla="*/ 200 h 205"/>
                  <a:gd name="T12" fmla="*/ 67 w 844"/>
                  <a:gd name="T13" fmla="*/ 193 h 205"/>
                  <a:gd name="T14" fmla="*/ 437 w 844"/>
                  <a:gd name="T15" fmla="*/ 89 h 205"/>
                  <a:gd name="T16" fmla="*/ 775 w 844"/>
                  <a:gd name="T17" fmla="*/ 193 h 205"/>
                  <a:gd name="T18" fmla="*/ 831 w 844"/>
                  <a:gd name="T19" fmla="*/ 183 h 205"/>
                  <a:gd name="T20" fmla="*/ 822 w 844"/>
                  <a:gd name="T21" fmla="*/ 127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5">
                    <a:moveTo>
                      <a:pt x="822" y="127"/>
                    </a:moveTo>
                    <a:lnTo>
                      <a:pt x="822" y="127"/>
                    </a:lnTo>
                    <a:cubicBezTo>
                      <a:pt x="815" y="123"/>
                      <a:pt x="667" y="19"/>
                      <a:pt x="441" y="9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2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7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5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17"/>
              <p:cNvSpPr/>
              <p:nvPr/>
            </p:nvSpPr>
            <p:spPr bwMode="auto">
              <a:xfrm>
                <a:off x="4713288" y="57165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18"/>
              <p:cNvSpPr/>
              <p:nvPr/>
            </p:nvSpPr>
            <p:spPr bwMode="auto">
              <a:xfrm>
                <a:off x="4713288" y="5997575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4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11" name="Freeform 19"/>
            <p:cNvSpPr>
              <a:spLocks noEditPoints="1"/>
            </p:cNvSpPr>
            <p:nvPr userDrawn="1"/>
          </p:nvSpPr>
          <p:spPr bwMode="auto">
            <a:xfrm rot="3628785">
              <a:off x="4614671" y="6522288"/>
              <a:ext cx="1209819" cy="253100"/>
            </a:xfrm>
            <a:custGeom>
              <a:avLst/>
              <a:gdLst>
                <a:gd name="T0" fmla="*/ 2347 w 2387"/>
                <a:gd name="T1" fmla="*/ 458 h 498"/>
                <a:gd name="T2" fmla="*/ 40 w 2387"/>
                <a:gd name="T3" fmla="*/ 40 h 498"/>
                <a:gd name="T4" fmla="*/ 177 w 2387"/>
                <a:gd name="T5" fmla="*/ 298 h 498"/>
                <a:gd name="T6" fmla="*/ 217 w 2387"/>
                <a:gd name="T7" fmla="*/ 40 h 498"/>
                <a:gd name="T8" fmla="*/ 277 w 2387"/>
                <a:gd name="T9" fmla="*/ 159 h 498"/>
                <a:gd name="T10" fmla="*/ 317 w 2387"/>
                <a:gd name="T11" fmla="*/ 40 h 498"/>
                <a:gd name="T12" fmla="*/ 377 w 2387"/>
                <a:gd name="T13" fmla="*/ 159 h 498"/>
                <a:gd name="T14" fmla="*/ 417 w 2387"/>
                <a:gd name="T15" fmla="*/ 40 h 498"/>
                <a:gd name="T16" fmla="*/ 477 w 2387"/>
                <a:gd name="T17" fmla="*/ 159 h 498"/>
                <a:gd name="T18" fmla="*/ 517 w 2387"/>
                <a:gd name="T19" fmla="*/ 40 h 498"/>
                <a:gd name="T20" fmla="*/ 577 w 2387"/>
                <a:gd name="T21" fmla="*/ 159 h 498"/>
                <a:gd name="T22" fmla="*/ 617 w 2387"/>
                <a:gd name="T23" fmla="*/ 40 h 498"/>
                <a:gd name="T24" fmla="*/ 674 w 2387"/>
                <a:gd name="T25" fmla="*/ 298 h 498"/>
                <a:gd name="T26" fmla="*/ 714 w 2387"/>
                <a:gd name="T27" fmla="*/ 40 h 498"/>
                <a:gd name="T28" fmla="*/ 774 w 2387"/>
                <a:gd name="T29" fmla="*/ 159 h 498"/>
                <a:gd name="T30" fmla="*/ 814 w 2387"/>
                <a:gd name="T31" fmla="*/ 40 h 498"/>
                <a:gd name="T32" fmla="*/ 874 w 2387"/>
                <a:gd name="T33" fmla="*/ 159 h 498"/>
                <a:gd name="T34" fmla="*/ 914 w 2387"/>
                <a:gd name="T35" fmla="*/ 40 h 498"/>
                <a:gd name="T36" fmla="*/ 974 w 2387"/>
                <a:gd name="T37" fmla="*/ 159 h 498"/>
                <a:gd name="T38" fmla="*/ 1014 w 2387"/>
                <a:gd name="T39" fmla="*/ 40 h 498"/>
                <a:gd name="T40" fmla="*/ 1074 w 2387"/>
                <a:gd name="T41" fmla="*/ 159 h 498"/>
                <a:gd name="T42" fmla="*/ 1114 w 2387"/>
                <a:gd name="T43" fmla="*/ 40 h 498"/>
                <a:gd name="T44" fmla="*/ 1187 w 2387"/>
                <a:gd name="T45" fmla="*/ 298 h 498"/>
                <a:gd name="T46" fmla="*/ 1227 w 2387"/>
                <a:gd name="T47" fmla="*/ 40 h 498"/>
                <a:gd name="T48" fmla="*/ 1287 w 2387"/>
                <a:gd name="T49" fmla="*/ 159 h 498"/>
                <a:gd name="T50" fmla="*/ 1327 w 2387"/>
                <a:gd name="T51" fmla="*/ 40 h 498"/>
                <a:gd name="T52" fmla="*/ 1387 w 2387"/>
                <a:gd name="T53" fmla="*/ 159 h 498"/>
                <a:gd name="T54" fmla="*/ 1427 w 2387"/>
                <a:gd name="T55" fmla="*/ 40 h 498"/>
                <a:gd name="T56" fmla="*/ 1487 w 2387"/>
                <a:gd name="T57" fmla="*/ 159 h 498"/>
                <a:gd name="T58" fmla="*/ 1527 w 2387"/>
                <a:gd name="T59" fmla="*/ 40 h 498"/>
                <a:gd name="T60" fmla="*/ 1587 w 2387"/>
                <a:gd name="T61" fmla="*/ 159 h 498"/>
                <a:gd name="T62" fmla="*/ 1627 w 2387"/>
                <a:gd name="T63" fmla="*/ 40 h 498"/>
                <a:gd name="T64" fmla="*/ 1684 w 2387"/>
                <a:gd name="T65" fmla="*/ 298 h 498"/>
                <a:gd name="T66" fmla="*/ 1724 w 2387"/>
                <a:gd name="T67" fmla="*/ 40 h 498"/>
                <a:gd name="T68" fmla="*/ 1784 w 2387"/>
                <a:gd name="T69" fmla="*/ 159 h 498"/>
                <a:gd name="T70" fmla="*/ 1824 w 2387"/>
                <a:gd name="T71" fmla="*/ 40 h 498"/>
                <a:gd name="T72" fmla="*/ 1884 w 2387"/>
                <a:gd name="T73" fmla="*/ 159 h 498"/>
                <a:gd name="T74" fmla="*/ 1924 w 2387"/>
                <a:gd name="T75" fmla="*/ 40 h 498"/>
                <a:gd name="T76" fmla="*/ 1984 w 2387"/>
                <a:gd name="T77" fmla="*/ 159 h 498"/>
                <a:gd name="T78" fmla="*/ 2024 w 2387"/>
                <a:gd name="T79" fmla="*/ 40 h 498"/>
                <a:gd name="T80" fmla="*/ 2084 w 2387"/>
                <a:gd name="T81" fmla="*/ 159 h 498"/>
                <a:gd name="T82" fmla="*/ 2124 w 2387"/>
                <a:gd name="T83" fmla="*/ 40 h 498"/>
                <a:gd name="T84" fmla="*/ 2170 w 2387"/>
                <a:gd name="T85" fmla="*/ 298 h 498"/>
                <a:gd name="T86" fmla="*/ 2210 w 2387"/>
                <a:gd name="T87" fmla="*/ 40 h 498"/>
                <a:gd name="T88" fmla="*/ 2347 w 2387"/>
                <a:gd name="T89" fmla="*/ 458 h 498"/>
                <a:gd name="T90" fmla="*/ 0 w 2387"/>
                <a:gd name="T91" fmla="*/ 498 h 498"/>
                <a:gd name="T92" fmla="*/ 2387 w 2387"/>
                <a:gd name="T93" fmla="*/ 0 h 498"/>
                <a:gd name="T94" fmla="*/ 0 w 2387"/>
                <a:gd name="T9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7" h="498">
                  <a:moveTo>
                    <a:pt x="2347" y="458"/>
                  </a:moveTo>
                  <a:lnTo>
                    <a:pt x="2347" y="458"/>
                  </a:lnTo>
                  <a:lnTo>
                    <a:pt x="40" y="458"/>
                  </a:lnTo>
                  <a:lnTo>
                    <a:pt x="40" y="40"/>
                  </a:lnTo>
                  <a:lnTo>
                    <a:pt x="177" y="40"/>
                  </a:lnTo>
                  <a:lnTo>
                    <a:pt x="177" y="298"/>
                  </a:lnTo>
                  <a:lnTo>
                    <a:pt x="217" y="298"/>
                  </a:lnTo>
                  <a:lnTo>
                    <a:pt x="217" y="40"/>
                  </a:lnTo>
                  <a:lnTo>
                    <a:pt x="277" y="40"/>
                  </a:lnTo>
                  <a:lnTo>
                    <a:pt x="277" y="159"/>
                  </a:lnTo>
                  <a:lnTo>
                    <a:pt x="317" y="159"/>
                  </a:lnTo>
                  <a:lnTo>
                    <a:pt x="317" y="40"/>
                  </a:lnTo>
                  <a:lnTo>
                    <a:pt x="377" y="40"/>
                  </a:lnTo>
                  <a:lnTo>
                    <a:pt x="377" y="159"/>
                  </a:lnTo>
                  <a:lnTo>
                    <a:pt x="417" y="159"/>
                  </a:lnTo>
                  <a:lnTo>
                    <a:pt x="417" y="40"/>
                  </a:lnTo>
                  <a:lnTo>
                    <a:pt x="477" y="40"/>
                  </a:lnTo>
                  <a:lnTo>
                    <a:pt x="477" y="159"/>
                  </a:lnTo>
                  <a:lnTo>
                    <a:pt x="517" y="159"/>
                  </a:lnTo>
                  <a:lnTo>
                    <a:pt x="517" y="40"/>
                  </a:lnTo>
                  <a:lnTo>
                    <a:pt x="577" y="40"/>
                  </a:lnTo>
                  <a:lnTo>
                    <a:pt x="577" y="159"/>
                  </a:lnTo>
                  <a:lnTo>
                    <a:pt x="617" y="159"/>
                  </a:lnTo>
                  <a:lnTo>
                    <a:pt x="617" y="40"/>
                  </a:lnTo>
                  <a:lnTo>
                    <a:pt x="674" y="40"/>
                  </a:lnTo>
                  <a:lnTo>
                    <a:pt x="674" y="298"/>
                  </a:lnTo>
                  <a:lnTo>
                    <a:pt x="714" y="298"/>
                  </a:lnTo>
                  <a:lnTo>
                    <a:pt x="714" y="40"/>
                  </a:lnTo>
                  <a:lnTo>
                    <a:pt x="774" y="40"/>
                  </a:lnTo>
                  <a:lnTo>
                    <a:pt x="774" y="159"/>
                  </a:lnTo>
                  <a:lnTo>
                    <a:pt x="814" y="159"/>
                  </a:lnTo>
                  <a:lnTo>
                    <a:pt x="814" y="40"/>
                  </a:lnTo>
                  <a:lnTo>
                    <a:pt x="874" y="40"/>
                  </a:lnTo>
                  <a:lnTo>
                    <a:pt x="874" y="159"/>
                  </a:lnTo>
                  <a:lnTo>
                    <a:pt x="914" y="159"/>
                  </a:lnTo>
                  <a:lnTo>
                    <a:pt x="914" y="40"/>
                  </a:lnTo>
                  <a:lnTo>
                    <a:pt x="974" y="40"/>
                  </a:lnTo>
                  <a:lnTo>
                    <a:pt x="974" y="159"/>
                  </a:lnTo>
                  <a:lnTo>
                    <a:pt x="1014" y="159"/>
                  </a:lnTo>
                  <a:lnTo>
                    <a:pt x="1014" y="40"/>
                  </a:lnTo>
                  <a:lnTo>
                    <a:pt x="1074" y="40"/>
                  </a:lnTo>
                  <a:lnTo>
                    <a:pt x="1074" y="159"/>
                  </a:lnTo>
                  <a:lnTo>
                    <a:pt x="1114" y="159"/>
                  </a:lnTo>
                  <a:lnTo>
                    <a:pt x="1114" y="40"/>
                  </a:lnTo>
                  <a:lnTo>
                    <a:pt x="1187" y="40"/>
                  </a:lnTo>
                  <a:lnTo>
                    <a:pt x="1187" y="298"/>
                  </a:lnTo>
                  <a:lnTo>
                    <a:pt x="1227" y="298"/>
                  </a:lnTo>
                  <a:lnTo>
                    <a:pt x="1227" y="40"/>
                  </a:lnTo>
                  <a:lnTo>
                    <a:pt x="1287" y="40"/>
                  </a:lnTo>
                  <a:lnTo>
                    <a:pt x="1287" y="159"/>
                  </a:lnTo>
                  <a:lnTo>
                    <a:pt x="1327" y="159"/>
                  </a:lnTo>
                  <a:lnTo>
                    <a:pt x="1327" y="40"/>
                  </a:lnTo>
                  <a:lnTo>
                    <a:pt x="1387" y="40"/>
                  </a:lnTo>
                  <a:lnTo>
                    <a:pt x="1387" y="159"/>
                  </a:lnTo>
                  <a:lnTo>
                    <a:pt x="1427" y="159"/>
                  </a:lnTo>
                  <a:lnTo>
                    <a:pt x="1427" y="40"/>
                  </a:lnTo>
                  <a:lnTo>
                    <a:pt x="1487" y="40"/>
                  </a:lnTo>
                  <a:lnTo>
                    <a:pt x="1487" y="159"/>
                  </a:lnTo>
                  <a:lnTo>
                    <a:pt x="1527" y="159"/>
                  </a:lnTo>
                  <a:lnTo>
                    <a:pt x="1527" y="40"/>
                  </a:lnTo>
                  <a:lnTo>
                    <a:pt x="1587" y="40"/>
                  </a:lnTo>
                  <a:lnTo>
                    <a:pt x="1587" y="159"/>
                  </a:lnTo>
                  <a:lnTo>
                    <a:pt x="1627" y="159"/>
                  </a:lnTo>
                  <a:lnTo>
                    <a:pt x="1627" y="40"/>
                  </a:lnTo>
                  <a:lnTo>
                    <a:pt x="1684" y="40"/>
                  </a:lnTo>
                  <a:lnTo>
                    <a:pt x="1684" y="298"/>
                  </a:lnTo>
                  <a:lnTo>
                    <a:pt x="1724" y="298"/>
                  </a:lnTo>
                  <a:lnTo>
                    <a:pt x="1724" y="40"/>
                  </a:lnTo>
                  <a:lnTo>
                    <a:pt x="1784" y="40"/>
                  </a:lnTo>
                  <a:lnTo>
                    <a:pt x="1784" y="159"/>
                  </a:lnTo>
                  <a:lnTo>
                    <a:pt x="1824" y="159"/>
                  </a:lnTo>
                  <a:lnTo>
                    <a:pt x="1824" y="40"/>
                  </a:lnTo>
                  <a:lnTo>
                    <a:pt x="1884" y="40"/>
                  </a:lnTo>
                  <a:lnTo>
                    <a:pt x="1884" y="159"/>
                  </a:lnTo>
                  <a:lnTo>
                    <a:pt x="1924" y="159"/>
                  </a:lnTo>
                  <a:lnTo>
                    <a:pt x="1924" y="40"/>
                  </a:lnTo>
                  <a:lnTo>
                    <a:pt x="1984" y="40"/>
                  </a:lnTo>
                  <a:lnTo>
                    <a:pt x="1984" y="159"/>
                  </a:lnTo>
                  <a:lnTo>
                    <a:pt x="2024" y="159"/>
                  </a:lnTo>
                  <a:lnTo>
                    <a:pt x="2024" y="40"/>
                  </a:lnTo>
                  <a:lnTo>
                    <a:pt x="2084" y="40"/>
                  </a:lnTo>
                  <a:lnTo>
                    <a:pt x="2084" y="159"/>
                  </a:lnTo>
                  <a:lnTo>
                    <a:pt x="2124" y="159"/>
                  </a:lnTo>
                  <a:lnTo>
                    <a:pt x="2124" y="40"/>
                  </a:lnTo>
                  <a:lnTo>
                    <a:pt x="2170" y="40"/>
                  </a:lnTo>
                  <a:lnTo>
                    <a:pt x="2170" y="298"/>
                  </a:lnTo>
                  <a:lnTo>
                    <a:pt x="2210" y="298"/>
                  </a:lnTo>
                  <a:lnTo>
                    <a:pt x="2210" y="40"/>
                  </a:lnTo>
                  <a:lnTo>
                    <a:pt x="2347" y="40"/>
                  </a:lnTo>
                  <a:lnTo>
                    <a:pt x="2347" y="458"/>
                  </a:lnTo>
                  <a:close/>
                  <a:moveTo>
                    <a:pt x="0" y="498"/>
                  </a:moveTo>
                  <a:lnTo>
                    <a:pt x="0" y="498"/>
                  </a:lnTo>
                  <a:lnTo>
                    <a:pt x="2387" y="498"/>
                  </a:lnTo>
                  <a:lnTo>
                    <a:pt x="2387" y="0"/>
                  </a:lnTo>
                  <a:lnTo>
                    <a:pt x="0" y="0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7"/>
            <p:cNvSpPr>
              <a:spLocks noEditPoints="1"/>
            </p:cNvSpPr>
            <p:nvPr userDrawn="1"/>
          </p:nvSpPr>
          <p:spPr bwMode="auto">
            <a:xfrm rot="20132266">
              <a:off x="-807207" y="5977073"/>
              <a:ext cx="1277233" cy="931381"/>
            </a:xfrm>
            <a:custGeom>
              <a:avLst/>
              <a:gdLst>
                <a:gd name="T0" fmla="*/ 1034 w 2022"/>
                <a:gd name="T1" fmla="*/ 210 h 1466"/>
                <a:gd name="T2" fmla="*/ 1034 w 2022"/>
                <a:gd name="T3" fmla="*/ 210 h 1466"/>
                <a:gd name="T4" fmla="*/ 1395 w 2022"/>
                <a:gd name="T5" fmla="*/ 46 h 1466"/>
                <a:gd name="T6" fmla="*/ 1487 w 2022"/>
                <a:gd name="T7" fmla="*/ 40 h 1466"/>
                <a:gd name="T8" fmla="*/ 1888 w 2022"/>
                <a:gd name="T9" fmla="*/ 99 h 1466"/>
                <a:gd name="T10" fmla="*/ 1888 w 2022"/>
                <a:gd name="T11" fmla="*/ 1249 h 1466"/>
                <a:gd name="T12" fmla="*/ 1467 w 2022"/>
                <a:gd name="T13" fmla="*/ 1137 h 1466"/>
                <a:gd name="T14" fmla="*/ 1397 w 2022"/>
                <a:gd name="T15" fmla="*/ 1132 h 1466"/>
                <a:gd name="T16" fmla="*/ 1034 w 2022"/>
                <a:gd name="T17" fmla="*/ 1232 h 1466"/>
                <a:gd name="T18" fmla="*/ 1034 w 2022"/>
                <a:gd name="T19" fmla="*/ 210 h 1466"/>
                <a:gd name="T20" fmla="*/ 134 w 2022"/>
                <a:gd name="T21" fmla="*/ 99 h 1466"/>
                <a:gd name="T22" fmla="*/ 134 w 2022"/>
                <a:gd name="T23" fmla="*/ 99 h 1466"/>
                <a:gd name="T24" fmla="*/ 534 w 2022"/>
                <a:gd name="T25" fmla="*/ 40 h 1466"/>
                <a:gd name="T26" fmla="*/ 626 w 2022"/>
                <a:gd name="T27" fmla="*/ 46 h 1466"/>
                <a:gd name="T28" fmla="*/ 988 w 2022"/>
                <a:gd name="T29" fmla="*/ 210 h 1466"/>
                <a:gd name="T30" fmla="*/ 988 w 2022"/>
                <a:gd name="T31" fmla="*/ 1232 h 1466"/>
                <a:gd name="T32" fmla="*/ 625 w 2022"/>
                <a:gd name="T33" fmla="*/ 1132 h 1466"/>
                <a:gd name="T34" fmla="*/ 555 w 2022"/>
                <a:gd name="T35" fmla="*/ 1137 h 1466"/>
                <a:gd name="T36" fmla="*/ 134 w 2022"/>
                <a:gd name="T37" fmla="*/ 1249 h 1466"/>
                <a:gd name="T38" fmla="*/ 134 w 2022"/>
                <a:gd name="T39" fmla="*/ 99 h 1466"/>
                <a:gd name="T40" fmla="*/ 1928 w 2022"/>
                <a:gd name="T41" fmla="*/ 203 h 1466"/>
                <a:gd name="T42" fmla="*/ 1928 w 2022"/>
                <a:gd name="T43" fmla="*/ 203 h 1466"/>
                <a:gd name="T44" fmla="*/ 1928 w 2022"/>
                <a:gd name="T45" fmla="*/ 68 h 1466"/>
                <a:gd name="T46" fmla="*/ 1487 w 2022"/>
                <a:gd name="T47" fmla="*/ 0 h 1466"/>
                <a:gd name="T48" fmla="*/ 1390 w 2022"/>
                <a:gd name="T49" fmla="*/ 6 h 1466"/>
                <a:gd name="T50" fmla="*/ 1011 w 2022"/>
                <a:gd name="T51" fmla="*/ 177 h 1466"/>
                <a:gd name="T52" fmla="*/ 632 w 2022"/>
                <a:gd name="T53" fmla="*/ 6 h 1466"/>
                <a:gd name="T54" fmla="*/ 534 w 2022"/>
                <a:gd name="T55" fmla="*/ 0 h 1466"/>
                <a:gd name="T56" fmla="*/ 94 w 2022"/>
                <a:gd name="T57" fmla="*/ 68 h 1466"/>
                <a:gd name="T58" fmla="*/ 94 w 2022"/>
                <a:gd name="T59" fmla="*/ 203 h 1466"/>
                <a:gd name="T60" fmla="*/ 0 w 2022"/>
                <a:gd name="T61" fmla="*/ 227 h 1466"/>
                <a:gd name="T62" fmla="*/ 0 w 2022"/>
                <a:gd name="T63" fmla="*/ 1466 h 1466"/>
                <a:gd name="T64" fmla="*/ 467 w 2022"/>
                <a:gd name="T65" fmla="*/ 1335 h 1466"/>
                <a:gd name="T66" fmla="*/ 905 w 2022"/>
                <a:gd name="T67" fmla="*/ 1412 h 1466"/>
                <a:gd name="T68" fmla="*/ 905 w 2022"/>
                <a:gd name="T69" fmla="*/ 1466 h 1466"/>
                <a:gd name="T70" fmla="*/ 1116 w 2022"/>
                <a:gd name="T71" fmla="*/ 1466 h 1466"/>
                <a:gd name="T72" fmla="*/ 1116 w 2022"/>
                <a:gd name="T73" fmla="*/ 1412 h 1466"/>
                <a:gd name="T74" fmla="*/ 1555 w 2022"/>
                <a:gd name="T75" fmla="*/ 1335 h 1466"/>
                <a:gd name="T76" fmla="*/ 2022 w 2022"/>
                <a:gd name="T77" fmla="*/ 1466 h 1466"/>
                <a:gd name="T78" fmla="*/ 2022 w 2022"/>
                <a:gd name="T79" fmla="*/ 227 h 1466"/>
                <a:gd name="T80" fmla="*/ 1928 w 2022"/>
                <a:gd name="T81" fmla="*/ 203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2" h="1466">
                  <a:moveTo>
                    <a:pt x="1034" y="210"/>
                  </a:moveTo>
                  <a:lnTo>
                    <a:pt x="1034" y="210"/>
                  </a:lnTo>
                  <a:cubicBezTo>
                    <a:pt x="1077" y="175"/>
                    <a:pt x="1220" y="68"/>
                    <a:pt x="1395" y="46"/>
                  </a:cubicBezTo>
                  <a:cubicBezTo>
                    <a:pt x="1423" y="42"/>
                    <a:pt x="1454" y="40"/>
                    <a:pt x="1487" y="40"/>
                  </a:cubicBezTo>
                  <a:cubicBezTo>
                    <a:pt x="1645" y="40"/>
                    <a:pt x="1820" y="81"/>
                    <a:pt x="1888" y="99"/>
                  </a:cubicBezTo>
                  <a:lnTo>
                    <a:pt x="1888" y="1249"/>
                  </a:lnTo>
                  <a:cubicBezTo>
                    <a:pt x="1803" y="1218"/>
                    <a:pt x="1631" y="1161"/>
                    <a:pt x="1467" y="1137"/>
                  </a:cubicBezTo>
                  <a:cubicBezTo>
                    <a:pt x="1445" y="1134"/>
                    <a:pt x="1421" y="1132"/>
                    <a:pt x="1397" y="1132"/>
                  </a:cubicBezTo>
                  <a:cubicBezTo>
                    <a:pt x="1252" y="1132"/>
                    <a:pt x="1112" y="1192"/>
                    <a:pt x="1034" y="1232"/>
                  </a:cubicBezTo>
                  <a:lnTo>
                    <a:pt x="1034" y="210"/>
                  </a:lnTo>
                  <a:close/>
                  <a:moveTo>
                    <a:pt x="134" y="99"/>
                  </a:moveTo>
                  <a:lnTo>
                    <a:pt x="134" y="99"/>
                  </a:lnTo>
                  <a:cubicBezTo>
                    <a:pt x="201" y="81"/>
                    <a:pt x="376" y="40"/>
                    <a:pt x="534" y="40"/>
                  </a:cubicBezTo>
                  <a:cubicBezTo>
                    <a:pt x="568" y="40"/>
                    <a:pt x="599" y="42"/>
                    <a:pt x="626" y="46"/>
                  </a:cubicBezTo>
                  <a:cubicBezTo>
                    <a:pt x="802" y="68"/>
                    <a:pt x="945" y="175"/>
                    <a:pt x="988" y="210"/>
                  </a:cubicBezTo>
                  <a:lnTo>
                    <a:pt x="988" y="1232"/>
                  </a:lnTo>
                  <a:cubicBezTo>
                    <a:pt x="910" y="1192"/>
                    <a:pt x="770" y="1132"/>
                    <a:pt x="625" y="1132"/>
                  </a:cubicBezTo>
                  <a:cubicBezTo>
                    <a:pt x="601" y="1132"/>
                    <a:pt x="577" y="1134"/>
                    <a:pt x="555" y="1137"/>
                  </a:cubicBezTo>
                  <a:cubicBezTo>
                    <a:pt x="391" y="1161"/>
                    <a:pt x="219" y="1218"/>
                    <a:pt x="134" y="1249"/>
                  </a:cubicBezTo>
                  <a:lnTo>
                    <a:pt x="134" y="99"/>
                  </a:lnTo>
                  <a:close/>
                  <a:moveTo>
                    <a:pt x="1928" y="203"/>
                  </a:moveTo>
                  <a:lnTo>
                    <a:pt x="1928" y="203"/>
                  </a:lnTo>
                  <a:lnTo>
                    <a:pt x="1928" y="68"/>
                  </a:lnTo>
                  <a:cubicBezTo>
                    <a:pt x="1928" y="68"/>
                    <a:pt x="1696" y="0"/>
                    <a:pt x="1487" y="0"/>
                  </a:cubicBezTo>
                  <a:cubicBezTo>
                    <a:pt x="1454" y="0"/>
                    <a:pt x="1421" y="2"/>
                    <a:pt x="1390" y="6"/>
                  </a:cubicBezTo>
                  <a:cubicBezTo>
                    <a:pt x="1207" y="30"/>
                    <a:pt x="1059" y="138"/>
                    <a:pt x="1011" y="177"/>
                  </a:cubicBezTo>
                  <a:cubicBezTo>
                    <a:pt x="963" y="138"/>
                    <a:pt x="815" y="30"/>
                    <a:pt x="632" y="6"/>
                  </a:cubicBezTo>
                  <a:cubicBezTo>
                    <a:pt x="601" y="2"/>
                    <a:pt x="568" y="0"/>
                    <a:pt x="534" y="0"/>
                  </a:cubicBezTo>
                  <a:cubicBezTo>
                    <a:pt x="326" y="0"/>
                    <a:pt x="94" y="68"/>
                    <a:pt x="94" y="68"/>
                  </a:cubicBezTo>
                  <a:lnTo>
                    <a:pt x="94" y="203"/>
                  </a:lnTo>
                  <a:cubicBezTo>
                    <a:pt x="36" y="216"/>
                    <a:pt x="0" y="227"/>
                    <a:pt x="0" y="227"/>
                  </a:cubicBezTo>
                  <a:lnTo>
                    <a:pt x="0" y="1466"/>
                  </a:lnTo>
                  <a:cubicBezTo>
                    <a:pt x="0" y="1466"/>
                    <a:pt x="243" y="1368"/>
                    <a:pt x="467" y="1335"/>
                  </a:cubicBezTo>
                  <a:cubicBezTo>
                    <a:pt x="605" y="1315"/>
                    <a:pt x="787" y="1368"/>
                    <a:pt x="905" y="1412"/>
                  </a:cubicBezTo>
                  <a:lnTo>
                    <a:pt x="905" y="1466"/>
                  </a:lnTo>
                  <a:lnTo>
                    <a:pt x="1116" y="1466"/>
                  </a:lnTo>
                  <a:lnTo>
                    <a:pt x="1116" y="1412"/>
                  </a:lnTo>
                  <a:cubicBezTo>
                    <a:pt x="1235" y="1368"/>
                    <a:pt x="1417" y="1315"/>
                    <a:pt x="1555" y="1335"/>
                  </a:cubicBezTo>
                  <a:cubicBezTo>
                    <a:pt x="1779" y="1368"/>
                    <a:pt x="2022" y="1466"/>
                    <a:pt x="2022" y="1466"/>
                  </a:cubicBezTo>
                  <a:lnTo>
                    <a:pt x="2022" y="227"/>
                  </a:lnTo>
                  <a:cubicBezTo>
                    <a:pt x="2022" y="227"/>
                    <a:pt x="1986" y="216"/>
                    <a:pt x="1928" y="2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13" name="组合 46"/>
            <p:cNvGrpSpPr/>
            <p:nvPr userDrawn="1"/>
          </p:nvGrpSpPr>
          <p:grpSpPr>
            <a:xfrm rot="21086915">
              <a:off x="11056807" y="581802"/>
              <a:ext cx="920458" cy="709092"/>
              <a:chOff x="2486025" y="3619500"/>
              <a:chExt cx="1500188" cy="1155700"/>
            </a:xfrm>
            <a:grpFill/>
          </p:grpSpPr>
          <p:sp>
            <p:nvSpPr>
              <p:cNvPr id="214" name="Freeform 26"/>
              <p:cNvSpPr>
                <a:spLocks noEditPoints="1"/>
              </p:cNvSpPr>
              <p:nvPr/>
            </p:nvSpPr>
            <p:spPr bwMode="auto">
              <a:xfrm>
                <a:off x="2486025" y="3619500"/>
                <a:ext cx="1500188" cy="1155700"/>
              </a:xfrm>
              <a:custGeom>
                <a:avLst/>
                <a:gdLst>
                  <a:gd name="T0" fmla="*/ 408 w 815"/>
                  <a:gd name="T1" fmla="*/ 553 h 627"/>
                  <a:gd name="T2" fmla="*/ 408 w 815"/>
                  <a:gd name="T3" fmla="*/ 553 h 627"/>
                  <a:gd name="T4" fmla="*/ 207 w 815"/>
                  <a:gd name="T5" fmla="*/ 353 h 627"/>
                  <a:gd name="T6" fmla="*/ 408 w 815"/>
                  <a:gd name="T7" fmla="*/ 152 h 627"/>
                  <a:gd name="T8" fmla="*/ 608 w 815"/>
                  <a:gd name="T9" fmla="*/ 353 h 627"/>
                  <a:gd name="T10" fmla="*/ 408 w 815"/>
                  <a:gd name="T11" fmla="*/ 553 h 627"/>
                  <a:gd name="T12" fmla="*/ 156 w 815"/>
                  <a:gd name="T13" fmla="*/ 176 h 627"/>
                  <a:gd name="T14" fmla="*/ 156 w 815"/>
                  <a:gd name="T15" fmla="*/ 176 h 627"/>
                  <a:gd name="T16" fmla="*/ 54 w 815"/>
                  <a:gd name="T17" fmla="*/ 176 h 627"/>
                  <a:gd name="T18" fmla="*/ 54 w 815"/>
                  <a:gd name="T19" fmla="*/ 118 h 627"/>
                  <a:gd name="T20" fmla="*/ 156 w 815"/>
                  <a:gd name="T21" fmla="*/ 118 h 627"/>
                  <a:gd name="T22" fmla="*/ 156 w 815"/>
                  <a:gd name="T23" fmla="*/ 176 h 627"/>
                  <a:gd name="T24" fmla="*/ 601 w 815"/>
                  <a:gd name="T25" fmla="*/ 79 h 627"/>
                  <a:gd name="T26" fmla="*/ 601 w 815"/>
                  <a:gd name="T27" fmla="*/ 79 h 627"/>
                  <a:gd name="T28" fmla="*/ 530 w 815"/>
                  <a:gd name="T29" fmla="*/ 0 h 627"/>
                  <a:gd name="T30" fmla="*/ 285 w 815"/>
                  <a:gd name="T31" fmla="*/ 0 h 627"/>
                  <a:gd name="T32" fmla="*/ 214 w 815"/>
                  <a:gd name="T33" fmla="*/ 79 h 627"/>
                  <a:gd name="T34" fmla="*/ 0 w 815"/>
                  <a:gd name="T35" fmla="*/ 79 h 627"/>
                  <a:gd name="T36" fmla="*/ 0 w 815"/>
                  <a:gd name="T37" fmla="*/ 627 h 627"/>
                  <a:gd name="T38" fmla="*/ 815 w 815"/>
                  <a:gd name="T39" fmla="*/ 627 h 627"/>
                  <a:gd name="T40" fmla="*/ 815 w 815"/>
                  <a:gd name="T41" fmla="*/ 79 h 627"/>
                  <a:gd name="T42" fmla="*/ 601 w 815"/>
                  <a:gd name="T43" fmla="*/ 79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5" h="627">
                    <a:moveTo>
                      <a:pt x="408" y="553"/>
                    </a:moveTo>
                    <a:lnTo>
                      <a:pt x="408" y="553"/>
                    </a:lnTo>
                    <a:cubicBezTo>
                      <a:pt x="297" y="553"/>
                      <a:pt x="207" y="463"/>
                      <a:pt x="207" y="353"/>
                    </a:cubicBezTo>
                    <a:cubicBezTo>
                      <a:pt x="207" y="242"/>
                      <a:pt x="297" y="152"/>
                      <a:pt x="408" y="152"/>
                    </a:cubicBezTo>
                    <a:cubicBezTo>
                      <a:pt x="518" y="152"/>
                      <a:pt x="608" y="242"/>
                      <a:pt x="608" y="353"/>
                    </a:cubicBezTo>
                    <a:cubicBezTo>
                      <a:pt x="608" y="463"/>
                      <a:pt x="518" y="553"/>
                      <a:pt x="408" y="553"/>
                    </a:cubicBezTo>
                    <a:close/>
                    <a:moveTo>
                      <a:pt x="156" y="176"/>
                    </a:moveTo>
                    <a:lnTo>
                      <a:pt x="156" y="176"/>
                    </a:lnTo>
                    <a:lnTo>
                      <a:pt x="54" y="176"/>
                    </a:lnTo>
                    <a:lnTo>
                      <a:pt x="54" y="118"/>
                    </a:lnTo>
                    <a:lnTo>
                      <a:pt x="156" y="118"/>
                    </a:lnTo>
                    <a:lnTo>
                      <a:pt x="156" y="176"/>
                    </a:lnTo>
                    <a:close/>
                    <a:moveTo>
                      <a:pt x="601" y="79"/>
                    </a:moveTo>
                    <a:lnTo>
                      <a:pt x="601" y="79"/>
                    </a:lnTo>
                    <a:lnTo>
                      <a:pt x="530" y="0"/>
                    </a:lnTo>
                    <a:lnTo>
                      <a:pt x="285" y="0"/>
                    </a:lnTo>
                    <a:lnTo>
                      <a:pt x="214" y="79"/>
                    </a:lnTo>
                    <a:lnTo>
                      <a:pt x="0" y="79"/>
                    </a:lnTo>
                    <a:lnTo>
                      <a:pt x="0" y="627"/>
                    </a:lnTo>
                    <a:lnTo>
                      <a:pt x="815" y="627"/>
                    </a:lnTo>
                    <a:lnTo>
                      <a:pt x="815" y="79"/>
                    </a:lnTo>
                    <a:lnTo>
                      <a:pt x="601" y="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27"/>
              <p:cNvSpPr/>
              <p:nvPr/>
            </p:nvSpPr>
            <p:spPr bwMode="auto">
              <a:xfrm>
                <a:off x="2955925" y="3987800"/>
                <a:ext cx="560388" cy="565150"/>
              </a:xfrm>
              <a:custGeom>
                <a:avLst/>
                <a:gdLst>
                  <a:gd name="T0" fmla="*/ 153 w 305"/>
                  <a:gd name="T1" fmla="*/ 0 h 306"/>
                  <a:gd name="T2" fmla="*/ 153 w 305"/>
                  <a:gd name="T3" fmla="*/ 0 h 306"/>
                  <a:gd name="T4" fmla="*/ 0 w 305"/>
                  <a:gd name="T5" fmla="*/ 153 h 306"/>
                  <a:gd name="T6" fmla="*/ 153 w 305"/>
                  <a:gd name="T7" fmla="*/ 306 h 306"/>
                  <a:gd name="T8" fmla="*/ 305 w 305"/>
                  <a:gd name="T9" fmla="*/ 153 h 306"/>
                  <a:gd name="T10" fmla="*/ 153 w 305"/>
                  <a:gd name="T1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306">
                    <a:moveTo>
                      <a:pt x="153" y="0"/>
                    </a:moveTo>
                    <a:lnTo>
                      <a:pt x="153" y="0"/>
                    </a:lnTo>
                    <a:cubicBezTo>
                      <a:pt x="68" y="0"/>
                      <a:pt x="0" y="68"/>
                      <a:pt x="0" y="153"/>
                    </a:cubicBezTo>
                    <a:cubicBezTo>
                      <a:pt x="0" y="237"/>
                      <a:pt x="68" y="306"/>
                      <a:pt x="153" y="306"/>
                    </a:cubicBezTo>
                    <a:cubicBezTo>
                      <a:pt x="237" y="306"/>
                      <a:pt x="305" y="237"/>
                      <a:pt x="305" y="153"/>
                    </a:cubicBezTo>
                    <a:cubicBezTo>
                      <a:pt x="305" y="68"/>
                      <a:pt x="237" y="0"/>
                      <a:pt x="15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16" name="组 215"/>
            <p:cNvGrpSpPr/>
            <p:nvPr userDrawn="1"/>
          </p:nvGrpSpPr>
          <p:grpSpPr>
            <a:xfrm rot="2803540">
              <a:off x="9225928" y="-1135169"/>
              <a:ext cx="337162" cy="1815987"/>
              <a:chOff x="6099175" y="2627313"/>
              <a:chExt cx="411163" cy="2214563"/>
            </a:xfrm>
            <a:grpFill/>
          </p:grpSpPr>
          <p:sp>
            <p:nvSpPr>
              <p:cNvPr id="217" name="Freeform 13"/>
              <p:cNvSpPr>
                <a:spLocks noEditPoints="1"/>
              </p:cNvSpPr>
              <p:nvPr/>
            </p:nvSpPr>
            <p:spPr bwMode="auto">
              <a:xfrm>
                <a:off x="6130131" y="3048001"/>
                <a:ext cx="349250" cy="1258888"/>
              </a:xfrm>
              <a:custGeom>
                <a:avLst/>
                <a:gdLst>
                  <a:gd name="T0" fmla="*/ 137 w 367"/>
                  <a:gd name="T1" fmla="*/ 40 h 1313"/>
                  <a:gd name="T2" fmla="*/ 137 w 367"/>
                  <a:gd name="T3" fmla="*/ 40 h 1313"/>
                  <a:gd name="T4" fmla="*/ 230 w 367"/>
                  <a:gd name="T5" fmla="*/ 40 h 1313"/>
                  <a:gd name="T6" fmla="*/ 230 w 367"/>
                  <a:gd name="T7" fmla="*/ 1273 h 1313"/>
                  <a:gd name="T8" fmla="*/ 137 w 367"/>
                  <a:gd name="T9" fmla="*/ 1273 h 1313"/>
                  <a:gd name="T10" fmla="*/ 137 w 367"/>
                  <a:gd name="T11" fmla="*/ 40 h 1313"/>
                  <a:gd name="T12" fmla="*/ 97 w 367"/>
                  <a:gd name="T13" fmla="*/ 1273 h 1313"/>
                  <a:gd name="T14" fmla="*/ 97 w 367"/>
                  <a:gd name="T15" fmla="*/ 1273 h 1313"/>
                  <a:gd name="T16" fmla="*/ 40 w 367"/>
                  <a:gd name="T17" fmla="*/ 1273 h 1313"/>
                  <a:gd name="T18" fmla="*/ 40 w 367"/>
                  <a:gd name="T19" fmla="*/ 40 h 1313"/>
                  <a:gd name="T20" fmla="*/ 97 w 367"/>
                  <a:gd name="T21" fmla="*/ 40 h 1313"/>
                  <a:gd name="T22" fmla="*/ 97 w 367"/>
                  <a:gd name="T23" fmla="*/ 1273 h 1313"/>
                  <a:gd name="T24" fmla="*/ 270 w 367"/>
                  <a:gd name="T25" fmla="*/ 40 h 1313"/>
                  <a:gd name="T26" fmla="*/ 270 w 367"/>
                  <a:gd name="T27" fmla="*/ 40 h 1313"/>
                  <a:gd name="T28" fmla="*/ 327 w 367"/>
                  <a:gd name="T29" fmla="*/ 40 h 1313"/>
                  <a:gd name="T30" fmla="*/ 327 w 367"/>
                  <a:gd name="T31" fmla="*/ 1273 h 1313"/>
                  <a:gd name="T32" fmla="*/ 270 w 367"/>
                  <a:gd name="T33" fmla="*/ 1273 h 1313"/>
                  <a:gd name="T34" fmla="*/ 270 w 367"/>
                  <a:gd name="T35" fmla="*/ 40 h 1313"/>
                  <a:gd name="T36" fmla="*/ 270 w 367"/>
                  <a:gd name="T37" fmla="*/ 1313 h 1313"/>
                  <a:gd name="T38" fmla="*/ 270 w 367"/>
                  <a:gd name="T39" fmla="*/ 1313 h 1313"/>
                  <a:gd name="T40" fmla="*/ 270 w 367"/>
                  <a:gd name="T41" fmla="*/ 1313 h 1313"/>
                  <a:gd name="T42" fmla="*/ 367 w 367"/>
                  <a:gd name="T43" fmla="*/ 1313 h 1313"/>
                  <a:gd name="T44" fmla="*/ 367 w 367"/>
                  <a:gd name="T45" fmla="*/ 0 h 1313"/>
                  <a:gd name="T46" fmla="*/ 0 w 367"/>
                  <a:gd name="T47" fmla="*/ 0 h 1313"/>
                  <a:gd name="T48" fmla="*/ 0 w 367"/>
                  <a:gd name="T49" fmla="*/ 1313 h 1313"/>
                  <a:gd name="T50" fmla="*/ 97 w 367"/>
                  <a:gd name="T51" fmla="*/ 1313 h 1313"/>
                  <a:gd name="T52" fmla="*/ 97 w 367"/>
                  <a:gd name="T53" fmla="*/ 1313 h 1313"/>
                  <a:gd name="T54" fmla="*/ 137 w 367"/>
                  <a:gd name="T55" fmla="*/ 1313 h 1313"/>
                  <a:gd name="T56" fmla="*/ 137 w 367"/>
                  <a:gd name="T57" fmla="*/ 1313 h 1313"/>
                  <a:gd name="T58" fmla="*/ 230 w 367"/>
                  <a:gd name="T59" fmla="*/ 1313 h 1313"/>
                  <a:gd name="T60" fmla="*/ 230 w 367"/>
                  <a:gd name="T61" fmla="*/ 1313 h 1313"/>
                  <a:gd name="T62" fmla="*/ 270 w 367"/>
                  <a:gd name="T63" fmla="*/ 1313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7" h="1313">
                    <a:moveTo>
                      <a:pt x="137" y="40"/>
                    </a:moveTo>
                    <a:lnTo>
                      <a:pt x="137" y="40"/>
                    </a:lnTo>
                    <a:lnTo>
                      <a:pt x="230" y="40"/>
                    </a:lnTo>
                    <a:lnTo>
                      <a:pt x="230" y="1273"/>
                    </a:lnTo>
                    <a:lnTo>
                      <a:pt x="137" y="1273"/>
                    </a:lnTo>
                    <a:lnTo>
                      <a:pt x="137" y="40"/>
                    </a:lnTo>
                    <a:close/>
                    <a:moveTo>
                      <a:pt x="97" y="1273"/>
                    </a:moveTo>
                    <a:lnTo>
                      <a:pt x="97" y="1273"/>
                    </a:lnTo>
                    <a:lnTo>
                      <a:pt x="40" y="1273"/>
                    </a:lnTo>
                    <a:lnTo>
                      <a:pt x="40" y="40"/>
                    </a:lnTo>
                    <a:lnTo>
                      <a:pt x="97" y="40"/>
                    </a:lnTo>
                    <a:lnTo>
                      <a:pt x="97" y="1273"/>
                    </a:lnTo>
                    <a:close/>
                    <a:moveTo>
                      <a:pt x="270" y="40"/>
                    </a:moveTo>
                    <a:lnTo>
                      <a:pt x="270" y="40"/>
                    </a:lnTo>
                    <a:lnTo>
                      <a:pt x="327" y="40"/>
                    </a:lnTo>
                    <a:lnTo>
                      <a:pt x="327" y="1273"/>
                    </a:lnTo>
                    <a:lnTo>
                      <a:pt x="270" y="1273"/>
                    </a:lnTo>
                    <a:lnTo>
                      <a:pt x="270" y="40"/>
                    </a:lnTo>
                    <a:close/>
                    <a:moveTo>
                      <a:pt x="270" y="1313"/>
                    </a:moveTo>
                    <a:lnTo>
                      <a:pt x="270" y="1313"/>
                    </a:lnTo>
                    <a:lnTo>
                      <a:pt x="270" y="1313"/>
                    </a:lnTo>
                    <a:lnTo>
                      <a:pt x="367" y="1313"/>
                    </a:lnTo>
                    <a:lnTo>
                      <a:pt x="367" y="0"/>
                    </a:lnTo>
                    <a:lnTo>
                      <a:pt x="0" y="0"/>
                    </a:lnTo>
                    <a:lnTo>
                      <a:pt x="0" y="1313"/>
                    </a:lnTo>
                    <a:lnTo>
                      <a:pt x="97" y="1313"/>
                    </a:lnTo>
                    <a:lnTo>
                      <a:pt x="97" y="1313"/>
                    </a:lnTo>
                    <a:lnTo>
                      <a:pt x="137" y="1313"/>
                    </a:lnTo>
                    <a:lnTo>
                      <a:pt x="137" y="1313"/>
                    </a:lnTo>
                    <a:lnTo>
                      <a:pt x="230" y="1313"/>
                    </a:lnTo>
                    <a:lnTo>
                      <a:pt x="230" y="1313"/>
                    </a:lnTo>
                    <a:lnTo>
                      <a:pt x="270" y="131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4"/>
              <p:cNvSpPr/>
              <p:nvPr/>
            </p:nvSpPr>
            <p:spPr bwMode="auto">
              <a:xfrm>
                <a:off x="6130131" y="2968626"/>
                <a:ext cx="349250" cy="63500"/>
              </a:xfrm>
              <a:custGeom>
                <a:avLst/>
                <a:gdLst>
                  <a:gd name="T0" fmla="*/ 367 w 367"/>
                  <a:gd name="T1" fmla="*/ 0 h 67"/>
                  <a:gd name="T2" fmla="*/ 367 w 367"/>
                  <a:gd name="T3" fmla="*/ 0 h 67"/>
                  <a:gd name="T4" fmla="*/ 0 w 367"/>
                  <a:gd name="T5" fmla="*/ 0 h 67"/>
                  <a:gd name="T6" fmla="*/ 0 w 367"/>
                  <a:gd name="T7" fmla="*/ 67 h 67"/>
                  <a:gd name="T8" fmla="*/ 367 w 367"/>
                  <a:gd name="T9" fmla="*/ 67 h 67"/>
                  <a:gd name="T10" fmla="*/ 367 w 367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" h="67">
                    <a:moveTo>
                      <a:pt x="367" y="0"/>
                    </a:moveTo>
                    <a:lnTo>
                      <a:pt x="367" y="0"/>
                    </a:lnTo>
                    <a:lnTo>
                      <a:pt x="0" y="0"/>
                    </a:lnTo>
                    <a:lnTo>
                      <a:pt x="0" y="67"/>
                    </a:lnTo>
                    <a:lnTo>
                      <a:pt x="367" y="67"/>
                    </a:lnTo>
                    <a:lnTo>
                      <a:pt x="3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5"/>
              <p:cNvSpPr/>
              <p:nvPr/>
            </p:nvSpPr>
            <p:spPr bwMode="auto">
              <a:xfrm>
                <a:off x="6099175" y="2627313"/>
                <a:ext cx="411163" cy="325438"/>
              </a:xfrm>
              <a:custGeom>
                <a:avLst/>
                <a:gdLst>
                  <a:gd name="T0" fmla="*/ 399 w 430"/>
                  <a:gd name="T1" fmla="*/ 340 h 340"/>
                  <a:gd name="T2" fmla="*/ 399 w 430"/>
                  <a:gd name="T3" fmla="*/ 340 h 340"/>
                  <a:gd name="T4" fmla="*/ 215 w 430"/>
                  <a:gd name="T5" fmla="*/ 0 h 340"/>
                  <a:gd name="T6" fmla="*/ 32 w 430"/>
                  <a:gd name="T7" fmla="*/ 340 h 340"/>
                  <a:gd name="T8" fmla="*/ 399 w 430"/>
                  <a:gd name="T9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340">
                    <a:moveTo>
                      <a:pt x="399" y="340"/>
                    </a:moveTo>
                    <a:lnTo>
                      <a:pt x="399" y="340"/>
                    </a:lnTo>
                    <a:cubicBezTo>
                      <a:pt x="399" y="340"/>
                      <a:pt x="430" y="0"/>
                      <a:pt x="215" y="0"/>
                    </a:cubicBezTo>
                    <a:cubicBezTo>
                      <a:pt x="0" y="0"/>
                      <a:pt x="32" y="340"/>
                      <a:pt x="32" y="340"/>
                    </a:cubicBezTo>
                    <a:lnTo>
                      <a:pt x="399" y="3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7"/>
              <p:cNvSpPr>
                <a:spLocks noEditPoints="1"/>
              </p:cNvSpPr>
              <p:nvPr/>
            </p:nvSpPr>
            <p:spPr bwMode="auto">
              <a:xfrm>
                <a:off x="6128544" y="4310063"/>
                <a:ext cx="352425" cy="531813"/>
              </a:xfrm>
              <a:custGeom>
                <a:avLst/>
                <a:gdLst>
                  <a:gd name="T0" fmla="*/ 214 w 369"/>
                  <a:gd name="T1" fmla="*/ 338 h 554"/>
                  <a:gd name="T2" fmla="*/ 214 w 369"/>
                  <a:gd name="T3" fmla="*/ 338 h 554"/>
                  <a:gd name="T4" fmla="*/ 155 w 369"/>
                  <a:gd name="T5" fmla="*/ 338 h 554"/>
                  <a:gd name="T6" fmla="*/ 56 w 369"/>
                  <a:gd name="T7" fmla="*/ 40 h 554"/>
                  <a:gd name="T8" fmla="*/ 313 w 369"/>
                  <a:gd name="T9" fmla="*/ 40 h 554"/>
                  <a:gd name="T10" fmla="*/ 214 w 369"/>
                  <a:gd name="T11" fmla="*/ 338 h 554"/>
                  <a:gd name="T12" fmla="*/ 113 w 369"/>
                  <a:gd name="T13" fmla="*/ 338 h 554"/>
                  <a:gd name="T14" fmla="*/ 113 w 369"/>
                  <a:gd name="T15" fmla="*/ 338 h 554"/>
                  <a:gd name="T16" fmla="*/ 184 w 369"/>
                  <a:gd name="T17" fmla="*/ 554 h 554"/>
                  <a:gd name="T18" fmla="*/ 256 w 369"/>
                  <a:gd name="T19" fmla="*/ 338 h 554"/>
                  <a:gd name="T20" fmla="*/ 369 w 369"/>
                  <a:gd name="T21" fmla="*/ 0 h 554"/>
                  <a:gd name="T22" fmla="*/ 0 w 369"/>
                  <a:gd name="T23" fmla="*/ 0 h 554"/>
                  <a:gd name="T24" fmla="*/ 113 w 369"/>
                  <a:gd name="T25" fmla="*/ 338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554">
                    <a:moveTo>
                      <a:pt x="214" y="338"/>
                    </a:moveTo>
                    <a:lnTo>
                      <a:pt x="214" y="338"/>
                    </a:lnTo>
                    <a:lnTo>
                      <a:pt x="155" y="338"/>
                    </a:lnTo>
                    <a:lnTo>
                      <a:pt x="56" y="40"/>
                    </a:lnTo>
                    <a:lnTo>
                      <a:pt x="313" y="40"/>
                    </a:lnTo>
                    <a:lnTo>
                      <a:pt x="214" y="338"/>
                    </a:lnTo>
                    <a:close/>
                    <a:moveTo>
                      <a:pt x="113" y="338"/>
                    </a:moveTo>
                    <a:lnTo>
                      <a:pt x="113" y="338"/>
                    </a:lnTo>
                    <a:lnTo>
                      <a:pt x="184" y="554"/>
                    </a:lnTo>
                    <a:lnTo>
                      <a:pt x="256" y="338"/>
                    </a:lnTo>
                    <a:lnTo>
                      <a:pt x="369" y="0"/>
                    </a:lnTo>
                    <a:lnTo>
                      <a:pt x="0" y="0"/>
                    </a:lnTo>
                    <a:lnTo>
                      <a:pt x="113" y="3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21" name="组合 23"/>
            <p:cNvGrpSpPr/>
            <p:nvPr userDrawn="1"/>
          </p:nvGrpSpPr>
          <p:grpSpPr>
            <a:xfrm>
              <a:off x="5624277" y="6060101"/>
              <a:ext cx="1301704" cy="1299270"/>
              <a:chOff x="6262688" y="5170488"/>
              <a:chExt cx="1697038" cy="1693863"/>
            </a:xfrm>
            <a:grpFill/>
          </p:grpSpPr>
          <p:sp>
            <p:nvSpPr>
              <p:cNvPr id="222" name="Freeform 19"/>
              <p:cNvSpPr>
                <a:spLocks noEditPoints="1"/>
              </p:cNvSpPr>
              <p:nvPr/>
            </p:nvSpPr>
            <p:spPr bwMode="auto">
              <a:xfrm>
                <a:off x="6262688" y="5170488"/>
                <a:ext cx="1697038" cy="1693863"/>
              </a:xfrm>
              <a:custGeom>
                <a:avLst/>
                <a:gdLst>
                  <a:gd name="T0" fmla="*/ 1760 w 2284"/>
                  <a:gd name="T1" fmla="*/ 1142 h 2284"/>
                  <a:gd name="T2" fmla="*/ 1919 w 2284"/>
                  <a:gd name="T3" fmla="*/ 1406 h 2284"/>
                  <a:gd name="T4" fmla="*/ 1756 w 2284"/>
                  <a:gd name="T5" fmla="*/ 1940 h 2284"/>
                  <a:gd name="T6" fmla="*/ 1878 w 2284"/>
                  <a:gd name="T7" fmla="*/ 1506 h 2284"/>
                  <a:gd name="T8" fmla="*/ 1433 w 2284"/>
                  <a:gd name="T9" fmla="*/ 1845 h 2284"/>
                  <a:gd name="T10" fmla="*/ 1496 w 2284"/>
                  <a:gd name="T11" fmla="*/ 1592 h 2284"/>
                  <a:gd name="T12" fmla="*/ 1142 w 2284"/>
                  <a:gd name="T13" fmla="*/ 2204 h 2284"/>
                  <a:gd name="T14" fmla="*/ 1405 w 2284"/>
                  <a:gd name="T15" fmla="*/ 1921 h 2284"/>
                  <a:gd name="T16" fmla="*/ 787 w 2284"/>
                  <a:gd name="T17" fmla="*/ 1592 h 2284"/>
                  <a:gd name="T18" fmla="*/ 850 w 2284"/>
                  <a:gd name="T19" fmla="*/ 1845 h 2284"/>
                  <a:gd name="T20" fmla="*/ 528 w 2284"/>
                  <a:gd name="T21" fmla="*/ 1940 h 2284"/>
                  <a:gd name="T22" fmla="*/ 704 w 2284"/>
                  <a:gd name="T23" fmla="*/ 1580 h 2284"/>
                  <a:gd name="T24" fmla="*/ 80 w 2284"/>
                  <a:gd name="T25" fmla="*/ 1143 h 2284"/>
                  <a:gd name="T26" fmla="*/ 523 w 2284"/>
                  <a:gd name="T27" fmla="*/ 1142 h 2284"/>
                  <a:gd name="T28" fmla="*/ 676 w 2284"/>
                  <a:gd name="T29" fmla="*/ 950 h 2284"/>
                  <a:gd name="T30" fmla="*/ 439 w 2284"/>
                  <a:gd name="T31" fmla="*/ 851 h 2284"/>
                  <a:gd name="T32" fmla="*/ 676 w 2284"/>
                  <a:gd name="T33" fmla="*/ 1335 h 2284"/>
                  <a:gd name="T34" fmla="*/ 438 w 2284"/>
                  <a:gd name="T35" fmla="*/ 1434 h 2284"/>
                  <a:gd name="T36" fmla="*/ 670 w 2284"/>
                  <a:gd name="T37" fmla="*/ 1204 h 2284"/>
                  <a:gd name="T38" fmla="*/ 670 w 2284"/>
                  <a:gd name="T39" fmla="*/ 1080 h 2284"/>
                  <a:gd name="T40" fmla="*/ 391 w 2284"/>
                  <a:gd name="T41" fmla="*/ 392 h 2284"/>
                  <a:gd name="T42" fmla="*/ 778 w 2284"/>
                  <a:gd name="T43" fmla="*/ 407 h 2284"/>
                  <a:gd name="T44" fmla="*/ 391 w 2284"/>
                  <a:gd name="T45" fmla="*/ 392 h 2284"/>
                  <a:gd name="T46" fmla="*/ 1074 w 2284"/>
                  <a:gd name="T47" fmla="*/ 574 h 2284"/>
                  <a:gd name="T48" fmla="*/ 850 w 2284"/>
                  <a:gd name="T49" fmla="*/ 440 h 2284"/>
                  <a:gd name="T50" fmla="*/ 1405 w 2284"/>
                  <a:gd name="T51" fmla="*/ 364 h 2284"/>
                  <a:gd name="T52" fmla="*/ 1142 w 2284"/>
                  <a:gd name="T53" fmla="*/ 80 h 2284"/>
                  <a:gd name="T54" fmla="*/ 1335 w 2284"/>
                  <a:gd name="T55" fmla="*/ 677 h 2284"/>
                  <a:gd name="T56" fmla="*/ 1496 w 2284"/>
                  <a:gd name="T57" fmla="*/ 693 h 2284"/>
                  <a:gd name="T58" fmla="*/ 1509 w 2284"/>
                  <a:gd name="T59" fmla="*/ 775 h 2284"/>
                  <a:gd name="T60" fmla="*/ 1431 w 2284"/>
                  <a:gd name="T61" fmla="*/ 765 h 2284"/>
                  <a:gd name="T62" fmla="*/ 1142 w 2284"/>
                  <a:gd name="T63" fmla="*/ 623 h 2284"/>
                  <a:gd name="T64" fmla="*/ 1081 w 2284"/>
                  <a:gd name="T65" fmla="*/ 671 h 2284"/>
                  <a:gd name="T66" fmla="*/ 774 w 2284"/>
                  <a:gd name="T67" fmla="*/ 775 h 2284"/>
                  <a:gd name="T68" fmla="*/ 764 w 2284"/>
                  <a:gd name="T69" fmla="*/ 853 h 2284"/>
                  <a:gd name="T70" fmla="*/ 774 w 2284"/>
                  <a:gd name="T71" fmla="*/ 1510 h 2284"/>
                  <a:gd name="T72" fmla="*/ 852 w 2284"/>
                  <a:gd name="T73" fmla="*/ 1520 h 2284"/>
                  <a:gd name="T74" fmla="*/ 1142 w 2284"/>
                  <a:gd name="T75" fmla="*/ 1662 h 2284"/>
                  <a:gd name="T76" fmla="*/ 1203 w 2284"/>
                  <a:gd name="T77" fmla="*/ 1614 h 2284"/>
                  <a:gd name="T78" fmla="*/ 1509 w 2284"/>
                  <a:gd name="T79" fmla="*/ 1510 h 2284"/>
                  <a:gd name="T80" fmla="*/ 1519 w 2284"/>
                  <a:gd name="T81" fmla="*/ 1432 h 2284"/>
                  <a:gd name="T82" fmla="*/ 1302 w 2284"/>
                  <a:gd name="T83" fmla="*/ 1530 h 2284"/>
                  <a:gd name="T84" fmla="*/ 864 w 2284"/>
                  <a:gd name="T85" fmla="*/ 1420 h 2284"/>
                  <a:gd name="T86" fmla="*/ 754 w 2284"/>
                  <a:gd name="T87" fmla="*/ 982 h 2284"/>
                  <a:gd name="T88" fmla="*/ 1142 w 2284"/>
                  <a:gd name="T89" fmla="*/ 750 h 2284"/>
                  <a:gd name="T90" fmla="*/ 1529 w 2284"/>
                  <a:gd name="T91" fmla="*/ 982 h 2284"/>
                  <a:gd name="T92" fmla="*/ 1419 w 2284"/>
                  <a:gd name="T93" fmla="*/ 1420 h 2284"/>
                  <a:gd name="T94" fmla="*/ 1607 w 2284"/>
                  <a:gd name="T95" fmla="*/ 950 h 2284"/>
                  <a:gd name="T96" fmla="*/ 1710 w 2284"/>
                  <a:gd name="T97" fmla="*/ 1075 h 2284"/>
                  <a:gd name="T98" fmla="*/ 1845 w 2284"/>
                  <a:gd name="T99" fmla="*/ 1434 h 2284"/>
                  <a:gd name="T100" fmla="*/ 1711 w 2284"/>
                  <a:gd name="T101" fmla="*/ 1210 h 2284"/>
                  <a:gd name="T102" fmla="*/ 1661 w 2284"/>
                  <a:gd name="T103" fmla="*/ 1142 h 2284"/>
                  <a:gd name="T104" fmla="*/ 1613 w 2284"/>
                  <a:gd name="T105" fmla="*/ 1080 h 2284"/>
                  <a:gd name="T106" fmla="*/ 1893 w 2284"/>
                  <a:gd name="T107" fmla="*/ 392 h 2284"/>
                  <a:gd name="T108" fmla="*/ 1505 w 2284"/>
                  <a:gd name="T109" fmla="*/ 407 h 2284"/>
                  <a:gd name="T110" fmla="*/ 1952 w 2284"/>
                  <a:gd name="T111" fmla="*/ 807 h 2284"/>
                  <a:gd name="T112" fmla="*/ 1477 w 2284"/>
                  <a:gd name="T113" fmla="*/ 332 h 2284"/>
                  <a:gd name="T114" fmla="*/ 528 w 2284"/>
                  <a:gd name="T115" fmla="*/ 265 h 2284"/>
                  <a:gd name="T116" fmla="*/ 0 w 2284"/>
                  <a:gd name="T117" fmla="*/ 1143 h 2284"/>
                  <a:gd name="T118" fmla="*/ 528 w 2284"/>
                  <a:gd name="T119" fmla="*/ 2020 h 2284"/>
                  <a:gd name="T120" fmla="*/ 1477 w 2284"/>
                  <a:gd name="T121" fmla="*/ 1953 h 2284"/>
                  <a:gd name="T122" fmla="*/ 1952 w 2284"/>
                  <a:gd name="T123" fmla="*/ 1478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4" h="2284">
                    <a:moveTo>
                      <a:pt x="1919" y="1406"/>
                    </a:moveTo>
                    <a:lnTo>
                      <a:pt x="1919" y="1406"/>
                    </a:lnTo>
                    <a:cubicBezTo>
                      <a:pt x="1878" y="1322"/>
                      <a:pt x="1825" y="1233"/>
                      <a:pt x="1760" y="1142"/>
                    </a:cubicBezTo>
                    <a:cubicBezTo>
                      <a:pt x="1824" y="1053"/>
                      <a:pt x="1878" y="965"/>
                      <a:pt x="1920" y="879"/>
                    </a:cubicBezTo>
                    <a:cubicBezTo>
                      <a:pt x="2100" y="953"/>
                      <a:pt x="2204" y="1049"/>
                      <a:pt x="2204" y="1143"/>
                    </a:cubicBezTo>
                    <a:cubicBezTo>
                      <a:pt x="2204" y="1236"/>
                      <a:pt x="2100" y="1332"/>
                      <a:pt x="1919" y="1406"/>
                    </a:cubicBezTo>
                    <a:close/>
                    <a:moveTo>
                      <a:pt x="1893" y="1893"/>
                    </a:moveTo>
                    <a:lnTo>
                      <a:pt x="1893" y="1893"/>
                    </a:lnTo>
                    <a:cubicBezTo>
                      <a:pt x="1862" y="1924"/>
                      <a:pt x="1816" y="1940"/>
                      <a:pt x="1756" y="1940"/>
                    </a:cubicBezTo>
                    <a:cubicBezTo>
                      <a:pt x="1684" y="1940"/>
                      <a:pt x="1599" y="1918"/>
                      <a:pt x="1505" y="1878"/>
                    </a:cubicBezTo>
                    <a:cubicBezTo>
                      <a:pt x="1536" y="1790"/>
                      <a:pt x="1561" y="1689"/>
                      <a:pt x="1579" y="1580"/>
                    </a:cubicBezTo>
                    <a:cubicBezTo>
                      <a:pt x="1689" y="1562"/>
                      <a:pt x="1789" y="1537"/>
                      <a:pt x="1878" y="1506"/>
                    </a:cubicBezTo>
                    <a:cubicBezTo>
                      <a:pt x="1954" y="1686"/>
                      <a:pt x="1959" y="1828"/>
                      <a:pt x="1893" y="1893"/>
                    </a:cubicBezTo>
                    <a:close/>
                    <a:moveTo>
                      <a:pt x="1433" y="1845"/>
                    </a:moveTo>
                    <a:lnTo>
                      <a:pt x="1433" y="1845"/>
                    </a:lnTo>
                    <a:cubicBezTo>
                      <a:pt x="1361" y="1809"/>
                      <a:pt x="1286" y="1764"/>
                      <a:pt x="1210" y="1711"/>
                    </a:cubicBezTo>
                    <a:cubicBezTo>
                      <a:pt x="1251" y="1679"/>
                      <a:pt x="1293" y="1644"/>
                      <a:pt x="1335" y="1608"/>
                    </a:cubicBezTo>
                    <a:cubicBezTo>
                      <a:pt x="1390" y="1604"/>
                      <a:pt x="1444" y="1599"/>
                      <a:pt x="1496" y="1592"/>
                    </a:cubicBezTo>
                    <a:cubicBezTo>
                      <a:pt x="1480" y="1686"/>
                      <a:pt x="1458" y="1771"/>
                      <a:pt x="1433" y="1845"/>
                    </a:cubicBezTo>
                    <a:close/>
                    <a:moveTo>
                      <a:pt x="1142" y="2204"/>
                    </a:moveTo>
                    <a:lnTo>
                      <a:pt x="1142" y="2204"/>
                    </a:lnTo>
                    <a:cubicBezTo>
                      <a:pt x="1049" y="2204"/>
                      <a:pt x="952" y="2101"/>
                      <a:pt x="878" y="1921"/>
                    </a:cubicBezTo>
                    <a:cubicBezTo>
                      <a:pt x="963" y="1879"/>
                      <a:pt x="1052" y="1825"/>
                      <a:pt x="1142" y="1761"/>
                    </a:cubicBezTo>
                    <a:cubicBezTo>
                      <a:pt x="1231" y="1825"/>
                      <a:pt x="1320" y="1879"/>
                      <a:pt x="1405" y="1921"/>
                    </a:cubicBezTo>
                    <a:cubicBezTo>
                      <a:pt x="1331" y="2101"/>
                      <a:pt x="1235" y="2204"/>
                      <a:pt x="1142" y="2204"/>
                    </a:cubicBezTo>
                    <a:close/>
                    <a:moveTo>
                      <a:pt x="787" y="1592"/>
                    </a:moveTo>
                    <a:lnTo>
                      <a:pt x="787" y="1592"/>
                    </a:lnTo>
                    <a:cubicBezTo>
                      <a:pt x="839" y="1599"/>
                      <a:pt x="893" y="1604"/>
                      <a:pt x="949" y="1608"/>
                    </a:cubicBezTo>
                    <a:cubicBezTo>
                      <a:pt x="990" y="1644"/>
                      <a:pt x="1032" y="1679"/>
                      <a:pt x="1074" y="1711"/>
                    </a:cubicBezTo>
                    <a:cubicBezTo>
                      <a:pt x="997" y="1764"/>
                      <a:pt x="922" y="1809"/>
                      <a:pt x="850" y="1845"/>
                    </a:cubicBezTo>
                    <a:cubicBezTo>
                      <a:pt x="825" y="1771"/>
                      <a:pt x="804" y="1686"/>
                      <a:pt x="787" y="1592"/>
                    </a:cubicBezTo>
                    <a:close/>
                    <a:moveTo>
                      <a:pt x="528" y="1940"/>
                    </a:moveTo>
                    <a:lnTo>
                      <a:pt x="528" y="1940"/>
                    </a:lnTo>
                    <a:cubicBezTo>
                      <a:pt x="468" y="1940"/>
                      <a:pt x="421" y="1924"/>
                      <a:pt x="391" y="1893"/>
                    </a:cubicBezTo>
                    <a:cubicBezTo>
                      <a:pt x="325" y="1828"/>
                      <a:pt x="330" y="1686"/>
                      <a:pt x="405" y="1506"/>
                    </a:cubicBezTo>
                    <a:cubicBezTo>
                      <a:pt x="494" y="1537"/>
                      <a:pt x="595" y="1562"/>
                      <a:pt x="704" y="1580"/>
                    </a:cubicBezTo>
                    <a:cubicBezTo>
                      <a:pt x="722" y="1689"/>
                      <a:pt x="747" y="1790"/>
                      <a:pt x="778" y="1878"/>
                    </a:cubicBezTo>
                    <a:cubicBezTo>
                      <a:pt x="685" y="1918"/>
                      <a:pt x="599" y="1940"/>
                      <a:pt x="528" y="1940"/>
                    </a:cubicBezTo>
                    <a:close/>
                    <a:moveTo>
                      <a:pt x="80" y="1143"/>
                    </a:moveTo>
                    <a:lnTo>
                      <a:pt x="80" y="1143"/>
                    </a:lnTo>
                    <a:cubicBezTo>
                      <a:pt x="80" y="1049"/>
                      <a:pt x="183" y="953"/>
                      <a:pt x="364" y="879"/>
                    </a:cubicBezTo>
                    <a:cubicBezTo>
                      <a:pt x="406" y="965"/>
                      <a:pt x="459" y="1053"/>
                      <a:pt x="523" y="1142"/>
                    </a:cubicBezTo>
                    <a:cubicBezTo>
                      <a:pt x="458" y="1233"/>
                      <a:pt x="405" y="1322"/>
                      <a:pt x="364" y="1406"/>
                    </a:cubicBezTo>
                    <a:cubicBezTo>
                      <a:pt x="183" y="1332"/>
                      <a:pt x="80" y="1236"/>
                      <a:pt x="80" y="1143"/>
                    </a:cubicBezTo>
                    <a:close/>
                    <a:moveTo>
                      <a:pt x="676" y="950"/>
                    </a:moveTo>
                    <a:lnTo>
                      <a:pt x="676" y="950"/>
                    </a:lnTo>
                    <a:cubicBezTo>
                      <a:pt x="639" y="991"/>
                      <a:pt x="605" y="1033"/>
                      <a:pt x="573" y="1075"/>
                    </a:cubicBezTo>
                    <a:cubicBezTo>
                      <a:pt x="520" y="999"/>
                      <a:pt x="475" y="924"/>
                      <a:pt x="439" y="851"/>
                    </a:cubicBezTo>
                    <a:cubicBezTo>
                      <a:pt x="514" y="826"/>
                      <a:pt x="598" y="804"/>
                      <a:pt x="692" y="788"/>
                    </a:cubicBezTo>
                    <a:cubicBezTo>
                      <a:pt x="685" y="840"/>
                      <a:pt x="680" y="894"/>
                      <a:pt x="676" y="950"/>
                    </a:cubicBezTo>
                    <a:close/>
                    <a:moveTo>
                      <a:pt x="676" y="1335"/>
                    </a:moveTo>
                    <a:lnTo>
                      <a:pt x="676" y="1335"/>
                    </a:lnTo>
                    <a:cubicBezTo>
                      <a:pt x="680" y="1391"/>
                      <a:pt x="685" y="1445"/>
                      <a:pt x="692" y="1497"/>
                    </a:cubicBezTo>
                    <a:cubicBezTo>
                      <a:pt x="598" y="1481"/>
                      <a:pt x="513" y="1459"/>
                      <a:pt x="438" y="1434"/>
                    </a:cubicBezTo>
                    <a:cubicBezTo>
                      <a:pt x="473" y="1363"/>
                      <a:pt x="518" y="1288"/>
                      <a:pt x="573" y="1210"/>
                    </a:cubicBezTo>
                    <a:cubicBezTo>
                      <a:pt x="605" y="1252"/>
                      <a:pt x="640" y="1294"/>
                      <a:pt x="676" y="1335"/>
                    </a:cubicBezTo>
                    <a:close/>
                    <a:moveTo>
                      <a:pt x="670" y="1204"/>
                    </a:moveTo>
                    <a:lnTo>
                      <a:pt x="670" y="1204"/>
                    </a:lnTo>
                    <a:cubicBezTo>
                      <a:pt x="654" y="1183"/>
                      <a:pt x="637" y="1163"/>
                      <a:pt x="622" y="1142"/>
                    </a:cubicBezTo>
                    <a:cubicBezTo>
                      <a:pt x="637" y="1122"/>
                      <a:pt x="653" y="1101"/>
                      <a:pt x="670" y="1080"/>
                    </a:cubicBezTo>
                    <a:cubicBezTo>
                      <a:pt x="670" y="1101"/>
                      <a:pt x="669" y="1122"/>
                      <a:pt x="669" y="1143"/>
                    </a:cubicBezTo>
                    <a:cubicBezTo>
                      <a:pt x="669" y="1163"/>
                      <a:pt x="670" y="1184"/>
                      <a:pt x="670" y="1204"/>
                    </a:cubicBezTo>
                    <a:close/>
                    <a:moveTo>
                      <a:pt x="391" y="392"/>
                    </a:moveTo>
                    <a:lnTo>
                      <a:pt x="391" y="392"/>
                    </a:lnTo>
                    <a:cubicBezTo>
                      <a:pt x="421" y="361"/>
                      <a:pt x="468" y="345"/>
                      <a:pt x="528" y="345"/>
                    </a:cubicBezTo>
                    <a:cubicBezTo>
                      <a:pt x="599" y="345"/>
                      <a:pt x="685" y="367"/>
                      <a:pt x="778" y="407"/>
                    </a:cubicBezTo>
                    <a:cubicBezTo>
                      <a:pt x="747" y="495"/>
                      <a:pt x="722" y="596"/>
                      <a:pt x="704" y="705"/>
                    </a:cubicBezTo>
                    <a:cubicBezTo>
                      <a:pt x="595" y="723"/>
                      <a:pt x="494" y="748"/>
                      <a:pt x="406" y="779"/>
                    </a:cubicBezTo>
                    <a:cubicBezTo>
                      <a:pt x="330" y="599"/>
                      <a:pt x="324" y="458"/>
                      <a:pt x="391" y="392"/>
                    </a:cubicBezTo>
                    <a:close/>
                    <a:moveTo>
                      <a:pt x="850" y="440"/>
                    </a:moveTo>
                    <a:lnTo>
                      <a:pt x="850" y="440"/>
                    </a:lnTo>
                    <a:cubicBezTo>
                      <a:pt x="922" y="476"/>
                      <a:pt x="997" y="521"/>
                      <a:pt x="1074" y="574"/>
                    </a:cubicBezTo>
                    <a:cubicBezTo>
                      <a:pt x="1032" y="606"/>
                      <a:pt x="990" y="641"/>
                      <a:pt x="949" y="677"/>
                    </a:cubicBezTo>
                    <a:cubicBezTo>
                      <a:pt x="893" y="681"/>
                      <a:pt x="839" y="686"/>
                      <a:pt x="787" y="693"/>
                    </a:cubicBezTo>
                    <a:cubicBezTo>
                      <a:pt x="804" y="599"/>
                      <a:pt x="825" y="514"/>
                      <a:pt x="850" y="440"/>
                    </a:cubicBezTo>
                    <a:close/>
                    <a:moveTo>
                      <a:pt x="1142" y="80"/>
                    </a:moveTo>
                    <a:lnTo>
                      <a:pt x="1142" y="80"/>
                    </a:lnTo>
                    <a:cubicBezTo>
                      <a:pt x="1235" y="80"/>
                      <a:pt x="1331" y="184"/>
                      <a:pt x="1405" y="364"/>
                    </a:cubicBezTo>
                    <a:cubicBezTo>
                      <a:pt x="1320" y="406"/>
                      <a:pt x="1231" y="460"/>
                      <a:pt x="1142" y="524"/>
                    </a:cubicBezTo>
                    <a:cubicBezTo>
                      <a:pt x="1052" y="460"/>
                      <a:pt x="963" y="406"/>
                      <a:pt x="878" y="364"/>
                    </a:cubicBezTo>
                    <a:cubicBezTo>
                      <a:pt x="952" y="184"/>
                      <a:pt x="1049" y="80"/>
                      <a:pt x="1142" y="80"/>
                    </a:cubicBezTo>
                    <a:close/>
                    <a:moveTo>
                      <a:pt x="1496" y="693"/>
                    </a:moveTo>
                    <a:lnTo>
                      <a:pt x="1496" y="693"/>
                    </a:lnTo>
                    <a:cubicBezTo>
                      <a:pt x="1444" y="686"/>
                      <a:pt x="1390" y="681"/>
                      <a:pt x="1335" y="677"/>
                    </a:cubicBezTo>
                    <a:cubicBezTo>
                      <a:pt x="1293" y="641"/>
                      <a:pt x="1251" y="606"/>
                      <a:pt x="1210" y="574"/>
                    </a:cubicBezTo>
                    <a:cubicBezTo>
                      <a:pt x="1286" y="521"/>
                      <a:pt x="1361" y="476"/>
                      <a:pt x="1433" y="440"/>
                    </a:cubicBezTo>
                    <a:cubicBezTo>
                      <a:pt x="1458" y="514"/>
                      <a:pt x="1480" y="599"/>
                      <a:pt x="1496" y="693"/>
                    </a:cubicBezTo>
                    <a:close/>
                    <a:moveTo>
                      <a:pt x="1431" y="765"/>
                    </a:moveTo>
                    <a:lnTo>
                      <a:pt x="1431" y="765"/>
                    </a:lnTo>
                    <a:cubicBezTo>
                      <a:pt x="1458" y="768"/>
                      <a:pt x="1484" y="771"/>
                      <a:pt x="1509" y="775"/>
                    </a:cubicBezTo>
                    <a:cubicBezTo>
                      <a:pt x="1513" y="800"/>
                      <a:pt x="1516" y="826"/>
                      <a:pt x="1519" y="853"/>
                    </a:cubicBezTo>
                    <a:cubicBezTo>
                      <a:pt x="1505" y="838"/>
                      <a:pt x="1490" y="823"/>
                      <a:pt x="1476" y="809"/>
                    </a:cubicBezTo>
                    <a:cubicBezTo>
                      <a:pt x="1461" y="794"/>
                      <a:pt x="1446" y="779"/>
                      <a:pt x="1431" y="765"/>
                    </a:cubicBezTo>
                    <a:close/>
                    <a:moveTo>
                      <a:pt x="1081" y="671"/>
                    </a:moveTo>
                    <a:lnTo>
                      <a:pt x="1081" y="671"/>
                    </a:lnTo>
                    <a:cubicBezTo>
                      <a:pt x="1101" y="655"/>
                      <a:pt x="1121" y="639"/>
                      <a:pt x="1142" y="623"/>
                    </a:cubicBezTo>
                    <a:cubicBezTo>
                      <a:pt x="1162" y="639"/>
                      <a:pt x="1182" y="655"/>
                      <a:pt x="1203" y="671"/>
                    </a:cubicBezTo>
                    <a:cubicBezTo>
                      <a:pt x="1182" y="670"/>
                      <a:pt x="1162" y="670"/>
                      <a:pt x="1142" y="670"/>
                    </a:cubicBezTo>
                    <a:cubicBezTo>
                      <a:pt x="1121" y="670"/>
                      <a:pt x="1101" y="670"/>
                      <a:pt x="1081" y="671"/>
                    </a:cubicBezTo>
                    <a:close/>
                    <a:moveTo>
                      <a:pt x="764" y="853"/>
                    </a:moveTo>
                    <a:lnTo>
                      <a:pt x="764" y="853"/>
                    </a:lnTo>
                    <a:cubicBezTo>
                      <a:pt x="767" y="826"/>
                      <a:pt x="770" y="800"/>
                      <a:pt x="774" y="775"/>
                    </a:cubicBezTo>
                    <a:cubicBezTo>
                      <a:pt x="799" y="771"/>
                      <a:pt x="826" y="768"/>
                      <a:pt x="852" y="765"/>
                    </a:cubicBezTo>
                    <a:cubicBezTo>
                      <a:pt x="837" y="779"/>
                      <a:pt x="822" y="794"/>
                      <a:pt x="808" y="809"/>
                    </a:cubicBezTo>
                    <a:cubicBezTo>
                      <a:pt x="793" y="823"/>
                      <a:pt x="779" y="838"/>
                      <a:pt x="764" y="853"/>
                    </a:cubicBezTo>
                    <a:close/>
                    <a:moveTo>
                      <a:pt x="852" y="1520"/>
                    </a:moveTo>
                    <a:lnTo>
                      <a:pt x="852" y="1520"/>
                    </a:lnTo>
                    <a:cubicBezTo>
                      <a:pt x="826" y="1517"/>
                      <a:pt x="799" y="1514"/>
                      <a:pt x="774" y="1510"/>
                    </a:cubicBezTo>
                    <a:cubicBezTo>
                      <a:pt x="770" y="1485"/>
                      <a:pt x="767" y="1459"/>
                      <a:pt x="764" y="1432"/>
                    </a:cubicBezTo>
                    <a:cubicBezTo>
                      <a:pt x="779" y="1447"/>
                      <a:pt x="793" y="1462"/>
                      <a:pt x="808" y="1476"/>
                    </a:cubicBezTo>
                    <a:cubicBezTo>
                      <a:pt x="822" y="1491"/>
                      <a:pt x="837" y="1506"/>
                      <a:pt x="852" y="1520"/>
                    </a:cubicBezTo>
                    <a:close/>
                    <a:moveTo>
                      <a:pt x="1203" y="1614"/>
                    </a:moveTo>
                    <a:lnTo>
                      <a:pt x="1203" y="1614"/>
                    </a:lnTo>
                    <a:cubicBezTo>
                      <a:pt x="1182" y="1630"/>
                      <a:pt x="1162" y="1646"/>
                      <a:pt x="1142" y="1662"/>
                    </a:cubicBezTo>
                    <a:cubicBezTo>
                      <a:pt x="1121" y="1646"/>
                      <a:pt x="1101" y="1630"/>
                      <a:pt x="1081" y="1614"/>
                    </a:cubicBezTo>
                    <a:cubicBezTo>
                      <a:pt x="1101" y="1615"/>
                      <a:pt x="1121" y="1615"/>
                      <a:pt x="1142" y="1615"/>
                    </a:cubicBezTo>
                    <a:cubicBezTo>
                      <a:pt x="1162" y="1615"/>
                      <a:pt x="1182" y="1615"/>
                      <a:pt x="1203" y="1614"/>
                    </a:cubicBezTo>
                    <a:close/>
                    <a:moveTo>
                      <a:pt x="1519" y="1432"/>
                    </a:moveTo>
                    <a:lnTo>
                      <a:pt x="1519" y="1432"/>
                    </a:lnTo>
                    <a:cubicBezTo>
                      <a:pt x="1516" y="1459"/>
                      <a:pt x="1513" y="1485"/>
                      <a:pt x="1509" y="1510"/>
                    </a:cubicBezTo>
                    <a:cubicBezTo>
                      <a:pt x="1484" y="1514"/>
                      <a:pt x="1458" y="1517"/>
                      <a:pt x="1431" y="1520"/>
                    </a:cubicBezTo>
                    <a:cubicBezTo>
                      <a:pt x="1446" y="1506"/>
                      <a:pt x="1461" y="1491"/>
                      <a:pt x="1476" y="1476"/>
                    </a:cubicBezTo>
                    <a:cubicBezTo>
                      <a:pt x="1490" y="1462"/>
                      <a:pt x="1505" y="1447"/>
                      <a:pt x="1519" y="1432"/>
                    </a:cubicBezTo>
                    <a:close/>
                    <a:moveTo>
                      <a:pt x="1419" y="1420"/>
                    </a:moveTo>
                    <a:lnTo>
                      <a:pt x="1419" y="1420"/>
                    </a:lnTo>
                    <a:cubicBezTo>
                      <a:pt x="1381" y="1458"/>
                      <a:pt x="1342" y="1495"/>
                      <a:pt x="1302" y="1530"/>
                    </a:cubicBezTo>
                    <a:cubicBezTo>
                      <a:pt x="1250" y="1533"/>
                      <a:pt x="1197" y="1535"/>
                      <a:pt x="1142" y="1535"/>
                    </a:cubicBezTo>
                    <a:cubicBezTo>
                      <a:pt x="1087" y="1535"/>
                      <a:pt x="1033" y="1533"/>
                      <a:pt x="981" y="1530"/>
                    </a:cubicBezTo>
                    <a:cubicBezTo>
                      <a:pt x="942" y="1495"/>
                      <a:pt x="903" y="1458"/>
                      <a:pt x="864" y="1420"/>
                    </a:cubicBezTo>
                    <a:cubicBezTo>
                      <a:pt x="826" y="1381"/>
                      <a:pt x="789" y="1342"/>
                      <a:pt x="754" y="1303"/>
                    </a:cubicBezTo>
                    <a:cubicBezTo>
                      <a:pt x="751" y="1251"/>
                      <a:pt x="749" y="1198"/>
                      <a:pt x="749" y="1143"/>
                    </a:cubicBezTo>
                    <a:cubicBezTo>
                      <a:pt x="749" y="1087"/>
                      <a:pt x="751" y="1034"/>
                      <a:pt x="754" y="982"/>
                    </a:cubicBezTo>
                    <a:cubicBezTo>
                      <a:pt x="789" y="943"/>
                      <a:pt x="825" y="904"/>
                      <a:pt x="864" y="865"/>
                    </a:cubicBezTo>
                    <a:cubicBezTo>
                      <a:pt x="903" y="827"/>
                      <a:pt x="942" y="790"/>
                      <a:pt x="981" y="755"/>
                    </a:cubicBezTo>
                    <a:cubicBezTo>
                      <a:pt x="1033" y="752"/>
                      <a:pt x="1087" y="750"/>
                      <a:pt x="1142" y="750"/>
                    </a:cubicBezTo>
                    <a:cubicBezTo>
                      <a:pt x="1197" y="750"/>
                      <a:pt x="1250" y="752"/>
                      <a:pt x="1302" y="755"/>
                    </a:cubicBezTo>
                    <a:cubicBezTo>
                      <a:pt x="1342" y="790"/>
                      <a:pt x="1381" y="827"/>
                      <a:pt x="1419" y="865"/>
                    </a:cubicBezTo>
                    <a:cubicBezTo>
                      <a:pt x="1458" y="904"/>
                      <a:pt x="1495" y="943"/>
                      <a:pt x="1529" y="982"/>
                    </a:cubicBezTo>
                    <a:cubicBezTo>
                      <a:pt x="1532" y="1034"/>
                      <a:pt x="1534" y="1087"/>
                      <a:pt x="1534" y="1143"/>
                    </a:cubicBezTo>
                    <a:cubicBezTo>
                      <a:pt x="1534" y="1198"/>
                      <a:pt x="1532" y="1251"/>
                      <a:pt x="1529" y="1303"/>
                    </a:cubicBezTo>
                    <a:cubicBezTo>
                      <a:pt x="1494" y="1342"/>
                      <a:pt x="1457" y="1381"/>
                      <a:pt x="1419" y="1420"/>
                    </a:cubicBezTo>
                    <a:close/>
                    <a:moveTo>
                      <a:pt x="1710" y="1075"/>
                    </a:moveTo>
                    <a:lnTo>
                      <a:pt x="1710" y="1075"/>
                    </a:lnTo>
                    <a:cubicBezTo>
                      <a:pt x="1678" y="1033"/>
                      <a:pt x="1644" y="991"/>
                      <a:pt x="1607" y="950"/>
                    </a:cubicBezTo>
                    <a:cubicBezTo>
                      <a:pt x="1604" y="894"/>
                      <a:pt x="1598" y="840"/>
                      <a:pt x="1591" y="788"/>
                    </a:cubicBezTo>
                    <a:cubicBezTo>
                      <a:pt x="1685" y="804"/>
                      <a:pt x="1770" y="826"/>
                      <a:pt x="1844" y="851"/>
                    </a:cubicBezTo>
                    <a:cubicBezTo>
                      <a:pt x="1808" y="924"/>
                      <a:pt x="1763" y="999"/>
                      <a:pt x="1710" y="1075"/>
                    </a:cubicBezTo>
                    <a:close/>
                    <a:moveTo>
                      <a:pt x="1711" y="1210"/>
                    </a:moveTo>
                    <a:lnTo>
                      <a:pt x="1711" y="1210"/>
                    </a:lnTo>
                    <a:cubicBezTo>
                      <a:pt x="1765" y="1288"/>
                      <a:pt x="1810" y="1363"/>
                      <a:pt x="1845" y="1434"/>
                    </a:cubicBezTo>
                    <a:cubicBezTo>
                      <a:pt x="1770" y="1459"/>
                      <a:pt x="1685" y="1481"/>
                      <a:pt x="1591" y="1497"/>
                    </a:cubicBezTo>
                    <a:cubicBezTo>
                      <a:pt x="1598" y="1445"/>
                      <a:pt x="1604" y="1391"/>
                      <a:pt x="1607" y="1335"/>
                    </a:cubicBezTo>
                    <a:cubicBezTo>
                      <a:pt x="1644" y="1294"/>
                      <a:pt x="1678" y="1252"/>
                      <a:pt x="1711" y="1210"/>
                    </a:cubicBezTo>
                    <a:close/>
                    <a:moveTo>
                      <a:pt x="1613" y="1080"/>
                    </a:moveTo>
                    <a:lnTo>
                      <a:pt x="1613" y="1080"/>
                    </a:lnTo>
                    <a:cubicBezTo>
                      <a:pt x="1630" y="1101"/>
                      <a:pt x="1646" y="1122"/>
                      <a:pt x="1661" y="1142"/>
                    </a:cubicBezTo>
                    <a:cubicBezTo>
                      <a:pt x="1646" y="1163"/>
                      <a:pt x="1630" y="1183"/>
                      <a:pt x="1613" y="1204"/>
                    </a:cubicBezTo>
                    <a:cubicBezTo>
                      <a:pt x="1614" y="1184"/>
                      <a:pt x="1614" y="1163"/>
                      <a:pt x="1614" y="1143"/>
                    </a:cubicBezTo>
                    <a:cubicBezTo>
                      <a:pt x="1614" y="1122"/>
                      <a:pt x="1614" y="1101"/>
                      <a:pt x="1613" y="1080"/>
                    </a:cubicBezTo>
                    <a:close/>
                    <a:moveTo>
                      <a:pt x="1756" y="345"/>
                    </a:moveTo>
                    <a:lnTo>
                      <a:pt x="1756" y="345"/>
                    </a:lnTo>
                    <a:cubicBezTo>
                      <a:pt x="1816" y="345"/>
                      <a:pt x="1862" y="361"/>
                      <a:pt x="1893" y="392"/>
                    </a:cubicBezTo>
                    <a:cubicBezTo>
                      <a:pt x="1959" y="458"/>
                      <a:pt x="1953" y="599"/>
                      <a:pt x="1878" y="779"/>
                    </a:cubicBezTo>
                    <a:cubicBezTo>
                      <a:pt x="1789" y="748"/>
                      <a:pt x="1689" y="723"/>
                      <a:pt x="1579" y="705"/>
                    </a:cubicBezTo>
                    <a:cubicBezTo>
                      <a:pt x="1561" y="596"/>
                      <a:pt x="1536" y="495"/>
                      <a:pt x="1505" y="407"/>
                    </a:cubicBezTo>
                    <a:cubicBezTo>
                      <a:pt x="1599" y="367"/>
                      <a:pt x="1684" y="345"/>
                      <a:pt x="1756" y="345"/>
                    </a:cubicBezTo>
                    <a:close/>
                    <a:moveTo>
                      <a:pt x="1952" y="807"/>
                    </a:moveTo>
                    <a:lnTo>
                      <a:pt x="1952" y="807"/>
                    </a:lnTo>
                    <a:cubicBezTo>
                      <a:pt x="2042" y="594"/>
                      <a:pt x="2041" y="427"/>
                      <a:pt x="1949" y="335"/>
                    </a:cubicBezTo>
                    <a:cubicBezTo>
                      <a:pt x="1903" y="289"/>
                      <a:pt x="1838" y="265"/>
                      <a:pt x="1756" y="265"/>
                    </a:cubicBezTo>
                    <a:cubicBezTo>
                      <a:pt x="1675" y="265"/>
                      <a:pt x="1580" y="289"/>
                      <a:pt x="1477" y="332"/>
                    </a:cubicBezTo>
                    <a:cubicBezTo>
                      <a:pt x="1392" y="126"/>
                      <a:pt x="1274" y="0"/>
                      <a:pt x="1142" y="0"/>
                    </a:cubicBezTo>
                    <a:cubicBezTo>
                      <a:pt x="1009" y="0"/>
                      <a:pt x="891" y="126"/>
                      <a:pt x="806" y="332"/>
                    </a:cubicBezTo>
                    <a:cubicBezTo>
                      <a:pt x="704" y="289"/>
                      <a:pt x="609" y="265"/>
                      <a:pt x="528" y="265"/>
                    </a:cubicBezTo>
                    <a:cubicBezTo>
                      <a:pt x="446" y="265"/>
                      <a:pt x="380" y="289"/>
                      <a:pt x="334" y="335"/>
                    </a:cubicBezTo>
                    <a:cubicBezTo>
                      <a:pt x="242" y="427"/>
                      <a:pt x="242" y="594"/>
                      <a:pt x="331" y="807"/>
                    </a:cubicBezTo>
                    <a:cubicBezTo>
                      <a:pt x="125" y="892"/>
                      <a:pt x="0" y="1010"/>
                      <a:pt x="0" y="1143"/>
                    </a:cubicBezTo>
                    <a:cubicBezTo>
                      <a:pt x="0" y="1275"/>
                      <a:pt x="125" y="1393"/>
                      <a:pt x="331" y="1478"/>
                    </a:cubicBezTo>
                    <a:cubicBezTo>
                      <a:pt x="246" y="1684"/>
                      <a:pt x="240" y="1856"/>
                      <a:pt x="334" y="1950"/>
                    </a:cubicBezTo>
                    <a:cubicBezTo>
                      <a:pt x="380" y="1996"/>
                      <a:pt x="446" y="2020"/>
                      <a:pt x="528" y="2020"/>
                    </a:cubicBezTo>
                    <a:cubicBezTo>
                      <a:pt x="609" y="2020"/>
                      <a:pt x="704" y="1996"/>
                      <a:pt x="806" y="1953"/>
                    </a:cubicBezTo>
                    <a:cubicBezTo>
                      <a:pt x="891" y="2159"/>
                      <a:pt x="1009" y="2284"/>
                      <a:pt x="1142" y="2284"/>
                    </a:cubicBezTo>
                    <a:cubicBezTo>
                      <a:pt x="1274" y="2284"/>
                      <a:pt x="1392" y="2159"/>
                      <a:pt x="1477" y="1953"/>
                    </a:cubicBezTo>
                    <a:cubicBezTo>
                      <a:pt x="1580" y="1996"/>
                      <a:pt x="1675" y="2020"/>
                      <a:pt x="1756" y="2020"/>
                    </a:cubicBezTo>
                    <a:cubicBezTo>
                      <a:pt x="1838" y="2020"/>
                      <a:pt x="1903" y="1996"/>
                      <a:pt x="1949" y="1950"/>
                    </a:cubicBezTo>
                    <a:cubicBezTo>
                      <a:pt x="2043" y="1856"/>
                      <a:pt x="2038" y="1684"/>
                      <a:pt x="1952" y="1478"/>
                    </a:cubicBezTo>
                    <a:cubicBezTo>
                      <a:pt x="2158" y="1393"/>
                      <a:pt x="2284" y="1275"/>
                      <a:pt x="2284" y="1143"/>
                    </a:cubicBezTo>
                    <a:cubicBezTo>
                      <a:pt x="2284" y="1010"/>
                      <a:pt x="2158" y="892"/>
                      <a:pt x="1952" y="80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20"/>
              <p:cNvSpPr/>
              <p:nvPr/>
            </p:nvSpPr>
            <p:spPr bwMode="auto">
              <a:xfrm>
                <a:off x="7021513" y="5929313"/>
                <a:ext cx="177800" cy="177800"/>
              </a:xfrm>
              <a:custGeom>
                <a:avLst/>
                <a:gdLst>
                  <a:gd name="T0" fmla="*/ 120 w 240"/>
                  <a:gd name="T1" fmla="*/ 0 h 240"/>
                  <a:gd name="T2" fmla="*/ 120 w 240"/>
                  <a:gd name="T3" fmla="*/ 0 h 240"/>
                  <a:gd name="T4" fmla="*/ 0 w 240"/>
                  <a:gd name="T5" fmla="*/ 120 h 240"/>
                  <a:gd name="T6" fmla="*/ 120 w 240"/>
                  <a:gd name="T7" fmla="*/ 240 h 240"/>
                  <a:gd name="T8" fmla="*/ 240 w 240"/>
                  <a:gd name="T9" fmla="*/ 120 h 240"/>
                  <a:gd name="T10" fmla="*/ 120 w 24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120" y="0"/>
                    </a:moveTo>
                    <a:lnTo>
                      <a:pt x="120" y="0"/>
                    </a:lnTo>
                    <a:cubicBezTo>
                      <a:pt x="53" y="0"/>
                      <a:pt x="0" y="53"/>
                      <a:pt x="0" y="120"/>
                    </a:cubicBezTo>
                    <a:cubicBezTo>
                      <a:pt x="0" y="186"/>
                      <a:pt x="53" y="240"/>
                      <a:pt x="120" y="240"/>
                    </a:cubicBezTo>
                    <a:cubicBezTo>
                      <a:pt x="186" y="240"/>
                      <a:pt x="240" y="186"/>
                      <a:pt x="240" y="120"/>
                    </a:cubicBezTo>
                    <a:cubicBezTo>
                      <a:pt x="240" y="53"/>
                      <a:pt x="186" y="0"/>
                      <a:pt x="12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24" name="Freeform 9"/>
            <p:cNvSpPr>
              <a:spLocks noEditPoints="1"/>
            </p:cNvSpPr>
            <p:nvPr userDrawn="1"/>
          </p:nvSpPr>
          <p:spPr bwMode="auto">
            <a:xfrm>
              <a:off x="11714474" y="3298829"/>
              <a:ext cx="1135300" cy="1451430"/>
            </a:xfrm>
            <a:custGeom>
              <a:avLst/>
              <a:gdLst>
                <a:gd name="T0" fmla="*/ 449 w 1637"/>
                <a:gd name="T1" fmla="*/ 1301 h 2083"/>
                <a:gd name="T2" fmla="*/ 449 w 1637"/>
                <a:gd name="T3" fmla="*/ 1301 h 2083"/>
                <a:gd name="T4" fmla="*/ 350 w 1637"/>
                <a:gd name="T5" fmla="*/ 1276 h 2083"/>
                <a:gd name="T6" fmla="*/ 240 w 1637"/>
                <a:gd name="T7" fmla="*/ 1150 h 2083"/>
                <a:gd name="T8" fmla="*/ 273 w 1637"/>
                <a:gd name="T9" fmla="*/ 841 h 2083"/>
                <a:gd name="T10" fmla="*/ 770 w 1637"/>
                <a:gd name="T11" fmla="*/ 1055 h 2083"/>
                <a:gd name="T12" fmla="*/ 449 w 1637"/>
                <a:gd name="T13" fmla="*/ 1301 h 2083"/>
                <a:gd name="T14" fmla="*/ 1500 w 1637"/>
                <a:gd name="T15" fmla="*/ 1781 h 2083"/>
                <a:gd name="T16" fmla="*/ 1500 w 1637"/>
                <a:gd name="T17" fmla="*/ 1781 h 2083"/>
                <a:gd name="T18" fmla="*/ 1590 w 1637"/>
                <a:gd name="T19" fmla="*/ 1670 h 2083"/>
                <a:gd name="T20" fmla="*/ 1278 w 1637"/>
                <a:gd name="T21" fmla="*/ 1604 h 2083"/>
                <a:gd name="T22" fmla="*/ 1403 w 1637"/>
                <a:gd name="T23" fmla="*/ 1057 h 2083"/>
                <a:gd name="T24" fmla="*/ 1031 w 1637"/>
                <a:gd name="T25" fmla="*/ 383 h 2083"/>
                <a:gd name="T26" fmla="*/ 931 w 1637"/>
                <a:gd name="T27" fmla="*/ 92 h 2083"/>
                <a:gd name="T28" fmla="*/ 480 w 1637"/>
                <a:gd name="T29" fmla="*/ 430 h 2083"/>
                <a:gd name="T30" fmla="*/ 0 w 1637"/>
                <a:gd name="T31" fmla="*/ 723 h 2083"/>
                <a:gd name="T32" fmla="*/ 236 w 1637"/>
                <a:gd name="T33" fmla="*/ 825 h 2083"/>
                <a:gd name="T34" fmla="*/ 202 w 1637"/>
                <a:gd name="T35" fmla="*/ 1162 h 2083"/>
                <a:gd name="T36" fmla="*/ 332 w 1637"/>
                <a:gd name="T37" fmla="*/ 1312 h 2083"/>
                <a:gd name="T38" fmla="*/ 449 w 1637"/>
                <a:gd name="T39" fmla="*/ 1341 h 2083"/>
                <a:gd name="T40" fmla="*/ 807 w 1637"/>
                <a:gd name="T41" fmla="*/ 1071 h 2083"/>
                <a:gd name="T42" fmla="*/ 1003 w 1637"/>
                <a:gd name="T43" fmla="*/ 1156 h 2083"/>
                <a:gd name="T44" fmla="*/ 950 w 1637"/>
                <a:gd name="T45" fmla="*/ 626 h 2083"/>
                <a:gd name="T46" fmla="*/ 1001 w 1637"/>
                <a:gd name="T47" fmla="*/ 495 h 2083"/>
                <a:gd name="T48" fmla="*/ 1297 w 1637"/>
                <a:gd name="T49" fmla="*/ 1060 h 2083"/>
                <a:gd name="T50" fmla="*/ 1215 w 1637"/>
                <a:gd name="T51" fmla="*/ 1499 h 2083"/>
                <a:gd name="T52" fmla="*/ 1166 w 1637"/>
                <a:gd name="T53" fmla="*/ 1581 h 2083"/>
                <a:gd name="T54" fmla="*/ 920 w 1637"/>
                <a:gd name="T55" fmla="*/ 1530 h 2083"/>
                <a:gd name="T56" fmla="*/ 549 w 1637"/>
                <a:gd name="T57" fmla="*/ 1946 h 2083"/>
                <a:gd name="T58" fmla="*/ 1255 w 1637"/>
                <a:gd name="T59" fmla="*/ 2083 h 2083"/>
                <a:gd name="T60" fmla="*/ 1637 w 1637"/>
                <a:gd name="T61" fmla="*/ 1806 h 2083"/>
                <a:gd name="T62" fmla="*/ 1500 w 1637"/>
                <a:gd name="T63" fmla="*/ 1781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37" h="2083">
                  <a:moveTo>
                    <a:pt x="449" y="1301"/>
                  </a:moveTo>
                  <a:lnTo>
                    <a:pt x="449" y="1301"/>
                  </a:lnTo>
                  <a:cubicBezTo>
                    <a:pt x="416" y="1301"/>
                    <a:pt x="383" y="1292"/>
                    <a:pt x="350" y="1276"/>
                  </a:cubicBezTo>
                  <a:cubicBezTo>
                    <a:pt x="295" y="1248"/>
                    <a:pt x="258" y="1206"/>
                    <a:pt x="240" y="1150"/>
                  </a:cubicBezTo>
                  <a:cubicBezTo>
                    <a:pt x="207" y="1047"/>
                    <a:pt x="243" y="919"/>
                    <a:pt x="273" y="841"/>
                  </a:cubicBezTo>
                  <a:lnTo>
                    <a:pt x="770" y="1055"/>
                  </a:lnTo>
                  <a:cubicBezTo>
                    <a:pt x="719" y="1137"/>
                    <a:pt x="599" y="1301"/>
                    <a:pt x="449" y="1301"/>
                  </a:cubicBezTo>
                  <a:close/>
                  <a:moveTo>
                    <a:pt x="1500" y="1781"/>
                  </a:moveTo>
                  <a:lnTo>
                    <a:pt x="1500" y="1781"/>
                  </a:lnTo>
                  <a:lnTo>
                    <a:pt x="1590" y="1670"/>
                  </a:lnTo>
                  <a:lnTo>
                    <a:pt x="1278" y="1604"/>
                  </a:lnTo>
                  <a:cubicBezTo>
                    <a:pt x="1340" y="1504"/>
                    <a:pt x="1412" y="1329"/>
                    <a:pt x="1403" y="1057"/>
                  </a:cubicBezTo>
                  <a:cubicBezTo>
                    <a:pt x="1392" y="672"/>
                    <a:pt x="1130" y="453"/>
                    <a:pt x="1031" y="383"/>
                  </a:cubicBezTo>
                  <a:cubicBezTo>
                    <a:pt x="1053" y="263"/>
                    <a:pt x="1046" y="135"/>
                    <a:pt x="931" y="92"/>
                  </a:cubicBezTo>
                  <a:cubicBezTo>
                    <a:pt x="680" y="0"/>
                    <a:pt x="480" y="430"/>
                    <a:pt x="480" y="430"/>
                  </a:cubicBezTo>
                  <a:cubicBezTo>
                    <a:pt x="480" y="430"/>
                    <a:pt x="113" y="340"/>
                    <a:pt x="0" y="723"/>
                  </a:cubicBezTo>
                  <a:lnTo>
                    <a:pt x="236" y="825"/>
                  </a:lnTo>
                  <a:cubicBezTo>
                    <a:pt x="204" y="908"/>
                    <a:pt x="164" y="1046"/>
                    <a:pt x="202" y="1162"/>
                  </a:cubicBezTo>
                  <a:cubicBezTo>
                    <a:pt x="223" y="1229"/>
                    <a:pt x="267" y="1279"/>
                    <a:pt x="332" y="1312"/>
                  </a:cubicBezTo>
                  <a:cubicBezTo>
                    <a:pt x="370" y="1331"/>
                    <a:pt x="410" y="1341"/>
                    <a:pt x="449" y="1341"/>
                  </a:cubicBezTo>
                  <a:cubicBezTo>
                    <a:pt x="623" y="1341"/>
                    <a:pt x="755" y="1157"/>
                    <a:pt x="807" y="1071"/>
                  </a:cubicBezTo>
                  <a:lnTo>
                    <a:pt x="1003" y="1156"/>
                  </a:lnTo>
                  <a:cubicBezTo>
                    <a:pt x="1003" y="1156"/>
                    <a:pt x="1247" y="846"/>
                    <a:pt x="950" y="626"/>
                  </a:cubicBezTo>
                  <a:cubicBezTo>
                    <a:pt x="950" y="626"/>
                    <a:pt x="977" y="571"/>
                    <a:pt x="1001" y="495"/>
                  </a:cubicBezTo>
                  <a:cubicBezTo>
                    <a:pt x="1101" y="574"/>
                    <a:pt x="1288" y="762"/>
                    <a:pt x="1297" y="1060"/>
                  </a:cubicBezTo>
                  <a:cubicBezTo>
                    <a:pt x="1303" y="1273"/>
                    <a:pt x="1256" y="1416"/>
                    <a:pt x="1215" y="1499"/>
                  </a:cubicBezTo>
                  <a:cubicBezTo>
                    <a:pt x="1198" y="1534"/>
                    <a:pt x="1181" y="1561"/>
                    <a:pt x="1166" y="1581"/>
                  </a:cubicBezTo>
                  <a:lnTo>
                    <a:pt x="920" y="1530"/>
                  </a:lnTo>
                  <a:lnTo>
                    <a:pt x="549" y="1946"/>
                  </a:lnTo>
                  <a:lnTo>
                    <a:pt x="1255" y="2083"/>
                  </a:lnTo>
                  <a:lnTo>
                    <a:pt x="1637" y="1806"/>
                  </a:lnTo>
                  <a:lnTo>
                    <a:pt x="1500" y="17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25" name="组合 45"/>
            <p:cNvGrpSpPr/>
            <p:nvPr userDrawn="1"/>
          </p:nvGrpSpPr>
          <p:grpSpPr>
            <a:xfrm rot="2116298">
              <a:off x="718679" y="6474356"/>
              <a:ext cx="1228067" cy="1069642"/>
              <a:chOff x="501650" y="3292475"/>
              <a:chExt cx="1735138" cy="1511300"/>
            </a:xfrm>
            <a:grpFill/>
          </p:grpSpPr>
          <p:sp>
            <p:nvSpPr>
              <p:cNvPr id="226" name="Freeform 5"/>
              <p:cNvSpPr/>
              <p:nvPr/>
            </p:nvSpPr>
            <p:spPr bwMode="auto">
              <a:xfrm>
                <a:off x="501650" y="3292475"/>
                <a:ext cx="1735138" cy="893762"/>
              </a:xfrm>
              <a:custGeom>
                <a:avLst/>
                <a:gdLst>
                  <a:gd name="T0" fmla="*/ 0 w 943"/>
                  <a:gd name="T1" fmla="*/ 242 h 484"/>
                  <a:gd name="T2" fmla="*/ 0 w 943"/>
                  <a:gd name="T3" fmla="*/ 242 h 484"/>
                  <a:gd name="T4" fmla="*/ 471 w 943"/>
                  <a:gd name="T5" fmla="*/ 484 h 484"/>
                  <a:gd name="T6" fmla="*/ 943 w 943"/>
                  <a:gd name="T7" fmla="*/ 242 h 484"/>
                  <a:gd name="T8" fmla="*/ 471 w 943"/>
                  <a:gd name="T9" fmla="*/ 0 h 484"/>
                  <a:gd name="T10" fmla="*/ 0 w 943"/>
                  <a:gd name="T11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3" h="484">
                    <a:moveTo>
                      <a:pt x="0" y="242"/>
                    </a:moveTo>
                    <a:lnTo>
                      <a:pt x="0" y="242"/>
                    </a:lnTo>
                    <a:lnTo>
                      <a:pt x="471" y="484"/>
                    </a:lnTo>
                    <a:lnTo>
                      <a:pt x="943" y="242"/>
                    </a:lnTo>
                    <a:lnTo>
                      <a:pt x="471" y="0"/>
                    </a:lnTo>
                    <a:lnTo>
                      <a:pt x="0" y="24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>
                <a:off x="728663" y="3959225"/>
                <a:ext cx="1285875" cy="758825"/>
              </a:xfrm>
              <a:custGeom>
                <a:avLst/>
                <a:gdLst>
                  <a:gd name="T0" fmla="*/ 349 w 699"/>
                  <a:gd name="T1" fmla="*/ 179 h 412"/>
                  <a:gd name="T2" fmla="*/ 349 w 699"/>
                  <a:gd name="T3" fmla="*/ 179 h 412"/>
                  <a:gd name="T4" fmla="*/ 0 w 699"/>
                  <a:gd name="T5" fmla="*/ 0 h 412"/>
                  <a:gd name="T6" fmla="*/ 0 w 699"/>
                  <a:gd name="T7" fmla="*/ 233 h 412"/>
                  <a:gd name="T8" fmla="*/ 349 w 699"/>
                  <a:gd name="T9" fmla="*/ 412 h 412"/>
                  <a:gd name="T10" fmla="*/ 699 w 699"/>
                  <a:gd name="T11" fmla="*/ 233 h 412"/>
                  <a:gd name="T12" fmla="*/ 699 w 699"/>
                  <a:gd name="T13" fmla="*/ 0 h 412"/>
                  <a:gd name="T14" fmla="*/ 349 w 699"/>
                  <a:gd name="T15" fmla="*/ 179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9" h="412">
                    <a:moveTo>
                      <a:pt x="349" y="179"/>
                    </a:moveTo>
                    <a:lnTo>
                      <a:pt x="349" y="179"/>
                    </a:lnTo>
                    <a:lnTo>
                      <a:pt x="0" y="0"/>
                    </a:lnTo>
                    <a:lnTo>
                      <a:pt x="0" y="233"/>
                    </a:lnTo>
                    <a:lnTo>
                      <a:pt x="349" y="412"/>
                    </a:lnTo>
                    <a:lnTo>
                      <a:pt x="699" y="233"/>
                    </a:lnTo>
                    <a:lnTo>
                      <a:pt x="699" y="0"/>
                    </a:lnTo>
                    <a:lnTo>
                      <a:pt x="349" y="1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7"/>
              <p:cNvSpPr/>
              <p:nvPr/>
            </p:nvSpPr>
            <p:spPr bwMode="auto">
              <a:xfrm>
                <a:off x="514350" y="4095750"/>
                <a:ext cx="68263" cy="708025"/>
              </a:xfrm>
              <a:custGeom>
                <a:avLst/>
                <a:gdLst>
                  <a:gd name="T0" fmla="*/ 0 w 37"/>
                  <a:gd name="T1" fmla="*/ 384 h 384"/>
                  <a:gd name="T2" fmla="*/ 0 w 37"/>
                  <a:gd name="T3" fmla="*/ 384 h 384"/>
                  <a:gd name="T4" fmla="*/ 37 w 37"/>
                  <a:gd name="T5" fmla="*/ 384 h 384"/>
                  <a:gd name="T6" fmla="*/ 37 w 37"/>
                  <a:gd name="T7" fmla="*/ 0 h 384"/>
                  <a:gd name="T8" fmla="*/ 0 w 37"/>
                  <a:gd name="T9" fmla="*/ 0 h 384"/>
                  <a:gd name="T10" fmla="*/ 0 w 37"/>
                  <a:gd name="T11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4">
                    <a:moveTo>
                      <a:pt x="0" y="384"/>
                    </a:moveTo>
                    <a:lnTo>
                      <a:pt x="0" y="384"/>
                    </a:lnTo>
                    <a:lnTo>
                      <a:pt x="37" y="384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38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8"/>
              <p:cNvSpPr/>
              <p:nvPr/>
            </p:nvSpPr>
            <p:spPr bwMode="auto">
              <a:xfrm>
                <a:off x="511175" y="3986212"/>
                <a:ext cx="74613" cy="76200"/>
              </a:xfrm>
              <a:custGeom>
                <a:avLst/>
                <a:gdLst>
                  <a:gd name="T0" fmla="*/ 41 w 41"/>
                  <a:gd name="T1" fmla="*/ 21 h 41"/>
                  <a:gd name="T2" fmla="*/ 41 w 41"/>
                  <a:gd name="T3" fmla="*/ 21 h 41"/>
                  <a:gd name="T4" fmla="*/ 20 w 41"/>
                  <a:gd name="T5" fmla="*/ 41 h 41"/>
                  <a:gd name="T6" fmla="*/ 0 w 41"/>
                  <a:gd name="T7" fmla="*/ 21 h 41"/>
                  <a:gd name="T8" fmla="*/ 20 w 41"/>
                  <a:gd name="T9" fmla="*/ 0 h 41"/>
                  <a:gd name="T10" fmla="*/ 41 w 41"/>
                  <a:gd name="T1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lnTo>
                      <a:pt x="41" y="21"/>
                    </a:lnTo>
                    <a:cubicBezTo>
                      <a:pt x="41" y="32"/>
                      <a:pt x="32" y="41"/>
                      <a:pt x="20" y="41"/>
                    </a:cubicBezTo>
                    <a:cubicBezTo>
                      <a:pt x="9" y="41"/>
                      <a:pt x="0" y="32"/>
                      <a:pt x="0" y="21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1" y="9"/>
                      <a:pt x="41" y="2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9"/>
              <p:cNvSpPr/>
              <p:nvPr/>
            </p:nvSpPr>
            <p:spPr bwMode="auto">
              <a:xfrm>
                <a:off x="541338" y="3738562"/>
                <a:ext cx="14288" cy="401637"/>
              </a:xfrm>
              <a:custGeom>
                <a:avLst/>
                <a:gdLst>
                  <a:gd name="T0" fmla="*/ 7 w 7"/>
                  <a:gd name="T1" fmla="*/ 217 h 217"/>
                  <a:gd name="T2" fmla="*/ 7 w 7"/>
                  <a:gd name="T3" fmla="*/ 217 h 217"/>
                  <a:gd name="T4" fmla="*/ 0 w 7"/>
                  <a:gd name="T5" fmla="*/ 217 h 217"/>
                  <a:gd name="T6" fmla="*/ 0 w 7"/>
                  <a:gd name="T7" fmla="*/ 0 h 217"/>
                  <a:gd name="T8" fmla="*/ 7 w 7"/>
                  <a:gd name="T9" fmla="*/ 0 h 217"/>
                  <a:gd name="T10" fmla="*/ 7 w 7"/>
                  <a:gd name="T11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17">
                    <a:moveTo>
                      <a:pt x="7" y="217"/>
                    </a:moveTo>
                    <a:lnTo>
                      <a:pt x="7" y="217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31" name="Freeform 7"/>
            <p:cNvSpPr>
              <a:spLocks noEditPoints="1"/>
            </p:cNvSpPr>
            <p:nvPr userDrawn="1"/>
          </p:nvSpPr>
          <p:spPr bwMode="auto">
            <a:xfrm rot="20132266">
              <a:off x="9763146" y="-248950"/>
              <a:ext cx="1277233" cy="931381"/>
            </a:xfrm>
            <a:custGeom>
              <a:avLst/>
              <a:gdLst>
                <a:gd name="T0" fmla="*/ 1034 w 2022"/>
                <a:gd name="T1" fmla="*/ 210 h 1466"/>
                <a:gd name="T2" fmla="*/ 1034 w 2022"/>
                <a:gd name="T3" fmla="*/ 210 h 1466"/>
                <a:gd name="T4" fmla="*/ 1395 w 2022"/>
                <a:gd name="T5" fmla="*/ 46 h 1466"/>
                <a:gd name="T6" fmla="*/ 1487 w 2022"/>
                <a:gd name="T7" fmla="*/ 40 h 1466"/>
                <a:gd name="T8" fmla="*/ 1888 w 2022"/>
                <a:gd name="T9" fmla="*/ 99 h 1466"/>
                <a:gd name="T10" fmla="*/ 1888 w 2022"/>
                <a:gd name="T11" fmla="*/ 1249 h 1466"/>
                <a:gd name="T12" fmla="*/ 1467 w 2022"/>
                <a:gd name="T13" fmla="*/ 1137 h 1466"/>
                <a:gd name="T14" fmla="*/ 1397 w 2022"/>
                <a:gd name="T15" fmla="*/ 1132 h 1466"/>
                <a:gd name="T16" fmla="*/ 1034 w 2022"/>
                <a:gd name="T17" fmla="*/ 1232 h 1466"/>
                <a:gd name="T18" fmla="*/ 1034 w 2022"/>
                <a:gd name="T19" fmla="*/ 210 h 1466"/>
                <a:gd name="T20" fmla="*/ 134 w 2022"/>
                <a:gd name="T21" fmla="*/ 99 h 1466"/>
                <a:gd name="T22" fmla="*/ 134 w 2022"/>
                <a:gd name="T23" fmla="*/ 99 h 1466"/>
                <a:gd name="T24" fmla="*/ 534 w 2022"/>
                <a:gd name="T25" fmla="*/ 40 h 1466"/>
                <a:gd name="T26" fmla="*/ 626 w 2022"/>
                <a:gd name="T27" fmla="*/ 46 h 1466"/>
                <a:gd name="T28" fmla="*/ 988 w 2022"/>
                <a:gd name="T29" fmla="*/ 210 h 1466"/>
                <a:gd name="T30" fmla="*/ 988 w 2022"/>
                <a:gd name="T31" fmla="*/ 1232 h 1466"/>
                <a:gd name="T32" fmla="*/ 625 w 2022"/>
                <a:gd name="T33" fmla="*/ 1132 h 1466"/>
                <a:gd name="T34" fmla="*/ 555 w 2022"/>
                <a:gd name="T35" fmla="*/ 1137 h 1466"/>
                <a:gd name="T36" fmla="*/ 134 w 2022"/>
                <a:gd name="T37" fmla="*/ 1249 h 1466"/>
                <a:gd name="T38" fmla="*/ 134 w 2022"/>
                <a:gd name="T39" fmla="*/ 99 h 1466"/>
                <a:gd name="T40" fmla="*/ 1928 w 2022"/>
                <a:gd name="T41" fmla="*/ 203 h 1466"/>
                <a:gd name="T42" fmla="*/ 1928 w 2022"/>
                <a:gd name="T43" fmla="*/ 203 h 1466"/>
                <a:gd name="T44" fmla="*/ 1928 w 2022"/>
                <a:gd name="T45" fmla="*/ 68 h 1466"/>
                <a:gd name="T46" fmla="*/ 1487 w 2022"/>
                <a:gd name="T47" fmla="*/ 0 h 1466"/>
                <a:gd name="T48" fmla="*/ 1390 w 2022"/>
                <a:gd name="T49" fmla="*/ 6 h 1466"/>
                <a:gd name="T50" fmla="*/ 1011 w 2022"/>
                <a:gd name="T51" fmla="*/ 177 h 1466"/>
                <a:gd name="T52" fmla="*/ 632 w 2022"/>
                <a:gd name="T53" fmla="*/ 6 h 1466"/>
                <a:gd name="T54" fmla="*/ 534 w 2022"/>
                <a:gd name="T55" fmla="*/ 0 h 1466"/>
                <a:gd name="T56" fmla="*/ 94 w 2022"/>
                <a:gd name="T57" fmla="*/ 68 h 1466"/>
                <a:gd name="T58" fmla="*/ 94 w 2022"/>
                <a:gd name="T59" fmla="*/ 203 h 1466"/>
                <a:gd name="T60" fmla="*/ 0 w 2022"/>
                <a:gd name="T61" fmla="*/ 227 h 1466"/>
                <a:gd name="T62" fmla="*/ 0 w 2022"/>
                <a:gd name="T63" fmla="*/ 1466 h 1466"/>
                <a:gd name="T64" fmla="*/ 467 w 2022"/>
                <a:gd name="T65" fmla="*/ 1335 h 1466"/>
                <a:gd name="T66" fmla="*/ 905 w 2022"/>
                <a:gd name="T67" fmla="*/ 1412 h 1466"/>
                <a:gd name="T68" fmla="*/ 905 w 2022"/>
                <a:gd name="T69" fmla="*/ 1466 h 1466"/>
                <a:gd name="T70" fmla="*/ 1116 w 2022"/>
                <a:gd name="T71" fmla="*/ 1466 h 1466"/>
                <a:gd name="T72" fmla="*/ 1116 w 2022"/>
                <a:gd name="T73" fmla="*/ 1412 h 1466"/>
                <a:gd name="T74" fmla="*/ 1555 w 2022"/>
                <a:gd name="T75" fmla="*/ 1335 h 1466"/>
                <a:gd name="T76" fmla="*/ 2022 w 2022"/>
                <a:gd name="T77" fmla="*/ 1466 h 1466"/>
                <a:gd name="T78" fmla="*/ 2022 w 2022"/>
                <a:gd name="T79" fmla="*/ 227 h 1466"/>
                <a:gd name="T80" fmla="*/ 1928 w 2022"/>
                <a:gd name="T81" fmla="*/ 203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2" h="1466">
                  <a:moveTo>
                    <a:pt x="1034" y="210"/>
                  </a:moveTo>
                  <a:lnTo>
                    <a:pt x="1034" y="210"/>
                  </a:lnTo>
                  <a:cubicBezTo>
                    <a:pt x="1077" y="175"/>
                    <a:pt x="1220" y="68"/>
                    <a:pt x="1395" y="46"/>
                  </a:cubicBezTo>
                  <a:cubicBezTo>
                    <a:pt x="1423" y="42"/>
                    <a:pt x="1454" y="40"/>
                    <a:pt x="1487" y="40"/>
                  </a:cubicBezTo>
                  <a:cubicBezTo>
                    <a:pt x="1645" y="40"/>
                    <a:pt x="1820" y="81"/>
                    <a:pt x="1888" y="99"/>
                  </a:cubicBezTo>
                  <a:lnTo>
                    <a:pt x="1888" y="1249"/>
                  </a:lnTo>
                  <a:cubicBezTo>
                    <a:pt x="1803" y="1218"/>
                    <a:pt x="1631" y="1161"/>
                    <a:pt x="1467" y="1137"/>
                  </a:cubicBezTo>
                  <a:cubicBezTo>
                    <a:pt x="1445" y="1134"/>
                    <a:pt x="1421" y="1132"/>
                    <a:pt x="1397" y="1132"/>
                  </a:cubicBezTo>
                  <a:cubicBezTo>
                    <a:pt x="1252" y="1132"/>
                    <a:pt x="1112" y="1192"/>
                    <a:pt x="1034" y="1232"/>
                  </a:cubicBezTo>
                  <a:lnTo>
                    <a:pt x="1034" y="210"/>
                  </a:lnTo>
                  <a:close/>
                  <a:moveTo>
                    <a:pt x="134" y="99"/>
                  </a:moveTo>
                  <a:lnTo>
                    <a:pt x="134" y="99"/>
                  </a:lnTo>
                  <a:cubicBezTo>
                    <a:pt x="201" y="81"/>
                    <a:pt x="376" y="40"/>
                    <a:pt x="534" y="40"/>
                  </a:cubicBezTo>
                  <a:cubicBezTo>
                    <a:pt x="568" y="40"/>
                    <a:pt x="599" y="42"/>
                    <a:pt x="626" y="46"/>
                  </a:cubicBezTo>
                  <a:cubicBezTo>
                    <a:pt x="802" y="68"/>
                    <a:pt x="945" y="175"/>
                    <a:pt x="988" y="210"/>
                  </a:cubicBezTo>
                  <a:lnTo>
                    <a:pt x="988" y="1232"/>
                  </a:lnTo>
                  <a:cubicBezTo>
                    <a:pt x="910" y="1192"/>
                    <a:pt x="770" y="1132"/>
                    <a:pt x="625" y="1132"/>
                  </a:cubicBezTo>
                  <a:cubicBezTo>
                    <a:pt x="601" y="1132"/>
                    <a:pt x="577" y="1134"/>
                    <a:pt x="555" y="1137"/>
                  </a:cubicBezTo>
                  <a:cubicBezTo>
                    <a:pt x="391" y="1161"/>
                    <a:pt x="219" y="1218"/>
                    <a:pt x="134" y="1249"/>
                  </a:cubicBezTo>
                  <a:lnTo>
                    <a:pt x="134" y="99"/>
                  </a:lnTo>
                  <a:close/>
                  <a:moveTo>
                    <a:pt x="1928" y="203"/>
                  </a:moveTo>
                  <a:lnTo>
                    <a:pt x="1928" y="203"/>
                  </a:lnTo>
                  <a:lnTo>
                    <a:pt x="1928" y="68"/>
                  </a:lnTo>
                  <a:cubicBezTo>
                    <a:pt x="1928" y="68"/>
                    <a:pt x="1696" y="0"/>
                    <a:pt x="1487" y="0"/>
                  </a:cubicBezTo>
                  <a:cubicBezTo>
                    <a:pt x="1454" y="0"/>
                    <a:pt x="1421" y="2"/>
                    <a:pt x="1390" y="6"/>
                  </a:cubicBezTo>
                  <a:cubicBezTo>
                    <a:pt x="1207" y="30"/>
                    <a:pt x="1059" y="138"/>
                    <a:pt x="1011" y="177"/>
                  </a:cubicBezTo>
                  <a:cubicBezTo>
                    <a:pt x="963" y="138"/>
                    <a:pt x="815" y="30"/>
                    <a:pt x="632" y="6"/>
                  </a:cubicBezTo>
                  <a:cubicBezTo>
                    <a:pt x="601" y="2"/>
                    <a:pt x="568" y="0"/>
                    <a:pt x="534" y="0"/>
                  </a:cubicBezTo>
                  <a:cubicBezTo>
                    <a:pt x="326" y="0"/>
                    <a:pt x="94" y="68"/>
                    <a:pt x="94" y="68"/>
                  </a:cubicBezTo>
                  <a:lnTo>
                    <a:pt x="94" y="203"/>
                  </a:lnTo>
                  <a:cubicBezTo>
                    <a:pt x="36" y="216"/>
                    <a:pt x="0" y="227"/>
                    <a:pt x="0" y="227"/>
                  </a:cubicBezTo>
                  <a:lnTo>
                    <a:pt x="0" y="1466"/>
                  </a:lnTo>
                  <a:cubicBezTo>
                    <a:pt x="0" y="1466"/>
                    <a:pt x="243" y="1368"/>
                    <a:pt x="467" y="1335"/>
                  </a:cubicBezTo>
                  <a:cubicBezTo>
                    <a:pt x="605" y="1315"/>
                    <a:pt x="787" y="1368"/>
                    <a:pt x="905" y="1412"/>
                  </a:cubicBezTo>
                  <a:lnTo>
                    <a:pt x="905" y="1466"/>
                  </a:lnTo>
                  <a:lnTo>
                    <a:pt x="1116" y="1466"/>
                  </a:lnTo>
                  <a:lnTo>
                    <a:pt x="1116" y="1412"/>
                  </a:lnTo>
                  <a:cubicBezTo>
                    <a:pt x="1235" y="1368"/>
                    <a:pt x="1417" y="1315"/>
                    <a:pt x="1555" y="1335"/>
                  </a:cubicBezTo>
                  <a:cubicBezTo>
                    <a:pt x="1779" y="1368"/>
                    <a:pt x="2022" y="1466"/>
                    <a:pt x="2022" y="1466"/>
                  </a:cubicBezTo>
                  <a:lnTo>
                    <a:pt x="2022" y="227"/>
                  </a:lnTo>
                  <a:cubicBezTo>
                    <a:pt x="2022" y="227"/>
                    <a:pt x="1986" y="216"/>
                    <a:pt x="1928" y="2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32" name="组合 23"/>
            <p:cNvGrpSpPr/>
            <p:nvPr userDrawn="1"/>
          </p:nvGrpSpPr>
          <p:grpSpPr>
            <a:xfrm rot="1406730">
              <a:off x="10767933" y="5424446"/>
              <a:ext cx="1301704" cy="1299270"/>
              <a:chOff x="6262688" y="5170488"/>
              <a:chExt cx="1697038" cy="1693863"/>
            </a:xfrm>
            <a:grpFill/>
          </p:grpSpPr>
          <p:sp>
            <p:nvSpPr>
              <p:cNvPr id="233" name="Freeform 19"/>
              <p:cNvSpPr>
                <a:spLocks noEditPoints="1"/>
              </p:cNvSpPr>
              <p:nvPr/>
            </p:nvSpPr>
            <p:spPr bwMode="auto">
              <a:xfrm>
                <a:off x="6262688" y="5170488"/>
                <a:ext cx="1697038" cy="1693863"/>
              </a:xfrm>
              <a:custGeom>
                <a:avLst/>
                <a:gdLst>
                  <a:gd name="T0" fmla="*/ 1760 w 2284"/>
                  <a:gd name="T1" fmla="*/ 1142 h 2284"/>
                  <a:gd name="T2" fmla="*/ 1919 w 2284"/>
                  <a:gd name="T3" fmla="*/ 1406 h 2284"/>
                  <a:gd name="T4" fmla="*/ 1756 w 2284"/>
                  <a:gd name="T5" fmla="*/ 1940 h 2284"/>
                  <a:gd name="T6" fmla="*/ 1878 w 2284"/>
                  <a:gd name="T7" fmla="*/ 1506 h 2284"/>
                  <a:gd name="T8" fmla="*/ 1433 w 2284"/>
                  <a:gd name="T9" fmla="*/ 1845 h 2284"/>
                  <a:gd name="T10" fmla="*/ 1496 w 2284"/>
                  <a:gd name="T11" fmla="*/ 1592 h 2284"/>
                  <a:gd name="T12" fmla="*/ 1142 w 2284"/>
                  <a:gd name="T13" fmla="*/ 2204 h 2284"/>
                  <a:gd name="T14" fmla="*/ 1405 w 2284"/>
                  <a:gd name="T15" fmla="*/ 1921 h 2284"/>
                  <a:gd name="T16" fmla="*/ 787 w 2284"/>
                  <a:gd name="T17" fmla="*/ 1592 h 2284"/>
                  <a:gd name="T18" fmla="*/ 850 w 2284"/>
                  <a:gd name="T19" fmla="*/ 1845 h 2284"/>
                  <a:gd name="T20" fmla="*/ 528 w 2284"/>
                  <a:gd name="T21" fmla="*/ 1940 h 2284"/>
                  <a:gd name="T22" fmla="*/ 704 w 2284"/>
                  <a:gd name="T23" fmla="*/ 1580 h 2284"/>
                  <a:gd name="T24" fmla="*/ 80 w 2284"/>
                  <a:gd name="T25" fmla="*/ 1143 h 2284"/>
                  <a:gd name="T26" fmla="*/ 523 w 2284"/>
                  <a:gd name="T27" fmla="*/ 1142 h 2284"/>
                  <a:gd name="T28" fmla="*/ 676 w 2284"/>
                  <a:gd name="T29" fmla="*/ 950 h 2284"/>
                  <a:gd name="T30" fmla="*/ 439 w 2284"/>
                  <a:gd name="T31" fmla="*/ 851 h 2284"/>
                  <a:gd name="T32" fmla="*/ 676 w 2284"/>
                  <a:gd name="T33" fmla="*/ 1335 h 2284"/>
                  <a:gd name="T34" fmla="*/ 438 w 2284"/>
                  <a:gd name="T35" fmla="*/ 1434 h 2284"/>
                  <a:gd name="T36" fmla="*/ 670 w 2284"/>
                  <a:gd name="T37" fmla="*/ 1204 h 2284"/>
                  <a:gd name="T38" fmla="*/ 670 w 2284"/>
                  <a:gd name="T39" fmla="*/ 1080 h 2284"/>
                  <a:gd name="T40" fmla="*/ 391 w 2284"/>
                  <a:gd name="T41" fmla="*/ 392 h 2284"/>
                  <a:gd name="T42" fmla="*/ 778 w 2284"/>
                  <a:gd name="T43" fmla="*/ 407 h 2284"/>
                  <a:gd name="T44" fmla="*/ 391 w 2284"/>
                  <a:gd name="T45" fmla="*/ 392 h 2284"/>
                  <a:gd name="T46" fmla="*/ 1074 w 2284"/>
                  <a:gd name="T47" fmla="*/ 574 h 2284"/>
                  <a:gd name="T48" fmla="*/ 850 w 2284"/>
                  <a:gd name="T49" fmla="*/ 440 h 2284"/>
                  <a:gd name="T50" fmla="*/ 1405 w 2284"/>
                  <a:gd name="T51" fmla="*/ 364 h 2284"/>
                  <a:gd name="T52" fmla="*/ 1142 w 2284"/>
                  <a:gd name="T53" fmla="*/ 80 h 2284"/>
                  <a:gd name="T54" fmla="*/ 1335 w 2284"/>
                  <a:gd name="T55" fmla="*/ 677 h 2284"/>
                  <a:gd name="T56" fmla="*/ 1496 w 2284"/>
                  <a:gd name="T57" fmla="*/ 693 h 2284"/>
                  <a:gd name="T58" fmla="*/ 1509 w 2284"/>
                  <a:gd name="T59" fmla="*/ 775 h 2284"/>
                  <a:gd name="T60" fmla="*/ 1431 w 2284"/>
                  <a:gd name="T61" fmla="*/ 765 h 2284"/>
                  <a:gd name="T62" fmla="*/ 1142 w 2284"/>
                  <a:gd name="T63" fmla="*/ 623 h 2284"/>
                  <a:gd name="T64" fmla="*/ 1081 w 2284"/>
                  <a:gd name="T65" fmla="*/ 671 h 2284"/>
                  <a:gd name="T66" fmla="*/ 774 w 2284"/>
                  <a:gd name="T67" fmla="*/ 775 h 2284"/>
                  <a:gd name="T68" fmla="*/ 764 w 2284"/>
                  <a:gd name="T69" fmla="*/ 853 h 2284"/>
                  <a:gd name="T70" fmla="*/ 774 w 2284"/>
                  <a:gd name="T71" fmla="*/ 1510 h 2284"/>
                  <a:gd name="T72" fmla="*/ 852 w 2284"/>
                  <a:gd name="T73" fmla="*/ 1520 h 2284"/>
                  <a:gd name="T74" fmla="*/ 1142 w 2284"/>
                  <a:gd name="T75" fmla="*/ 1662 h 2284"/>
                  <a:gd name="T76" fmla="*/ 1203 w 2284"/>
                  <a:gd name="T77" fmla="*/ 1614 h 2284"/>
                  <a:gd name="T78" fmla="*/ 1509 w 2284"/>
                  <a:gd name="T79" fmla="*/ 1510 h 2284"/>
                  <a:gd name="T80" fmla="*/ 1519 w 2284"/>
                  <a:gd name="T81" fmla="*/ 1432 h 2284"/>
                  <a:gd name="T82" fmla="*/ 1302 w 2284"/>
                  <a:gd name="T83" fmla="*/ 1530 h 2284"/>
                  <a:gd name="T84" fmla="*/ 864 w 2284"/>
                  <a:gd name="T85" fmla="*/ 1420 h 2284"/>
                  <a:gd name="T86" fmla="*/ 754 w 2284"/>
                  <a:gd name="T87" fmla="*/ 982 h 2284"/>
                  <a:gd name="T88" fmla="*/ 1142 w 2284"/>
                  <a:gd name="T89" fmla="*/ 750 h 2284"/>
                  <a:gd name="T90" fmla="*/ 1529 w 2284"/>
                  <a:gd name="T91" fmla="*/ 982 h 2284"/>
                  <a:gd name="T92" fmla="*/ 1419 w 2284"/>
                  <a:gd name="T93" fmla="*/ 1420 h 2284"/>
                  <a:gd name="T94" fmla="*/ 1607 w 2284"/>
                  <a:gd name="T95" fmla="*/ 950 h 2284"/>
                  <a:gd name="T96" fmla="*/ 1710 w 2284"/>
                  <a:gd name="T97" fmla="*/ 1075 h 2284"/>
                  <a:gd name="T98" fmla="*/ 1845 w 2284"/>
                  <a:gd name="T99" fmla="*/ 1434 h 2284"/>
                  <a:gd name="T100" fmla="*/ 1711 w 2284"/>
                  <a:gd name="T101" fmla="*/ 1210 h 2284"/>
                  <a:gd name="T102" fmla="*/ 1661 w 2284"/>
                  <a:gd name="T103" fmla="*/ 1142 h 2284"/>
                  <a:gd name="T104" fmla="*/ 1613 w 2284"/>
                  <a:gd name="T105" fmla="*/ 1080 h 2284"/>
                  <a:gd name="T106" fmla="*/ 1893 w 2284"/>
                  <a:gd name="T107" fmla="*/ 392 h 2284"/>
                  <a:gd name="T108" fmla="*/ 1505 w 2284"/>
                  <a:gd name="T109" fmla="*/ 407 h 2284"/>
                  <a:gd name="T110" fmla="*/ 1952 w 2284"/>
                  <a:gd name="T111" fmla="*/ 807 h 2284"/>
                  <a:gd name="T112" fmla="*/ 1477 w 2284"/>
                  <a:gd name="T113" fmla="*/ 332 h 2284"/>
                  <a:gd name="T114" fmla="*/ 528 w 2284"/>
                  <a:gd name="T115" fmla="*/ 265 h 2284"/>
                  <a:gd name="T116" fmla="*/ 0 w 2284"/>
                  <a:gd name="T117" fmla="*/ 1143 h 2284"/>
                  <a:gd name="T118" fmla="*/ 528 w 2284"/>
                  <a:gd name="T119" fmla="*/ 2020 h 2284"/>
                  <a:gd name="T120" fmla="*/ 1477 w 2284"/>
                  <a:gd name="T121" fmla="*/ 1953 h 2284"/>
                  <a:gd name="T122" fmla="*/ 1952 w 2284"/>
                  <a:gd name="T123" fmla="*/ 1478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4" h="2284">
                    <a:moveTo>
                      <a:pt x="1919" y="1406"/>
                    </a:moveTo>
                    <a:lnTo>
                      <a:pt x="1919" y="1406"/>
                    </a:lnTo>
                    <a:cubicBezTo>
                      <a:pt x="1878" y="1322"/>
                      <a:pt x="1825" y="1233"/>
                      <a:pt x="1760" y="1142"/>
                    </a:cubicBezTo>
                    <a:cubicBezTo>
                      <a:pt x="1824" y="1053"/>
                      <a:pt x="1878" y="965"/>
                      <a:pt x="1920" y="879"/>
                    </a:cubicBezTo>
                    <a:cubicBezTo>
                      <a:pt x="2100" y="953"/>
                      <a:pt x="2204" y="1049"/>
                      <a:pt x="2204" y="1143"/>
                    </a:cubicBezTo>
                    <a:cubicBezTo>
                      <a:pt x="2204" y="1236"/>
                      <a:pt x="2100" y="1332"/>
                      <a:pt x="1919" y="1406"/>
                    </a:cubicBezTo>
                    <a:close/>
                    <a:moveTo>
                      <a:pt x="1893" y="1893"/>
                    </a:moveTo>
                    <a:lnTo>
                      <a:pt x="1893" y="1893"/>
                    </a:lnTo>
                    <a:cubicBezTo>
                      <a:pt x="1862" y="1924"/>
                      <a:pt x="1816" y="1940"/>
                      <a:pt x="1756" y="1940"/>
                    </a:cubicBezTo>
                    <a:cubicBezTo>
                      <a:pt x="1684" y="1940"/>
                      <a:pt x="1599" y="1918"/>
                      <a:pt x="1505" y="1878"/>
                    </a:cubicBezTo>
                    <a:cubicBezTo>
                      <a:pt x="1536" y="1790"/>
                      <a:pt x="1561" y="1689"/>
                      <a:pt x="1579" y="1580"/>
                    </a:cubicBezTo>
                    <a:cubicBezTo>
                      <a:pt x="1689" y="1562"/>
                      <a:pt x="1789" y="1537"/>
                      <a:pt x="1878" y="1506"/>
                    </a:cubicBezTo>
                    <a:cubicBezTo>
                      <a:pt x="1954" y="1686"/>
                      <a:pt x="1959" y="1828"/>
                      <a:pt x="1893" y="1893"/>
                    </a:cubicBezTo>
                    <a:close/>
                    <a:moveTo>
                      <a:pt x="1433" y="1845"/>
                    </a:moveTo>
                    <a:lnTo>
                      <a:pt x="1433" y="1845"/>
                    </a:lnTo>
                    <a:cubicBezTo>
                      <a:pt x="1361" y="1809"/>
                      <a:pt x="1286" y="1764"/>
                      <a:pt x="1210" y="1711"/>
                    </a:cubicBezTo>
                    <a:cubicBezTo>
                      <a:pt x="1251" y="1679"/>
                      <a:pt x="1293" y="1644"/>
                      <a:pt x="1335" y="1608"/>
                    </a:cubicBezTo>
                    <a:cubicBezTo>
                      <a:pt x="1390" y="1604"/>
                      <a:pt x="1444" y="1599"/>
                      <a:pt x="1496" y="1592"/>
                    </a:cubicBezTo>
                    <a:cubicBezTo>
                      <a:pt x="1480" y="1686"/>
                      <a:pt x="1458" y="1771"/>
                      <a:pt x="1433" y="1845"/>
                    </a:cubicBezTo>
                    <a:close/>
                    <a:moveTo>
                      <a:pt x="1142" y="2204"/>
                    </a:moveTo>
                    <a:lnTo>
                      <a:pt x="1142" y="2204"/>
                    </a:lnTo>
                    <a:cubicBezTo>
                      <a:pt x="1049" y="2204"/>
                      <a:pt x="952" y="2101"/>
                      <a:pt x="878" y="1921"/>
                    </a:cubicBezTo>
                    <a:cubicBezTo>
                      <a:pt x="963" y="1879"/>
                      <a:pt x="1052" y="1825"/>
                      <a:pt x="1142" y="1761"/>
                    </a:cubicBezTo>
                    <a:cubicBezTo>
                      <a:pt x="1231" y="1825"/>
                      <a:pt x="1320" y="1879"/>
                      <a:pt x="1405" y="1921"/>
                    </a:cubicBezTo>
                    <a:cubicBezTo>
                      <a:pt x="1331" y="2101"/>
                      <a:pt x="1235" y="2204"/>
                      <a:pt x="1142" y="2204"/>
                    </a:cubicBezTo>
                    <a:close/>
                    <a:moveTo>
                      <a:pt x="787" y="1592"/>
                    </a:moveTo>
                    <a:lnTo>
                      <a:pt x="787" y="1592"/>
                    </a:lnTo>
                    <a:cubicBezTo>
                      <a:pt x="839" y="1599"/>
                      <a:pt x="893" y="1604"/>
                      <a:pt x="949" y="1608"/>
                    </a:cubicBezTo>
                    <a:cubicBezTo>
                      <a:pt x="990" y="1644"/>
                      <a:pt x="1032" y="1679"/>
                      <a:pt x="1074" y="1711"/>
                    </a:cubicBezTo>
                    <a:cubicBezTo>
                      <a:pt x="997" y="1764"/>
                      <a:pt x="922" y="1809"/>
                      <a:pt x="850" y="1845"/>
                    </a:cubicBezTo>
                    <a:cubicBezTo>
                      <a:pt x="825" y="1771"/>
                      <a:pt x="804" y="1686"/>
                      <a:pt x="787" y="1592"/>
                    </a:cubicBezTo>
                    <a:close/>
                    <a:moveTo>
                      <a:pt x="528" y="1940"/>
                    </a:moveTo>
                    <a:lnTo>
                      <a:pt x="528" y="1940"/>
                    </a:lnTo>
                    <a:cubicBezTo>
                      <a:pt x="468" y="1940"/>
                      <a:pt x="421" y="1924"/>
                      <a:pt x="391" y="1893"/>
                    </a:cubicBezTo>
                    <a:cubicBezTo>
                      <a:pt x="325" y="1828"/>
                      <a:pt x="330" y="1686"/>
                      <a:pt x="405" y="1506"/>
                    </a:cubicBezTo>
                    <a:cubicBezTo>
                      <a:pt x="494" y="1537"/>
                      <a:pt x="595" y="1562"/>
                      <a:pt x="704" y="1580"/>
                    </a:cubicBezTo>
                    <a:cubicBezTo>
                      <a:pt x="722" y="1689"/>
                      <a:pt x="747" y="1790"/>
                      <a:pt x="778" y="1878"/>
                    </a:cubicBezTo>
                    <a:cubicBezTo>
                      <a:pt x="685" y="1918"/>
                      <a:pt x="599" y="1940"/>
                      <a:pt x="528" y="1940"/>
                    </a:cubicBezTo>
                    <a:close/>
                    <a:moveTo>
                      <a:pt x="80" y="1143"/>
                    </a:moveTo>
                    <a:lnTo>
                      <a:pt x="80" y="1143"/>
                    </a:lnTo>
                    <a:cubicBezTo>
                      <a:pt x="80" y="1049"/>
                      <a:pt x="183" y="953"/>
                      <a:pt x="364" y="879"/>
                    </a:cubicBezTo>
                    <a:cubicBezTo>
                      <a:pt x="406" y="965"/>
                      <a:pt x="459" y="1053"/>
                      <a:pt x="523" y="1142"/>
                    </a:cubicBezTo>
                    <a:cubicBezTo>
                      <a:pt x="458" y="1233"/>
                      <a:pt x="405" y="1322"/>
                      <a:pt x="364" y="1406"/>
                    </a:cubicBezTo>
                    <a:cubicBezTo>
                      <a:pt x="183" y="1332"/>
                      <a:pt x="80" y="1236"/>
                      <a:pt x="80" y="1143"/>
                    </a:cubicBezTo>
                    <a:close/>
                    <a:moveTo>
                      <a:pt x="676" y="950"/>
                    </a:moveTo>
                    <a:lnTo>
                      <a:pt x="676" y="950"/>
                    </a:lnTo>
                    <a:cubicBezTo>
                      <a:pt x="639" y="991"/>
                      <a:pt x="605" y="1033"/>
                      <a:pt x="573" y="1075"/>
                    </a:cubicBezTo>
                    <a:cubicBezTo>
                      <a:pt x="520" y="999"/>
                      <a:pt x="475" y="924"/>
                      <a:pt x="439" y="851"/>
                    </a:cubicBezTo>
                    <a:cubicBezTo>
                      <a:pt x="514" y="826"/>
                      <a:pt x="598" y="804"/>
                      <a:pt x="692" y="788"/>
                    </a:cubicBezTo>
                    <a:cubicBezTo>
                      <a:pt x="685" y="840"/>
                      <a:pt x="680" y="894"/>
                      <a:pt x="676" y="950"/>
                    </a:cubicBezTo>
                    <a:close/>
                    <a:moveTo>
                      <a:pt x="676" y="1335"/>
                    </a:moveTo>
                    <a:lnTo>
                      <a:pt x="676" y="1335"/>
                    </a:lnTo>
                    <a:cubicBezTo>
                      <a:pt x="680" y="1391"/>
                      <a:pt x="685" y="1445"/>
                      <a:pt x="692" y="1497"/>
                    </a:cubicBezTo>
                    <a:cubicBezTo>
                      <a:pt x="598" y="1481"/>
                      <a:pt x="513" y="1459"/>
                      <a:pt x="438" y="1434"/>
                    </a:cubicBezTo>
                    <a:cubicBezTo>
                      <a:pt x="473" y="1363"/>
                      <a:pt x="518" y="1288"/>
                      <a:pt x="573" y="1210"/>
                    </a:cubicBezTo>
                    <a:cubicBezTo>
                      <a:pt x="605" y="1252"/>
                      <a:pt x="640" y="1294"/>
                      <a:pt x="676" y="1335"/>
                    </a:cubicBezTo>
                    <a:close/>
                    <a:moveTo>
                      <a:pt x="670" y="1204"/>
                    </a:moveTo>
                    <a:lnTo>
                      <a:pt x="670" y="1204"/>
                    </a:lnTo>
                    <a:cubicBezTo>
                      <a:pt x="654" y="1183"/>
                      <a:pt x="637" y="1163"/>
                      <a:pt x="622" y="1142"/>
                    </a:cubicBezTo>
                    <a:cubicBezTo>
                      <a:pt x="637" y="1122"/>
                      <a:pt x="653" y="1101"/>
                      <a:pt x="670" y="1080"/>
                    </a:cubicBezTo>
                    <a:cubicBezTo>
                      <a:pt x="670" y="1101"/>
                      <a:pt x="669" y="1122"/>
                      <a:pt x="669" y="1143"/>
                    </a:cubicBezTo>
                    <a:cubicBezTo>
                      <a:pt x="669" y="1163"/>
                      <a:pt x="670" y="1184"/>
                      <a:pt x="670" y="1204"/>
                    </a:cubicBezTo>
                    <a:close/>
                    <a:moveTo>
                      <a:pt x="391" y="392"/>
                    </a:moveTo>
                    <a:lnTo>
                      <a:pt x="391" y="392"/>
                    </a:lnTo>
                    <a:cubicBezTo>
                      <a:pt x="421" y="361"/>
                      <a:pt x="468" y="345"/>
                      <a:pt x="528" y="345"/>
                    </a:cubicBezTo>
                    <a:cubicBezTo>
                      <a:pt x="599" y="345"/>
                      <a:pt x="685" y="367"/>
                      <a:pt x="778" y="407"/>
                    </a:cubicBezTo>
                    <a:cubicBezTo>
                      <a:pt x="747" y="495"/>
                      <a:pt x="722" y="596"/>
                      <a:pt x="704" y="705"/>
                    </a:cubicBezTo>
                    <a:cubicBezTo>
                      <a:pt x="595" y="723"/>
                      <a:pt x="494" y="748"/>
                      <a:pt x="406" y="779"/>
                    </a:cubicBezTo>
                    <a:cubicBezTo>
                      <a:pt x="330" y="599"/>
                      <a:pt x="324" y="458"/>
                      <a:pt x="391" y="392"/>
                    </a:cubicBezTo>
                    <a:close/>
                    <a:moveTo>
                      <a:pt x="850" y="440"/>
                    </a:moveTo>
                    <a:lnTo>
                      <a:pt x="850" y="440"/>
                    </a:lnTo>
                    <a:cubicBezTo>
                      <a:pt x="922" y="476"/>
                      <a:pt x="997" y="521"/>
                      <a:pt x="1074" y="574"/>
                    </a:cubicBezTo>
                    <a:cubicBezTo>
                      <a:pt x="1032" y="606"/>
                      <a:pt x="990" y="641"/>
                      <a:pt x="949" y="677"/>
                    </a:cubicBezTo>
                    <a:cubicBezTo>
                      <a:pt x="893" y="681"/>
                      <a:pt x="839" y="686"/>
                      <a:pt x="787" y="693"/>
                    </a:cubicBezTo>
                    <a:cubicBezTo>
                      <a:pt x="804" y="599"/>
                      <a:pt x="825" y="514"/>
                      <a:pt x="850" y="440"/>
                    </a:cubicBezTo>
                    <a:close/>
                    <a:moveTo>
                      <a:pt x="1142" y="80"/>
                    </a:moveTo>
                    <a:lnTo>
                      <a:pt x="1142" y="80"/>
                    </a:lnTo>
                    <a:cubicBezTo>
                      <a:pt x="1235" y="80"/>
                      <a:pt x="1331" y="184"/>
                      <a:pt x="1405" y="364"/>
                    </a:cubicBezTo>
                    <a:cubicBezTo>
                      <a:pt x="1320" y="406"/>
                      <a:pt x="1231" y="460"/>
                      <a:pt x="1142" y="524"/>
                    </a:cubicBezTo>
                    <a:cubicBezTo>
                      <a:pt x="1052" y="460"/>
                      <a:pt x="963" y="406"/>
                      <a:pt x="878" y="364"/>
                    </a:cubicBezTo>
                    <a:cubicBezTo>
                      <a:pt x="952" y="184"/>
                      <a:pt x="1049" y="80"/>
                      <a:pt x="1142" y="80"/>
                    </a:cubicBezTo>
                    <a:close/>
                    <a:moveTo>
                      <a:pt x="1496" y="693"/>
                    </a:moveTo>
                    <a:lnTo>
                      <a:pt x="1496" y="693"/>
                    </a:lnTo>
                    <a:cubicBezTo>
                      <a:pt x="1444" y="686"/>
                      <a:pt x="1390" y="681"/>
                      <a:pt x="1335" y="677"/>
                    </a:cubicBezTo>
                    <a:cubicBezTo>
                      <a:pt x="1293" y="641"/>
                      <a:pt x="1251" y="606"/>
                      <a:pt x="1210" y="574"/>
                    </a:cubicBezTo>
                    <a:cubicBezTo>
                      <a:pt x="1286" y="521"/>
                      <a:pt x="1361" y="476"/>
                      <a:pt x="1433" y="440"/>
                    </a:cubicBezTo>
                    <a:cubicBezTo>
                      <a:pt x="1458" y="514"/>
                      <a:pt x="1480" y="599"/>
                      <a:pt x="1496" y="693"/>
                    </a:cubicBezTo>
                    <a:close/>
                    <a:moveTo>
                      <a:pt x="1431" y="765"/>
                    </a:moveTo>
                    <a:lnTo>
                      <a:pt x="1431" y="765"/>
                    </a:lnTo>
                    <a:cubicBezTo>
                      <a:pt x="1458" y="768"/>
                      <a:pt x="1484" y="771"/>
                      <a:pt x="1509" y="775"/>
                    </a:cubicBezTo>
                    <a:cubicBezTo>
                      <a:pt x="1513" y="800"/>
                      <a:pt x="1516" y="826"/>
                      <a:pt x="1519" y="853"/>
                    </a:cubicBezTo>
                    <a:cubicBezTo>
                      <a:pt x="1505" y="838"/>
                      <a:pt x="1490" y="823"/>
                      <a:pt x="1476" y="809"/>
                    </a:cubicBezTo>
                    <a:cubicBezTo>
                      <a:pt x="1461" y="794"/>
                      <a:pt x="1446" y="779"/>
                      <a:pt x="1431" y="765"/>
                    </a:cubicBezTo>
                    <a:close/>
                    <a:moveTo>
                      <a:pt x="1081" y="671"/>
                    </a:moveTo>
                    <a:lnTo>
                      <a:pt x="1081" y="671"/>
                    </a:lnTo>
                    <a:cubicBezTo>
                      <a:pt x="1101" y="655"/>
                      <a:pt x="1121" y="639"/>
                      <a:pt x="1142" y="623"/>
                    </a:cubicBezTo>
                    <a:cubicBezTo>
                      <a:pt x="1162" y="639"/>
                      <a:pt x="1182" y="655"/>
                      <a:pt x="1203" y="671"/>
                    </a:cubicBezTo>
                    <a:cubicBezTo>
                      <a:pt x="1182" y="670"/>
                      <a:pt x="1162" y="670"/>
                      <a:pt x="1142" y="670"/>
                    </a:cubicBezTo>
                    <a:cubicBezTo>
                      <a:pt x="1121" y="670"/>
                      <a:pt x="1101" y="670"/>
                      <a:pt x="1081" y="671"/>
                    </a:cubicBezTo>
                    <a:close/>
                    <a:moveTo>
                      <a:pt x="764" y="853"/>
                    </a:moveTo>
                    <a:lnTo>
                      <a:pt x="764" y="853"/>
                    </a:lnTo>
                    <a:cubicBezTo>
                      <a:pt x="767" y="826"/>
                      <a:pt x="770" y="800"/>
                      <a:pt x="774" y="775"/>
                    </a:cubicBezTo>
                    <a:cubicBezTo>
                      <a:pt x="799" y="771"/>
                      <a:pt x="826" y="768"/>
                      <a:pt x="852" y="765"/>
                    </a:cubicBezTo>
                    <a:cubicBezTo>
                      <a:pt x="837" y="779"/>
                      <a:pt x="822" y="794"/>
                      <a:pt x="808" y="809"/>
                    </a:cubicBezTo>
                    <a:cubicBezTo>
                      <a:pt x="793" y="823"/>
                      <a:pt x="779" y="838"/>
                      <a:pt x="764" y="853"/>
                    </a:cubicBezTo>
                    <a:close/>
                    <a:moveTo>
                      <a:pt x="852" y="1520"/>
                    </a:moveTo>
                    <a:lnTo>
                      <a:pt x="852" y="1520"/>
                    </a:lnTo>
                    <a:cubicBezTo>
                      <a:pt x="826" y="1517"/>
                      <a:pt x="799" y="1514"/>
                      <a:pt x="774" y="1510"/>
                    </a:cubicBezTo>
                    <a:cubicBezTo>
                      <a:pt x="770" y="1485"/>
                      <a:pt x="767" y="1459"/>
                      <a:pt x="764" y="1432"/>
                    </a:cubicBezTo>
                    <a:cubicBezTo>
                      <a:pt x="779" y="1447"/>
                      <a:pt x="793" y="1462"/>
                      <a:pt x="808" y="1476"/>
                    </a:cubicBezTo>
                    <a:cubicBezTo>
                      <a:pt x="822" y="1491"/>
                      <a:pt x="837" y="1506"/>
                      <a:pt x="852" y="1520"/>
                    </a:cubicBezTo>
                    <a:close/>
                    <a:moveTo>
                      <a:pt x="1203" y="1614"/>
                    </a:moveTo>
                    <a:lnTo>
                      <a:pt x="1203" y="1614"/>
                    </a:lnTo>
                    <a:cubicBezTo>
                      <a:pt x="1182" y="1630"/>
                      <a:pt x="1162" y="1646"/>
                      <a:pt x="1142" y="1662"/>
                    </a:cubicBezTo>
                    <a:cubicBezTo>
                      <a:pt x="1121" y="1646"/>
                      <a:pt x="1101" y="1630"/>
                      <a:pt x="1081" y="1614"/>
                    </a:cubicBezTo>
                    <a:cubicBezTo>
                      <a:pt x="1101" y="1615"/>
                      <a:pt x="1121" y="1615"/>
                      <a:pt x="1142" y="1615"/>
                    </a:cubicBezTo>
                    <a:cubicBezTo>
                      <a:pt x="1162" y="1615"/>
                      <a:pt x="1182" y="1615"/>
                      <a:pt x="1203" y="1614"/>
                    </a:cubicBezTo>
                    <a:close/>
                    <a:moveTo>
                      <a:pt x="1519" y="1432"/>
                    </a:moveTo>
                    <a:lnTo>
                      <a:pt x="1519" y="1432"/>
                    </a:lnTo>
                    <a:cubicBezTo>
                      <a:pt x="1516" y="1459"/>
                      <a:pt x="1513" y="1485"/>
                      <a:pt x="1509" y="1510"/>
                    </a:cubicBezTo>
                    <a:cubicBezTo>
                      <a:pt x="1484" y="1514"/>
                      <a:pt x="1458" y="1517"/>
                      <a:pt x="1431" y="1520"/>
                    </a:cubicBezTo>
                    <a:cubicBezTo>
                      <a:pt x="1446" y="1506"/>
                      <a:pt x="1461" y="1491"/>
                      <a:pt x="1476" y="1476"/>
                    </a:cubicBezTo>
                    <a:cubicBezTo>
                      <a:pt x="1490" y="1462"/>
                      <a:pt x="1505" y="1447"/>
                      <a:pt x="1519" y="1432"/>
                    </a:cubicBezTo>
                    <a:close/>
                    <a:moveTo>
                      <a:pt x="1419" y="1420"/>
                    </a:moveTo>
                    <a:lnTo>
                      <a:pt x="1419" y="1420"/>
                    </a:lnTo>
                    <a:cubicBezTo>
                      <a:pt x="1381" y="1458"/>
                      <a:pt x="1342" y="1495"/>
                      <a:pt x="1302" y="1530"/>
                    </a:cubicBezTo>
                    <a:cubicBezTo>
                      <a:pt x="1250" y="1533"/>
                      <a:pt x="1197" y="1535"/>
                      <a:pt x="1142" y="1535"/>
                    </a:cubicBezTo>
                    <a:cubicBezTo>
                      <a:pt x="1087" y="1535"/>
                      <a:pt x="1033" y="1533"/>
                      <a:pt x="981" y="1530"/>
                    </a:cubicBezTo>
                    <a:cubicBezTo>
                      <a:pt x="942" y="1495"/>
                      <a:pt x="903" y="1458"/>
                      <a:pt x="864" y="1420"/>
                    </a:cubicBezTo>
                    <a:cubicBezTo>
                      <a:pt x="826" y="1381"/>
                      <a:pt x="789" y="1342"/>
                      <a:pt x="754" y="1303"/>
                    </a:cubicBezTo>
                    <a:cubicBezTo>
                      <a:pt x="751" y="1251"/>
                      <a:pt x="749" y="1198"/>
                      <a:pt x="749" y="1143"/>
                    </a:cubicBezTo>
                    <a:cubicBezTo>
                      <a:pt x="749" y="1087"/>
                      <a:pt x="751" y="1034"/>
                      <a:pt x="754" y="982"/>
                    </a:cubicBezTo>
                    <a:cubicBezTo>
                      <a:pt x="789" y="943"/>
                      <a:pt x="825" y="904"/>
                      <a:pt x="864" y="865"/>
                    </a:cubicBezTo>
                    <a:cubicBezTo>
                      <a:pt x="903" y="827"/>
                      <a:pt x="942" y="790"/>
                      <a:pt x="981" y="755"/>
                    </a:cubicBezTo>
                    <a:cubicBezTo>
                      <a:pt x="1033" y="752"/>
                      <a:pt x="1087" y="750"/>
                      <a:pt x="1142" y="750"/>
                    </a:cubicBezTo>
                    <a:cubicBezTo>
                      <a:pt x="1197" y="750"/>
                      <a:pt x="1250" y="752"/>
                      <a:pt x="1302" y="755"/>
                    </a:cubicBezTo>
                    <a:cubicBezTo>
                      <a:pt x="1342" y="790"/>
                      <a:pt x="1381" y="827"/>
                      <a:pt x="1419" y="865"/>
                    </a:cubicBezTo>
                    <a:cubicBezTo>
                      <a:pt x="1458" y="904"/>
                      <a:pt x="1495" y="943"/>
                      <a:pt x="1529" y="982"/>
                    </a:cubicBezTo>
                    <a:cubicBezTo>
                      <a:pt x="1532" y="1034"/>
                      <a:pt x="1534" y="1087"/>
                      <a:pt x="1534" y="1143"/>
                    </a:cubicBezTo>
                    <a:cubicBezTo>
                      <a:pt x="1534" y="1198"/>
                      <a:pt x="1532" y="1251"/>
                      <a:pt x="1529" y="1303"/>
                    </a:cubicBezTo>
                    <a:cubicBezTo>
                      <a:pt x="1494" y="1342"/>
                      <a:pt x="1457" y="1381"/>
                      <a:pt x="1419" y="1420"/>
                    </a:cubicBezTo>
                    <a:close/>
                    <a:moveTo>
                      <a:pt x="1710" y="1075"/>
                    </a:moveTo>
                    <a:lnTo>
                      <a:pt x="1710" y="1075"/>
                    </a:lnTo>
                    <a:cubicBezTo>
                      <a:pt x="1678" y="1033"/>
                      <a:pt x="1644" y="991"/>
                      <a:pt x="1607" y="950"/>
                    </a:cubicBezTo>
                    <a:cubicBezTo>
                      <a:pt x="1604" y="894"/>
                      <a:pt x="1598" y="840"/>
                      <a:pt x="1591" y="788"/>
                    </a:cubicBezTo>
                    <a:cubicBezTo>
                      <a:pt x="1685" y="804"/>
                      <a:pt x="1770" y="826"/>
                      <a:pt x="1844" y="851"/>
                    </a:cubicBezTo>
                    <a:cubicBezTo>
                      <a:pt x="1808" y="924"/>
                      <a:pt x="1763" y="999"/>
                      <a:pt x="1710" y="1075"/>
                    </a:cubicBezTo>
                    <a:close/>
                    <a:moveTo>
                      <a:pt x="1711" y="1210"/>
                    </a:moveTo>
                    <a:lnTo>
                      <a:pt x="1711" y="1210"/>
                    </a:lnTo>
                    <a:cubicBezTo>
                      <a:pt x="1765" y="1288"/>
                      <a:pt x="1810" y="1363"/>
                      <a:pt x="1845" y="1434"/>
                    </a:cubicBezTo>
                    <a:cubicBezTo>
                      <a:pt x="1770" y="1459"/>
                      <a:pt x="1685" y="1481"/>
                      <a:pt x="1591" y="1497"/>
                    </a:cubicBezTo>
                    <a:cubicBezTo>
                      <a:pt x="1598" y="1445"/>
                      <a:pt x="1604" y="1391"/>
                      <a:pt x="1607" y="1335"/>
                    </a:cubicBezTo>
                    <a:cubicBezTo>
                      <a:pt x="1644" y="1294"/>
                      <a:pt x="1678" y="1252"/>
                      <a:pt x="1711" y="1210"/>
                    </a:cubicBezTo>
                    <a:close/>
                    <a:moveTo>
                      <a:pt x="1613" y="1080"/>
                    </a:moveTo>
                    <a:lnTo>
                      <a:pt x="1613" y="1080"/>
                    </a:lnTo>
                    <a:cubicBezTo>
                      <a:pt x="1630" y="1101"/>
                      <a:pt x="1646" y="1122"/>
                      <a:pt x="1661" y="1142"/>
                    </a:cubicBezTo>
                    <a:cubicBezTo>
                      <a:pt x="1646" y="1163"/>
                      <a:pt x="1630" y="1183"/>
                      <a:pt x="1613" y="1204"/>
                    </a:cubicBezTo>
                    <a:cubicBezTo>
                      <a:pt x="1614" y="1184"/>
                      <a:pt x="1614" y="1163"/>
                      <a:pt x="1614" y="1143"/>
                    </a:cubicBezTo>
                    <a:cubicBezTo>
                      <a:pt x="1614" y="1122"/>
                      <a:pt x="1614" y="1101"/>
                      <a:pt x="1613" y="1080"/>
                    </a:cubicBezTo>
                    <a:close/>
                    <a:moveTo>
                      <a:pt x="1756" y="345"/>
                    </a:moveTo>
                    <a:lnTo>
                      <a:pt x="1756" y="345"/>
                    </a:lnTo>
                    <a:cubicBezTo>
                      <a:pt x="1816" y="345"/>
                      <a:pt x="1862" y="361"/>
                      <a:pt x="1893" y="392"/>
                    </a:cubicBezTo>
                    <a:cubicBezTo>
                      <a:pt x="1959" y="458"/>
                      <a:pt x="1953" y="599"/>
                      <a:pt x="1878" y="779"/>
                    </a:cubicBezTo>
                    <a:cubicBezTo>
                      <a:pt x="1789" y="748"/>
                      <a:pt x="1689" y="723"/>
                      <a:pt x="1579" y="705"/>
                    </a:cubicBezTo>
                    <a:cubicBezTo>
                      <a:pt x="1561" y="596"/>
                      <a:pt x="1536" y="495"/>
                      <a:pt x="1505" y="407"/>
                    </a:cubicBezTo>
                    <a:cubicBezTo>
                      <a:pt x="1599" y="367"/>
                      <a:pt x="1684" y="345"/>
                      <a:pt x="1756" y="345"/>
                    </a:cubicBezTo>
                    <a:close/>
                    <a:moveTo>
                      <a:pt x="1952" y="807"/>
                    </a:moveTo>
                    <a:lnTo>
                      <a:pt x="1952" y="807"/>
                    </a:lnTo>
                    <a:cubicBezTo>
                      <a:pt x="2042" y="594"/>
                      <a:pt x="2041" y="427"/>
                      <a:pt x="1949" y="335"/>
                    </a:cubicBezTo>
                    <a:cubicBezTo>
                      <a:pt x="1903" y="289"/>
                      <a:pt x="1838" y="265"/>
                      <a:pt x="1756" y="265"/>
                    </a:cubicBezTo>
                    <a:cubicBezTo>
                      <a:pt x="1675" y="265"/>
                      <a:pt x="1580" y="289"/>
                      <a:pt x="1477" y="332"/>
                    </a:cubicBezTo>
                    <a:cubicBezTo>
                      <a:pt x="1392" y="126"/>
                      <a:pt x="1274" y="0"/>
                      <a:pt x="1142" y="0"/>
                    </a:cubicBezTo>
                    <a:cubicBezTo>
                      <a:pt x="1009" y="0"/>
                      <a:pt x="891" y="126"/>
                      <a:pt x="806" y="332"/>
                    </a:cubicBezTo>
                    <a:cubicBezTo>
                      <a:pt x="704" y="289"/>
                      <a:pt x="609" y="265"/>
                      <a:pt x="528" y="265"/>
                    </a:cubicBezTo>
                    <a:cubicBezTo>
                      <a:pt x="446" y="265"/>
                      <a:pt x="380" y="289"/>
                      <a:pt x="334" y="335"/>
                    </a:cubicBezTo>
                    <a:cubicBezTo>
                      <a:pt x="242" y="427"/>
                      <a:pt x="242" y="594"/>
                      <a:pt x="331" y="807"/>
                    </a:cubicBezTo>
                    <a:cubicBezTo>
                      <a:pt x="125" y="892"/>
                      <a:pt x="0" y="1010"/>
                      <a:pt x="0" y="1143"/>
                    </a:cubicBezTo>
                    <a:cubicBezTo>
                      <a:pt x="0" y="1275"/>
                      <a:pt x="125" y="1393"/>
                      <a:pt x="331" y="1478"/>
                    </a:cubicBezTo>
                    <a:cubicBezTo>
                      <a:pt x="246" y="1684"/>
                      <a:pt x="240" y="1856"/>
                      <a:pt x="334" y="1950"/>
                    </a:cubicBezTo>
                    <a:cubicBezTo>
                      <a:pt x="380" y="1996"/>
                      <a:pt x="446" y="2020"/>
                      <a:pt x="528" y="2020"/>
                    </a:cubicBezTo>
                    <a:cubicBezTo>
                      <a:pt x="609" y="2020"/>
                      <a:pt x="704" y="1996"/>
                      <a:pt x="806" y="1953"/>
                    </a:cubicBezTo>
                    <a:cubicBezTo>
                      <a:pt x="891" y="2159"/>
                      <a:pt x="1009" y="2284"/>
                      <a:pt x="1142" y="2284"/>
                    </a:cubicBezTo>
                    <a:cubicBezTo>
                      <a:pt x="1274" y="2284"/>
                      <a:pt x="1392" y="2159"/>
                      <a:pt x="1477" y="1953"/>
                    </a:cubicBezTo>
                    <a:cubicBezTo>
                      <a:pt x="1580" y="1996"/>
                      <a:pt x="1675" y="2020"/>
                      <a:pt x="1756" y="2020"/>
                    </a:cubicBezTo>
                    <a:cubicBezTo>
                      <a:pt x="1838" y="2020"/>
                      <a:pt x="1903" y="1996"/>
                      <a:pt x="1949" y="1950"/>
                    </a:cubicBezTo>
                    <a:cubicBezTo>
                      <a:pt x="2043" y="1856"/>
                      <a:pt x="2038" y="1684"/>
                      <a:pt x="1952" y="1478"/>
                    </a:cubicBezTo>
                    <a:cubicBezTo>
                      <a:pt x="2158" y="1393"/>
                      <a:pt x="2284" y="1275"/>
                      <a:pt x="2284" y="1143"/>
                    </a:cubicBezTo>
                    <a:cubicBezTo>
                      <a:pt x="2284" y="1010"/>
                      <a:pt x="2158" y="892"/>
                      <a:pt x="1952" y="80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20"/>
              <p:cNvSpPr/>
              <p:nvPr/>
            </p:nvSpPr>
            <p:spPr bwMode="auto">
              <a:xfrm>
                <a:off x="7021513" y="5929313"/>
                <a:ext cx="177800" cy="177800"/>
              </a:xfrm>
              <a:custGeom>
                <a:avLst/>
                <a:gdLst>
                  <a:gd name="T0" fmla="*/ 120 w 240"/>
                  <a:gd name="T1" fmla="*/ 0 h 240"/>
                  <a:gd name="T2" fmla="*/ 120 w 240"/>
                  <a:gd name="T3" fmla="*/ 0 h 240"/>
                  <a:gd name="T4" fmla="*/ 0 w 240"/>
                  <a:gd name="T5" fmla="*/ 120 h 240"/>
                  <a:gd name="T6" fmla="*/ 120 w 240"/>
                  <a:gd name="T7" fmla="*/ 240 h 240"/>
                  <a:gd name="T8" fmla="*/ 240 w 240"/>
                  <a:gd name="T9" fmla="*/ 120 h 240"/>
                  <a:gd name="T10" fmla="*/ 120 w 24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120" y="0"/>
                    </a:moveTo>
                    <a:lnTo>
                      <a:pt x="120" y="0"/>
                    </a:lnTo>
                    <a:cubicBezTo>
                      <a:pt x="53" y="0"/>
                      <a:pt x="0" y="53"/>
                      <a:pt x="0" y="120"/>
                    </a:cubicBezTo>
                    <a:cubicBezTo>
                      <a:pt x="0" y="186"/>
                      <a:pt x="53" y="240"/>
                      <a:pt x="120" y="240"/>
                    </a:cubicBezTo>
                    <a:cubicBezTo>
                      <a:pt x="186" y="240"/>
                      <a:pt x="240" y="186"/>
                      <a:pt x="240" y="120"/>
                    </a:cubicBezTo>
                    <a:cubicBezTo>
                      <a:pt x="240" y="53"/>
                      <a:pt x="186" y="0"/>
                      <a:pt x="12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35" name="Freeform 19"/>
            <p:cNvSpPr>
              <a:spLocks noEditPoints="1"/>
            </p:cNvSpPr>
            <p:nvPr userDrawn="1"/>
          </p:nvSpPr>
          <p:spPr bwMode="auto">
            <a:xfrm rot="21418795">
              <a:off x="11264443" y="4898673"/>
              <a:ext cx="1209819" cy="253100"/>
            </a:xfrm>
            <a:custGeom>
              <a:avLst/>
              <a:gdLst>
                <a:gd name="T0" fmla="*/ 2347 w 2387"/>
                <a:gd name="T1" fmla="*/ 458 h 498"/>
                <a:gd name="T2" fmla="*/ 40 w 2387"/>
                <a:gd name="T3" fmla="*/ 40 h 498"/>
                <a:gd name="T4" fmla="*/ 177 w 2387"/>
                <a:gd name="T5" fmla="*/ 298 h 498"/>
                <a:gd name="T6" fmla="*/ 217 w 2387"/>
                <a:gd name="T7" fmla="*/ 40 h 498"/>
                <a:gd name="T8" fmla="*/ 277 w 2387"/>
                <a:gd name="T9" fmla="*/ 159 h 498"/>
                <a:gd name="T10" fmla="*/ 317 w 2387"/>
                <a:gd name="T11" fmla="*/ 40 h 498"/>
                <a:gd name="T12" fmla="*/ 377 w 2387"/>
                <a:gd name="T13" fmla="*/ 159 h 498"/>
                <a:gd name="T14" fmla="*/ 417 w 2387"/>
                <a:gd name="T15" fmla="*/ 40 h 498"/>
                <a:gd name="T16" fmla="*/ 477 w 2387"/>
                <a:gd name="T17" fmla="*/ 159 h 498"/>
                <a:gd name="T18" fmla="*/ 517 w 2387"/>
                <a:gd name="T19" fmla="*/ 40 h 498"/>
                <a:gd name="T20" fmla="*/ 577 w 2387"/>
                <a:gd name="T21" fmla="*/ 159 h 498"/>
                <a:gd name="T22" fmla="*/ 617 w 2387"/>
                <a:gd name="T23" fmla="*/ 40 h 498"/>
                <a:gd name="T24" fmla="*/ 674 w 2387"/>
                <a:gd name="T25" fmla="*/ 298 h 498"/>
                <a:gd name="T26" fmla="*/ 714 w 2387"/>
                <a:gd name="T27" fmla="*/ 40 h 498"/>
                <a:gd name="T28" fmla="*/ 774 w 2387"/>
                <a:gd name="T29" fmla="*/ 159 h 498"/>
                <a:gd name="T30" fmla="*/ 814 w 2387"/>
                <a:gd name="T31" fmla="*/ 40 h 498"/>
                <a:gd name="T32" fmla="*/ 874 w 2387"/>
                <a:gd name="T33" fmla="*/ 159 h 498"/>
                <a:gd name="T34" fmla="*/ 914 w 2387"/>
                <a:gd name="T35" fmla="*/ 40 h 498"/>
                <a:gd name="T36" fmla="*/ 974 w 2387"/>
                <a:gd name="T37" fmla="*/ 159 h 498"/>
                <a:gd name="T38" fmla="*/ 1014 w 2387"/>
                <a:gd name="T39" fmla="*/ 40 h 498"/>
                <a:gd name="T40" fmla="*/ 1074 w 2387"/>
                <a:gd name="T41" fmla="*/ 159 h 498"/>
                <a:gd name="T42" fmla="*/ 1114 w 2387"/>
                <a:gd name="T43" fmla="*/ 40 h 498"/>
                <a:gd name="T44" fmla="*/ 1187 w 2387"/>
                <a:gd name="T45" fmla="*/ 298 h 498"/>
                <a:gd name="T46" fmla="*/ 1227 w 2387"/>
                <a:gd name="T47" fmla="*/ 40 h 498"/>
                <a:gd name="T48" fmla="*/ 1287 w 2387"/>
                <a:gd name="T49" fmla="*/ 159 h 498"/>
                <a:gd name="T50" fmla="*/ 1327 w 2387"/>
                <a:gd name="T51" fmla="*/ 40 h 498"/>
                <a:gd name="T52" fmla="*/ 1387 w 2387"/>
                <a:gd name="T53" fmla="*/ 159 h 498"/>
                <a:gd name="T54" fmla="*/ 1427 w 2387"/>
                <a:gd name="T55" fmla="*/ 40 h 498"/>
                <a:gd name="T56" fmla="*/ 1487 w 2387"/>
                <a:gd name="T57" fmla="*/ 159 h 498"/>
                <a:gd name="T58" fmla="*/ 1527 w 2387"/>
                <a:gd name="T59" fmla="*/ 40 h 498"/>
                <a:gd name="T60" fmla="*/ 1587 w 2387"/>
                <a:gd name="T61" fmla="*/ 159 h 498"/>
                <a:gd name="T62" fmla="*/ 1627 w 2387"/>
                <a:gd name="T63" fmla="*/ 40 h 498"/>
                <a:gd name="T64" fmla="*/ 1684 w 2387"/>
                <a:gd name="T65" fmla="*/ 298 h 498"/>
                <a:gd name="T66" fmla="*/ 1724 w 2387"/>
                <a:gd name="T67" fmla="*/ 40 h 498"/>
                <a:gd name="T68" fmla="*/ 1784 w 2387"/>
                <a:gd name="T69" fmla="*/ 159 h 498"/>
                <a:gd name="T70" fmla="*/ 1824 w 2387"/>
                <a:gd name="T71" fmla="*/ 40 h 498"/>
                <a:gd name="T72" fmla="*/ 1884 w 2387"/>
                <a:gd name="T73" fmla="*/ 159 h 498"/>
                <a:gd name="T74" fmla="*/ 1924 w 2387"/>
                <a:gd name="T75" fmla="*/ 40 h 498"/>
                <a:gd name="T76" fmla="*/ 1984 w 2387"/>
                <a:gd name="T77" fmla="*/ 159 h 498"/>
                <a:gd name="T78" fmla="*/ 2024 w 2387"/>
                <a:gd name="T79" fmla="*/ 40 h 498"/>
                <a:gd name="T80" fmla="*/ 2084 w 2387"/>
                <a:gd name="T81" fmla="*/ 159 h 498"/>
                <a:gd name="T82" fmla="*/ 2124 w 2387"/>
                <a:gd name="T83" fmla="*/ 40 h 498"/>
                <a:gd name="T84" fmla="*/ 2170 w 2387"/>
                <a:gd name="T85" fmla="*/ 298 h 498"/>
                <a:gd name="T86" fmla="*/ 2210 w 2387"/>
                <a:gd name="T87" fmla="*/ 40 h 498"/>
                <a:gd name="T88" fmla="*/ 2347 w 2387"/>
                <a:gd name="T89" fmla="*/ 458 h 498"/>
                <a:gd name="T90" fmla="*/ 0 w 2387"/>
                <a:gd name="T91" fmla="*/ 498 h 498"/>
                <a:gd name="T92" fmla="*/ 2387 w 2387"/>
                <a:gd name="T93" fmla="*/ 0 h 498"/>
                <a:gd name="T94" fmla="*/ 0 w 2387"/>
                <a:gd name="T9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7" h="498">
                  <a:moveTo>
                    <a:pt x="2347" y="458"/>
                  </a:moveTo>
                  <a:lnTo>
                    <a:pt x="2347" y="458"/>
                  </a:lnTo>
                  <a:lnTo>
                    <a:pt x="40" y="458"/>
                  </a:lnTo>
                  <a:lnTo>
                    <a:pt x="40" y="40"/>
                  </a:lnTo>
                  <a:lnTo>
                    <a:pt x="177" y="40"/>
                  </a:lnTo>
                  <a:lnTo>
                    <a:pt x="177" y="298"/>
                  </a:lnTo>
                  <a:lnTo>
                    <a:pt x="217" y="298"/>
                  </a:lnTo>
                  <a:lnTo>
                    <a:pt x="217" y="40"/>
                  </a:lnTo>
                  <a:lnTo>
                    <a:pt x="277" y="40"/>
                  </a:lnTo>
                  <a:lnTo>
                    <a:pt x="277" y="159"/>
                  </a:lnTo>
                  <a:lnTo>
                    <a:pt x="317" y="159"/>
                  </a:lnTo>
                  <a:lnTo>
                    <a:pt x="317" y="40"/>
                  </a:lnTo>
                  <a:lnTo>
                    <a:pt x="377" y="40"/>
                  </a:lnTo>
                  <a:lnTo>
                    <a:pt x="377" y="159"/>
                  </a:lnTo>
                  <a:lnTo>
                    <a:pt x="417" y="159"/>
                  </a:lnTo>
                  <a:lnTo>
                    <a:pt x="417" y="40"/>
                  </a:lnTo>
                  <a:lnTo>
                    <a:pt x="477" y="40"/>
                  </a:lnTo>
                  <a:lnTo>
                    <a:pt x="477" y="159"/>
                  </a:lnTo>
                  <a:lnTo>
                    <a:pt x="517" y="159"/>
                  </a:lnTo>
                  <a:lnTo>
                    <a:pt x="517" y="40"/>
                  </a:lnTo>
                  <a:lnTo>
                    <a:pt x="577" y="40"/>
                  </a:lnTo>
                  <a:lnTo>
                    <a:pt x="577" y="159"/>
                  </a:lnTo>
                  <a:lnTo>
                    <a:pt x="617" y="159"/>
                  </a:lnTo>
                  <a:lnTo>
                    <a:pt x="617" y="40"/>
                  </a:lnTo>
                  <a:lnTo>
                    <a:pt x="674" y="40"/>
                  </a:lnTo>
                  <a:lnTo>
                    <a:pt x="674" y="298"/>
                  </a:lnTo>
                  <a:lnTo>
                    <a:pt x="714" y="298"/>
                  </a:lnTo>
                  <a:lnTo>
                    <a:pt x="714" y="40"/>
                  </a:lnTo>
                  <a:lnTo>
                    <a:pt x="774" y="40"/>
                  </a:lnTo>
                  <a:lnTo>
                    <a:pt x="774" y="159"/>
                  </a:lnTo>
                  <a:lnTo>
                    <a:pt x="814" y="159"/>
                  </a:lnTo>
                  <a:lnTo>
                    <a:pt x="814" y="40"/>
                  </a:lnTo>
                  <a:lnTo>
                    <a:pt x="874" y="40"/>
                  </a:lnTo>
                  <a:lnTo>
                    <a:pt x="874" y="159"/>
                  </a:lnTo>
                  <a:lnTo>
                    <a:pt x="914" y="159"/>
                  </a:lnTo>
                  <a:lnTo>
                    <a:pt x="914" y="40"/>
                  </a:lnTo>
                  <a:lnTo>
                    <a:pt x="974" y="40"/>
                  </a:lnTo>
                  <a:lnTo>
                    <a:pt x="974" y="159"/>
                  </a:lnTo>
                  <a:lnTo>
                    <a:pt x="1014" y="159"/>
                  </a:lnTo>
                  <a:lnTo>
                    <a:pt x="1014" y="40"/>
                  </a:lnTo>
                  <a:lnTo>
                    <a:pt x="1074" y="40"/>
                  </a:lnTo>
                  <a:lnTo>
                    <a:pt x="1074" y="159"/>
                  </a:lnTo>
                  <a:lnTo>
                    <a:pt x="1114" y="159"/>
                  </a:lnTo>
                  <a:lnTo>
                    <a:pt x="1114" y="40"/>
                  </a:lnTo>
                  <a:lnTo>
                    <a:pt x="1187" y="40"/>
                  </a:lnTo>
                  <a:lnTo>
                    <a:pt x="1187" y="298"/>
                  </a:lnTo>
                  <a:lnTo>
                    <a:pt x="1227" y="298"/>
                  </a:lnTo>
                  <a:lnTo>
                    <a:pt x="1227" y="40"/>
                  </a:lnTo>
                  <a:lnTo>
                    <a:pt x="1287" y="40"/>
                  </a:lnTo>
                  <a:lnTo>
                    <a:pt x="1287" y="159"/>
                  </a:lnTo>
                  <a:lnTo>
                    <a:pt x="1327" y="159"/>
                  </a:lnTo>
                  <a:lnTo>
                    <a:pt x="1327" y="40"/>
                  </a:lnTo>
                  <a:lnTo>
                    <a:pt x="1387" y="40"/>
                  </a:lnTo>
                  <a:lnTo>
                    <a:pt x="1387" y="159"/>
                  </a:lnTo>
                  <a:lnTo>
                    <a:pt x="1427" y="159"/>
                  </a:lnTo>
                  <a:lnTo>
                    <a:pt x="1427" y="40"/>
                  </a:lnTo>
                  <a:lnTo>
                    <a:pt x="1487" y="40"/>
                  </a:lnTo>
                  <a:lnTo>
                    <a:pt x="1487" y="159"/>
                  </a:lnTo>
                  <a:lnTo>
                    <a:pt x="1527" y="159"/>
                  </a:lnTo>
                  <a:lnTo>
                    <a:pt x="1527" y="40"/>
                  </a:lnTo>
                  <a:lnTo>
                    <a:pt x="1587" y="40"/>
                  </a:lnTo>
                  <a:lnTo>
                    <a:pt x="1587" y="159"/>
                  </a:lnTo>
                  <a:lnTo>
                    <a:pt x="1627" y="159"/>
                  </a:lnTo>
                  <a:lnTo>
                    <a:pt x="1627" y="40"/>
                  </a:lnTo>
                  <a:lnTo>
                    <a:pt x="1684" y="40"/>
                  </a:lnTo>
                  <a:lnTo>
                    <a:pt x="1684" y="298"/>
                  </a:lnTo>
                  <a:lnTo>
                    <a:pt x="1724" y="298"/>
                  </a:lnTo>
                  <a:lnTo>
                    <a:pt x="1724" y="40"/>
                  </a:lnTo>
                  <a:lnTo>
                    <a:pt x="1784" y="40"/>
                  </a:lnTo>
                  <a:lnTo>
                    <a:pt x="1784" y="159"/>
                  </a:lnTo>
                  <a:lnTo>
                    <a:pt x="1824" y="159"/>
                  </a:lnTo>
                  <a:lnTo>
                    <a:pt x="1824" y="40"/>
                  </a:lnTo>
                  <a:lnTo>
                    <a:pt x="1884" y="40"/>
                  </a:lnTo>
                  <a:lnTo>
                    <a:pt x="1884" y="159"/>
                  </a:lnTo>
                  <a:lnTo>
                    <a:pt x="1924" y="159"/>
                  </a:lnTo>
                  <a:lnTo>
                    <a:pt x="1924" y="40"/>
                  </a:lnTo>
                  <a:lnTo>
                    <a:pt x="1984" y="40"/>
                  </a:lnTo>
                  <a:lnTo>
                    <a:pt x="1984" y="159"/>
                  </a:lnTo>
                  <a:lnTo>
                    <a:pt x="2024" y="159"/>
                  </a:lnTo>
                  <a:lnTo>
                    <a:pt x="2024" y="40"/>
                  </a:lnTo>
                  <a:lnTo>
                    <a:pt x="2084" y="40"/>
                  </a:lnTo>
                  <a:lnTo>
                    <a:pt x="2084" y="159"/>
                  </a:lnTo>
                  <a:lnTo>
                    <a:pt x="2124" y="159"/>
                  </a:lnTo>
                  <a:lnTo>
                    <a:pt x="2124" y="40"/>
                  </a:lnTo>
                  <a:lnTo>
                    <a:pt x="2170" y="40"/>
                  </a:lnTo>
                  <a:lnTo>
                    <a:pt x="2170" y="298"/>
                  </a:lnTo>
                  <a:lnTo>
                    <a:pt x="2210" y="298"/>
                  </a:lnTo>
                  <a:lnTo>
                    <a:pt x="2210" y="40"/>
                  </a:lnTo>
                  <a:lnTo>
                    <a:pt x="2347" y="40"/>
                  </a:lnTo>
                  <a:lnTo>
                    <a:pt x="2347" y="458"/>
                  </a:lnTo>
                  <a:close/>
                  <a:moveTo>
                    <a:pt x="0" y="498"/>
                  </a:moveTo>
                  <a:lnTo>
                    <a:pt x="0" y="498"/>
                  </a:lnTo>
                  <a:lnTo>
                    <a:pt x="2387" y="498"/>
                  </a:lnTo>
                  <a:lnTo>
                    <a:pt x="2387" y="0"/>
                  </a:lnTo>
                  <a:lnTo>
                    <a:pt x="0" y="0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74368"/>
            <a:ext cx="10515600" cy="455969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73879"/>
            <a:ext cx="12192000" cy="618412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2.jpe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chart" Target="../charts/chart6.xml"/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chart" Target="../charts/chart7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1" Type="http://schemas.openxmlformats.org/officeDocument/2006/relationships/chart" Target="../charts/char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6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33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microsoft.com/office/2007/relationships/hdphoto" Target="../media/hdphoto1.wdp"/><Relationship Id="rId1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.jpeg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_三輪学 - ヨスガノソラ メインテーマ -遠い空へ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674927" y="-2195946"/>
            <a:ext cx="609600" cy="609600"/>
          </a:xfrm>
          <a:prstGeom prst="rect">
            <a:avLst/>
          </a:prstGeom>
        </p:spPr>
      </p:pic>
      <p:sp>
        <p:nvSpPr>
          <p:cNvPr id="8" name="PA_文本框 7"/>
          <p:cNvSpPr txBox="1"/>
          <p:nvPr>
            <p:custDataLst>
              <p:tags r:id="rId5"/>
            </p:custDataLst>
          </p:nvPr>
        </p:nvSpPr>
        <p:spPr>
          <a:xfrm>
            <a:off x="6315317" y="1840391"/>
            <a:ext cx="52629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600" b="1" dirty="0" smtClean="0">
                <a:solidFill>
                  <a:srgbClr val="77130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毕业设计答辩</a:t>
            </a:r>
            <a:endParaRPr kumimoji="1" lang="zh-CN" altLang="en-US" sz="6600" b="1" dirty="0">
              <a:solidFill>
                <a:srgbClr val="77130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PA_文本框 13"/>
          <p:cNvSpPr txBox="1"/>
          <p:nvPr>
            <p:custDataLst>
              <p:tags r:id="rId6"/>
            </p:custDataLst>
          </p:nvPr>
        </p:nvSpPr>
        <p:spPr>
          <a:xfrm>
            <a:off x="6161429" y="3049987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77130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</a:t>
            </a:r>
            <a:r>
              <a:rPr kumimoji="1" lang="zh-CN" altLang="en-US" sz="2800" b="1" dirty="0">
                <a:solidFill>
                  <a:srgbClr val="77130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请在此位置添加你</a:t>
            </a:r>
            <a:r>
              <a:rPr kumimoji="1" lang="zh-CN" altLang="en-US" sz="2800" b="1" dirty="0" smtClean="0">
                <a:solidFill>
                  <a:srgbClr val="77130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的作品名称</a:t>
            </a:r>
            <a:r>
              <a:rPr kumimoji="1" lang="en-US" altLang="zh-CN" sz="2800" b="1" dirty="0">
                <a:solidFill>
                  <a:srgbClr val="77130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endParaRPr kumimoji="1" lang="zh-CN" altLang="en-US" sz="2800" b="1" dirty="0">
              <a:solidFill>
                <a:srgbClr val="77130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PA_文本框 8"/>
          <p:cNvSpPr txBox="1"/>
          <p:nvPr>
            <p:custDataLst>
              <p:tags r:id="rId7"/>
            </p:custDataLst>
          </p:nvPr>
        </p:nvSpPr>
        <p:spPr>
          <a:xfrm>
            <a:off x="7299706" y="3790922"/>
            <a:ext cx="32942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600" b="1" dirty="0" smtClean="0">
                <a:solidFill>
                  <a:srgbClr val="771303"/>
                </a:solidFill>
                <a:latin typeface="微软雅黑" panose="020B0503020204020204" charset="-122"/>
                <a:ea typeface="微软雅黑" panose="020B0503020204020204" charset="-122"/>
              </a:rPr>
              <a:t>学校名称：情缘素材</a:t>
            </a:r>
            <a:endParaRPr lang="zh-CN" altLang="en-US" sz="1600" b="1" dirty="0" smtClean="0">
              <a:solidFill>
                <a:srgbClr val="77130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600" b="1" dirty="0" smtClean="0">
                <a:solidFill>
                  <a:srgbClr val="771303"/>
                </a:solidFill>
                <a:latin typeface="微软雅黑" panose="020B0503020204020204" charset="-122"/>
                <a:ea typeface="微软雅黑" panose="020B0503020204020204" charset="-122"/>
              </a:rPr>
              <a:t>指导老师：情缘素材</a:t>
            </a:r>
            <a:endParaRPr lang="zh-CN" altLang="en-US" sz="1600" b="1" dirty="0" smtClean="0">
              <a:solidFill>
                <a:srgbClr val="77130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600" b="1" dirty="0" smtClean="0">
                <a:solidFill>
                  <a:srgbClr val="771303"/>
                </a:solidFill>
                <a:latin typeface="微软雅黑" panose="020B0503020204020204" charset="-122"/>
                <a:ea typeface="微软雅黑" panose="020B0503020204020204" charset="-122"/>
              </a:rPr>
              <a:t>报告人：情缘素材</a:t>
            </a:r>
            <a:endParaRPr lang="zh-CN" altLang="en-US" sz="1600" b="1" dirty="0" smtClean="0">
              <a:solidFill>
                <a:srgbClr val="77130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"/>
          <p:cNvSpPr/>
          <p:nvPr/>
        </p:nvSpPr>
        <p:spPr>
          <a:xfrm>
            <a:off x="7921019" y="0"/>
            <a:ext cx="4270188" cy="6858000"/>
          </a:xfrm>
          <a:prstGeom prst="rect">
            <a:avLst/>
          </a:prstGeom>
          <a:blipFill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6" name="Rectangle 4"/>
          <p:cNvSpPr/>
          <p:nvPr/>
        </p:nvSpPr>
        <p:spPr>
          <a:xfrm>
            <a:off x="7921019" y="1537746"/>
            <a:ext cx="2746386" cy="18288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8"/>
          <p:cNvSpPr/>
          <p:nvPr/>
        </p:nvSpPr>
        <p:spPr>
          <a:xfrm>
            <a:off x="1219835" y="1537746"/>
            <a:ext cx="6701184" cy="18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矩形 3"/>
          <p:cNvSpPr>
            <a:spLocks noChangeArrowheads="1"/>
          </p:cNvSpPr>
          <p:nvPr/>
        </p:nvSpPr>
        <p:spPr bwMode="auto">
          <a:xfrm>
            <a:off x="8393609" y="1979776"/>
            <a:ext cx="1825349" cy="98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点击此处添加</a:t>
            </a: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关键词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4" name="矩形 47"/>
          <p:cNvSpPr>
            <a:spLocks noChangeArrowheads="1"/>
          </p:cNvSpPr>
          <p:nvPr/>
        </p:nvSpPr>
        <p:spPr bwMode="auto">
          <a:xfrm>
            <a:off x="1219837" y="4213596"/>
            <a:ext cx="2833037" cy="80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65" name="矩形 47"/>
          <p:cNvSpPr>
            <a:spLocks noChangeArrowheads="1"/>
          </p:cNvSpPr>
          <p:nvPr/>
        </p:nvSpPr>
        <p:spPr bwMode="auto">
          <a:xfrm>
            <a:off x="4556549" y="4213596"/>
            <a:ext cx="2833037" cy="80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69" name="矩形 47"/>
          <p:cNvSpPr>
            <a:spLocks noChangeArrowheads="1"/>
          </p:cNvSpPr>
          <p:nvPr/>
        </p:nvSpPr>
        <p:spPr bwMode="auto">
          <a:xfrm>
            <a:off x="1219837" y="5114683"/>
            <a:ext cx="2833037" cy="80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70" name="矩形 47"/>
          <p:cNvSpPr>
            <a:spLocks noChangeArrowheads="1"/>
          </p:cNvSpPr>
          <p:nvPr/>
        </p:nvSpPr>
        <p:spPr bwMode="auto">
          <a:xfrm>
            <a:off x="4556549" y="5114683"/>
            <a:ext cx="2833037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在此录入上述图表的综合描述说明，在此录入说明。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72" name="矩形 47"/>
          <p:cNvSpPr>
            <a:spLocks noChangeArrowheads="1"/>
          </p:cNvSpPr>
          <p:nvPr/>
        </p:nvSpPr>
        <p:spPr bwMode="auto">
          <a:xfrm>
            <a:off x="1219837" y="3695114"/>
            <a:ext cx="6275920" cy="3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右键点击图片选择设置图片格式可直接替换图片，点击输入文字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1592109" y="1920517"/>
            <a:ext cx="1063118" cy="1063256"/>
            <a:chOff x="1522613" y="1982971"/>
            <a:chExt cx="1063256" cy="1063256"/>
          </a:xfrm>
          <a:solidFill>
            <a:schemeClr val="accent3"/>
          </a:solidFill>
        </p:grpSpPr>
        <p:sp>
          <p:nvSpPr>
            <p:cNvPr id="77" name="Oval 9"/>
            <p:cNvSpPr/>
            <p:nvPr/>
          </p:nvSpPr>
          <p:spPr>
            <a:xfrm>
              <a:off x="1522613" y="1982971"/>
              <a:ext cx="1063256" cy="1063256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accent3"/>
                </a:solidFill>
                <a:latin typeface="FontAwesome" pitchFamily="2" charset="0"/>
              </a:endParaRPr>
            </a:p>
          </p:txBody>
        </p:sp>
        <p:sp>
          <p:nvSpPr>
            <p:cNvPr id="78" name="任意多边形 77"/>
            <p:cNvSpPr/>
            <p:nvPr/>
          </p:nvSpPr>
          <p:spPr>
            <a:xfrm>
              <a:off x="1796945" y="2299599"/>
              <a:ext cx="514592" cy="430001"/>
            </a:xfrm>
            <a:custGeom>
              <a:avLst/>
              <a:gdLst>
                <a:gd name="connsiteX0" fmla="*/ 259777 w 514592"/>
                <a:gd name="connsiteY0" fmla="*/ 74012 h 430001"/>
                <a:gd name="connsiteX1" fmla="*/ 328031 w 514592"/>
                <a:gd name="connsiteY1" fmla="*/ 276499 h 430001"/>
                <a:gd name="connsiteX2" fmla="*/ 384910 w 514592"/>
                <a:gd name="connsiteY2" fmla="*/ 139991 h 430001"/>
                <a:gd name="connsiteX3" fmla="*/ 437238 w 514592"/>
                <a:gd name="connsiteY3" fmla="*/ 262849 h 430001"/>
                <a:gd name="connsiteX4" fmla="*/ 409936 w 514592"/>
                <a:gd name="connsiteY4" fmla="*/ 267399 h 430001"/>
                <a:gd name="connsiteX5" fmla="*/ 384910 w 514592"/>
                <a:gd name="connsiteY5" fmla="*/ 208245 h 430001"/>
                <a:gd name="connsiteX6" fmla="*/ 325756 w 514592"/>
                <a:gd name="connsiteY6" fmla="*/ 353854 h 430001"/>
                <a:gd name="connsiteX7" fmla="*/ 257502 w 514592"/>
                <a:gd name="connsiteY7" fmla="*/ 146817 h 430001"/>
                <a:gd name="connsiteX8" fmla="*/ 193798 w 514592"/>
                <a:gd name="connsiteY8" fmla="*/ 283325 h 430001"/>
                <a:gd name="connsiteX9" fmla="*/ 139195 w 514592"/>
                <a:gd name="connsiteY9" fmla="*/ 219621 h 430001"/>
                <a:gd name="connsiteX10" fmla="*/ 102793 w 514592"/>
                <a:gd name="connsiteY10" fmla="*/ 244647 h 430001"/>
                <a:gd name="connsiteX11" fmla="*/ 93692 w 514592"/>
                <a:gd name="connsiteY11" fmla="*/ 251473 h 430001"/>
                <a:gd name="connsiteX12" fmla="*/ 75491 w 514592"/>
                <a:gd name="connsiteY12" fmla="*/ 237822 h 430001"/>
                <a:gd name="connsiteX13" fmla="*/ 146020 w 514592"/>
                <a:gd name="connsiteY13" fmla="*/ 187769 h 430001"/>
                <a:gd name="connsiteX14" fmla="*/ 186973 w 514592"/>
                <a:gd name="connsiteY14" fmla="*/ 237822 h 430001"/>
                <a:gd name="connsiteX15" fmla="*/ 48986 w 514592"/>
                <a:gd name="connsiteY15" fmla="*/ 48986 h 430001"/>
                <a:gd name="connsiteX16" fmla="*/ 48986 w 514592"/>
                <a:gd name="connsiteY16" fmla="*/ 381015 h 430001"/>
                <a:gd name="connsiteX17" fmla="*/ 465606 w 514592"/>
                <a:gd name="connsiteY17" fmla="*/ 381015 h 430001"/>
                <a:gd name="connsiteX18" fmla="*/ 465606 w 514592"/>
                <a:gd name="connsiteY18" fmla="*/ 48986 h 430001"/>
                <a:gd name="connsiteX19" fmla="*/ 0 w 514592"/>
                <a:gd name="connsiteY19" fmla="*/ 0 h 430001"/>
                <a:gd name="connsiteX20" fmla="*/ 514592 w 514592"/>
                <a:gd name="connsiteY20" fmla="*/ 0 h 430001"/>
                <a:gd name="connsiteX21" fmla="*/ 514592 w 514592"/>
                <a:gd name="connsiteY21" fmla="*/ 430001 h 430001"/>
                <a:gd name="connsiteX22" fmla="*/ 0 w 514592"/>
                <a:gd name="connsiteY22" fmla="*/ 430001 h 43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14592" h="430001">
                  <a:moveTo>
                    <a:pt x="259777" y="74012"/>
                  </a:moveTo>
                  <a:lnTo>
                    <a:pt x="328031" y="276499"/>
                  </a:lnTo>
                  <a:lnTo>
                    <a:pt x="384910" y="139991"/>
                  </a:lnTo>
                  <a:lnTo>
                    <a:pt x="437238" y="262849"/>
                  </a:lnTo>
                  <a:lnTo>
                    <a:pt x="409936" y="267399"/>
                  </a:lnTo>
                  <a:lnTo>
                    <a:pt x="384910" y="208245"/>
                  </a:lnTo>
                  <a:lnTo>
                    <a:pt x="325756" y="353854"/>
                  </a:lnTo>
                  <a:lnTo>
                    <a:pt x="257502" y="146817"/>
                  </a:lnTo>
                  <a:lnTo>
                    <a:pt x="193798" y="283325"/>
                  </a:lnTo>
                  <a:lnTo>
                    <a:pt x="139195" y="219621"/>
                  </a:lnTo>
                  <a:lnTo>
                    <a:pt x="102793" y="244647"/>
                  </a:lnTo>
                  <a:lnTo>
                    <a:pt x="93692" y="251473"/>
                  </a:lnTo>
                  <a:lnTo>
                    <a:pt x="75491" y="237822"/>
                  </a:lnTo>
                  <a:lnTo>
                    <a:pt x="146020" y="187769"/>
                  </a:lnTo>
                  <a:lnTo>
                    <a:pt x="186973" y="237822"/>
                  </a:lnTo>
                  <a:close/>
                  <a:moveTo>
                    <a:pt x="48986" y="48986"/>
                  </a:moveTo>
                  <a:lnTo>
                    <a:pt x="48986" y="381015"/>
                  </a:lnTo>
                  <a:lnTo>
                    <a:pt x="465606" y="381015"/>
                  </a:lnTo>
                  <a:lnTo>
                    <a:pt x="465606" y="48986"/>
                  </a:lnTo>
                  <a:close/>
                  <a:moveTo>
                    <a:pt x="0" y="0"/>
                  </a:moveTo>
                  <a:lnTo>
                    <a:pt x="514592" y="0"/>
                  </a:lnTo>
                  <a:lnTo>
                    <a:pt x="514592" y="430001"/>
                  </a:lnTo>
                  <a:lnTo>
                    <a:pt x="0" y="4300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6485628" y="1920517"/>
            <a:ext cx="1063118" cy="1063256"/>
            <a:chOff x="6448853" y="1982971"/>
            <a:chExt cx="1063256" cy="1063256"/>
          </a:xfrm>
          <a:solidFill>
            <a:schemeClr val="accent3"/>
          </a:solidFill>
        </p:grpSpPr>
        <p:sp>
          <p:nvSpPr>
            <p:cNvPr id="80" name="Oval 9"/>
            <p:cNvSpPr/>
            <p:nvPr/>
          </p:nvSpPr>
          <p:spPr>
            <a:xfrm>
              <a:off x="6448853" y="1982971"/>
              <a:ext cx="1063256" cy="1063256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accent3"/>
                </a:solidFill>
                <a:latin typeface="FontAwesome" pitchFamily="2" charset="0"/>
              </a:endParaRPr>
            </a:p>
          </p:txBody>
        </p:sp>
        <p:sp>
          <p:nvSpPr>
            <p:cNvPr id="90" name="任意多边形 89"/>
            <p:cNvSpPr/>
            <p:nvPr/>
          </p:nvSpPr>
          <p:spPr>
            <a:xfrm>
              <a:off x="6714803" y="2299599"/>
              <a:ext cx="531356" cy="430001"/>
            </a:xfrm>
            <a:custGeom>
              <a:avLst/>
              <a:gdLst>
                <a:gd name="connsiteX0" fmla="*/ 427018 w 531356"/>
                <a:gd name="connsiteY0" fmla="*/ 301423 h 430001"/>
                <a:gd name="connsiteX1" fmla="*/ 453367 w 531356"/>
                <a:gd name="connsiteY1" fmla="*/ 328825 h 430001"/>
                <a:gd name="connsiteX2" fmla="*/ 427018 w 531356"/>
                <a:gd name="connsiteY2" fmla="*/ 356227 h 430001"/>
                <a:gd name="connsiteX3" fmla="*/ 400669 w 531356"/>
                <a:gd name="connsiteY3" fmla="*/ 328825 h 430001"/>
                <a:gd name="connsiteX4" fmla="*/ 427018 w 531356"/>
                <a:gd name="connsiteY4" fmla="*/ 301423 h 430001"/>
                <a:gd name="connsiteX5" fmla="*/ 104517 w 531356"/>
                <a:gd name="connsiteY5" fmla="*/ 301423 h 430001"/>
                <a:gd name="connsiteX6" fmla="*/ 132974 w 531356"/>
                <a:gd name="connsiteY6" fmla="*/ 328825 h 430001"/>
                <a:gd name="connsiteX7" fmla="*/ 104517 w 531356"/>
                <a:gd name="connsiteY7" fmla="*/ 356227 h 430001"/>
                <a:gd name="connsiteX8" fmla="*/ 76060 w 531356"/>
                <a:gd name="connsiteY8" fmla="*/ 328825 h 430001"/>
                <a:gd name="connsiteX9" fmla="*/ 104517 w 531356"/>
                <a:gd name="connsiteY9" fmla="*/ 301423 h 430001"/>
                <a:gd name="connsiteX10" fmla="*/ 230531 w 531356"/>
                <a:gd name="connsiteY10" fmla="*/ 212000 h 430001"/>
                <a:gd name="connsiteX11" fmla="*/ 230531 w 531356"/>
                <a:gd name="connsiteY11" fmla="*/ 281991 h 430001"/>
                <a:gd name="connsiteX12" fmla="*/ 300826 w 531356"/>
                <a:gd name="connsiteY12" fmla="*/ 281991 h 430001"/>
                <a:gd name="connsiteX13" fmla="*/ 300826 w 531356"/>
                <a:gd name="connsiteY13" fmla="*/ 212000 h 430001"/>
                <a:gd name="connsiteX14" fmla="*/ 194237 w 531356"/>
                <a:gd name="connsiteY14" fmla="*/ 111716 h 430001"/>
                <a:gd name="connsiteX15" fmla="*/ 337120 w 531356"/>
                <a:gd name="connsiteY15" fmla="*/ 111716 h 430001"/>
                <a:gd name="connsiteX16" fmla="*/ 337120 w 531356"/>
                <a:gd name="connsiteY16" fmla="*/ 318285 h 430001"/>
                <a:gd name="connsiteX17" fmla="*/ 194237 w 531356"/>
                <a:gd name="connsiteY17" fmla="*/ 318285 h 430001"/>
                <a:gd name="connsiteX18" fmla="*/ 427018 w 531356"/>
                <a:gd name="connsiteY18" fmla="*/ 71668 h 430001"/>
                <a:gd name="connsiteX19" fmla="*/ 453367 w 531356"/>
                <a:gd name="connsiteY19" fmla="*/ 100125 h 430001"/>
                <a:gd name="connsiteX20" fmla="*/ 427018 w 531356"/>
                <a:gd name="connsiteY20" fmla="*/ 128582 h 430001"/>
                <a:gd name="connsiteX21" fmla="*/ 400669 w 531356"/>
                <a:gd name="connsiteY21" fmla="*/ 100125 h 430001"/>
                <a:gd name="connsiteX22" fmla="*/ 427018 w 531356"/>
                <a:gd name="connsiteY22" fmla="*/ 71668 h 430001"/>
                <a:gd name="connsiteX23" fmla="*/ 104517 w 531356"/>
                <a:gd name="connsiteY23" fmla="*/ 71668 h 430001"/>
                <a:gd name="connsiteX24" fmla="*/ 132974 w 531356"/>
                <a:gd name="connsiteY24" fmla="*/ 100125 h 430001"/>
                <a:gd name="connsiteX25" fmla="*/ 104517 w 531356"/>
                <a:gd name="connsiteY25" fmla="*/ 128582 h 430001"/>
                <a:gd name="connsiteX26" fmla="*/ 76060 w 531356"/>
                <a:gd name="connsiteY26" fmla="*/ 100125 h 430001"/>
                <a:gd name="connsiteX27" fmla="*/ 104517 w 531356"/>
                <a:gd name="connsiteY27" fmla="*/ 71668 h 430001"/>
                <a:gd name="connsiteX28" fmla="*/ 44325 w 531356"/>
                <a:gd name="connsiteY28" fmla="*/ 44325 h 430001"/>
                <a:gd name="connsiteX29" fmla="*/ 44325 w 531356"/>
                <a:gd name="connsiteY29" fmla="*/ 385676 h 430001"/>
                <a:gd name="connsiteX30" fmla="*/ 487031 w 531356"/>
                <a:gd name="connsiteY30" fmla="*/ 385676 h 430001"/>
                <a:gd name="connsiteX31" fmla="*/ 487031 w 531356"/>
                <a:gd name="connsiteY31" fmla="*/ 44325 h 430001"/>
                <a:gd name="connsiteX32" fmla="*/ 0 w 531356"/>
                <a:gd name="connsiteY32" fmla="*/ 0 h 430001"/>
                <a:gd name="connsiteX33" fmla="*/ 531356 w 531356"/>
                <a:gd name="connsiteY33" fmla="*/ 0 h 430001"/>
                <a:gd name="connsiteX34" fmla="*/ 531356 w 531356"/>
                <a:gd name="connsiteY34" fmla="*/ 430001 h 430001"/>
                <a:gd name="connsiteX35" fmla="*/ 0 w 531356"/>
                <a:gd name="connsiteY35" fmla="*/ 430001 h 43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1356" h="430001">
                  <a:moveTo>
                    <a:pt x="427018" y="301423"/>
                  </a:moveTo>
                  <a:cubicBezTo>
                    <a:pt x="441570" y="301423"/>
                    <a:pt x="453367" y="313691"/>
                    <a:pt x="453367" y="328825"/>
                  </a:cubicBezTo>
                  <a:cubicBezTo>
                    <a:pt x="453367" y="343959"/>
                    <a:pt x="441570" y="356227"/>
                    <a:pt x="427018" y="356227"/>
                  </a:cubicBezTo>
                  <a:cubicBezTo>
                    <a:pt x="412466" y="356227"/>
                    <a:pt x="400669" y="343959"/>
                    <a:pt x="400669" y="328825"/>
                  </a:cubicBezTo>
                  <a:cubicBezTo>
                    <a:pt x="400669" y="313691"/>
                    <a:pt x="412466" y="301423"/>
                    <a:pt x="427018" y="301423"/>
                  </a:cubicBezTo>
                  <a:close/>
                  <a:moveTo>
                    <a:pt x="104517" y="301423"/>
                  </a:moveTo>
                  <a:cubicBezTo>
                    <a:pt x="120233" y="301423"/>
                    <a:pt x="132974" y="313691"/>
                    <a:pt x="132974" y="328825"/>
                  </a:cubicBezTo>
                  <a:cubicBezTo>
                    <a:pt x="132974" y="343959"/>
                    <a:pt x="120233" y="356227"/>
                    <a:pt x="104517" y="356227"/>
                  </a:cubicBezTo>
                  <a:cubicBezTo>
                    <a:pt x="88801" y="356227"/>
                    <a:pt x="76060" y="343959"/>
                    <a:pt x="76060" y="328825"/>
                  </a:cubicBezTo>
                  <a:cubicBezTo>
                    <a:pt x="76060" y="313691"/>
                    <a:pt x="88801" y="301423"/>
                    <a:pt x="104517" y="301423"/>
                  </a:cubicBezTo>
                  <a:close/>
                  <a:moveTo>
                    <a:pt x="230531" y="212000"/>
                  </a:moveTo>
                  <a:lnTo>
                    <a:pt x="230531" y="281991"/>
                  </a:lnTo>
                  <a:lnTo>
                    <a:pt x="300826" y="281991"/>
                  </a:lnTo>
                  <a:lnTo>
                    <a:pt x="300826" y="212000"/>
                  </a:lnTo>
                  <a:close/>
                  <a:moveTo>
                    <a:pt x="194237" y="111716"/>
                  </a:moveTo>
                  <a:lnTo>
                    <a:pt x="337120" y="111716"/>
                  </a:lnTo>
                  <a:lnTo>
                    <a:pt x="337120" y="318285"/>
                  </a:lnTo>
                  <a:lnTo>
                    <a:pt x="194237" y="318285"/>
                  </a:lnTo>
                  <a:close/>
                  <a:moveTo>
                    <a:pt x="427018" y="71668"/>
                  </a:moveTo>
                  <a:cubicBezTo>
                    <a:pt x="441570" y="71668"/>
                    <a:pt x="453367" y="84409"/>
                    <a:pt x="453367" y="100125"/>
                  </a:cubicBezTo>
                  <a:cubicBezTo>
                    <a:pt x="453367" y="115841"/>
                    <a:pt x="441570" y="128582"/>
                    <a:pt x="427018" y="128582"/>
                  </a:cubicBezTo>
                  <a:cubicBezTo>
                    <a:pt x="412466" y="128582"/>
                    <a:pt x="400669" y="115841"/>
                    <a:pt x="400669" y="100125"/>
                  </a:cubicBezTo>
                  <a:cubicBezTo>
                    <a:pt x="400669" y="84409"/>
                    <a:pt x="412466" y="71668"/>
                    <a:pt x="427018" y="71668"/>
                  </a:cubicBezTo>
                  <a:close/>
                  <a:moveTo>
                    <a:pt x="104517" y="71668"/>
                  </a:moveTo>
                  <a:cubicBezTo>
                    <a:pt x="120233" y="71668"/>
                    <a:pt x="132974" y="84409"/>
                    <a:pt x="132974" y="100125"/>
                  </a:cubicBezTo>
                  <a:cubicBezTo>
                    <a:pt x="132974" y="115841"/>
                    <a:pt x="120233" y="128582"/>
                    <a:pt x="104517" y="128582"/>
                  </a:cubicBezTo>
                  <a:cubicBezTo>
                    <a:pt x="88801" y="128582"/>
                    <a:pt x="76060" y="115841"/>
                    <a:pt x="76060" y="100125"/>
                  </a:cubicBezTo>
                  <a:cubicBezTo>
                    <a:pt x="76060" y="84409"/>
                    <a:pt x="88801" y="71668"/>
                    <a:pt x="104517" y="71668"/>
                  </a:cubicBezTo>
                  <a:close/>
                  <a:moveTo>
                    <a:pt x="44325" y="44325"/>
                  </a:moveTo>
                  <a:lnTo>
                    <a:pt x="44325" y="385676"/>
                  </a:lnTo>
                  <a:lnTo>
                    <a:pt x="487031" y="385676"/>
                  </a:lnTo>
                  <a:lnTo>
                    <a:pt x="487031" y="44325"/>
                  </a:lnTo>
                  <a:close/>
                  <a:moveTo>
                    <a:pt x="0" y="0"/>
                  </a:moveTo>
                  <a:lnTo>
                    <a:pt x="531356" y="0"/>
                  </a:lnTo>
                  <a:lnTo>
                    <a:pt x="531356" y="430001"/>
                  </a:lnTo>
                  <a:lnTo>
                    <a:pt x="0" y="4300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3223281" y="1920517"/>
            <a:ext cx="1063118" cy="1063256"/>
            <a:chOff x="3314079" y="1982971"/>
            <a:chExt cx="1063256" cy="1063256"/>
          </a:xfrm>
          <a:solidFill>
            <a:schemeClr val="accent3"/>
          </a:solidFill>
        </p:grpSpPr>
        <p:sp>
          <p:nvSpPr>
            <p:cNvPr id="93" name="Oval 9"/>
            <p:cNvSpPr/>
            <p:nvPr/>
          </p:nvSpPr>
          <p:spPr>
            <a:xfrm>
              <a:off x="3314079" y="1982971"/>
              <a:ext cx="1063256" cy="1063256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accent3"/>
                </a:solidFill>
                <a:latin typeface="FontAwesome" pitchFamily="2" charset="0"/>
              </a:endParaRPr>
            </a:p>
          </p:txBody>
        </p:sp>
        <p:sp>
          <p:nvSpPr>
            <p:cNvPr id="94" name="Freeform 195"/>
            <p:cNvSpPr>
              <a:spLocks noChangeAspect="1" noEditPoints="1"/>
            </p:cNvSpPr>
            <p:nvPr/>
          </p:nvSpPr>
          <p:spPr bwMode="auto">
            <a:xfrm>
              <a:off x="3561147" y="2284242"/>
              <a:ext cx="569121" cy="460715"/>
            </a:xfrm>
            <a:custGeom>
              <a:avLst/>
              <a:gdLst>
                <a:gd name="T0" fmla="*/ 201 w 252"/>
                <a:gd name="T1" fmla="*/ 52 h 204"/>
                <a:gd name="T2" fmla="*/ 201 w 252"/>
                <a:gd name="T3" fmla="*/ 0 h 204"/>
                <a:gd name="T4" fmla="*/ 0 w 252"/>
                <a:gd name="T5" fmla="*/ 0 h 204"/>
                <a:gd name="T6" fmla="*/ 0 w 252"/>
                <a:gd name="T7" fmla="*/ 152 h 204"/>
                <a:gd name="T8" fmla="*/ 51 w 252"/>
                <a:gd name="T9" fmla="*/ 152 h 204"/>
                <a:gd name="T10" fmla="*/ 51 w 252"/>
                <a:gd name="T11" fmla="*/ 204 h 204"/>
                <a:gd name="T12" fmla="*/ 252 w 252"/>
                <a:gd name="T13" fmla="*/ 204 h 204"/>
                <a:gd name="T14" fmla="*/ 252 w 252"/>
                <a:gd name="T15" fmla="*/ 52 h 204"/>
                <a:gd name="T16" fmla="*/ 201 w 252"/>
                <a:gd name="T17" fmla="*/ 52 h 204"/>
                <a:gd name="T18" fmla="*/ 25 w 252"/>
                <a:gd name="T19" fmla="*/ 127 h 204"/>
                <a:gd name="T20" fmla="*/ 25 w 252"/>
                <a:gd name="T21" fmla="*/ 25 h 204"/>
                <a:gd name="T22" fmla="*/ 176 w 252"/>
                <a:gd name="T23" fmla="*/ 25 h 204"/>
                <a:gd name="T24" fmla="*/ 176 w 252"/>
                <a:gd name="T25" fmla="*/ 52 h 204"/>
                <a:gd name="T26" fmla="*/ 51 w 252"/>
                <a:gd name="T27" fmla="*/ 52 h 204"/>
                <a:gd name="T28" fmla="*/ 51 w 252"/>
                <a:gd name="T29" fmla="*/ 127 h 204"/>
                <a:gd name="T30" fmla="*/ 25 w 252"/>
                <a:gd name="T31" fmla="*/ 127 h 204"/>
                <a:gd name="T32" fmla="*/ 76 w 252"/>
                <a:gd name="T33" fmla="*/ 77 h 204"/>
                <a:gd name="T34" fmla="*/ 227 w 252"/>
                <a:gd name="T35" fmla="*/ 77 h 204"/>
                <a:gd name="T36" fmla="*/ 227 w 252"/>
                <a:gd name="T37" fmla="*/ 179 h 204"/>
                <a:gd name="T38" fmla="*/ 76 w 252"/>
                <a:gd name="T39" fmla="*/ 179 h 204"/>
                <a:gd name="T40" fmla="*/ 76 w 252"/>
                <a:gd name="T41" fmla="*/ 7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2" h="204">
                  <a:moveTo>
                    <a:pt x="201" y="52"/>
                  </a:moveTo>
                  <a:lnTo>
                    <a:pt x="201" y="0"/>
                  </a:lnTo>
                  <a:lnTo>
                    <a:pt x="0" y="0"/>
                  </a:lnTo>
                  <a:lnTo>
                    <a:pt x="0" y="152"/>
                  </a:lnTo>
                  <a:lnTo>
                    <a:pt x="51" y="152"/>
                  </a:lnTo>
                  <a:lnTo>
                    <a:pt x="51" y="204"/>
                  </a:lnTo>
                  <a:lnTo>
                    <a:pt x="252" y="204"/>
                  </a:lnTo>
                  <a:lnTo>
                    <a:pt x="252" y="52"/>
                  </a:lnTo>
                  <a:lnTo>
                    <a:pt x="201" y="52"/>
                  </a:lnTo>
                  <a:close/>
                  <a:moveTo>
                    <a:pt x="25" y="127"/>
                  </a:moveTo>
                  <a:lnTo>
                    <a:pt x="25" y="25"/>
                  </a:lnTo>
                  <a:lnTo>
                    <a:pt x="176" y="25"/>
                  </a:lnTo>
                  <a:lnTo>
                    <a:pt x="176" y="52"/>
                  </a:lnTo>
                  <a:lnTo>
                    <a:pt x="51" y="52"/>
                  </a:lnTo>
                  <a:lnTo>
                    <a:pt x="51" y="127"/>
                  </a:lnTo>
                  <a:lnTo>
                    <a:pt x="25" y="127"/>
                  </a:lnTo>
                  <a:close/>
                  <a:moveTo>
                    <a:pt x="76" y="77"/>
                  </a:moveTo>
                  <a:lnTo>
                    <a:pt x="227" y="77"/>
                  </a:lnTo>
                  <a:lnTo>
                    <a:pt x="227" y="179"/>
                  </a:lnTo>
                  <a:lnTo>
                    <a:pt x="76" y="179"/>
                  </a:lnTo>
                  <a:lnTo>
                    <a:pt x="76" y="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854454" y="1920517"/>
            <a:ext cx="1063118" cy="1063256"/>
            <a:chOff x="4924853" y="1982971"/>
            <a:chExt cx="1063256" cy="1063256"/>
          </a:xfrm>
          <a:solidFill>
            <a:schemeClr val="accent3"/>
          </a:solidFill>
        </p:grpSpPr>
        <p:sp>
          <p:nvSpPr>
            <p:cNvPr id="97" name="Oval 9"/>
            <p:cNvSpPr/>
            <p:nvPr/>
          </p:nvSpPr>
          <p:spPr>
            <a:xfrm>
              <a:off x="4924853" y="1982971"/>
              <a:ext cx="1063256" cy="1063256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accent3"/>
                </a:solidFill>
                <a:latin typeface="FontAwesome" pitchFamily="2" charset="0"/>
              </a:endParaRPr>
            </a:p>
          </p:txBody>
        </p:sp>
        <p:sp>
          <p:nvSpPr>
            <p:cNvPr id="99" name="任意多边形 98"/>
            <p:cNvSpPr>
              <a:spLocks noChangeArrowheads="1"/>
            </p:cNvSpPr>
            <p:nvPr/>
          </p:nvSpPr>
          <p:spPr bwMode="auto">
            <a:xfrm>
              <a:off x="5169814" y="2299599"/>
              <a:ext cx="573334" cy="430001"/>
            </a:xfrm>
            <a:custGeom>
              <a:avLst/>
              <a:gdLst>
                <a:gd name="connsiteX0" fmla="*/ 343544 w 573334"/>
                <a:gd name="connsiteY0" fmla="*/ 293493 h 430001"/>
                <a:gd name="connsiteX1" fmla="*/ 389047 w 573334"/>
                <a:gd name="connsiteY1" fmla="*/ 293493 h 430001"/>
                <a:gd name="connsiteX2" fmla="*/ 389047 w 573334"/>
                <a:gd name="connsiteY2" fmla="*/ 345822 h 430001"/>
                <a:gd name="connsiteX3" fmla="*/ 343544 w 573334"/>
                <a:gd name="connsiteY3" fmla="*/ 345822 h 430001"/>
                <a:gd name="connsiteX4" fmla="*/ 102379 w 573334"/>
                <a:gd name="connsiteY4" fmla="*/ 245714 h 430001"/>
                <a:gd name="connsiteX5" fmla="*/ 147882 w 573334"/>
                <a:gd name="connsiteY5" fmla="*/ 245714 h 430001"/>
                <a:gd name="connsiteX6" fmla="*/ 147882 w 573334"/>
                <a:gd name="connsiteY6" fmla="*/ 345820 h 430001"/>
                <a:gd name="connsiteX7" fmla="*/ 102379 w 573334"/>
                <a:gd name="connsiteY7" fmla="*/ 345820 h 430001"/>
                <a:gd name="connsiteX8" fmla="*/ 261639 w 573334"/>
                <a:gd name="connsiteY8" fmla="*/ 182011 h 430001"/>
                <a:gd name="connsiteX9" fmla="*/ 309418 w 573334"/>
                <a:gd name="connsiteY9" fmla="*/ 182011 h 430001"/>
                <a:gd name="connsiteX10" fmla="*/ 309418 w 573334"/>
                <a:gd name="connsiteY10" fmla="*/ 345821 h 430001"/>
                <a:gd name="connsiteX11" fmla="*/ 261639 w 573334"/>
                <a:gd name="connsiteY11" fmla="*/ 345821 h 430001"/>
                <a:gd name="connsiteX12" fmla="*/ 182010 w 573334"/>
                <a:gd name="connsiteY12" fmla="*/ 131958 h 430001"/>
                <a:gd name="connsiteX13" fmla="*/ 229789 w 573334"/>
                <a:gd name="connsiteY13" fmla="*/ 131958 h 430001"/>
                <a:gd name="connsiteX14" fmla="*/ 229789 w 573334"/>
                <a:gd name="connsiteY14" fmla="*/ 345821 h 430001"/>
                <a:gd name="connsiteX15" fmla="*/ 182010 w 573334"/>
                <a:gd name="connsiteY15" fmla="*/ 345821 h 430001"/>
                <a:gd name="connsiteX16" fmla="*/ 423174 w 573334"/>
                <a:gd name="connsiteY16" fmla="*/ 91005 h 430001"/>
                <a:gd name="connsiteX17" fmla="*/ 470953 w 573334"/>
                <a:gd name="connsiteY17" fmla="*/ 91005 h 430001"/>
                <a:gd name="connsiteX18" fmla="*/ 470953 w 573334"/>
                <a:gd name="connsiteY18" fmla="*/ 345820 h 430001"/>
                <a:gd name="connsiteX19" fmla="*/ 423174 w 573334"/>
                <a:gd name="connsiteY19" fmla="*/ 345820 h 430001"/>
                <a:gd name="connsiteX20" fmla="*/ 48990 w 573334"/>
                <a:gd name="connsiteY20" fmla="*/ 48990 h 430001"/>
                <a:gd name="connsiteX21" fmla="*/ 48990 w 573334"/>
                <a:gd name="connsiteY21" fmla="*/ 381011 h 430001"/>
                <a:gd name="connsiteX22" fmla="*/ 524344 w 573334"/>
                <a:gd name="connsiteY22" fmla="*/ 381011 h 430001"/>
                <a:gd name="connsiteX23" fmla="*/ 524344 w 573334"/>
                <a:gd name="connsiteY23" fmla="*/ 48990 h 430001"/>
                <a:gd name="connsiteX24" fmla="*/ 0 w 573334"/>
                <a:gd name="connsiteY24" fmla="*/ 0 h 430001"/>
                <a:gd name="connsiteX25" fmla="*/ 573334 w 573334"/>
                <a:gd name="connsiteY25" fmla="*/ 0 h 430001"/>
                <a:gd name="connsiteX26" fmla="*/ 573334 w 573334"/>
                <a:gd name="connsiteY26" fmla="*/ 430001 h 430001"/>
                <a:gd name="connsiteX27" fmla="*/ 0 w 573334"/>
                <a:gd name="connsiteY27" fmla="*/ 430001 h 43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3334" h="430001">
                  <a:moveTo>
                    <a:pt x="343544" y="293493"/>
                  </a:moveTo>
                  <a:lnTo>
                    <a:pt x="389047" y="293493"/>
                  </a:lnTo>
                  <a:lnTo>
                    <a:pt x="389047" y="345822"/>
                  </a:lnTo>
                  <a:lnTo>
                    <a:pt x="343544" y="345822"/>
                  </a:lnTo>
                  <a:close/>
                  <a:moveTo>
                    <a:pt x="102379" y="245714"/>
                  </a:moveTo>
                  <a:lnTo>
                    <a:pt x="147882" y="245714"/>
                  </a:lnTo>
                  <a:lnTo>
                    <a:pt x="147882" y="345820"/>
                  </a:lnTo>
                  <a:lnTo>
                    <a:pt x="102379" y="345820"/>
                  </a:lnTo>
                  <a:close/>
                  <a:moveTo>
                    <a:pt x="261639" y="182011"/>
                  </a:moveTo>
                  <a:lnTo>
                    <a:pt x="309418" y="182011"/>
                  </a:lnTo>
                  <a:lnTo>
                    <a:pt x="309418" y="345821"/>
                  </a:lnTo>
                  <a:lnTo>
                    <a:pt x="261639" y="345821"/>
                  </a:lnTo>
                  <a:close/>
                  <a:moveTo>
                    <a:pt x="182010" y="131958"/>
                  </a:moveTo>
                  <a:lnTo>
                    <a:pt x="229789" y="131958"/>
                  </a:lnTo>
                  <a:lnTo>
                    <a:pt x="229789" y="345821"/>
                  </a:lnTo>
                  <a:lnTo>
                    <a:pt x="182010" y="345821"/>
                  </a:lnTo>
                  <a:close/>
                  <a:moveTo>
                    <a:pt x="423174" y="91005"/>
                  </a:moveTo>
                  <a:lnTo>
                    <a:pt x="470953" y="91005"/>
                  </a:lnTo>
                  <a:lnTo>
                    <a:pt x="470953" y="345820"/>
                  </a:lnTo>
                  <a:lnTo>
                    <a:pt x="423174" y="345820"/>
                  </a:lnTo>
                  <a:close/>
                  <a:moveTo>
                    <a:pt x="48990" y="48990"/>
                  </a:moveTo>
                  <a:lnTo>
                    <a:pt x="48990" y="381011"/>
                  </a:lnTo>
                  <a:lnTo>
                    <a:pt x="524344" y="381011"/>
                  </a:lnTo>
                  <a:lnTo>
                    <a:pt x="524344" y="48990"/>
                  </a:lnTo>
                  <a:close/>
                  <a:moveTo>
                    <a:pt x="0" y="0"/>
                  </a:moveTo>
                  <a:lnTo>
                    <a:pt x="573334" y="0"/>
                  </a:lnTo>
                  <a:lnTo>
                    <a:pt x="573334" y="430001"/>
                  </a:lnTo>
                  <a:lnTo>
                    <a:pt x="0" y="4300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9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61" grpId="0" animBg="1"/>
      <p:bldP spid="62" grpId="0"/>
      <p:bldP spid="64" grpId="0"/>
      <p:bldP spid="65" grpId="0"/>
      <p:bldP spid="69" grpId="0"/>
      <p:bldP spid="70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10"/>
          <p:cNvSpPr/>
          <p:nvPr/>
        </p:nvSpPr>
        <p:spPr>
          <a:xfrm>
            <a:off x="1219836" y="1600200"/>
            <a:ext cx="5786903" cy="4267200"/>
          </a:xfrm>
          <a:prstGeom prst="rect">
            <a:avLst/>
          </a:prstGeom>
          <a:blipFill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3" name="Rectangle 22"/>
          <p:cNvSpPr/>
          <p:nvPr/>
        </p:nvSpPr>
        <p:spPr>
          <a:xfrm>
            <a:off x="5167546" y="2519918"/>
            <a:ext cx="5804621" cy="14991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矩形 47"/>
          <p:cNvSpPr>
            <a:spLocks noChangeArrowheads="1"/>
          </p:cNvSpPr>
          <p:nvPr/>
        </p:nvSpPr>
        <p:spPr bwMode="auto">
          <a:xfrm>
            <a:off x="5418201" y="3094843"/>
            <a:ext cx="5345445" cy="84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右键点击图片选择设置图片格式可直接替换图片。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en-US" altLang="zh-CN" sz="1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6" name="矩形 3"/>
          <p:cNvSpPr>
            <a:spLocks noChangeArrowheads="1"/>
          </p:cNvSpPr>
          <p:nvPr/>
        </p:nvSpPr>
        <p:spPr bwMode="auto">
          <a:xfrm>
            <a:off x="5418201" y="2637958"/>
            <a:ext cx="1831018" cy="40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点击添加标题</a:t>
            </a:r>
            <a:endParaRPr lang="zh-CN" altLang="en-US" sz="2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87" name="TextBox 14"/>
          <p:cNvSpPr txBox="1"/>
          <p:nvPr/>
        </p:nvSpPr>
        <p:spPr>
          <a:xfrm>
            <a:off x="7377539" y="4370231"/>
            <a:ext cx="37229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45" indent="-323850">
              <a:lnSpc>
                <a:spcPct val="125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360045" indent="-323850">
              <a:lnSpc>
                <a:spcPct val="125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在此录入上述图表的综合描述说明，在此录入图表的说明。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/>
      <p:bldP spid="86" grpId="0"/>
      <p:bldP spid="8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/>
          <p:nvPr/>
        </p:nvSpPr>
        <p:spPr>
          <a:xfrm>
            <a:off x="795" y="1803397"/>
            <a:ext cx="12190413" cy="2745769"/>
          </a:xfrm>
          <a:prstGeom prst="rect">
            <a:avLst/>
          </a:prstGeom>
          <a:blipFill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Rectangle 21"/>
          <p:cNvSpPr/>
          <p:nvPr/>
        </p:nvSpPr>
        <p:spPr>
          <a:xfrm>
            <a:off x="795" y="1803397"/>
            <a:ext cx="12190413" cy="274576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1877182" y="2678267"/>
            <a:ext cx="678217" cy="678305"/>
            <a:chOff x="1749034" y="2518611"/>
            <a:chExt cx="678305" cy="67830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矩形 38"/>
            <p:cNvSpPr/>
            <p:nvPr/>
          </p:nvSpPr>
          <p:spPr>
            <a:xfrm>
              <a:off x="1749034" y="2518611"/>
              <a:ext cx="678305" cy="67830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 39"/>
            <p:cNvSpPr/>
            <p:nvPr/>
          </p:nvSpPr>
          <p:spPr bwMode="auto">
            <a:xfrm>
              <a:off x="1876928" y="2640785"/>
              <a:ext cx="422517" cy="409893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25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050133" y="2678267"/>
            <a:ext cx="678217" cy="678305"/>
            <a:chOff x="7020885" y="2518611"/>
            <a:chExt cx="678305" cy="67830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2" name="矩形 41"/>
            <p:cNvSpPr/>
            <p:nvPr/>
          </p:nvSpPr>
          <p:spPr>
            <a:xfrm>
              <a:off x="7020885" y="2518611"/>
              <a:ext cx="678305" cy="67830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Freeform 118"/>
            <p:cNvSpPr>
              <a:spLocks noEditPoints="1"/>
            </p:cNvSpPr>
            <p:nvPr/>
          </p:nvSpPr>
          <p:spPr bwMode="auto">
            <a:xfrm>
              <a:off x="7146390" y="2647185"/>
              <a:ext cx="427294" cy="397093"/>
            </a:xfrm>
            <a:custGeom>
              <a:avLst/>
              <a:gdLst>
                <a:gd name="T0" fmla="*/ 80 w 85"/>
                <a:gd name="T1" fmla="*/ 53 h 85"/>
                <a:gd name="T2" fmla="*/ 80 w 85"/>
                <a:gd name="T3" fmla="*/ 80 h 85"/>
                <a:gd name="T4" fmla="*/ 74 w 85"/>
                <a:gd name="T5" fmla="*/ 85 h 85"/>
                <a:gd name="T6" fmla="*/ 10 w 85"/>
                <a:gd name="T7" fmla="*/ 85 h 85"/>
                <a:gd name="T8" fmla="*/ 5 w 85"/>
                <a:gd name="T9" fmla="*/ 80 h 85"/>
                <a:gd name="T10" fmla="*/ 5 w 85"/>
                <a:gd name="T11" fmla="*/ 53 h 85"/>
                <a:gd name="T12" fmla="*/ 17 w 85"/>
                <a:gd name="T13" fmla="*/ 56 h 85"/>
                <a:gd name="T14" fmla="*/ 17 w 85"/>
                <a:gd name="T15" fmla="*/ 60 h 85"/>
                <a:gd name="T16" fmla="*/ 20 w 85"/>
                <a:gd name="T17" fmla="*/ 60 h 85"/>
                <a:gd name="T18" fmla="*/ 20 w 85"/>
                <a:gd name="T19" fmla="*/ 68 h 85"/>
                <a:gd name="T20" fmla="*/ 27 w 85"/>
                <a:gd name="T21" fmla="*/ 68 h 85"/>
                <a:gd name="T22" fmla="*/ 27 w 85"/>
                <a:gd name="T23" fmla="*/ 60 h 85"/>
                <a:gd name="T24" fmla="*/ 30 w 85"/>
                <a:gd name="T25" fmla="*/ 60 h 85"/>
                <a:gd name="T26" fmla="*/ 30 w 85"/>
                <a:gd name="T27" fmla="*/ 57 h 85"/>
                <a:gd name="T28" fmla="*/ 54 w 85"/>
                <a:gd name="T29" fmla="*/ 57 h 85"/>
                <a:gd name="T30" fmla="*/ 54 w 85"/>
                <a:gd name="T31" fmla="*/ 60 h 85"/>
                <a:gd name="T32" fmla="*/ 57 w 85"/>
                <a:gd name="T33" fmla="*/ 60 h 85"/>
                <a:gd name="T34" fmla="*/ 57 w 85"/>
                <a:gd name="T35" fmla="*/ 68 h 85"/>
                <a:gd name="T36" fmla="*/ 63 w 85"/>
                <a:gd name="T37" fmla="*/ 68 h 85"/>
                <a:gd name="T38" fmla="*/ 63 w 85"/>
                <a:gd name="T39" fmla="*/ 60 h 85"/>
                <a:gd name="T40" fmla="*/ 66 w 85"/>
                <a:gd name="T41" fmla="*/ 60 h 85"/>
                <a:gd name="T42" fmla="*/ 66 w 85"/>
                <a:gd name="T43" fmla="*/ 56 h 85"/>
                <a:gd name="T44" fmla="*/ 80 w 85"/>
                <a:gd name="T45" fmla="*/ 53 h 85"/>
                <a:gd name="T46" fmla="*/ 31 w 85"/>
                <a:gd name="T47" fmla="*/ 0 h 85"/>
                <a:gd name="T48" fmla="*/ 54 w 85"/>
                <a:gd name="T49" fmla="*/ 0 h 85"/>
                <a:gd name="T50" fmla="*/ 61 w 85"/>
                <a:gd name="T51" fmla="*/ 7 h 85"/>
                <a:gd name="T52" fmla="*/ 61 w 85"/>
                <a:gd name="T53" fmla="*/ 16 h 85"/>
                <a:gd name="T54" fmla="*/ 53 w 85"/>
                <a:gd name="T55" fmla="*/ 16 h 85"/>
                <a:gd name="T56" fmla="*/ 53 w 85"/>
                <a:gd name="T57" fmla="*/ 8 h 85"/>
                <a:gd name="T58" fmla="*/ 32 w 85"/>
                <a:gd name="T59" fmla="*/ 8 h 85"/>
                <a:gd name="T60" fmla="*/ 32 w 85"/>
                <a:gd name="T61" fmla="*/ 16 h 85"/>
                <a:gd name="T62" fmla="*/ 24 w 85"/>
                <a:gd name="T63" fmla="*/ 16 h 85"/>
                <a:gd name="T64" fmla="*/ 24 w 85"/>
                <a:gd name="T65" fmla="*/ 7 h 85"/>
                <a:gd name="T66" fmla="*/ 31 w 85"/>
                <a:gd name="T67" fmla="*/ 0 h 85"/>
                <a:gd name="T68" fmla="*/ 0 w 85"/>
                <a:gd name="T69" fmla="*/ 20 h 85"/>
                <a:gd name="T70" fmla="*/ 0 w 85"/>
                <a:gd name="T71" fmla="*/ 48 h 85"/>
                <a:gd name="T72" fmla="*/ 85 w 85"/>
                <a:gd name="T73" fmla="*/ 48 h 85"/>
                <a:gd name="T74" fmla="*/ 85 w 85"/>
                <a:gd name="T75" fmla="*/ 20 h 85"/>
                <a:gd name="T76" fmla="*/ 0 w 85"/>
                <a:gd name="T77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5" h="85">
                  <a:moveTo>
                    <a:pt x="80" y="53"/>
                  </a:moveTo>
                  <a:cubicBezTo>
                    <a:pt x="80" y="80"/>
                    <a:pt x="80" y="80"/>
                    <a:pt x="80" y="80"/>
                  </a:cubicBezTo>
                  <a:cubicBezTo>
                    <a:pt x="80" y="83"/>
                    <a:pt x="78" y="85"/>
                    <a:pt x="74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7" y="85"/>
                    <a:pt x="5" y="83"/>
                    <a:pt x="5" y="80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9" y="54"/>
                    <a:pt x="13" y="55"/>
                    <a:pt x="17" y="56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8" y="58"/>
                    <a:pt x="46" y="58"/>
                    <a:pt x="54" y="57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7" y="60"/>
                    <a:pt x="57" y="60"/>
                    <a:pt x="57" y="60"/>
                  </a:cubicBezTo>
                  <a:cubicBezTo>
                    <a:pt x="57" y="68"/>
                    <a:pt x="57" y="68"/>
                    <a:pt x="57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71" y="55"/>
                    <a:pt x="75" y="54"/>
                    <a:pt x="80" y="53"/>
                  </a:cubicBezTo>
                  <a:close/>
                  <a:moveTo>
                    <a:pt x="31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8" y="0"/>
                    <a:pt x="61" y="3"/>
                    <a:pt x="61" y="7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7" y="0"/>
                    <a:pt x="31" y="0"/>
                  </a:cubicBezTo>
                  <a:close/>
                  <a:moveTo>
                    <a:pt x="0" y="2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27" y="55"/>
                    <a:pt x="56" y="55"/>
                    <a:pt x="85" y="48"/>
                  </a:cubicBezTo>
                  <a:cubicBezTo>
                    <a:pt x="85" y="20"/>
                    <a:pt x="85" y="20"/>
                    <a:pt x="85" y="2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9636607" y="2678267"/>
            <a:ext cx="678217" cy="678305"/>
            <a:chOff x="9504811" y="2518611"/>
            <a:chExt cx="678305" cy="67830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7" name="矩形 46"/>
            <p:cNvSpPr/>
            <p:nvPr/>
          </p:nvSpPr>
          <p:spPr>
            <a:xfrm>
              <a:off x="9504811" y="2518611"/>
              <a:ext cx="678305" cy="67830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Freeform 169"/>
            <p:cNvSpPr/>
            <p:nvPr/>
          </p:nvSpPr>
          <p:spPr bwMode="auto">
            <a:xfrm>
              <a:off x="9653076" y="2657549"/>
              <a:ext cx="381775" cy="376364"/>
            </a:xfrm>
            <a:custGeom>
              <a:avLst/>
              <a:gdLst>
                <a:gd name="T0" fmla="*/ 29 w 85"/>
                <a:gd name="T1" fmla="*/ 0 h 78"/>
                <a:gd name="T2" fmla="*/ 34 w 85"/>
                <a:gd name="T3" fmla="*/ 29 h 78"/>
                <a:gd name="T4" fmla="*/ 8 w 85"/>
                <a:gd name="T5" fmla="*/ 29 h 78"/>
                <a:gd name="T6" fmla="*/ 6 w 85"/>
                <a:gd name="T7" fmla="*/ 29 h 78"/>
                <a:gd name="T8" fmla="*/ 0 w 85"/>
                <a:gd name="T9" fmla="*/ 35 h 78"/>
                <a:gd name="T10" fmla="*/ 0 w 85"/>
                <a:gd name="T11" fmla="*/ 35 h 78"/>
                <a:gd name="T12" fmla="*/ 4 w 85"/>
                <a:gd name="T13" fmla="*/ 42 h 78"/>
                <a:gd name="T14" fmla="*/ 0 w 85"/>
                <a:gd name="T15" fmla="*/ 47 h 78"/>
                <a:gd name="T16" fmla="*/ 0 w 85"/>
                <a:gd name="T17" fmla="*/ 47 h 78"/>
                <a:gd name="T18" fmla="*/ 5 w 85"/>
                <a:gd name="T19" fmla="*/ 54 h 78"/>
                <a:gd name="T20" fmla="*/ 4 w 85"/>
                <a:gd name="T21" fmla="*/ 58 h 78"/>
                <a:gd name="T22" fmla="*/ 4 w 85"/>
                <a:gd name="T23" fmla="*/ 58 h 78"/>
                <a:gd name="T24" fmla="*/ 10 w 85"/>
                <a:gd name="T25" fmla="*/ 65 h 78"/>
                <a:gd name="T26" fmla="*/ 11 w 85"/>
                <a:gd name="T27" fmla="*/ 65 h 78"/>
                <a:gd name="T28" fmla="*/ 9 w 85"/>
                <a:gd name="T29" fmla="*/ 70 h 78"/>
                <a:gd name="T30" fmla="*/ 9 w 85"/>
                <a:gd name="T31" fmla="*/ 70 h 78"/>
                <a:gd name="T32" fmla="*/ 15 w 85"/>
                <a:gd name="T33" fmla="*/ 77 h 78"/>
                <a:gd name="T34" fmla="*/ 29 w 85"/>
                <a:gd name="T35" fmla="*/ 77 h 78"/>
                <a:gd name="T36" fmla="*/ 45 w 85"/>
                <a:gd name="T37" fmla="*/ 77 h 78"/>
                <a:gd name="T38" fmla="*/ 46 w 85"/>
                <a:gd name="T39" fmla="*/ 77 h 78"/>
                <a:gd name="T40" fmla="*/ 51 w 85"/>
                <a:gd name="T41" fmla="*/ 71 h 78"/>
                <a:gd name="T42" fmla="*/ 66 w 85"/>
                <a:gd name="T43" fmla="*/ 69 h 78"/>
                <a:gd name="T44" fmla="*/ 66 w 85"/>
                <a:gd name="T45" fmla="*/ 78 h 78"/>
                <a:gd name="T46" fmla="*/ 85 w 85"/>
                <a:gd name="T47" fmla="*/ 78 h 78"/>
                <a:gd name="T48" fmla="*/ 85 w 85"/>
                <a:gd name="T49" fmla="*/ 25 h 78"/>
                <a:gd name="T50" fmla="*/ 66 w 85"/>
                <a:gd name="T51" fmla="*/ 25 h 78"/>
                <a:gd name="T52" fmla="*/ 66 w 85"/>
                <a:gd name="T53" fmla="*/ 32 h 78"/>
                <a:gd name="T54" fmla="*/ 61 w 85"/>
                <a:gd name="T55" fmla="*/ 32 h 78"/>
                <a:gd name="T56" fmla="*/ 29 w 85"/>
                <a:gd name="T5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" h="78">
                  <a:moveTo>
                    <a:pt x="29" y="0"/>
                  </a:moveTo>
                  <a:cubicBezTo>
                    <a:pt x="1" y="7"/>
                    <a:pt x="33" y="28"/>
                    <a:pt x="34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0" y="32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1" y="41"/>
                    <a:pt x="4" y="42"/>
                  </a:cubicBezTo>
                  <a:cubicBezTo>
                    <a:pt x="2" y="43"/>
                    <a:pt x="0" y="45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1"/>
                    <a:pt x="2" y="53"/>
                    <a:pt x="5" y="54"/>
                  </a:cubicBezTo>
                  <a:cubicBezTo>
                    <a:pt x="4" y="55"/>
                    <a:pt x="4" y="57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2"/>
                    <a:pt x="7" y="65"/>
                    <a:pt x="10" y="65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9" y="66"/>
                    <a:pt x="9" y="68"/>
                    <a:pt x="9" y="70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9" y="74"/>
                    <a:pt x="12" y="77"/>
                    <a:pt x="15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57" y="16"/>
                    <a:pt x="32" y="1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463657" y="2678267"/>
            <a:ext cx="678217" cy="678305"/>
            <a:chOff x="4428623" y="2518611"/>
            <a:chExt cx="678305" cy="67830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1" name="矩形 60"/>
            <p:cNvSpPr/>
            <p:nvPr/>
          </p:nvSpPr>
          <p:spPr>
            <a:xfrm>
              <a:off x="4428623" y="2518611"/>
              <a:ext cx="678305" cy="67830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 bwMode="auto">
            <a:xfrm>
              <a:off x="4524983" y="2663841"/>
              <a:ext cx="485585" cy="363780"/>
            </a:xfrm>
            <a:custGeom>
              <a:avLst/>
              <a:gdLst>
                <a:gd name="connsiteX0" fmla="*/ 152941 w 574972"/>
                <a:gd name="connsiteY0" fmla="*/ 323694 h 399845"/>
                <a:gd name="connsiteX1" fmla="*/ 152941 w 574972"/>
                <a:gd name="connsiteY1" fmla="*/ 399844 h 399845"/>
                <a:gd name="connsiteX2" fmla="*/ 61228 w 574972"/>
                <a:gd name="connsiteY2" fmla="*/ 399844 h 399845"/>
                <a:gd name="connsiteX3" fmla="*/ 61228 w 574972"/>
                <a:gd name="connsiteY3" fmla="*/ 398217 h 399845"/>
                <a:gd name="connsiteX4" fmla="*/ 65606 w 574972"/>
                <a:gd name="connsiteY4" fmla="*/ 394470 h 399845"/>
                <a:gd name="connsiteX5" fmla="*/ 121790 w 574972"/>
                <a:gd name="connsiteY5" fmla="*/ 346388 h 399845"/>
                <a:gd name="connsiteX6" fmla="*/ 145086 w 574972"/>
                <a:gd name="connsiteY6" fmla="*/ 328444 h 399845"/>
                <a:gd name="connsiteX7" fmla="*/ 147415 w 574972"/>
                <a:gd name="connsiteY7" fmla="*/ 328444 h 399845"/>
                <a:gd name="connsiteX8" fmla="*/ 270881 w 574972"/>
                <a:gd name="connsiteY8" fmla="*/ 219691 h 399845"/>
                <a:gd name="connsiteX9" fmla="*/ 270881 w 574972"/>
                <a:gd name="connsiteY9" fmla="*/ 399845 h 399845"/>
                <a:gd name="connsiteX10" fmla="*/ 179168 w 574972"/>
                <a:gd name="connsiteY10" fmla="*/ 399845 h 399845"/>
                <a:gd name="connsiteX11" fmla="*/ 179168 w 574972"/>
                <a:gd name="connsiteY11" fmla="*/ 296830 h 399845"/>
                <a:gd name="connsiteX12" fmla="*/ 185489 w 574972"/>
                <a:gd name="connsiteY12" fmla="*/ 291396 h 399845"/>
                <a:gd name="connsiteX13" fmla="*/ 216939 w 574972"/>
                <a:gd name="connsiteY13" fmla="*/ 264361 h 399845"/>
                <a:gd name="connsiteX14" fmla="*/ 226257 w 574972"/>
                <a:gd name="connsiteY14" fmla="*/ 259235 h 399845"/>
                <a:gd name="connsiteX15" fmla="*/ 240235 w 574972"/>
                <a:gd name="connsiteY15" fmla="*/ 246418 h 399845"/>
                <a:gd name="connsiteX16" fmla="*/ 263531 w 574972"/>
                <a:gd name="connsiteY16" fmla="*/ 225912 h 399845"/>
                <a:gd name="connsiteX17" fmla="*/ 297108 w 574972"/>
                <a:gd name="connsiteY17" fmla="*/ 209429 h 399845"/>
                <a:gd name="connsiteX18" fmla="*/ 300913 w 574972"/>
                <a:gd name="connsiteY18" fmla="*/ 213616 h 399845"/>
                <a:gd name="connsiteX19" fmla="*/ 309758 w 574972"/>
                <a:gd name="connsiteY19" fmla="*/ 223349 h 399845"/>
                <a:gd name="connsiteX20" fmla="*/ 333054 w 574972"/>
                <a:gd name="connsiteY20" fmla="*/ 248982 h 399845"/>
                <a:gd name="connsiteX21" fmla="*/ 342372 w 574972"/>
                <a:gd name="connsiteY21" fmla="*/ 256672 h 399845"/>
                <a:gd name="connsiteX22" fmla="*/ 344702 w 574972"/>
                <a:gd name="connsiteY22" fmla="*/ 261799 h 399845"/>
                <a:gd name="connsiteX23" fmla="*/ 370328 w 574972"/>
                <a:gd name="connsiteY23" fmla="*/ 264362 h 399845"/>
                <a:gd name="connsiteX24" fmla="*/ 379646 w 574972"/>
                <a:gd name="connsiteY24" fmla="*/ 256672 h 399845"/>
                <a:gd name="connsiteX25" fmla="*/ 388821 w 574972"/>
                <a:gd name="connsiteY25" fmla="*/ 248907 h 399845"/>
                <a:gd name="connsiteX26" fmla="*/ 388821 w 574972"/>
                <a:gd name="connsiteY26" fmla="*/ 399844 h 399845"/>
                <a:gd name="connsiteX27" fmla="*/ 297108 w 574972"/>
                <a:gd name="connsiteY27" fmla="*/ 399844 h 399845"/>
                <a:gd name="connsiteX28" fmla="*/ 506761 w 574972"/>
                <a:gd name="connsiteY28" fmla="*/ 139370 h 399845"/>
                <a:gd name="connsiteX29" fmla="*/ 506761 w 574972"/>
                <a:gd name="connsiteY29" fmla="*/ 399844 h 399845"/>
                <a:gd name="connsiteX30" fmla="*/ 415048 w 574972"/>
                <a:gd name="connsiteY30" fmla="*/ 399844 h 399845"/>
                <a:gd name="connsiteX31" fmla="*/ 415048 w 574972"/>
                <a:gd name="connsiteY31" fmla="*/ 222112 h 399845"/>
                <a:gd name="connsiteX32" fmla="*/ 418375 w 574972"/>
                <a:gd name="connsiteY32" fmla="*/ 219183 h 399845"/>
                <a:gd name="connsiteX33" fmla="*/ 428203 w 574972"/>
                <a:gd name="connsiteY33" fmla="*/ 210532 h 399845"/>
                <a:gd name="connsiteX34" fmla="*/ 458488 w 574972"/>
                <a:gd name="connsiteY34" fmla="*/ 184898 h 399845"/>
                <a:gd name="connsiteX35" fmla="*/ 496198 w 574972"/>
                <a:gd name="connsiteY35" fmla="*/ 149332 h 399845"/>
                <a:gd name="connsiteX36" fmla="*/ 463151 w 574972"/>
                <a:gd name="connsiteY36" fmla="*/ 0 h 399845"/>
                <a:gd name="connsiteX37" fmla="*/ 533039 w 574972"/>
                <a:gd name="connsiteY37" fmla="*/ 0 h 399845"/>
                <a:gd name="connsiteX38" fmla="*/ 554006 w 574972"/>
                <a:gd name="connsiteY38" fmla="*/ 0 h 399845"/>
                <a:gd name="connsiteX39" fmla="*/ 567983 w 574972"/>
                <a:gd name="connsiteY39" fmla="*/ 5127 h 399845"/>
                <a:gd name="connsiteX40" fmla="*/ 574972 w 574972"/>
                <a:gd name="connsiteY40" fmla="*/ 20506 h 399845"/>
                <a:gd name="connsiteX41" fmla="*/ 574972 w 574972"/>
                <a:gd name="connsiteY41" fmla="*/ 117913 h 399845"/>
                <a:gd name="connsiteX42" fmla="*/ 554006 w 574972"/>
                <a:gd name="connsiteY42" fmla="*/ 138419 h 399845"/>
                <a:gd name="connsiteX43" fmla="*/ 535369 w 574972"/>
                <a:gd name="connsiteY43" fmla="*/ 117913 h 399845"/>
                <a:gd name="connsiteX44" fmla="*/ 535369 w 574972"/>
                <a:gd name="connsiteY44" fmla="*/ 66646 h 399845"/>
                <a:gd name="connsiteX45" fmla="*/ 533039 w 574972"/>
                <a:gd name="connsiteY45" fmla="*/ 69209 h 399845"/>
                <a:gd name="connsiteX46" fmla="*/ 467811 w 574972"/>
                <a:gd name="connsiteY46" fmla="*/ 130729 h 399845"/>
                <a:gd name="connsiteX47" fmla="*/ 437526 w 574972"/>
                <a:gd name="connsiteY47" fmla="*/ 156362 h 399845"/>
                <a:gd name="connsiteX48" fmla="*/ 414230 w 574972"/>
                <a:gd name="connsiteY48" fmla="*/ 176869 h 399845"/>
                <a:gd name="connsiteX49" fmla="*/ 383945 w 574972"/>
                <a:gd name="connsiteY49" fmla="*/ 202502 h 399845"/>
                <a:gd name="connsiteX50" fmla="*/ 374627 w 574972"/>
                <a:gd name="connsiteY50" fmla="*/ 210192 h 399845"/>
                <a:gd name="connsiteX51" fmla="*/ 349001 w 574972"/>
                <a:gd name="connsiteY51" fmla="*/ 207629 h 399845"/>
                <a:gd name="connsiteX52" fmla="*/ 346671 w 574972"/>
                <a:gd name="connsiteY52" fmla="*/ 202502 h 399845"/>
                <a:gd name="connsiteX53" fmla="*/ 337353 w 574972"/>
                <a:gd name="connsiteY53" fmla="*/ 194812 h 399845"/>
                <a:gd name="connsiteX54" fmla="*/ 314057 w 574972"/>
                <a:gd name="connsiteY54" fmla="*/ 169179 h 399845"/>
                <a:gd name="connsiteX55" fmla="*/ 293091 w 574972"/>
                <a:gd name="connsiteY55" fmla="*/ 146109 h 399845"/>
                <a:gd name="connsiteX56" fmla="*/ 262806 w 574972"/>
                <a:gd name="connsiteY56" fmla="*/ 171742 h 399845"/>
                <a:gd name="connsiteX57" fmla="*/ 239510 w 574972"/>
                <a:gd name="connsiteY57" fmla="*/ 192249 h 399845"/>
                <a:gd name="connsiteX58" fmla="*/ 225532 w 574972"/>
                <a:gd name="connsiteY58" fmla="*/ 205065 h 399845"/>
                <a:gd name="connsiteX59" fmla="*/ 216214 w 574972"/>
                <a:gd name="connsiteY59" fmla="*/ 210192 h 399845"/>
                <a:gd name="connsiteX60" fmla="*/ 141666 w 574972"/>
                <a:gd name="connsiteY60" fmla="*/ 274275 h 399845"/>
                <a:gd name="connsiteX61" fmla="*/ 139337 w 574972"/>
                <a:gd name="connsiteY61" fmla="*/ 274275 h 399845"/>
                <a:gd name="connsiteX62" fmla="*/ 116041 w 574972"/>
                <a:gd name="connsiteY62" fmla="*/ 292218 h 399845"/>
                <a:gd name="connsiteX63" fmla="*/ 32175 w 574972"/>
                <a:gd name="connsiteY63" fmla="*/ 363992 h 399845"/>
                <a:gd name="connsiteX64" fmla="*/ 22856 w 574972"/>
                <a:gd name="connsiteY64" fmla="*/ 366555 h 399845"/>
                <a:gd name="connsiteX65" fmla="*/ 4220 w 574972"/>
                <a:gd name="connsiteY65" fmla="*/ 358865 h 399845"/>
                <a:gd name="connsiteX66" fmla="*/ 6549 w 574972"/>
                <a:gd name="connsiteY66" fmla="*/ 328105 h 399845"/>
                <a:gd name="connsiteX67" fmla="*/ 18197 w 574972"/>
                <a:gd name="connsiteY67" fmla="*/ 317851 h 399845"/>
                <a:gd name="connsiteX68" fmla="*/ 116041 w 574972"/>
                <a:gd name="connsiteY68" fmla="*/ 238389 h 399845"/>
                <a:gd name="connsiteX69" fmla="*/ 139337 w 574972"/>
                <a:gd name="connsiteY69" fmla="*/ 220445 h 399845"/>
                <a:gd name="connsiteX70" fmla="*/ 141666 w 574972"/>
                <a:gd name="connsiteY70" fmla="*/ 217882 h 399845"/>
                <a:gd name="connsiteX71" fmla="*/ 216214 w 574972"/>
                <a:gd name="connsiteY71" fmla="*/ 156362 h 399845"/>
                <a:gd name="connsiteX72" fmla="*/ 223203 w 574972"/>
                <a:gd name="connsiteY72" fmla="*/ 148672 h 399845"/>
                <a:gd name="connsiteX73" fmla="*/ 239510 w 574972"/>
                <a:gd name="connsiteY73" fmla="*/ 138419 h 399845"/>
                <a:gd name="connsiteX74" fmla="*/ 262806 w 574972"/>
                <a:gd name="connsiteY74" fmla="*/ 117913 h 399845"/>
                <a:gd name="connsiteX75" fmla="*/ 283772 w 574972"/>
                <a:gd name="connsiteY75" fmla="*/ 99969 h 399845"/>
                <a:gd name="connsiteX76" fmla="*/ 309398 w 574972"/>
                <a:gd name="connsiteY76" fmla="*/ 102533 h 399845"/>
                <a:gd name="connsiteX77" fmla="*/ 314057 w 574972"/>
                <a:gd name="connsiteY77" fmla="*/ 107659 h 399845"/>
                <a:gd name="connsiteX78" fmla="*/ 337353 w 574972"/>
                <a:gd name="connsiteY78" fmla="*/ 133292 h 399845"/>
                <a:gd name="connsiteX79" fmla="*/ 346671 w 574972"/>
                <a:gd name="connsiteY79" fmla="*/ 140982 h 399845"/>
                <a:gd name="connsiteX80" fmla="*/ 365308 w 574972"/>
                <a:gd name="connsiteY80" fmla="*/ 161489 h 399845"/>
                <a:gd name="connsiteX81" fmla="*/ 383945 w 574972"/>
                <a:gd name="connsiteY81" fmla="*/ 146109 h 399845"/>
                <a:gd name="connsiteX82" fmla="*/ 414230 w 574972"/>
                <a:gd name="connsiteY82" fmla="*/ 120476 h 399845"/>
                <a:gd name="connsiteX83" fmla="*/ 437526 w 574972"/>
                <a:gd name="connsiteY83" fmla="*/ 99969 h 399845"/>
                <a:gd name="connsiteX84" fmla="*/ 477129 w 574972"/>
                <a:gd name="connsiteY84" fmla="*/ 61520 h 399845"/>
                <a:gd name="connsiteX85" fmla="*/ 498095 w 574972"/>
                <a:gd name="connsiteY85" fmla="*/ 43576 h 399845"/>
                <a:gd name="connsiteX86" fmla="*/ 486447 w 574972"/>
                <a:gd name="connsiteY86" fmla="*/ 43576 h 399845"/>
                <a:gd name="connsiteX87" fmla="*/ 463151 w 574972"/>
                <a:gd name="connsiteY87" fmla="*/ 43576 h 399845"/>
                <a:gd name="connsiteX88" fmla="*/ 456163 w 574972"/>
                <a:gd name="connsiteY88" fmla="*/ 41013 h 399845"/>
                <a:gd name="connsiteX89" fmla="*/ 442185 w 574972"/>
                <a:gd name="connsiteY89" fmla="*/ 20506 h 399845"/>
                <a:gd name="connsiteX90" fmla="*/ 453833 w 574972"/>
                <a:gd name="connsiteY90" fmla="*/ 2563 h 399845"/>
                <a:gd name="connsiteX91" fmla="*/ 456163 w 574972"/>
                <a:gd name="connsiteY91" fmla="*/ 2563 h 399845"/>
                <a:gd name="connsiteX92" fmla="*/ 463151 w 574972"/>
                <a:gd name="connsiteY92" fmla="*/ 0 h 39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4972" h="399845">
                  <a:moveTo>
                    <a:pt x="152941" y="323694"/>
                  </a:moveTo>
                  <a:lnTo>
                    <a:pt x="152941" y="399844"/>
                  </a:lnTo>
                  <a:lnTo>
                    <a:pt x="61228" y="399844"/>
                  </a:lnTo>
                  <a:lnTo>
                    <a:pt x="61228" y="398217"/>
                  </a:lnTo>
                  <a:lnTo>
                    <a:pt x="65606" y="394470"/>
                  </a:lnTo>
                  <a:cubicBezTo>
                    <a:pt x="121790" y="346388"/>
                    <a:pt x="121790" y="346388"/>
                    <a:pt x="121790" y="346388"/>
                  </a:cubicBezTo>
                  <a:cubicBezTo>
                    <a:pt x="145086" y="328444"/>
                    <a:pt x="145086" y="328444"/>
                    <a:pt x="145086" y="328444"/>
                  </a:cubicBezTo>
                  <a:cubicBezTo>
                    <a:pt x="147415" y="328444"/>
                    <a:pt x="147415" y="328444"/>
                    <a:pt x="147415" y="328444"/>
                  </a:cubicBezTo>
                  <a:close/>
                  <a:moveTo>
                    <a:pt x="270881" y="219691"/>
                  </a:moveTo>
                  <a:lnTo>
                    <a:pt x="270881" y="399845"/>
                  </a:lnTo>
                  <a:lnTo>
                    <a:pt x="179168" y="399845"/>
                  </a:lnTo>
                  <a:lnTo>
                    <a:pt x="179168" y="296830"/>
                  </a:lnTo>
                  <a:lnTo>
                    <a:pt x="185489" y="291396"/>
                  </a:lnTo>
                  <a:cubicBezTo>
                    <a:pt x="216939" y="264361"/>
                    <a:pt x="216939" y="264361"/>
                    <a:pt x="216939" y="264361"/>
                  </a:cubicBezTo>
                  <a:cubicBezTo>
                    <a:pt x="226257" y="259235"/>
                    <a:pt x="226257" y="259235"/>
                    <a:pt x="226257" y="259235"/>
                  </a:cubicBezTo>
                  <a:cubicBezTo>
                    <a:pt x="240235" y="246418"/>
                    <a:pt x="240235" y="246418"/>
                    <a:pt x="240235" y="246418"/>
                  </a:cubicBezTo>
                  <a:cubicBezTo>
                    <a:pt x="263531" y="225912"/>
                    <a:pt x="263531" y="225912"/>
                    <a:pt x="263531" y="225912"/>
                  </a:cubicBezTo>
                  <a:close/>
                  <a:moveTo>
                    <a:pt x="297108" y="209429"/>
                  </a:moveTo>
                  <a:lnTo>
                    <a:pt x="300913" y="213616"/>
                  </a:lnTo>
                  <a:cubicBezTo>
                    <a:pt x="309758" y="223349"/>
                    <a:pt x="309758" y="223349"/>
                    <a:pt x="309758" y="223349"/>
                  </a:cubicBezTo>
                  <a:cubicBezTo>
                    <a:pt x="333054" y="248982"/>
                    <a:pt x="333054" y="248982"/>
                    <a:pt x="333054" y="248982"/>
                  </a:cubicBezTo>
                  <a:cubicBezTo>
                    <a:pt x="342372" y="256672"/>
                    <a:pt x="342372" y="256672"/>
                    <a:pt x="342372" y="256672"/>
                  </a:cubicBezTo>
                  <a:cubicBezTo>
                    <a:pt x="344702" y="261799"/>
                    <a:pt x="344702" y="261799"/>
                    <a:pt x="344702" y="261799"/>
                  </a:cubicBezTo>
                  <a:cubicBezTo>
                    <a:pt x="351691" y="269489"/>
                    <a:pt x="363339" y="269489"/>
                    <a:pt x="370328" y="264362"/>
                  </a:cubicBezTo>
                  <a:cubicBezTo>
                    <a:pt x="379646" y="256672"/>
                    <a:pt x="379646" y="256672"/>
                    <a:pt x="379646" y="256672"/>
                  </a:cubicBezTo>
                  <a:lnTo>
                    <a:pt x="388821" y="248907"/>
                  </a:lnTo>
                  <a:lnTo>
                    <a:pt x="388821" y="399844"/>
                  </a:lnTo>
                  <a:lnTo>
                    <a:pt x="297108" y="399844"/>
                  </a:lnTo>
                  <a:close/>
                  <a:moveTo>
                    <a:pt x="506761" y="139370"/>
                  </a:moveTo>
                  <a:lnTo>
                    <a:pt x="506761" y="399844"/>
                  </a:lnTo>
                  <a:lnTo>
                    <a:pt x="415048" y="399844"/>
                  </a:lnTo>
                  <a:lnTo>
                    <a:pt x="415048" y="222112"/>
                  </a:lnTo>
                  <a:lnTo>
                    <a:pt x="418375" y="219183"/>
                  </a:lnTo>
                  <a:cubicBezTo>
                    <a:pt x="428203" y="210532"/>
                    <a:pt x="428203" y="210532"/>
                    <a:pt x="428203" y="210532"/>
                  </a:cubicBezTo>
                  <a:cubicBezTo>
                    <a:pt x="458488" y="184898"/>
                    <a:pt x="458488" y="184898"/>
                    <a:pt x="458488" y="184898"/>
                  </a:cubicBezTo>
                  <a:cubicBezTo>
                    <a:pt x="474795" y="169518"/>
                    <a:pt x="487025" y="157984"/>
                    <a:pt x="496198" y="149332"/>
                  </a:cubicBezTo>
                  <a:close/>
                  <a:moveTo>
                    <a:pt x="463151" y="0"/>
                  </a:moveTo>
                  <a:cubicBezTo>
                    <a:pt x="463151" y="0"/>
                    <a:pt x="463151" y="0"/>
                    <a:pt x="533039" y="0"/>
                  </a:cubicBezTo>
                  <a:cubicBezTo>
                    <a:pt x="533039" y="0"/>
                    <a:pt x="533039" y="0"/>
                    <a:pt x="554006" y="0"/>
                  </a:cubicBezTo>
                  <a:cubicBezTo>
                    <a:pt x="558665" y="0"/>
                    <a:pt x="563324" y="2563"/>
                    <a:pt x="567983" y="5127"/>
                  </a:cubicBezTo>
                  <a:cubicBezTo>
                    <a:pt x="572643" y="10253"/>
                    <a:pt x="574972" y="15380"/>
                    <a:pt x="574972" y="20506"/>
                  </a:cubicBezTo>
                  <a:lnTo>
                    <a:pt x="574972" y="117913"/>
                  </a:lnTo>
                  <a:cubicBezTo>
                    <a:pt x="574972" y="128166"/>
                    <a:pt x="565654" y="138419"/>
                    <a:pt x="554006" y="138419"/>
                  </a:cubicBezTo>
                  <a:cubicBezTo>
                    <a:pt x="542358" y="138419"/>
                    <a:pt x="535369" y="128166"/>
                    <a:pt x="535369" y="117913"/>
                  </a:cubicBezTo>
                  <a:cubicBezTo>
                    <a:pt x="535369" y="117913"/>
                    <a:pt x="535369" y="117913"/>
                    <a:pt x="535369" y="66646"/>
                  </a:cubicBezTo>
                  <a:cubicBezTo>
                    <a:pt x="535369" y="66646"/>
                    <a:pt x="535369" y="66646"/>
                    <a:pt x="533039" y="69209"/>
                  </a:cubicBezTo>
                  <a:cubicBezTo>
                    <a:pt x="533039" y="69209"/>
                    <a:pt x="533039" y="69209"/>
                    <a:pt x="467811" y="130729"/>
                  </a:cubicBezTo>
                  <a:cubicBezTo>
                    <a:pt x="467811" y="130729"/>
                    <a:pt x="467811" y="130729"/>
                    <a:pt x="437526" y="156362"/>
                  </a:cubicBezTo>
                  <a:cubicBezTo>
                    <a:pt x="437526" y="156362"/>
                    <a:pt x="437526" y="156362"/>
                    <a:pt x="414230" y="176869"/>
                  </a:cubicBezTo>
                  <a:cubicBezTo>
                    <a:pt x="414230" y="176869"/>
                    <a:pt x="414230" y="176869"/>
                    <a:pt x="383945" y="202502"/>
                  </a:cubicBezTo>
                  <a:cubicBezTo>
                    <a:pt x="383945" y="202502"/>
                    <a:pt x="383945" y="202502"/>
                    <a:pt x="374627" y="210192"/>
                  </a:cubicBezTo>
                  <a:cubicBezTo>
                    <a:pt x="367638" y="215319"/>
                    <a:pt x="355990" y="215319"/>
                    <a:pt x="349001" y="207629"/>
                  </a:cubicBezTo>
                  <a:cubicBezTo>
                    <a:pt x="349001" y="207629"/>
                    <a:pt x="349001" y="207629"/>
                    <a:pt x="346671" y="202502"/>
                  </a:cubicBezTo>
                  <a:cubicBezTo>
                    <a:pt x="346671" y="202502"/>
                    <a:pt x="346671" y="202502"/>
                    <a:pt x="337353" y="194812"/>
                  </a:cubicBezTo>
                  <a:cubicBezTo>
                    <a:pt x="337353" y="194812"/>
                    <a:pt x="337353" y="194812"/>
                    <a:pt x="314057" y="169179"/>
                  </a:cubicBezTo>
                  <a:cubicBezTo>
                    <a:pt x="314057" y="169179"/>
                    <a:pt x="314057" y="169179"/>
                    <a:pt x="293091" y="146109"/>
                  </a:cubicBezTo>
                  <a:cubicBezTo>
                    <a:pt x="293091" y="146109"/>
                    <a:pt x="293091" y="146109"/>
                    <a:pt x="262806" y="171742"/>
                  </a:cubicBezTo>
                  <a:cubicBezTo>
                    <a:pt x="262806" y="171742"/>
                    <a:pt x="262806" y="171742"/>
                    <a:pt x="239510" y="192249"/>
                  </a:cubicBezTo>
                  <a:cubicBezTo>
                    <a:pt x="239510" y="192249"/>
                    <a:pt x="239510" y="192249"/>
                    <a:pt x="225532" y="205065"/>
                  </a:cubicBezTo>
                  <a:cubicBezTo>
                    <a:pt x="225532" y="205065"/>
                    <a:pt x="225532" y="205065"/>
                    <a:pt x="216214" y="210192"/>
                  </a:cubicBezTo>
                  <a:cubicBezTo>
                    <a:pt x="216214" y="210192"/>
                    <a:pt x="216214" y="210192"/>
                    <a:pt x="141666" y="274275"/>
                  </a:cubicBezTo>
                  <a:cubicBezTo>
                    <a:pt x="141666" y="274275"/>
                    <a:pt x="141666" y="274275"/>
                    <a:pt x="139337" y="274275"/>
                  </a:cubicBezTo>
                  <a:cubicBezTo>
                    <a:pt x="139337" y="274275"/>
                    <a:pt x="139337" y="274275"/>
                    <a:pt x="116041" y="292218"/>
                  </a:cubicBezTo>
                  <a:cubicBezTo>
                    <a:pt x="116041" y="292218"/>
                    <a:pt x="116041" y="292218"/>
                    <a:pt x="32175" y="363992"/>
                  </a:cubicBezTo>
                  <a:cubicBezTo>
                    <a:pt x="29845" y="366555"/>
                    <a:pt x="25186" y="366555"/>
                    <a:pt x="22856" y="366555"/>
                  </a:cubicBezTo>
                  <a:cubicBezTo>
                    <a:pt x="15868" y="369118"/>
                    <a:pt x="8879" y="366555"/>
                    <a:pt x="4220" y="358865"/>
                  </a:cubicBezTo>
                  <a:cubicBezTo>
                    <a:pt x="-2769" y="348612"/>
                    <a:pt x="-440" y="335795"/>
                    <a:pt x="6549" y="328105"/>
                  </a:cubicBezTo>
                  <a:cubicBezTo>
                    <a:pt x="6549" y="328105"/>
                    <a:pt x="6549" y="328105"/>
                    <a:pt x="18197" y="317851"/>
                  </a:cubicBezTo>
                  <a:cubicBezTo>
                    <a:pt x="18197" y="317851"/>
                    <a:pt x="18197" y="317851"/>
                    <a:pt x="116041" y="238389"/>
                  </a:cubicBezTo>
                  <a:cubicBezTo>
                    <a:pt x="116041" y="238389"/>
                    <a:pt x="116041" y="238389"/>
                    <a:pt x="139337" y="220445"/>
                  </a:cubicBezTo>
                  <a:cubicBezTo>
                    <a:pt x="139337" y="220445"/>
                    <a:pt x="139337" y="220445"/>
                    <a:pt x="141666" y="217882"/>
                  </a:cubicBezTo>
                  <a:cubicBezTo>
                    <a:pt x="141666" y="217882"/>
                    <a:pt x="141666" y="217882"/>
                    <a:pt x="216214" y="156362"/>
                  </a:cubicBezTo>
                  <a:cubicBezTo>
                    <a:pt x="216214" y="156362"/>
                    <a:pt x="216214" y="156362"/>
                    <a:pt x="223203" y="148672"/>
                  </a:cubicBezTo>
                  <a:cubicBezTo>
                    <a:pt x="223203" y="148672"/>
                    <a:pt x="223203" y="148672"/>
                    <a:pt x="239510" y="138419"/>
                  </a:cubicBezTo>
                  <a:cubicBezTo>
                    <a:pt x="239510" y="138419"/>
                    <a:pt x="239510" y="138419"/>
                    <a:pt x="262806" y="117913"/>
                  </a:cubicBezTo>
                  <a:cubicBezTo>
                    <a:pt x="262806" y="117913"/>
                    <a:pt x="262806" y="117913"/>
                    <a:pt x="283772" y="99969"/>
                  </a:cubicBezTo>
                  <a:cubicBezTo>
                    <a:pt x="293091" y="92279"/>
                    <a:pt x="302409" y="94843"/>
                    <a:pt x="309398" y="102533"/>
                  </a:cubicBezTo>
                  <a:cubicBezTo>
                    <a:pt x="309398" y="102533"/>
                    <a:pt x="309398" y="102533"/>
                    <a:pt x="314057" y="107659"/>
                  </a:cubicBezTo>
                  <a:cubicBezTo>
                    <a:pt x="314057" y="107659"/>
                    <a:pt x="314057" y="107659"/>
                    <a:pt x="337353" y="133292"/>
                  </a:cubicBezTo>
                  <a:cubicBezTo>
                    <a:pt x="337353" y="133292"/>
                    <a:pt x="337353" y="133292"/>
                    <a:pt x="346671" y="140982"/>
                  </a:cubicBezTo>
                  <a:cubicBezTo>
                    <a:pt x="346671" y="140982"/>
                    <a:pt x="346671" y="140982"/>
                    <a:pt x="365308" y="161489"/>
                  </a:cubicBezTo>
                  <a:cubicBezTo>
                    <a:pt x="365308" y="161489"/>
                    <a:pt x="365308" y="161489"/>
                    <a:pt x="383945" y="146109"/>
                  </a:cubicBezTo>
                  <a:cubicBezTo>
                    <a:pt x="383945" y="146109"/>
                    <a:pt x="383945" y="146109"/>
                    <a:pt x="414230" y="120476"/>
                  </a:cubicBezTo>
                  <a:cubicBezTo>
                    <a:pt x="414230" y="120476"/>
                    <a:pt x="414230" y="120476"/>
                    <a:pt x="437526" y="99969"/>
                  </a:cubicBezTo>
                  <a:cubicBezTo>
                    <a:pt x="437526" y="99969"/>
                    <a:pt x="437526" y="99969"/>
                    <a:pt x="477129" y="61520"/>
                  </a:cubicBezTo>
                  <a:cubicBezTo>
                    <a:pt x="477129" y="61520"/>
                    <a:pt x="477129" y="61520"/>
                    <a:pt x="498095" y="43576"/>
                  </a:cubicBezTo>
                  <a:cubicBezTo>
                    <a:pt x="498095" y="43576"/>
                    <a:pt x="498095" y="43576"/>
                    <a:pt x="486447" y="43576"/>
                  </a:cubicBezTo>
                  <a:cubicBezTo>
                    <a:pt x="486447" y="43576"/>
                    <a:pt x="486447" y="43576"/>
                    <a:pt x="463151" y="43576"/>
                  </a:cubicBezTo>
                  <a:cubicBezTo>
                    <a:pt x="460822" y="43576"/>
                    <a:pt x="458492" y="43576"/>
                    <a:pt x="456163" y="41013"/>
                  </a:cubicBezTo>
                  <a:cubicBezTo>
                    <a:pt x="449174" y="38450"/>
                    <a:pt x="442185" y="30760"/>
                    <a:pt x="442185" y="20506"/>
                  </a:cubicBezTo>
                  <a:cubicBezTo>
                    <a:pt x="442185" y="12816"/>
                    <a:pt x="446844" y="5127"/>
                    <a:pt x="453833" y="2563"/>
                  </a:cubicBezTo>
                  <a:cubicBezTo>
                    <a:pt x="453833" y="2563"/>
                    <a:pt x="456163" y="2563"/>
                    <a:pt x="456163" y="2563"/>
                  </a:cubicBezTo>
                  <a:cubicBezTo>
                    <a:pt x="458492" y="0"/>
                    <a:pt x="460822" y="0"/>
                    <a:pt x="4631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63" name="矩形 62"/>
          <p:cNvSpPr/>
          <p:nvPr/>
        </p:nvSpPr>
        <p:spPr>
          <a:xfrm>
            <a:off x="1100759" y="3835090"/>
            <a:ext cx="2231063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8860184" y="3835090"/>
            <a:ext cx="2231063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687234" y="3835090"/>
            <a:ext cx="2231063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6273710" y="3835090"/>
            <a:ext cx="2231063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TextBox 14"/>
          <p:cNvSpPr txBox="1"/>
          <p:nvPr/>
        </p:nvSpPr>
        <p:spPr>
          <a:xfrm>
            <a:off x="1089377" y="4864140"/>
            <a:ext cx="225382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8" name="TextBox 14"/>
          <p:cNvSpPr txBox="1"/>
          <p:nvPr/>
        </p:nvSpPr>
        <p:spPr>
          <a:xfrm>
            <a:off x="3675852" y="4864140"/>
            <a:ext cx="225382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9" name="TextBox 14"/>
          <p:cNvSpPr txBox="1"/>
          <p:nvPr/>
        </p:nvSpPr>
        <p:spPr>
          <a:xfrm>
            <a:off x="8848802" y="4864140"/>
            <a:ext cx="225382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0" name="TextBox 14"/>
          <p:cNvSpPr txBox="1"/>
          <p:nvPr/>
        </p:nvSpPr>
        <p:spPr>
          <a:xfrm>
            <a:off x="6262328" y="4864140"/>
            <a:ext cx="225382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9"/>
          <p:cNvSpPr>
            <a:spLocks noChangeArrowheads="1"/>
          </p:cNvSpPr>
          <p:nvPr/>
        </p:nvSpPr>
        <p:spPr bwMode="auto">
          <a:xfrm>
            <a:off x="7210056" y="2158867"/>
            <a:ext cx="1371955" cy="1372133"/>
          </a:xfrm>
          <a:custGeom>
            <a:avLst/>
            <a:gdLst>
              <a:gd name="T0" fmla="*/ 678151 w 1217261"/>
              <a:gd name="T1" fmla="*/ 0 h 1216852"/>
              <a:gd name="T2" fmla="*/ 1245018 w 1217261"/>
              <a:gd name="T3" fmla="*/ 114483 h 1216852"/>
              <a:gd name="T4" fmla="*/ 1366838 w 1217261"/>
              <a:gd name="T5" fmla="*/ 173187 h 1216852"/>
              <a:gd name="T6" fmla="*/ 730030 w 1217261"/>
              <a:gd name="T7" fmla="*/ 1366837 h 1216852"/>
              <a:gd name="T8" fmla="*/ 724200 w 1217261"/>
              <a:gd name="T9" fmla="*/ 1362906 h 1216852"/>
              <a:gd name="T10" fmla="*/ 683418 w 1217261"/>
              <a:gd name="T11" fmla="*/ 1354669 h 1216852"/>
              <a:gd name="T12" fmla="*/ 642638 w 1217261"/>
              <a:gd name="T13" fmla="*/ 1362906 h 1216852"/>
              <a:gd name="T14" fmla="*/ 638801 w 1217261"/>
              <a:gd name="T15" fmla="*/ 1365492 h 1216852"/>
              <a:gd name="T16" fmla="*/ 0 w 1217261"/>
              <a:gd name="T17" fmla="*/ 168110 h 1216852"/>
              <a:gd name="T18" fmla="*/ 111284 w 1217261"/>
              <a:gd name="T19" fmla="*/ 114483 h 1216852"/>
              <a:gd name="T20" fmla="*/ 678151 w 1217261"/>
              <a:gd name="T21" fmla="*/ 0 h 12168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17261"/>
              <a:gd name="T34" fmla="*/ 0 h 1216852"/>
              <a:gd name="T35" fmla="*/ 1217261 w 1217261"/>
              <a:gd name="T36" fmla="*/ 1216852 h 12168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17261" h="1216852">
                <a:moveTo>
                  <a:pt x="603939" y="0"/>
                </a:moveTo>
                <a:cubicBezTo>
                  <a:pt x="783011" y="0"/>
                  <a:pt x="953607" y="36292"/>
                  <a:pt x="1108772" y="101921"/>
                </a:cubicBezTo>
                <a:lnTo>
                  <a:pt x="1217261" y="154183"/>
                </a:lnTo>
                <a:lnTo>
                  <a:pt x="650141" y="1216852"/>
                </a:lnTo>
                <a:lnTo>
                  <a:pt x="644949" y="1213352"/>
                </a:lnTo>
                <a:cubicBezTo>
                  <a:pt x="633786" y="1208630"/>
                  <a:pt x="621513" y="1206019"/>
                  <a:pt x="608630" y="1206019"/>
                </a:cubicBezTo>
                <a:cubicBezTo>
                  <a:pt x="595748" y="1206019"/>
                  <a:pt x="583475" y="1208630"/>
                  <a:pt x="572312" y="1213352"/>
                </a:cubicBezTo>
                <a:lnTo>
                  <a:pt x="568895" y="1215655"/>
                </a:lnTo>
                <a:lnTo>
                  <a:pt x="0" y="149663"/>
                </a:lnTo>
                <a:lnTo>
                  <a:pt x="99106" y="101921"/>
                </a:lnTo>
                <a:cubicBezTo>
                  <a:pt x="254272" y="36292"/>
                  <a:pt x="424867" y="0"/>
                  <a:pt x="6039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0" tIns="0" rIns="0" bIns="623938" anchor="ctr"/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文本</a:t>
            </a:r>
            <a:endParaRPr lang="zh-CN" altLang="en-US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任意多边形 20"/>
          <p:cNvSpPr>
            <a:spLocks noChangeArrowheads="1"/>
          </p:cNvSpPr>
          <p:nvPr/>
        </p:nvSpPr>
        <p:spPr bwMode="auto">
          <a:xfrm rot="3600000">
            <a:off x="7940562" y="2582070"/>
            <a:ext cx="1372133" cy="1370362"/>
          </a:xfrm>
          <a:custGeom>
            <a:avLst/>
            <a:gdLst>
              <a:gd name="T0" fmla="*/ 678151 w 1217261"/>
              <a:gd name="T1" fmla="*/ 0 h 1216852"/>
              <a:gd name="T2" fmla="*/ 1245018 w 1217261"/>
              <a:gd name="T3" fmla="*/ 114351 h 1216852"/>
              <a:gd name="T4" fmla="*/ 1366838 w 1217261"/>
              <a:gd name="T5" fmla="*/ 172986 h 1216852"/>
              <a:gd name="T6" fmla="*/ 730030 w 1217261"/>
              <a:gd name="T7" fmla="*/ 1365250 h 1216852"/>
              <a:gd name="T8" fmla="*/ 724200 w 1217261"/>
              <a:gd name="T9" fmla="*/ 1361323 h 1216852"/>
              <a:gd name="T10" fmla="*/ 683418 w 1217261"/>
              <a:gd name="T11" fmla="*/ 1353096 h 1216852"/>
              <a:gd name="T12" fmla="*/ 642638 w 1217261"/>
              <a:gd name="T13" fmla="*/ 1361323 h 1216852"/>
              <a:gd name="T14" fmla="*/ 638801 w 1217261"/>
              <a:gd name="T15" fmla="*/ 1363907 h 1216852"/>
              <a:gd name="T16" fmla="*/ 0 w 1217261"/>
              <a:gd name="T17" fmla="*/ 167915 h 1216852"/>
              <a:gd name="T18" fmla="*/ 111284 w 1217261"/>
              <a:gd name="T19" fmla="*/ 114351 h 1216852"/>
              <a:gd name="T20" fmla="*/ 678151 w 1217261"/>
              <a:gd name="T21" fmla="*/ 0 h 12168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17261"/>
              <a:gd name="T34" fmla="*/ 0 h 1216852"/>
              <a:gd name="T35" fmla="*/ 1217261 w 1217261"/>
              <a:gd name="T36" fmla="*/ 1216852 h 12168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17261" h="1216852">
                <a:moveTo>
                  <a:pt x="603939" y="0"/>
                </a:moveTo>
                <a:cubicBezTo>
                  <a:pt x="783011" y="0"/>
                  <a:pt x="953607" y="36292"/>
                  <a:pt x="1108772" y="101921"/>
                </a:cubicBezTo>
                <a:lnTo>
                  <a:pt x="1217261" y="154183"/>
                </a:lnTo>
                <a:lnTo>
                  <a:pt x="650141" y="1216852"/>
                </a:lnTo>
                <a:lnTo>
                  <a:pt x="644949" y="1213352"/>
                </a:lnTo>
                <a:cubicBezTo>
                  <a:pt x="633786" y="1208630"/>
                  <a:pt x="621513" y="1206019"/>
                  <a:pt x="608630" y="1206019"/>
                </a:cubicBezTo>
                <a:cubicBezTo>
                  <a:pt x="595748" y="1206019"/>
                  <a:pt x="583475" y="1208630"/>
                  <a:pt x="572312" y="1213352"/>
                </a:cubicBezTo>
                <a:lnTo>
                  <a:pt x="568895" y="1215655"/>
                </a:lnTo>
                <a:lnTo>
                  <a:pt x="0" y="149663"/>
                </a:lnTo>
                <a:lnTo>
                  <a:pt x="99106" y="101921"/>
                </a:lnTo>
                <a:cubicBezTo>
                  <a:pt x="254272" y="36292"/>
                  <a:pt x="424867" y="0"/>
                  <a:pt x="60393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0" tIns="0" rIns="0" bIns="623938" anchor="ctr"/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文本</a:t>
            </a:r>
            <a:endParaRPr lang="zh-CN" altLang="en-US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任意多边形 24"/>
          <p:cNvSpPr>
            <a:spLocks noChangeArrowheads="1"/>
          </p:cNvSpPr>
          <p:nvPr/>
        </p:nvSpPr>
        <p:spPr bwMode="auto">
          <a:xfrm rot="18000000">
            <a:off x="6478577" y="2581273"/>
            <a:ext cx="1372133" cy="1371955"/>
          </a:xfrm>
          <a:custGeom>
            <a:avLst/>
            <a:gdLst>
              <a:gd name="T0" fmla="*/ 678151 w 1217261"/>
              <a:gd name="T1" fmla="*/ 0 h 1216852"/>
              <a:gd name="T2" fmla="*/ 1245018 w 1217261"/>
              <a:gd name="T3" fmla="*/ 114483 h 1216852"/>
              <a:gd name="T4" fmla="*/ 1366838 w 1217261"/>
              <a:gd name="T5" fmla="*/ 173187 h 1216852"/>
              <a:gd name="T6" fmla="*/ 730030 w 1217261"/>
              <a:gd name="T7" fmla="*/ 1366837 h 1216852"/>
              <a:gd name="T8" fmla="*/ 724200 w 1217261"/>
              <a:gd name="T9" fmla="*/ 1362906 h 1216852"/>
              <a:gd name="T10" fmla="*/ 683418 w 1217261"/>
              <a:gd name="T11" fmla="*/ 1354669 h 1216852"/>
              <a:gd name="T12" fmla="*/ 642638 w 1217261"/>
              <a:gd name="T13" fmla="*/ 1362906 h 1216852"/>
              <a:gd name="T14" fmla="*/ 638801 w 1217261"/>
              <a:gd name="T15" fmla="*/ 1365492 h 1216852"/>
              <a:gd name="T16" fmla="*/ 0 w 1217261"/>
              <a:gd name="T17" fmla="*/ 168110 h 1216852"/>
              <a:gd name="T18" fmla="*/ 111284 w 1217261"/>
              <a:gd name="T19" fmla="*/ 114483 h 1216852"/>
              <a:gd name="T20" fmla="*/ 678151 w 1217261"/>
              <a:gd name="T21" fmla="*/ 0 h 12168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17261"/>
              <a:gd name="T34" fmla="*/ 0 h 1216852"/>
              <a:gd name="T35" fmla="*/ 1217261 w 1217261"/>
              <a:gd name="T36" fmla="*/ 1216852 h 12168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17261" h="1216852">
                <a:moveTo>
                  <a:pt x="603939" y="0"/>
                </a:moveTo>
                <a:cubicBezTo>
                  <a:pt x="783011" y="0"/>
                  <a:pt x="953607" y="36292"/>
                  <a:pt x="1108772" y="101921"/>
                </a:cubicBezTo>
                <a:lnTo>
                  <a:pt x="1217261" y="154183"/>
                </a:lnTo>
                <a:lnTo>
                  <a:pt x="650141" y="1216852"/>
                </a:lnTo>
                <a:lnTo>
                  <a:pt x="644949" y="1213352"/>
                </a:lnTo>
                <a:cubicBezTo>
                  <a:pt x="633786" y="1208630"/>
                  <a:pt x="621513" y="1206019"/>
                  <a:pt x="608630" y="1206019"/>
                </a:cubicBezTo>
                <a:cubicBezTo>
                  <a:pt x="595748" y="1206019"/>
                  <a:pt x="583475" y="1208630"/>
                  <a:pt x="572312" y="1213352"/>
                </a:cubicBezTo>
                <a:lnTo>
                  <a:pt x="568895" y="1215655"/>
                </a:lnTo>
                <a:lnTo>
                  <a:pt x="0" y="149663"/>
                </a:lnTo>
                <a:lnTo>
                  <a:pt x="99106" y="101921"/>
                </a:lnTo>
                <a:cubicBezTo>
                  <a:pt x="254272" y="36292"/>
                  <a:pt x="424867" y="0"/>
                  <a:pt x="60393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0" tIns="0" rIns="0" bIns="623938" anchor="ctr"/>
          <a:lstStyle/>
          <a:p>
            <a:pPr algn="ctr" eaLnBrk="1" hangingPunct="1"/>
            <a:r>
              <a:rPr lang="zh-CN" alt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文本</a:t>
            </a:r>
            <a:endParaRPr lang="zh-CN" altLang="en-US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多边形 31"/>
          <p:cNvSpPr>
            <a:spLocks noChangeArrowheads="1"/>
          </p:cNvSpPr>
          <p:nvPr/>
        </p:nvSpPr>
        <p:spPr bwMode="auto">
          <a:xfrm rot="18255227">
            <a:off x="7964462" y="3394831"/>
            <a:ext cx="1368947" cy="1373548"/>
          </a:xfrm>
          <a:custGeom>
            <a:avLst/>
            <a:gdLst>
              <a:gd name="T0" fmla="*/ 637722 w 1072099"/>
              <a:gd name="T1" fmla="*/ 0 h 1075891"/>
              <a:gd name="T2" fmla="*/ 1363663 w 1072099"/>
              <a:gd name="T3" fmla="*/ 1146430 h 1075891"/>
              <a:gd name="T4" fmla="*/ 1256644 w 1072099"/>
              <a:gd name="T5" fmla="*/ 1208152 h 1075891"/>
              <a:gd name="T6" fmla="*/ 699741 w 1072099"/>
              <a:gd name="T7" fmla="*/ 1364346 h 1075891"/>
              <a:gd name="T8" fmla="*/ 125858 w 1072099"/>
              <a:gd name="T9" fmla="*/ 1292256 h 1075891"/>
              <a:gd name="T10" fmla="*/ 0 w 1072099"/>
              <a:gd name="T11" fmla="*/ 1242764 h 1075891"/>
              <a:gd name="T12" fmla="*/ 546631 w 1072099"/>
              <a:gd name="T13" fmla="*/ 5427 h 1075891"/>
              <a:gd name="T14" fmla="*/ 552736 w 1072099"/>
              <a:gd name="T15" fmla="*/ 8913 h 1075891"/>
              <a:gd name="T16" fmla="*/ 594024 w 1072099"/>
              <a:gd name="T17" fmla="*/ 14100 h 1075891"/>
              <a:gd name="T18" fmla="*/ 634088 w 1072099"/>
              <a:gd name="T19" fmla="*/ 2863 h 107589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72099"/>
              <a:gd name="T31" fmla="*/ 0 h 1075891"/>
              <a:gd name="T32" fmla="*/ 1072099 w 1072099"/>
              <a:gd name="T33" fmla="*/ 1075891 h 107589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72099" h="1075891">
                <a:moveTo>
                  <a:pt x="501371" y="0"/>
                </a:moveTo>
                <a:lnTo>
                  <a:pt x="1072099" y="901353"/>
                </a:lnTo>
                <a:lnTo>
                  <a:pt x="987962" y="949880"/>
                </a:lnTo>
                <a:cubicBezTo>
                  <a:pt x="855636" y="1017829"/>
                  <a:pt x="707803" y="1060957"/>
                  <a:pt x="550130" y="1072684"/>
                </a:cubicBezTo>
                <a:cubicBezTo>
                  <a:pt x="392456" y="1084412"/>
                  <a:pt x="239869" y="1063629"/>
                  <a:pt x="98948" y="1016005"/>
                </a:cubicBezTo>
                <a:lnTo>
                  <a:pt x="0" y="977093"/>
                </a:lnTo>
                <a:lnTo>
                  <a:pt x="429756" y="4267"/>
                </a:lnTo>
                <a:lnTo>
                  <a:pt x="434556" y="7008"/>
                </a:lnTo>
                <a:cubicBezTo>
                  <a:pt x="444695" y="10435"/>
                  <a:pt x="455672" y="11930"/>
                  <a:pt x="467016" y="11086"/>
                </a:cubicBezTo>
                <a:cubicBezTo>
                  <a:pt x="478358" y="10243"/>
                  <a:pt x="488994" y="7140"/>
                  <a:pt x="498514" y="2251"/>
                </a:cubicBezTo>
                <a:lnTo>
                  <a:pt x="50137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21908" tIns="623938" rIns="121908" bIns="60954" anchor="ctr"/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文本</a:t>
            </a:r>
            <a:endParaRPr lang="zh-CN" altLang="en-US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任意多边形 35"/>
          <p:cNvSpPr>
            <a:spLocks noChangeArrowheads="1"/>
          </p:cNvSpPr>
          <p:nvPr/>
        </p:nvSpPr>
        <p:spPr bwMode="auto">
          <a:xfrm>
            <a:off x="7210056" y="3848137"/>
            <a:ext cx="1371955" cy="1372133"/>
          </a:xfrm>
          <a:custGeom>
            <a:avLst/>
            <a:gdLst>
              <a:gd name="T0" fmla="*/ 636808 w 1074764"/>
              <a:gd name="T1" fmla="*/ 0 h 1074402"/>
              <a:gd name="T2" fmla="*/ 642638 w 1074764"/>
              <a:gd name="T3" fmla="*/ 3931 h 1074402"/>
              <a:gd name="T4" fmla="*/ 683420 w 1074764"/>
              <a:gd name="T5" fmla="*/ 12168 h 1074402"/>
              <a:gd name="T6" fmla="*/ 724200 w 1074764"/>
              <a:gd name="T7" fmla="*/ 3931 h 1074402"/>
              <a:gd name="T8" fmla="*/ 728037 w 1074764"/>
              <a:gd name="T9" fmla="*/ 1345 h 1074402"/>
              <a:gd name="T10" fmla="*/ 1366838 w 1074764"/>
              <a:gd name="T11" fmla="*/ 1198727 h 1074402"/>
              <a:gd name="T12" fmla="*/ 1255554 w 1074764"/>
              <a:gd name="T13" fmla="*/ 1252353 h 1074402"/>
              <a:gd name="T14" fmla="*/ 688688 w 1074764"/>
              <a:gd name="T15" fmla="*/ 1366837 h 1074402"/>
              <a:gd name="T16" fmla="*/ 121820 w 1074764"/>
              <a:gd name="T17" fmla="*/ 1252353 h 1074402"/>
              <a:gd name="T18" fmla="*/ 0 w 1074764"/>
              <a:gd name="T19" fmla="*/ 1193650 h 107440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74764"/>
              <a:gd name="T31" fmla="*/ 0 h 1074402"/>
              <a:gd name="T32" fmla="*/ 1074764 w 1074764"/>
              <a:gd name="T33" fmla="*/ 1074402 h 107440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74764" h="1074402">
                <a:moveTo>
                  <a:pt x="500731" y="0"/>
                </a:moveTo>
                <a:lnTo>
                  <a:pt x="505315" y="3090"/>
                </a:lnTo>
                <a:cubicBezTo>
                  <a:pt x="515172" y="7259"/>
                  <a:pt x="526008" y="9565"/>
                  <a:pt x="537383" y="9565"/>
                </a:cubicBezTo>
                <a:cubicBezTo>
                  <a:pt x="548757" y="9565"/>
                  <a:pt x="559593" y="7259"/>
                  <a:pt x="569449" y="3090"/>
                </a:cubicBezTo>
                <a:lnTo>
                  <a:pt x="572466" y="1057"/>
                </a:lnTo>
                <a:lnTo>
                  <a:pt x="1074764" y="942259"/>
                </a:lnTo>
                <a:lnTo>
                  <a:pt x="987260" y="984412"/>
                </a:lnTo>
                <a:cubicBezTo>
                  <a:pt x="850258" y="1042358"/>
                  <a:pt x="699634" y="1074402"/>
                  <a:pt x="541525" y="1074402"/>
                </a:cubicBezTo>
                <a:cubicBezTo>
                  <a:pt x="383415" y="1074402"/>
                  <a:pt x="232790" y="1042358"/>
                  <a:pt x="95789" y="984412"/>
                </a:cubicBezTo>
                <a:lnTo>
                  <a:pt x="0" y="938268"/>
                </a:lnTo>
                <a:lnTo>
                  <a:pt x="500731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121908" tIns="623938" rIns="121908" bIns="60954" anchor="ctr"/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文本</a:t>
            </a:r>
            <a:endParaRPr lang="zh-CN" altLang="en-US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任意多边形 39"/>
          <p:cNvSpPr>
            <a:spLocks noChangeArrowheads="1"/>
          </p:cNvSpPr>
          <p:nvPr/>
        </p:nvSpPr>
        <p:spPr bwMode="auto">
          <a:xfrm rot="3332381">
            <a:off x="6457063" y="3391647"/>
            <a:ext cx="1367352" cy="1375141"/>
          </a:xfrm>
          <a:custGeom>
            <a:avLst/>
            <a:gdLst>
              <a:gd name="T0" fmla="*/ 727554 w 1071198"/>
              <a:gd name="T1" fmla="*/ 0 h 1077846"/>
              <a:gd name="T2" fmla="*/ 733060 w 1071198"/>
              <a:gd name="T3" fmla="*/ 4369 h 1077846"/>
              <a:gd name="T4" fmla="*/ 773072 w 1071198"/>
              <a:gd name="T5" fmla="*/ 15743 h 1077846"/>
              <a:gd name="T6" fmla="*/ 814363 w 1071198"/>
              <a:gd name="T7" fmla="*/ 10709 h 1077846"/>
              <a:gd name="T8" fmla="*/ 818388 w 1071198"/>
              <a:gd name="T9" fmla="*/ 8430 h 1077846"/>
              <a:gd name="T10" fmla="*/ 1362075 w 1071198"/>
              <a:gd name="T11" fmla="*/ 1250789 h 1077846"/>
              <a:gd name="T12" fmla="*/ 1246977 w 1071198"/>
              <a:gd name="T13" fmla="*/ 1295556 h 1077846"/>
              <a:gd name="T14" fmla="*/ 673024 w 1071198"/>
              <a:gd name="T15" fmla="*/ 1365531 h 1077846"/>
              <a:gd name="T16" fmla="*/ 116868 w 1071198"/>
              <a:gd name="T17" fmla="*/ 1207435 h 1077846"/>
              <a:gd name="T18" fmla="*/ 0 w 1071198"/>
              <a:gd name="T19" fmla="*/ 1139492 h 10778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71198"/>
              <a:gd name="T31" fmla="*/ 0 h 1077846"/>
              <a:gd name="T32" fmla="*/ 1071198 w 1071198"/>
              <a:gd name="T33" fmla="*/ 1077846 h 107784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71198" h="1077846">
                <a:moveTo>
                  <a:pt x="572182" y="0"/>
                </a:moveTo>
                <a:lnTo>
                  <a:pt x="576512" y="3437"/>
                </a:lnTo>
                <a:cubicBezTo>
                  <a:pt x="586014" y="8360"/>
                  <a:pt x="596638" y="11501"/>
                  <a:pt x="607979" y="12386"/>
                </a:cubicBezTo>
                <a:cubicBezTo>
                  <a:pt x="619318" y="13270"/>
                  <a:pt x="630301" y="11815"/>
                  <a:pt x="640452" y="8425"/>
                </a:cubicBezTo>
                <a:lnTo>
                  <a:pt x="643618" y="6632"/>
                </a:lnTo>
                <a:lnTo>
                  <a:pt x="1071198" y="984048"/>
                </a:lnTo>
                <a:lnTo>
                  <a:pt x="980680" y="1019268"/>
                </a:lnTo>
                <a:cubicBezTo>
                  <a:pt x="839587" y="1066385"/>
                  <a:pt x="686927" y="1086617"/>
                  <a:pt x="529297" y="1074321"/>
                </a:cubicBezTo>
                <a:cubicBezTo>
                  <a:pt x="371667" y="1062025"/>
                  <a:pt x="223989" y="1018365"/>
                  <a:pt x="91910" y="949940"/>
                </a:cubicBezTo>
                <a:lnTo>
                  <a:pt x="0" y="896486"/>
                </a:lnTo>
                <a:lnTo>
                  <a:pt x="5721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623938" rIns="0" bIns="0" anchor="ctr"/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文本</a:t>
            </a:r>
            <a:endParaRPr lang="zh-CN" altLang="en-US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41"/>
          <p:cNvSpPr>
            <a:spLocks noChangeArrowheads="1"/>
          </p:cNvSpPr>
          <p:nvPr/>
        </p:nvSpPr>
        <p:spPr bwMode="auto">
          <a:xfrm>
            <a:off x="6605030" y="1486347"/>
            <a:ext cx="2399954" cy="74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9988" tIns="62394" rIns="119988" bIns="62394" anchor="ctr"/>
          <a:lstStyle/>
          <a:p>
            <a:pPr algn="just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单击此处添加段落文本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42"/>
          <p:cNvSpPr>
            <a:spLocks noChangeArrowheads="1"/>
          </p:cNvSpPr>
          <p:nvPr/>
        </p:nvSpPr>
        <p:spPr bwMode="auto">
          <a:xfrm>
            <a:off x="6605030" y="5119871"/>
            <a:ext cx="2399954" cy="74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9988" tIns="62394" rIns="119988" bIns="62394" anchor="ctr"/>
          <a:lstStyle/>
          <a:p>
            <a:pPr algn="just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单击此处添加段落文本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43"/>
          <p:cNvSpPr>
            <a:spLocks noChangeArrowheads="1"/>
          </p:cNvSpPr>
          <p:nvPr/>
        </p:nvSpPr>
        <p:spPr bwMode="auto">
          <a:xfrm>
            <a:off x="9155324" y="2446454"/>
            <a:ext cx="2399954" cy="74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9988" tIns="62394" rIns="119988" bIns="62394" anchor="ctr"/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单击此处添加段落文本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44"/>
          <p:cNvSpPr>
            <a:spLocks noChangeArrowheads="1"/>
          </p:cNvSpPr>
          <p:nvPr/>
        </p:nvSpPr>
        <p:spPr bwMode="auto">
          <a:xfrm>
            <a:off x="9155324" y="4266403"/>
            <a:ext cx="2399954" cy="74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9988" tIns="62394" rIns="119988" bIns="62394" anchor="ctr"/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单击此处添加段落文本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45"/>
          <p:cNvSpPr>
            <a:spLocks noChangeArrowheads="1"/>
          </p:cNvSpPr>
          <p:nvPr/>
        </p:nvSpPr>
        <p:spPr bwMode="auto">
          <a:xfrm>
            <a:off x="4259417" y="2446454"/>
            <a:ext cx="2399954" cy="74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9988" tIns="62394" rIns="119988" bIns="62394" anchor="ctr"/>
          <a:lstStyle/>
          <a:p>
            <a:pPr algn="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单击此处添加段落文本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46"/>
          <p:cNvSpPr>
            <a:spLocks noChangeArrowheads="1"/>
          </p:cNvSpPr>
          <p:nvPr/>
        </p:nvSpPr>
        <p:spPr bwMode="auto">
          <a:xfrm>
            <a:off x="4259417" y="4266403"/>
            <a:ext cx="2399954" cy="74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9988" tIns="62394" rIns="119988" bIns="62394" anchor="ctr"/>
          <a:lstStyle/>
          <a:p>
            <a:pPr algn="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单击此处添加段落文本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008100" y="1093667"/>
            <a:ext cx="2687949" cy="1685477"/>
            <a:chOff x="6345511" y="712385"/>
            <a:chExt cx="2016224" cy="1264108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45511" y="712385"/>
              <a:ext cx="2016224" cy="1264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椭圆 16"/>
            <p:cNvSpPr/>
            <p:nvPr/>
          </p:nvSpPr>
          <p:spPr>
            <a:xfrm>
              <a:off x="6421778" y="749120"/>
              <a:ext cx="405742" cy="4057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1</a:t>
              </a:r>
              <a:endParaRPr lang="zh-CN" altLang="en-US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008098" y="2876185"/>
            <a:ext cx="2687949" cy="1721037"/>
            <a:chOff x="6345510" y="2049274"/>
            <a:chExt cx="2016224" cy="1290778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45510" y="2049274"/>
              <a:ext cx="2016224" cy="1290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椭圆 19"/>
            <p:cNvSpPr/>
            <p:nvPr/>
          </p:nvSpPr>
          <p:spPr>
            <a:xfrm>
              <a:off x="7861096" y="2139702"/>
              <a:ext cx="405742" cy="4057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</a:t>
              </a:r>
              <a:endParaRPr lang="zh-CN" altLang="en-US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08098" y="4695553"/>
            <a:ext cx="2687949" cy="1691365"/>
            <a:chOff x="6345510" y="3413800"/>
            <a:chExt cx="2016224" cy="1268524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45510" y="3413800"/>
              <a:ext cx="2016224" cy="1268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椭圆 22"/>
            <p:cNvSpPr/>
            <p:nvPr/>
          </p:nvSpPr>
          <p:spPr>
            <a:xfrm>
              <a:off x="6421778" y="3498734"/>
              <a:ext cx="405742" cy="4057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3</a:t>
              </a:r>
              <a:endParaRPr lang="zh-CN" altLang="en-US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边形 3"/>
          <p:cNvSpPr/>
          <p:nvPr/>
        </p:nvSpPr>
        <p:spPr>
          <a:xfrm>
            <a:off x="2435529" y="2919794"/>
            <a:ext cx="2193345" cy="1891060"/>
          </a:xfrm>
          <a:prstGeom prst="hexagon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37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六边形 5"/>
          <p:cNvSpPr/>
          <p:nvPr/>
        </p:nvSpPr>
        <p:spPr>
          <a:xfrm>
            <a:off x="5882434" y="2908811"/>
            <a:ext cx="2193345" cy="1891060"/>
          </a:xfrm>
          <a:prstGeom prst="hexagon">
            <a:avLst/>
          </a:prstGeom>
          <a:blipFill>
            <a:blip r:embed="rId1"/>
            <a:stretch>
              <a:fillRect/>
            </a:stretch>
          </a:blip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37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六边形 7"/>
          <p:cNvSpPr/>
          <p:nvPr/>
        </p:nvSpPr>
        <p:spPr>
          <a:xfrm>
            <a:off x="9329385" y="1028734"/>
            <a:ext cx="2193345" cy="1891060"/>
          </a:xfrm>
          <a:prstGeom prst="hexagon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37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等腰三角形 8"/>
          <p:cNvSpPr/>
          <p:nvPr/>
        </p:nvSpPr>
        <p:spPr>
          <a:xfrm flipV="1">
            <a:off x="1685720" y="3994263"/>
            <a:ext cx="262110" cy="225987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614" y="4518449"/>
            <a:ext cx="1887450" cy="110799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单击此处添加文本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单击此处添加文本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单击此处添加文本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单击此处添加文本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等腰三角形 10"/>
          <p:cNvSpPr/>
          <p:nvPr/>
        </p:nvSpPr>
        <p:spPr>
          <a:xfrm rot="19483942" flipV="1">
            <a:off x="9305121" y="3904268"/>
            <a:ext cx="262110" cy="225987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68912" y="4049197"/>
            <a:ext cx="1887450" cy="110799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单击此处添加文本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单击此处添加文本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单击此处添加文本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单击此处添加文本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03901" y="1936962"/>
            <a:ext cx="1887450" cy="110799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单击此处添加文本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单击此处添加文本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单击此处添加文本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单击此处添加文本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等腰三角形 13"/>
          <p:cNvSpPr/>
          <p:nvPr/>
        </p:nvSpPr>
        <p:spPr>
          <a:xfrm>
            <a:off x="5116571" y="3514210"/>
            <a:ext cx="262110" cy="22598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20105" y="1963114"/>
            <a:ext cx="2193345" cy="1891060"/>
            <a:chOff x="539552" y="1472335"/>
            <a:chExt cx="1645223" cy="1418295"/>
          </a:xfrm>
        </p:grpSpPr>
        <p:sp>
          <p:nvSpPr>
            <p:cNvPr id="3" name="六边形 2"/>
            <p:cNvSpPr/>
            <p:nvPr/>
          </p:nvSpPr>
          <p:spPr>
            <a:xfrm>
              <a:off x="539552" y="1472335"/>
              <a:ext cx="1645223" cy="1418295"/>
            </a:xfrm>
            <a:prstGeom prst="hexagon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技术</a:t>
              </a:r>
              <a:endPara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团队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1199602" y="1563149"/>
              <a:ext cx="325122" cy="305070"/>
            </a:xfrm>
            <a:custGeom>
              <a:avLst/>
              <a:gdLst>
                <a:gd name="T0" fmla="*/ 151 w 192"/>
                <a:gd name="T1" fmla="*/ 144 h 180"/>
                <a:gd name="T2" fmla="*/ 132 w 192"/>
                <a:gd name="T3" fmla="*/ 128 h 180"/>
                <a:gd name="T4" fmla="*/ 105 w 192"/>
                <a:gd name="T5" fmla="*/ 128 h 180"/>
                <a:gd name="T6" fmla="*/ 108 w 192"/>
                <a:gd name="T7" fmla="*/ 119 h 180"/>
                <a:gd name="T8" fmla="*/ 138 w 192"/>
                <a:gd name="T9" fmla="*/ 104 h 180"/>
                <a:gd name="T10" fmla="*/ 171 w 192"/>
                <a:gd name="T11" fmla="*/ 104 h 180"/>
                <a:gd name="T12" fmla="*/ 182 w 192"/>
                <a:gd name="T13" fmla="*/ 113 h 180"/>
                <a:gd name="T14" fmla="*/ 192 w 192"/>
                <a:gd name="T15" fmla="*/ 144 h 180"/>
                <a:gd name="T16" fmla="*/ 151 w 192"/>
                <a:gd name="T17" fmla="*/ 144 h 180"/>
                <a:gd name="T18" fmla="*/ 146 w 192"/>
                <a:gd name="T19" fmla="*/ 96 h 180"/>
                <a:gd name="T20" fmla="*/ 141 w 192"/>
                <a:gd name="T21" fmla="*/ 95 h 180"/>
                <a:gd name="T22" fmla="*/ 151 w 192"/>
                <a:gd name="T23" fmla="*/ 63 h 180"/>
                <a:gd name="T24" fmla="*/ 129 w 192"/>
                <a:gd name="T25" fmla="*/ 24 h 180"/>
                <a:gd name="T26" fmla="*/ 182 w 192"/>
                <a:gd name="T27" fmla="*/ 59 h 180"/>
                <a:gd name="T28" fmla="*/ 146 w 192"/>
                <a:gd name="T29" fmla="*/ 96 h 180"/>
                <a:gd name="T30" fmla="*/ 140 w 192"/>
                <a:gd name="T31" fmla="*/ 66 h 180"/>
                <a:gd name="T32" fmla="*/ 94 w 192"/>
                <a:gd name="T33" fmla="*/ 112 h 180"/>
                <a:gd name="T34" fmla="*/ 48 w 192"/>
                <a:gd name="T35" fmla="*/ 66 h 180"/>
                <a:gd name="T36" fmla="*/ 94 w 192"/>
                <a:gd name="T37" fmla="*/ 20 h 180"/>
                <a:gd name="T38" fmla="*/ 140 w 192"/>
                <a:gd name="T39" fmla="*/ 66 h 180"/>
                <a:gd name="T40" fmla="*/ 86 w 192"/>
                <a:gd name="T41" fmla="*/ 33 h 180"/>
                <a:gd name="T42" fmla="*/ 58 w 192"/>
                <a:gd name="T43" fmla="*/ 66 h 180"/>
                <a:gd name="T44" fmla="*/ 94 w 192"/>
                <a:gd name="T45" fmla="*/ 102 h 180"/>
                <a:gd name="T46" fmla="*/ 129 w 192"/>
                <a:gd name="T47" fmla="*/ 66 h 180"/>
                <a:gd name="T48" fmla="*/ 86 w 192"/>
                <a:gd name="T49" fmla="*/ 33 h 180"/>
                <a:gd name="T50" fmla="*/ 60 w 192"/>
                <a:gd name="T51" fmla="*/ 23 h 180"/>
                <a:gd name="T52" fmla="*/ 36 w 192"/>
                <a:gd name="T53" fmla="*/ 63 h 180"/>
                <a:gd name="T54" fmla="*/ 46 w 192"/>
                <a:gd name="T55" fmla="*/ 100 h 180"/>
                <a:gd name="T56" fmla="*/ 46 w 192"/>
                <a:gd name="T57" fmla="*/ 100 h 180"/>
                <a:gd name="T58" fmla="*/ 9 w 192"/>
                <a:gd name="T59" fmla="*/ 59 h 180"/>
                <a:gd name="T60" fmla="*/ 60 w 192"/>
                <a:gd name="T61" fmla="*/ 23 h 180"/>
                <a:gd name="T62" fmla="*/ 23 w 192"/>
                <a:gd name="T63" fmla="*/ 104 h 180"/>
                <a:gd name="T64" fmla="*/ 50 w 192"/>
                <a:gd name="T65" fmla="*/ 104 h 180"/>
                <a:gd name="T66" fmla="*/ 80 w 192"/>
                <a:gd name="T67" fmla="*/ 120 h 180"/>
                <a:gd name="T68" fmla="*/ 82 w 192"/>
                <a:gd name="T69" fmla="*/ 128 h 180"/>
                <a:gd name="T70" fmla="*/ 58 w 192"/>
                <a:gd name="T71" fmla="*/ 128 h 180"/>
                <a:gd name="T72" fmla="*/ 40 w 192"/>
                <a:gd name="T73" fmla="*/ 144 h 180"/>
                <a:gd name="T74" fmla="*/ 0 w 192"/>
                <a:gd name="T75" fmla="*/ 144 h 180"/>
                <a:gd name="T76" fmla="*/ 11 w 192"/>
                <a:gd name="T77" fmla="*/ 113 h 180"/>
                <a:gd name="T78" fmla="*/ 23 w 192"/>
                <a:gd name="T79" fmla="*/ 104 h 180"/>
                <a:gd name="T80" fmla="*/ 65 w 192"/>
                <a:gd name="T81" fmla="*/ 132 h 180"/>
                <a:gd name="T82" fmla="*/ 125 w 192"/>
                <a:gd name="T83" fmla="*/ 132 h 180"/>
                <a:gd name="T84" fmla="*/ 140 w 192"/>
                <a:gd name="T85" fmla="*/ 143 h 180"/>
                <a:gd name="T86" fmla="*/ 152 w 192"/>
                <a:gd name="T87" fmla="*/ 180 h 180"/>
                <a:gd name="T88" fmla="*/ 36 w 192"/>
                <a:gd name="T89" fmla="*/ 180 h 180"/>
                <a:gd name="T90" fmla="*/ 51 w 192"/>
                <a:gd name="T91" fmla="*/ 143 h 180"/>
                <a:gd name="T92" fmla="*/ 65 w 192"/>
                <a:gd name="T93" fmla="*/ 13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" h="180">
                  <a:moveTo>
                    <a:pt x="151" y="144"/>
                  </a:moveTo>
                  <a:cubicBezTo>
                    <a:pt x="150" y="142"/>
                    <a:pt x="145" y="128"/>
                    <a:pt x="132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20" y="116"/>
                    <a:pt x="130" y="113"/>
                    <a:pt x="138" y="104"/>
                  </a:cubicBezTo>
                  <a:cubicBezTo>
                    <a:pt x="171" y="104"/>
                    <a:pt x="171" y="104"/>
                    <a:pt x="171" y="104"/>
                  </a:cubicBezTo>
                  <a:cubicBezTo>
                    <a:pt x="180" y="104"/>
                    <a:pt x="182" y="113"/>
                    <a:pt x="182" y="113"/>
                  </a:cubicBezTo>
                  <a:cubicBezTo>
                    <a:pt x="192" y="144"/>
                    <a:pt x="192" y="144"/>
                    <a:pt x="192" y="144"/>
                  </a:cubicBezTo>
                  <a:lnTo>
                    <a:pt x="151" y="144"/>
                  </a:lnTo>
                  <a:close/>
                  <a:moveTo>
                    <a:pt x="146" y="96"/>
                  </a:moveTo>
                  <a:cubicBezTo>
                    <a:pt x="144" y="96"/>
                    <a:pt x="143" y="95"/>
                    <a:pt x="141" y="95"/>
                  </a:cubicBezTo>
                  <a:cubicBezTo>
                    <a:pt x="147" y="86"/>
                    <a:pt x="151" y="75"/>
                    <a:pt x="151" y="63"/>
                  </a:cubicBezTo>
                  <a:cubicBezTo>
                    <a:pt x="151" y="38"/>
                    <a:pt x="139" y="34"/>
                    <a:pt x="129" y="24"/>
                  </a:cubicBezTo>
                  <a:cubicBezTo>
                    <a:pt x="102" y="32"/>
                    <a:pt x="182" y="0"/>
                    <a:pt x="182" y="59"/>
                  </a:cubicBezTo>
                  <a:cubicBezTo>
                    <a:pt x="182" y="79"/>
                    <a:pt x="166" y="96"/>
                    <a:pt x="146" y="96"/>
                  </a:cubicBezTo>
                  <a:close/>
                  <a:moveTo>
                    <a:pt x="140" y="66"/>
                  </a:moveTo>
                  <a:cubicBezTo>
                    <a:pt x="140" y="92"/>
                    <a:pt x="119" y="112"/>
                    <a:pt x="94" y="112"/>
                  </a:cubicBezTo>
                  <a:cubicBezTo>
                    <a:pt x="68" y="112"/>
                    <a:pt x="48" y="92"/>
                    <a:pt x="48" y="66"/>
                  </a:cubicBezTo>
                  <a:cubicBezTo>
                    <a:pt x="48" y="41"/>
                    <a:pt x="68" y="20"/>
                    <a:pt x="94" y="20"/>
                  </a:cubicBezTo>
                  <a:cubicBezTo>
                    <a:pt x="119" y="20"/>
                    <a:pt x="140" y="41"/>
                    <a:pt x="140" y="66"/>
                  </a:cubicBezTo>
                  <a:close/>
                  <a:moveTo>
                    <a:pt x="86" y="33"/>
                  </a:moveTo>
                  <a:cubicBezTo>
                    <a:pt x="72" y="38"/>
                    <a:pt x="89" y="56"/>
                    <a:pt x="58" y="66"/>
                  </a:cubicBezTo>
                  <a:cubicBezTo>
                    <a:pt x="58" y="86"/>
                    <a:pt x="74" y="102"/>
                    <a:pt x="94" y="102"/>
                  </a:cubicBezTo>
                  <a:cubicBezTo>
                    <a:pt x="113" y="102"/>
                    <a:pt x="129" y="86"/>
                    <a:pt x="129" y="66"/>
                  </a:cubicBezTo>
                  <a:cubicBezTo>
                    <a:pt x="111" y="52"/>
                    <a:pt x="81" y="58"/>
                    <a:pt x="86" y="33"/>
                  </a:cubicBezTo>
                  <a:close/>
                  <a:moveTo>
                    <a:pt x="60" y="23"/>
                  </a:moveTo>
                  <a:cubicBezTo>
                    <a:pt x="50" y="33"/>
                    <a:pt x="36" y="41"/>
                    <a:pt x="36" y="63"/>
                  </a:cubicBezTo>
                  <a:cubicBezTo>
                    <a:pt x="36" y="75"/>
                    <a:pt x="40" y="90"/>
                    <a:pt x="46" y="100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26" y="100"/>
                    <a:pt x="9" y="79"/>
                    <a:pt x="9" y="59"/>
                  </a:cubicBezTo>
                  <a:cubicBezTo>
                    <a:pt x="9" y="3"/>
                    <a:pt x="90" y="29"/>
                    <a:pt x="60" y="23"/>
                  </a:cubicBezTo>
                  <a:close/>
                  <a:moveTo>
                    <a:pt x="23" y="104"/>
                  </a:moveTo>
                  <a:cubicBezTo>
                    <a:pt x="50" y="104"/>
                    <a:pt x="50" y="104"/>
                    <a:pt x="50" y="104"/>
                  </a:cubicBezTo>
                  <a:cubicBezTo>
                    <a:pt x="59" y="115"/>
                    <a:pt x="66" y="118"/>
                    <a:pt x="80" y="120"/>
                  </a:cubicBezTo>
                  <a:cubicBezTo>
                    <a:pt x="82" y="128"/>
                    <a:pt x="82" y="128"/>
                    <a:pt x="82" y="128"/>
                  </a:cubicBezTo>
                  <a:cubicBezTo>
                    <a:pt x="58" y="128"/>
                    <a:pt x="58" y="128"/>
                    <a:pt x="58" y="128"/>
                  </a:cubicBezTo>
                  <a:cubicBezTo>
                    <a:pt x="45" y="128"/>
                    <a:pt x="41" y="142"/>
                    <a:pt x="4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1" y="113"/>
                    <a:pt x="14" y="104"/>
                    <a:pt x="23" y="104"/>
                  </a:cubicBezTo>
                  <a:close/>
                  <a:moveTo>
                    <a:pt x="65" y="132"/>
                  </a:moveTo>
                  <a:cubicBezTo>
                    <a:pt x="125" y="132"/>
                    <a:pt x="125" y="132"/>
                    <a:pt x="125" y="132"/>
                  </a:cubicBezTo>
                  <a:cubicBezTo>
                    <a:pt x="136" y="132"/>
                    <a:pt x="140" y="143"/>
                    <a:pt x="140" y="143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51" y="143"/>
                    <a:pt x="54" y="132"/>
                    <a:pt x="65" y="1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150955" y="3865323"/>
            <a:ext cx="2193345" cy="1891060"/>
            <a:chOff x="3113025" y="2898992"/>
            <a:chExt cx="1645223" cy="1418295"/>
          </a:xfrm>
        </p:grpSpPr>
        <p:sp>
          <p:nvSpPr>
            <p:cNvPr id="5" name="六边形 4"/>
            <p:cNvSpPr/>
            <p:nvPr/>
          </p:nvSpPr>
          <p:spPr>
            <a:xfrm>
              <a:off x="3113025" y="2898992"/>
              <a:ext cx="1645223" cy="1418295"/>
            </a:xfrm>
            <a:prstGeom prst="hexagon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项目</a:t>
              </a:r>
              <a:endPara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团队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6"/>
            <p:cNvSpPr>
              <a:spLocks noEditPoints="1"/>
            </p:cNvSpPr>
            <p:nvPr/>
          </p:nvSpPr>
          <p:spPr bwMode="auto">
            <a:xfrm>
              <a:off x="3773075" y="2981641"/>
              <a:ext cx="325122" cy="305070"/>
            </a:xfrm>
            <a:custGeom>
              <a:avLst/>
              <a:gdLst>
                <a:gd name="T0" fmla="*/ 151 w 192"/>
                <a:gd name="T1" fmla="*/ 144 h 180"/>
                <a:gd name="T2" fmla="*/ 132 w 192"/>
                <a:gd name="T3" fmla="*/ 128 h 180"/>
                <a:gd name="T4" fmla="*/ 105 w 192"/>
                <a:gd name="T5" fmla="*/ 128 h 180"/>
                <a:gd name="T6" fmla="*/ 108 w 192"/>
                <a:gd name="T7" fmla="*/ 119 h 180"/>
                <a:gd name="T8" fmla="*/ 138 w 192"/>
                <a:gd name="T9" fmla="*/ 104 h 180"/>
                <a:gd name="T10" fmla="*/ 171 w 192"/>
                <a:gd name="T11" fmla="*/ 104 h 180"/>
                <a:gd name="T12" fmla="*/ 182 w 192"/>
                <a:gd name="T13" fmla="*/ 113 h 180"/>
                <a:gd name="T14" fmla="*/ 192 w 192"/>
                <a:gd name="T15" fmla="*/ 144 h 180"/>
                <a:gd name="T16" fmla="*/ 151 w 192"/>
                <a:gd name="T17" fmla="*/ 144 h 180"/>
                <a:gd name="T18" fmla="*/ 146 w 192"/>
                <a:gd name="T19" fmla="*/ 96 h 180"/>
                <a:gd name="T20" fmla="*/ 141 w 192"/>
                <a:gd name="T21" fmla="*/ 95 h 180"/>
                <a:gd name="T22" fmla="*/ 151 w 192"/>
                <a:gd name="T23" fmla="*/ 63 h 180"/>
                <a:gd name="T24" fmla="*/ 129 w 192"/>
                <a:gd name="T25" fmla="*/ 24 h 180"/>
                <a:gd name="T26" fmla="*/ 182 w 192"/>
                <a:gd name="T27" fmla="*/ 59 h 180"/>
                <a:gd name="T28" fmla="*/ 146 w 192"/>
                <a:gd name="T29" fmla="*/ 96 h 180"/>
                <a:gd name="T30" fmla="*/ 140 w 192"/>
                <a:gd name="T31" fmla="*/ 66 h 180"/>
                <a:gd name="T32" fmla="*/ 94 w 192"/>
                <a:gd name="T33" fmla="*/ 112 h 180"/>
                <a:gd name="T34" fmla="*/ 48 w 192"/>
                <a:gd name="T35" fmla="*/ 66 h 180"/>
                <a:gd name="T36" fmla="*/ 94 w 192"/>
                <a:gd name="T37" fmla="*/ 20 h 180"/>
                <a:gd name="T38" fmla="*/ 140 w 192"/>
                <a:gd name="T39" fmla="*/ 66 h 180"/>
                <a:gd name="T40" fmla="*/ 86 w 192"/>
                <a:gd name="T41" fmla="*/ 33 h 180"/>
                <a:gd name="T42" fmla="*/ 58 w 192"/>
                <a:gd name="T43" fmla="*/ 66 h 180"/>
                <a:gd name="T44" fmla="*/ 94 w 192"/>
                <a:gd name="T45" fmla="*/ 102 h 180"/>
                <a:gd name="T46" fmla="*/ 129 w 192"/>
                <a:gd name="T47" fmla="*/ 66 h 180"/>
                <a:gd name="T48" fmla="*/ 86 w 192"/>
                <a:gd name="T49" fmla="*/ 33 h 180"/>
                <a:gd name="T50" fmla="*/ 60 w 192"/>
                <a:gd name="T51" fmla="*/ 23 h 180"/>
                <a:gd name="T52" fmla="*/ 36 w 192"/>
                <a:gd name="T53" fmla="*/ 63 h 180"/>
                <a:gd name="T54" fmla="*/ 46 w 192"/>
                <a:gd name="T55" fmla="*/ 100 h 180"/>
                <a:gd name="T56" fmla="*/ 46 w 192"/>
                <a:gd name="T57" fmla="*/ 100 h 180"/>
                <a:gd name="T58" fmla="*/ 9 w 192"/>
                <a:gd name="T59" fmla="*/ 59 h 180"/>
                <a:gd name="T60" fmla="*/ 60 w 192"/>
                <a:gd name="T61" fmla="*/ 23 h 180"/>
                <a:gd name="T62" fmla="*/ 23 w 192"/>
                <a:gd name="T63" fmla="*/ 104 h 180"/>
                <a:gd name="T64" fmla="*/ 50 w 192"/>
                <a:gd name="T65" fmla="*/ 104 h 180"/>
                <a:gd name="T66" fmla="*/ 80 w 192"/>
                <a:gd name="T67" fmla="*/ 120 h 180"/>
                <a:gd name="T68" fmla="*/ 82 w 192"/>
                <a:gd name="T69" fmla="*/ 128 h 180"/>
                <a:gd name="T70" fmla="*/ 58 w 192"/>
                <a:gd name="T71" fmla="*/ 128 h 180"/>
                <a:gd name="T72" fmla="*/ 40 w 192"/>
                <a:gd name="T73" fmla="*/ 144 h 180"/>
                <a:gd name="T74" fmla="*/ 0 w 192"/>
                <a:gd name="T75" fmla="*/ 144 h 180"/>
                <a:gd name="T76" fmla="*/ 11 w 192"/>
                <a:gd name="T77" fmla="*/ 113 h 180"/>
                <a:gd name="T78" fmla="*/ 23 w 192"/>
                <a:gd name="T79" fmla="*/ 104 h 180"/>
                <a:gd name="T80" fmla="*/ 65 w 192"/>
                <a:gd name="T81" fmla="*/ 132 h 180"/>
                <a:gd name="T82" fmla="*/ 125 w 192"/>
                <a:gd name="T83" fmla="*/ 132 h 180"/>
                <a:gd name="T84" fmla="*/ 140 w 192"/>
                <a:gd name="T85" fmla="*/ 143 h 180"/>
                <a:gd name="T86" fmla="*/ 152 w 192"/>
                <a:gd name="T87" fmla="*/ 180 h 180"/>
                <a:gd name="T88" fmla="*/ 36 w 192"/>
                <a:gd name="T89" fmla="*/ 180 h 180"/>
                <a:gd name="T90" fmla="*/ 51 w 192"/>
                <a:gd name="T91" fmla="*/ 143 h 180"/>
                <a:gd name="T92" fmla="*/ 65 w 192"/>
                <a:gd name="T93" fmla="*/ 13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" h="180">
                  <a:moveTo>
                    <a:pt x="151" y="144"/>
                  </a:moveTo>
                  <a:cubicBezTo>
                    <a:pt x="150" y="142"/>
                    <a:pt x="145" y="128"/>
                    <a:pt x="132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20" y="116"/>
                    <a:pt x="130" y="113"/>
                    <a:pt x="138" y="104"/>
                  </a:cubicBezTo>
                  <a:cubicBezTo>
                    <a:pt x="171" y="104"/>
                    <a:pt x="171" y="104"/>
                    <a:pt x="171" y="104"/>
                  </a:cubicBezTo>
                  <a:cubicBezTo>
                    <a:pt x="180" y="104"/>
                    <a:pt x="182" y="113"/>
                    <a:pt x="182" y="113"/>
                  </a:cubicBezTo>
                  <a:cubicBezTo>
                    <a:pt x="192" y="144"/>
                    <a:pt x="192" y="144"/>
                    <a:pt x="192" y="144"/>
                  </a:cubicBezTo>
                  <a:lnTo>
                    <a:pt x="151" y="144"/>
                  </a:lnTo>
                  <a:close/>
                  <a:moveTo>
                    <a:pt x="146" y="96"/>
                  </a:moveTo>
                  <a:cubicBezTo>
                    <a:pt x="144" y="96"/>
                    <a:pt x="143" y="95"/>
                    <a:pt x="141" y="95"/>
                  </a:cubicBezTo>
                  <a:cubicBezTo>
                    <a:pt x="147" y="86"/>
                    <a:pt x="151" y="75"/>
                    <a:pt x="151" y="63"/>
                  </a:cubicBezTo>
                  <a:cubicBezTo>
                    <a:pt x="151" y="38"/>
                    <a:pt x="139" y="34"/>
                    <a:pt x="129" y="24"/>
                  </a:cubicBezTo>
                  <a:cubicBezTo>
                    <a:pt x="102" y="32"/>
                    <a:pt x="182" y="0"/>
                    <a:pt x="182" y="59"/>
                  </a:cubicBezTo>
                  <a:cubicBezTo>
                    <a:pt x="182" y="79"/>
                    <a:pt x="166" y="96"/>
                    <a:pt x="146" y="96"/>
                  </a:cubicBezTo>
                  <a:close/>
                  <a:moveTo>
                    <a:pt x="140" y="66"/>
                  </a:moveTo>
                  <a:cubicBezTo>
                    <a:pt x="140" y="92"/>
                    <a:pt x="119" y="112"/>
                    <a:pt x="94" y="112"/>
                  </a:cubicBezTo>
                  <a:cubicBezTo>
                    <a:pt x="68" y="112"/>
                    <a:pt x="48" y="92"/>
                    <a:pt x="48" y="66"/>
                  </a:cubicBezTo>
                  <a:cubicBezTo>
                    <a:pt x="48" y="41"/>
                    <a:pt x="68" y="20"/>
                    <a:pt x="94" y="20"/>
                  </a:cubicBezTo>
                  <a:cubicBezTo>
                    <a:pt x="119" y="20"/>
                    <a:pt x="140" y="41"/>
                    <a:pt x="140" y="66"/>
                  </a:cubicBezTo>
                  <a:close/>
                  <a:moveTo>
                    <a:pt x="86" y="33"/>
                  </a:moveTo>
                  <a:cubicBezTo>
                    <a:pt x="72" y="38"/>
                    <a:pt x="89" y="56"/>
                    <a:pt x="58" y="66"/>
                  </a:cubicBezTo>
                  <a:cubicBezTo>
                    <a:pt x="58" y="86"/>
                    <a:pt x="74" y="102"/>
                    <a:pt x="94" y="102"/>
                  </a:cubicBezTo>
                  <a:cubicBezTo>
                    <a:pt x="113" y="102"/>
                    <a:pt x="129" y="86"/>
                    <a:pt x="129" y="66"/>
                  </a:cubicBezTo>
                  <a:cubicBezTo>
                    <a:pt x="111" y="52"/>
                    <a:pt x="81" y="58"/>
                    <a:pt x="86" y="33"/>
                  </a:cubicBezTo>
                  <a:close/>
                  <a:moveTo>
                    <a:pt x="60" y="23"/>
                  </a:moveTo>
                  <a:cubicBezTo>
                    <a:pt x="50" y="33"/>
                    <a:pt x="36" y="41"/>
                    <a:pt x="36" y="63"/>
                  </a:cubicBezTo>
                  <a:cubicBezTo>
                    <a:pt x="36" y="75"/>
                    <a:pt x="40" y="90"/>
                    <a:pt x="46" y="100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26" y="100"/>
                    <a:pt x="9" y="79"/>
                    <a:pt x="9" y="59"/>
                  </a:cubicBezTo>
                  <a:cubicBezTo>
                    <a:pt x="9" y="3"/>
                    <a:pt x="90" y="29"/>
                    <a:pt x="60" y="23"/>
                  </a:cubicBezTo>
                  <a:close/>
                  <a:moveTo>
                    <a:pt x="23" y="104"/>
                  </a:moveTo>
                  <a:cubicBezTo>
                    <a:pt x="50" y="104"/>
                    <a:pt x="50" y="104"/>
                    <a:pt x="50" y="104"/>
                  </a:cubicBezTo>
                  <a:cubicBezTo>
                    <a:pt x="59" y="115"/>
                    <a:pt x="66" y="118"/>
                    <a:pt x="80" y="120"/>
                  </a:cubicBezTo>
                  <a:cubicBezTo>
                    <a:pt x="82" y="128"/>
                    <a:pt x="82" y="128"/>
                    <a:pt x="82" y="128"/>
                  </a:cubicBezTo>
                  <a:cubicBezTo>
                    <a:pt x="58" y="128"/>
                    <a:pt x="58" y="128"/>
                    <a:pt x="58" y="128"/>
                  </a:cubicBezTo>
                  <a:cubicBezTo>
                    <a:pt x="45" y="128"/>
                    <a:pt x="41" y="142"/>
                    <a:pt x="4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1" y="113"/>
                    <a:pt x="14" y="104"/>
                    <a:pt x="23" y="104"/>
                  </a:cubicBezTo>
                  <a:close/>
                  <a:moveTo>
                    <a:pt x="65" y="132"/>
                  </a:moveTo>
                  <a:cubicBezTo>
                    <a:pt x="125" y="132"/>
                    <a:pt x="125" y="132"/>
                    <a:pt x="125" y="132"/>
                  </a:cubicBezTo>
                  <a:cubicBezTo>
                    <a:pt x="136" y="132"/>
                    <a:pt x="140" y="143"/>
                    <a:pt x="140" y="143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51" y="143"/>
                    <a:pt x="54" y="132"/>
                    <a:pt x="65" y="1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597860" y="1958265"/>
            <a:ext cx="2193345" cy="1891060"/>
            <a:chOff x="5698540" y="1468698"/>
            <a:chExt cx="1645223" cy="1418295"/>
          </a:xfrm>
        </p:grpSpPr>
        <p:sp>
          <p:nvSpPr>
            <p:cNvPr id="7" name="六边形 6"/>
            <p:cNvSpPr/>
            <p:nvPr/>
          </p:nvSpPr>
          <p:spPr>
            <a:xfrm>
              <a:off x="5698540" y="1468698"/>
              <a:ext cx="1645223" cy="1418295"/>
            </a:xfrm>
            <a:prstGeom prst="hexagon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销售</a:t>
              </a:r>
              <a:endPara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团队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6335110" y="1554986"/>
              <a:ext cx="325122" cy="305070"/>
            </a:xfrm>
            <a:custGeom>
              <a:avLst/>
              <a:gdLst>
                <a:gd name="T0" fmla="*/ 151 w 192"/>
                <a:gd name="T1" fmla="*/ 144 h 180"/>
                <a:gd name="T2" fmla="*/ 132 w 192"/>
                <a:gd name="T3" fmla="*/ 128 h 180"/>
                <a:gd name="T4" fmla="*/ 105 w 192"/>
                <a:gd name="T5" fmla="*/ 128 h 180"/>
                <a:gd name="T6" fmla="*/ 108 w 192"/>
                <a:gd name="T7" fmla="*/ 119 h 180"/>
                <a:gd name="T8" fmla="*/ 138 w 192"/>
                <a:gd name="T9" fmla="*/ 104 h 180"/>
                <a:gd name="T10" fmla="*/ 171 w 192"/>
                <a:gd name="T11" fmla="*/ 104 h 180"/>
                <a:gd name="T12" fmla="*/ 182 w 192"/>
                <a:gd name="T13" fmla="*/ 113 h 180"/>
                <a:gd name="T14" fmla="*/ 192 w 192"/>
                <a:gd name="T15" fmla="*/ 144 h 180"/>
                <a:gd name="T16" fmla="*/ 151 w 192"/>
                <a:gd name="T17" fmla="*/ 144 h 180"/>
                <a:gd name="T18" fmla="*/ 146 w 192"/>
                <a:gd name="T19" fmla="*/ 96 h 180"/>
                <a:gd name="T20" fmla="*/ 141 w 192"/>
                <a:gd name="T21" fmla="*/ 95 h 180"/>
                <a:gd name="T22" fmla="*/ 151 w 192"/>
                <a:gd name="T23" fmla="*/ 63 h 180"/>
                <a:gd name="T24" fmla="*/ 129 w 192"/>
                <a:gd name="T25" fmla="*/ 24 h 180"/>
                <a:gd name="T26" fmla="*/ 182 w 192"/>
                <a:gd name="T27" fmla="*/ 59 h 180"/>
                <a:gd name="T28" fmla="*/ 146 w 192"/>
                <a:gd name="T29" fmla="*/ 96 h 180"/>
                <a:gd name="T30" fmla="*/ 140 w 192"/>
                <a:gd name="T31" fmla="*/ 66 h 180"/>
                <a:gd name="T32" fmla="*/ 94 w 192"/>
                <a:gd name="T33" fmla="*/ 112 h 180"/>
                <a:gd name="T34" fmla="*/ 48 w 192"/>
                <a:gd name="T35" fmla="*/ 66 h 180"/>
                <a:gd name="T36" fmla="*/ 94 w 192"/>
                <a:gd name="T37" fmla="*/ 20 h 180"/>
                <a:gd name="T38" fmla="*/ 140 w 192"/>
                <a:gd name="T39" fmla="*/ 66 h 180"/>
                <a:gd name="T40" fmla="*/ 86 w 192"/>
                <a:gd name="T41" fmla="*/ 33 h 180"/>
                <a:gd name="T42" fmla="*/ 58 w 192"/>
                <a:gd name="T43" fmla="*/ 66 h 180"/>
                <a:gd name="T44" fmla="*/ 94 w 192"/>
                <a:gd name="T45" fmla="*/ 102 h 180"/>
                <a:gd name="T46" fmla="*/ 129 w 192"/>
                <a:gd name="T47" fmla="*/ 66 h 180"/>
                <a:gd name="T48" fmla="*/ 86 w 192"/>
                <a:gd name="T49" fmla="*/ 33 h 180"/>
                <a:gd name="T50" fmla="*/ 60 w 192"/>
                <a:gd name="T51" fmla="*/ 23 h 180"/>
                <a:gd name="T52" fmla="*/ 36 w 192"/>
                <a:gd name="T53" fmla="*/ 63 h 180"/>
                <a:gd name="T54" fmla="*/ 46 w 192"/>
                <a:gd name="T55" fmla="*/ 100 h 180"/>
                <a:gd name="T56" fmla="*/ 46 w 192"/>
                <a:gd name="T57" fmla="*/ 100 h 180"/>
                <a:gd name="T58" fmla="*/ 9 w 192"/>
                <a:gd name="T59" fmla="*/ 59 h 180"/>
                <a:gd name="T60" fmla="*/ 60 w 192"/>
                <a:gd name="T61" fmla="*/ 23 h 180"/>
                <a:gd name="T62" fmla="*/ 23 w 192"/>
                <a:gd name="T63" fmla="*/ 104 h 180"/>
                <a:gd name="T64" fmla="*/ 50 w 192"/>
                <a:gd name="T65" fmla="*/ 104 h 180"/>
                <a:gd name="T66" fmla="*/ 80 w 192"/>
                <a:gd name="T67" fmla="*/ 120 h 180"/>
                <a:gd name="T68" fmla="*/ 82 w 192"/>
                <a:gd name="T69" fmla="*/ 128 h 180"/>
                <a:gd name="T70" fmla="*/ 58 w 192"/>
                <a:gd name="T71" fmla="*/ 128 h 180"/>
                <a:gd name="T72" fmla="*/ 40 w 192"/>
                <a:gd name="T73" fmla="*/ 144 h 180"/>
                <a:gd name="T74" fmla="*/ 0 w 192"/>
                <a:gd name="T75" fmla="*/ 144 h 180"/>
                <a:gd name="T76" fmla="*/ 11 w 192"/>
                <a:gd name="T77" fmla="*/ 113 h 180"/>
                <a:gd name="T78" fmla="*/ 23 w 192"/>
                <a:gd name="T79" fmla="*/ 104 h 180"/>
                <a:gd name="T80" fmla="*/ 65 w 192"/>
                <a:gd name="T81" fmla="*/ 132 h 180"/>
                <a:gd name="T82" fmla="*/ 125 w 192"/>
                <a:gd name="T83" fmla="*/ 132 h 180"/>
                <a:gd name="T84" fmla="*/ 140 w 192"/>
                <a:gd name="T85" fmla="*/ 143 h 180"/>
                <a:gd name="T86" fmla="*/ 152 w 192"/>
                <a:gd name="T87" fmla="*/ 180 h 180"/>
                <a:gd name="T88" fmla="*/ 36 w 192"/>
                <a:gd name="T89" fmla="*/ 180 h 180"/>
                <a:gd name="T90" fmla="*/ 51 w 192"/>
                <a:gd name="T91" fmla="*/ 143 h 180"/>
                <a:gd name="T92" fmla="*/ 65 w 192"/>
                <a:gd name="T93" fmla="*/ 13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" h="180">
                  <a:moveTo>
                    <a:pt x="151" y="144"/>
                  </a:moveTo>
                  <a:cubicBezTo>
                    <a:pt x="150" y="142"/>
                    <a:pt x="145" y="128"/>
                    <a:pt x="132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20" y="116"/>
                    <a:pt x="130" y="113"/>
                    <a:pt x="138" y="104"/>
                  </a:cubicBezTo>
                  <a:cubicBezTo>
                    <a:pt x="171" y="104"/>
                    <a:pt x="171" y="104"/>
                    <a:pt x="171" y="104"/>
                  </a:cubicBezTo>
                  <a:cubicBezTo>
                    <a:pt x="180" y="104"/>
                    <a:pt x="182" y="113"/>
                    <a:pt x="182" y="113"/>
                  </a:cubicBezTo>
                  <a:cubicBezTo>
                    <a:pt x="192" y="144"/>
                    <a:pt x="192" y="144"/>
                    <a:pt x="192" y="144"/>
                  </a:cubicBezTo>
                  <a:lnTo>
                    <a:pt x="151" y="144"/>
                  </a:lnTo>
                  <a:close/>
                  <a:moveTo>
                    <a:pt x="146" y="96"/>
                  </a:moveTo>
                  <a:cubicBezTo>
                    <a:pt x="144" y="96"/>
                    <a:pt x="143" y="95"/>
                    <a:pt x="141" y="95"/>
                  </a:cubicBezTo>
                  <a:cubicBezTo>
                    <a:pt x="147" y="86"/>
                    <a:pt x="151" y="75"/>
                    <a:pt x="151" y="63"/>
                  </a:cubicBezTo>
                  <a:cubicBezTo>
                    <a:pt x="151" y="38"/>
                    <a:pt x="139" y="34"/>
                    <a:pt x="129" y="24"/>
                  </a:cubicBezTo>
                  <a:cubicBezTo>
                    <a:pt x="102" y="32"/>
                    <a:pt x="182" y="0"/>
                    <a:pt x="182" y="59"/>
                  </a:cubicBezTo>
                  <a:cubicBezTo>
                    <a:pt x="182" y="79"/>
                    <a:pt x="166" y="96"/>
                    <a:pt x="146" y="96"/>
                  </a:cubicBezTo>
                  <a:close/>
                  <a:moveTo>
                    <a:pt x="140" y="66"/>
                  </a:moveTo>
                  <a:cubicBezTo>
                    <a:pt x="140" y="92"/>
                    <a:pt x="119" y="112"/>
                    <a:pt x="94" y="112"/>
                  </a:cubicBezTo>
                  <a:cubicBezTo>
                    <a:pt x="68" y="112"/>
                    <a:pt x="48" y="92"/>
                    <a:pt x="48" y="66"/>
                  </a:cubicBezTo>
                  <a:cubicBezTo>
                    <a:pt x="48" y="41"/>
                    <a:pt x="68" y="20"/>
                    <a:pt x="94" y="20"/>
                  </a:cubicBezTo>
                  <a:cubicBezTo>
                    <a:pt x="119" y="20"/>
                    <a:pt x="140" y="41"/>
                    <a:pt x="140" y="66"/>
                  </a:cubicBezTo>
                  <a:close/>
                  <a:moveTo>
                    <a:pt x="86" y="33"/>
                  </a:moveTo>
                  <a:cubicBezTo>
                    <a:pt x="72" y="38"/>
                    <a:pt x="89" y="56"/>
                    <a:pt x="58" y="66"/>
                  </a:cubicBezTo>
                  <a:cubicBezTo>
                    <a:pt x="58" y="86"/>
                    <a:pt x="74" y="102"/>
                    <a:pt x="94" y="102"/>
                  </a:cubicBezTo>
                  <a:cubicBezTo>
                    <a:pt x="113" y="102"/>
                    <a:pt x="129" y="86"/>
                    <a:pt x="129" y="66"/>
                  </a:cubicBezTo>
                  <a:cubicBezTo>
                    <a:pt x="111" y="52"/>
                    <a:pt x="81" y="58"/>
                    <a:pt x="86" y="33"/>
                  </a:cubicBezTo>
                  <a:close/>
                  <a:moveTo>
                    <a:pt x="60" y="23"/>
                  </a:moveTo>
                  <a:cubicBezTo>
                    <a:pt x="50" y="33"/>
                    <a:pt x="36" y="41"/>
                    <a:pt x="36" y="63"/>
                  </a:cubicBezTo>
                  <a:cubicBezTo>
                    <a:pt x="36" y="75"/>
                    <a:pt x="40" y="90"/>
                    <a:pt x="46" y="100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26" y="100"/>
                    <a:pt x="9" y="79"/>
                    <a:pt x="9" y="59"/>
                  </a:cubicBezTo>
                  <a:cubicBezTo>
                    <a:pt x="9" y="3"/>
                    <a:pt x="90" y="29"/>
                    <a:pt x="60" y="23"/>
                  </a:cubicBezTo>
                  <a:close/>
                  <a:moveTo>
                    <a:pt x="23" y="104"/>
                  </a:moveTo>
                  <a:cubicBezTo>
                    <a:pt x="50" y="104"/>
                    <a:pt x="50" y="104"/>
                    <a:pt x="50" y="104"/>
                  </a:cubicBezTo>
                  <a:cubicBezTo>
                    <a:pt x="59" y="115"/>
                    <a:pt x="66" y="118"/>
                    <a:pt x="80" y="120"/>
                  </a:cubicBezTo>
                  <a:cubicBezTo>
                    <a:pt x="82" y="128"/>
                    <a:pt x="82" y="128"/>
                    <a:pt x="82" y="128"/>
                  </a:cubicBezTo>
                  <a:cubicBezTo>
                    <a:pt x="58" y="128"/>
                    <a:pt x="58" y="128"/>
                    <a:pt x="58" y="128"/>
                  </a:cubicBezTo>
                  <a:cubicBezTo>
                    <a:pt x="45" y="128"/>
                    <a:pt x="41" y="142"/>
                    <a:pt x="4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1" y="113"/>
                    <a:pt x="14" y="104"/>
                    <a:pt x="23" y="104"/>
                  </a:cubicBezTo>
                  <a:close/>
                  <a:moveTo>
                    <a:pt x="65" y="132"/>
                  </a:moveTo>
                  <a:cubicBezTo>
                    <a:pt x="125" y="132"/>
                    <a:pt x="125" y="132"/>
                    <a:pt x="125" y="132"/>
                  </a:cubicBezTo>
                  <a:cubicBezTo>
                    <a:pt x="136" y="132"/>
                    <a:pt x="140" y="143"/>
                    <a:pt x="140" y="143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51" y="143"/>
                    <a:pt x="54" y="132"/>
                    <a:pt x="65" y="1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/>
      <p:bldP spid="11" grpId="0" animBg="1"/>
      <p:bldP spid="12" grpId="0"/>
      <p:bldP spid="13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/>
          <p:cNvSpPr/>
          <p:nvPr/>
        </p:nvSpPr>
        <p:spPr>
          <a:xfrm>
            <a:off x="2063364" y="1705969"/>
            <a:ext cx="2935894" cy="2936276"/>
          </a:xfrm>
          <a:prstGeom prst="ellipse">
            <a:avLst/>
          </a:prstGeom>
          <a:blipFill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 flipH="1">
            <a:off x="7177058" y="1705969"/>
            <a:ext cx="2935894" cy="2936276"/>
          </a:xfrm>
          <a:prstGeom prst="ellipse">
            <a:avLst/>
          </a:prstGeom>
          <a:blipFill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4628054" y="1705969"/>
            <a:ext cx="2935894" cy="2936276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5898541" y="2077035"/>
            <a:ext cx="394923" cy="515661"/>
            <a:chOff x="5811231" y="2445120"/>
            <a:chExt cx="446271" cy="582632"/>
          </a:xfrm>
          <a:solidFill>
            <a:schemeClr val="bg1"/>
          </a:solidFill>
        </p:grpSpPr>
        <p:sp>
          <p:nvSpPr>
            <p:cNvPr id="33" name="Freeform 37"/>
            <p:cNvSpPr>
              <a:spLocks noEditPoints="1"/>
            </p:cNvSpPr>
            <p:nvPr/>
          </p:nvSpPr>
          <p:spPr bwMode="auto">
            <a:xfrm>
              <a:off x="5811231" y="2445120"/>
              <a:ext cx="446271" cy="582632"/>
            </a:xfrm>
            <a:custGeom>
              <a:avLst/>
              <a:gdLst>
                <a:gd name="T0" fmla="*/ 103 w 109"/>
                <a:gd name="T1" fmla="*/ 68 h 142"/>
                <a:gd name="T2" fmla="*/ 96 w 109"/>
                <a:gd name="T3" fmla="*/ 68 h 142"/>
                <a:gd name="T4" fmla="*/ 96 w 109"/>
                <a:gd name="T5" fmla="*/ 44 h 142"/>
                <a:gd name="T6" fmla="*/ 84 w 109"/>
                <a:gd name="T7" fmla="*/ 13 h 142"/>
                <a:gd name="T8" fmla="*/ 54 w 109"/>
                <a:gd name="T9" fmla="*/ 0 h 142"/>
                <a:gd name="T10" fmla="*/ 25 w 109"/>
                <a:gd name="T11" fmla="*/ 13 h 142"/>
                <a:gd name="T12" fmla="*/ 13 w 109"/>
                <a:gd name="T13" fmla="*/ 44 h 142"/>
                <a:gd name="T14" fmla="*/ 13 w 109"/>
                <a:gd name="T15" fmla="*/ 68 h 142"/>
                <a:gd name="T16" fmla="*/ 5 w 109"/>
                <a:gd name="T17" fmla="*/ 68 h 142"/>
                <a:gd name="T18" fmla="*/ 0 w 109"/>
                <a:gd name="T19" fmla="*/ 73 h 142"/>
                <a:gd name="T20" fmla="*/ 0 w 109"/>
                <a:gd name="T21" fmla="*/ 137 h 142"/>
                <a:gd name="T22" fmla="*/ 5 w 109"/>
                <a:gd name="T23" fmla="*/ 142 h 142"/>
                <a:gd name="T24" fmla="*/ 103 w 109"/>
                <a:gd name="T25" fmla="*/ 142 h 142"/>
                <a:gd name="T26" fmla="*/ 109 w 109"/>
                <a:gd name="T27" fmla="*/ 137 h 142"/>
                <a:gd name="T28" fmla="*/ 109 w 109"/>
                <a:gd name="T29" fmla="*/ 73 h 142"/>
                <a:gd name="T30" fmla="*/ 103 w 109"/>
                <a:gd name="T31" fmla="*/ 68 h 142"/>
                <a:gd name="T32" fmla="*/ 66 w 109"/>
                <a:gd name="T33" fmla="*/ 124 h 142"/>
                <a:gd name="T34" fmla="*/ 54 w 109"/>
                <a:gd name="T35" fmla="*/ 136 h 142"/>
                <a:gd name="T36" fmla="*/ 42 w 109"/>
                <a:gd name="T37" fmla="*/ 124 h 142"/>
                <a:gd name="T38" fmla="*/ 42 w 109"/>
                <a:gd name="T39" fmla="*/ 102 h 142"/>
                <a:gd name="T40" fmla="*/ 54 w 109"/>
                <a:gd name="T41" fmla="*/ 91 h 142"/>
                <a:gd name="T42" fmla="*/ 66 w 109"/>
                <a:gd name="T43" fmla="*/ 102 h 142"/>
                <a:gd name="T44" fmla="*/ 66 w 109"/>
                <a:gd name="T45" fmla="*/ 124 h 142"/>
                <a:gd name="T46" fmla="*/ 76 w 109"/>
                <a:gd name="T47" fmla="*/ 68 h 142"/>
                <a:gd name="T48" fmla="*/ 32 w 109"/>
                <a:gd name="T49" fmla="*/ 68 h 142"/>
                <a:gd name="T50" fmla="*/ 32 w 109"/>
                <a:gd name="T51" fmla="*/ 44 h 142"/>
                <a:gd name="T52" fmla="*/ 39 w 109"/>
                <a:gd name="T53" fmla="*/ 27 h 142"/>
                <a:gd name="T54" fmla="*/ 54 w 109"/>
                <a:gd name="T55" fmla="*/ 20 h 142"/>
                <a:gd name="T56" fmla="*/ 70 w 109"/>
                <a:gd name="T57" fmla="*/ 27 h 142"/>
                <a:gd name="T58" fmla="*/ 76 w 109"/>
                <a:gd name="T59" fmla="*/ 44 h 142"/>
                <a:gd name="T60" fmla="*/ 76 w 109"/>
                <a:gd name="T61" fmla="*/ 6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142">
                  <a:moveTo>
                    <a:pt x="103" y="68"/>
                  </a:moveTo>
                  <a:cubicBezTo>
                    <a:pt x="96" y="68"/>
                    <a:pt x="96" y="68"/>
                    <a:pt x="96" y="68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32"/>
                    <a:pt x="92" y="21"/>
                    <a:pt x="84" y="13"/>
                  </a:cubicBezTo>
                  <a:cubicBezTo>
                    <a:pt x="77" y="5"/>
                    <a:pt x="66" y="0"/>
                    <a:pt x="54" y="0"/>
                  </a:cubicBezTo>
                  <a:cubicBezTo>
                    <a:pt x="43" y="0"/>
                    <a:pt x="32" y="5"/>
                    <a:pt x="25" y="13"/>
                  </a:cubicBezTo>
                  <a:cubicBezTo>
                    <a:pt x="17" y="21"/>
                    <a:pt x="13" y="32"/>
                    <a:pt x="13" y="44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2" y="68"/>
                    <a:pt x="0" y="70"/>
                    <a:pt x="0" y="7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0"/>
                    <a:pt x="2" y="142"/>
                    <a:pt x="5" y="142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06" y="142"/>
                    <a:pt x="109" y="140"/>
                    <a:pt x="109" y="137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09" y="70"/>
                    <a:pt x="106" y="68"/>
                    <a:pt x="103" y="68"/>
                  </a:cubicBezTo>
                  <a:close/>
                  <a:moveTo>
                    <a:pt x="66" y="124"/>
                  </a:moveTo>
                  <a:cubicBezTo>
                    <a:pt x="66" y="131"/>
                    <a:pt x="61" y="136"/>
                    <a:pt x="54" y="136"/>
                  </a:cubicBezTo>
                  <a:cubicBezTo>
                    <a:pt x="48" y="136"/>
                    <a:pt x="42" y="131"/>
                    <a:pt x="42" y="124"/>
                  </a:cubicBezTo>
                  <a:cubicBezTo>
                    <a:pt x="42" y="102"/>
                    <a:pt x="42" y="102"/>
                    <a:pt x="42" y="102"/>
                  </a:cubicBezTo>
                  <a:cubicBezTo>
                    <a:pt x="42" y="96"/>
                    <a:pt x="48" y="91"/>
                    <a:pt x="54" y="91"/>
                  </a:cubicBezTo>
                  <a:cubicBezTo>
                    <a:pt x="61" y="91"/>
                    <a:pt x="66" y="96"/>
                    <a:pt x="66" y="102"/>
                  </a:cubicBezTo>
                  <a:lnTo>
                    <a:pt x="66" y="124"/>
                  </a:lnTo>
                  <a:close/>
                  <a:moveTo>
                    <a:pt x="76" y="68"/>
                  </a:moveTo>
                  <a:cubicBezTo>
                    <a:pt x="32" y="68"/>
                    <a:pt x="32" y="68"/>
                    <a:pt x="32" y="68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37"/>
                    <a:pt x="35" y="31"/>
                    <a:pt x="39" y="27"/>
                  </a:cubicBezTo>
                  <a:cubicBezTo>
                    <a:pt x="43" y="22"/>
                    <a:pt x="48" y="20"/>
                    <a:pt x="54" y="20"/>
                  </a:cubicBezTo>
                  <a:cubicBezTo>
                    <a:pt x="60" y="20"/>
                    <a:pt x="66" y="22"/>
                    <a:pt x="70" y="27"/>
                  </a:cubicBezTo>
                  <a:cubicBezTo>
                    <a:pt x="74" y="31"/>
                    <a:pt x="76" y="37"/>
                    <a:pt x="76" y="44"/>
                  </a:cubicBezTo>
                  <a:lnTo>
                    <a:pt x="76" y="6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  <p:sp>
          <p:nvSpPr>
            <p:cNvPr id="34" name="Freeform 38"/>
            <p:cNvSpPr/>
            <p:nvPr/>
          </p:nvSpPr>
          <p:spPr bwMode="auto">
            <a:xfrm>
              <a:off x="6004616" y="2841806"/>
              <a:ext cx="59502" cy="131403"/>
            </a:xfrm>
            <a:custGeom>
              <a:avLst/>
              <a:gdLst>
                <a:gd name="T0" fmla="*/ 7 w 14"/>
                <a:gd name="T1" fmla="*/ 0 h 32"/>
                <a:gd name="T2" fmla="*/ 0 w 14"/>
                <a:gd name="T3" fmla="*/ 7 h 32"/>
                <a:gd name="T4" fmla="*/ 0 w 14"/>
                <a:gd name="T5" fmla="*/ 25 h 32"/>
                <a:gd name="T6" fmla="*/ 7 w 14"/>
                <a:gd name="T7" fmla="*/ 32 h 32"/>
                <a:gd name="T8" fmla="*/ 14 w 14"/>
                <a:gd name="T9" fmla="*/ 25 h 32"/>
                <a:gd name="T10" fmla="*/ 14 w 14"/>
                <a:gd name="T11" fmla="*/ 7 h 32"/>
                <a:gd name="T12" fmla="*/ 7 w 14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2">
                  <a:moveTo>
                    <a:pt x="7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4" y="32"/>
                    <a:pt x="7" y="32"/>
                  </a:cubicBezTo>
                  <a:cubicBezTo>
                    <a:pt x="11" y="32"/>
                    <a:pt x="14" y="29"/>
                    <a:pt x="14" y="2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</p:grp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5028723" y="3201199"/>
            <a:ext cx="2134556" cy="110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右键点击图片选择设置图片格式可直接替换图片，在此录入上述图表的综合描述说明。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6" name="矩形 3"/>
          <p:cNvSpPr>
            <a:spLocks noChangeArrowheads="1"/>
          </p:cNvSpPr>
          <p:nvPr/>
        </p:nvSpPr>
        <p:spPr bwMode="auto">
          <a:xfrm>
            <a:off x="5144461" y="2768555"/>
            <a:ext cx="1903083" cy="42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点击添加标题</a:t>
            </a:r>
            <a:endParaRPr lang="zh-CN" altLang="en-US" sz="2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1918163" y="5330788"/>
            <a:ext cx="3226296" cy="84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右键点击图片选择设置图片格式可直接替换图片。您可以点击文字框输入，或复制粘贴。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8" name="矩形 3"/>
          <p:cNvSpPr>
            <a:spLocks noChangeArrowheads="1"/>
          </p:cNvSpPr>
          <p:nvPr/>
        </p:nvSpPr>
        <p:spPr bwMode="auto">
          <a:xfrm>
            <a:off x="2615802" y="4867117"/>
            <a:ext cx="1831018" cy="40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200" b="1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点击添加标题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9" name="矩形 47"/>
          <p:cNvSpPr>
            <a:spLocks noChangeArrowheads="1"/>
          </p:cNvSpPr>
          <p:nvPr/>
        </p:nvSpPr>
        <p:spPr bwMode="auto">
          <a:xfrm>
            <a:off x="7047544" y="5330788"/>
            <a:ext cx="3194925" cy="84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右键点击图片选择设置图片格式可直接替换图片。您可以点击文字框输入，或复制粘贴。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0" name="矩形 3"/>
          <p:cNvSpPr>
            <a:spLocks noChangeArrowheads="1"/>
          </p:cNvSpPr>
          <p:nvPr/>
        </p:nvSpPr>
        <p:spPr bwMode="auto">
          <a:xfrm>
            <a:off x="7729496" y="4867117"/>
            <a:ext cx="1831018" cy="40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200" b="1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点击添加标题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 animBg="1"/>
      <p:bldP spid="31" grpId="0" animBg="1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4671198" y="2335009"/>
            <a:ext cx="2577745" cy="1838486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marL="0" lvl="1" algn="ctr"/>
            <a:r>
              <a:rPr lang="en-US" altLang="zh-CN" sz="11495" dirty="0" smtClean="0">
                <a:solidFill>
                  <a:schemeClr val="accent1"/>
                </a:solidFill>
                <a:latin typeface="Impact MT Std" pitchFamily="34" charset="0"/>
                <a:ea typeface="微软雅黑" panose="020B0503020204020204" charset="-122"/>
              </a:rPr>
              <a:t>0</a:t>
            </a:r>
            <a:r>
              <a:rPr lang="en-US" altLang="zh-CN" sz="11495" dirty="0" smtClean="0">
                <a:solidFill>
                  <a:schemeClr val="tx2"/>
                </a:solidFill>
                <a:latin typeface="Impact MT Std" pitchFamily="34" charset="0"/>
                <a:ea typeface="微软雅黑" panose="020B0503020204020204" charset="-122"/>
              </a:rPr>
              <a:t>3</a:t>
            </a:r>
            <a:endParaRPr lang="zh-CN" altLang="en-US" sz="8795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6959477" y="2525773"/>
            <a:ext cx="4838084" cy="684785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关键技术和实践难点</a:t>
            </a:r>
            <a:endParaRPr lang="zh-CN" altLang="en-US" sz="40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6959477" y="3324591"/>
            <a:ext cx="4103387" cy="43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在此输入章节详细文字介绍，表达主题的含义合图表的意义，在此输入章节详细文字介绍。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113"/>
          <p:cNvGrpSpPr/>
          <p:nvPr/>
        </p:nvGrpSpPr>
        <p:grpSpPr>
          <a:xfrm>
            <a:off x="795" y="1892818"/>
            <a:ext cx="2129700" cy="691283"/>
            <a:chOff x="0" y="1419612"/>
            <a:chExt cx="1597483" cy="518462"/>
          </a:xfrm>
        </p:grpSpPr>
        <p:sp>
          <p:nvSpPr>
            <p:cNvPr id="38" name="Rectangle 38"/>
            <p:cNvSpPr/>
            <p:nvPr/>
          </p:nvSpPr>
          <p:spPr>
            <a:xfrm>
              <a:off x="0" y="1419612"/>
              <a:ext cx="1597483" cy="51846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9" name="Text Placeholder 3"/>
            <p:cNvSpPr txBox="1"/>
            <p:nvPr/>
          </p:nvSpPr>
          <p:spPr>
            <a:xfrm>
              <a:off x="589208" y="1540344"/>
              <a:ext cx="732990" cy="276999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en-US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0" name="Group 114"/>
          <p:cNvGrpSpPr/>
          <p:nvPr/>
        </p:nvGrpSpPr>
        <p:grpSpPr>
          <a:xfrm>
            <a:off x="795" y="2993752"/>
            <a:ext cx="2129700" cy="691283"/>
            <a:chOff x="0" y="2226109"/>
            <a:chExt cx="1597483" cy="518462"/>
          </a:xfrm>
          <a:solidFill>
            <a:schemeClr val="bg2"/>
          </a:solidFill>
        </p:grpSpPr>
        <p:sp>
          <p:nvSpPr>
            <p:cNvPr id="41" name="Rectangle 40"/>
            <p:cNvSpPr/>
            <p:nvPr/>
          </p:nvSpPr>
          <p:spPr>
            <a:xfrm>
              <a:off x="0" y="2226109"/>
              <a:ext cx="1597483" cy="51846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2" name="Text Placeholder 3"/>
            <p:cNvSpPr txBox="1"/>
            <p:nvPr/>
          </p:nvSpPr>
          <p:spPr>
            <a:xfrm>
              <a:off x="575072" y="2346841"/>
              <a:ext cx="74712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en-US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5" name="Group 115"/>
          <p:cNvGrpSpPr/>
          <p:nvPr/>
        </p:nvGrpSpPr>
        <p:grpSpPr>
          <a:xfrm>
            <a:off x="795" y="4094686"/>
            <a:ext cx="2129700" cy="691283"/>
            <a:chOff x="0" y="3090216"/>
            <a:chExt cx="1597483" cy="518462"/>
          </a:xfrm>
        </p:grpSpPr>
        <p:sp>
          <p:nvSpPr>
            <p:cNvPr id="46" name="Rectangle 43"/>
            <p:cNvSpPr/>
            <p:nvPr/>
          </p:nvSpPr>
          <p:spPr>
            <a:xfrm>
              <a:off x="0" y="3090216"/>
              <a:ext cx="1597483" cy="518462"/>
            </a:xfrm>
            <a:prstGeom prst="rect">
              <a:avLst/>
            </a:prstGeom>
            <a:solidFill>
              <a:srgbClr val="3F42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7" name="Text Placeholder 3"/>
            <p:cNvSpPr txBox="1"/>
            <p:nvPr/>
          </p:nvSpPr>
          <p:spPr>
            <a:xfrm>
              <a:off x="575072" y="3210948"/>
              <a:ext cx="747126" cy="276999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en-US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8" name="Group 116"/>
          <p:cNvGrpSpPr/>
          <p:nvPr/>
        </p:nvGrpSpPr>
        <p:grpSpPr>
          <a:xfrm>
            <a:off x="795" y="5195621"/>
            <a:ext cx="2129700" cy="691283"/>
            <a:chOff x="0" y="3896714"/>
            <a:chExt cx="1597483" cy="518462"/>
          </a:xfrm>
          <a:solidFill>
            <a:srgbClr val="42C398"/>
          </a:solidFill>
        </p:grpSpPr>
        <p:sp>
          <p:nvSpPr>
            <p:cNvPr id="49" name="Rectangle 46"/>
            <p:cNvSpPr/>
            <p:nvPr/>
          </p:nvSpPr>
          <p:spPr>
            <a:xfrm>
              <a:off x="0" y="3896714"/>
              <a:ext cx="1597483" cy="51846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1" name="Text Placeholder 3"/>
            <p:cNvSpPr txBox="1"/>
            <p:nvPr/>
          </p:nvSpPr>
          <p:spPr>
            <a:xfrm>
              <a:off x="575072" y="4017446"/>
              <a:ext cx="747125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en-US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82" name="Freeform 37"/>
          <p:cNvSpPr/>
          <p:nvPr/>
        </p:nvSpPr>
        <p:spPr>
          <a:xfrm rot="16200000">
            <a:off x="1523904" y="1978790"/>
            <a:ext cx="844903" cy="365716"/>
          </a:xfrm>
          <a:custGeom>
            <a:avLst/>
            <a:gdLst>
              <a:gd name="connsiteX0" fmla="*/ 0 w 633676"/>
              <a:gd name="connsiteY0" fmla="*/ 274320 h 274320"/>
              <a:gd name="connsiteX1" fmla="*/ 68580 w 633676"/>
              <a:gd name="connsiteY1" fmla="*/ 0 h 274320"/>
              <a:gd name="connsiteX2" fmla="*/ 633676 w 633676"/>
              <a:gd name="connsiteY2" fmla="*/ 0 h 274320"/>
              <a:gd name="connsiteX3" fmla="*/ 565096 w 633676"/>
              <a:gd name="connsiteY3" fmla="*/ 274320 h 274320"/>
              <a:gd name="connsiteX4" fmla="*/ 0 w 633676"/>
              <a:gd name="connsiteY4" fmla="*/ 274320 h 274320"/>
              <a:gd name="connsiteX0-1" fmla="*/ 0 w 633676"/>
              <a:gd name="connsiteY0-2" fmla="*/ 274320 h 274320"/>
              <a:gd name="connsiteX1-3" fmla="*/ 115214 w 633676"/>
              <a:gd name="connsiteY1-4" fmla="*/ 0 h 274320"/>
              <a:gd name="connsiteX2-5" fmla="*/ 633676 w 633676"/>
              <a:gd name="connsiteY2-6" fmla="*/ 0 h 274320"/>
              <a:gd name="connsiteX3-7" fmla="*/ 565096 w 633676"/>
              <a:gd name="connsiteY3-8" fmla="*/ 274320 h 274320"/>
              <a:gd name="connsiteX4-9" fmla="*/ 0 w 633676"/>
              <a:gd name="connsiteY4-10" fmla="*/ 274320 h 274320"/>
              <a:gd name="connsiteX0-11" fmla="*/ 0 w 576069"/>
              <a:gd name="connsiteY0-12" fmla="*/ 274320 h 274320"/>
              <a:gd name="connsiteX1-13" fmla="*/ 57607 w 576069"/>
              <a:gd name="connsiteY1-14" fmla="*/ 0 h 274320"/>
              <a:gd name="connsiteX2-15" fmla="*/ 576069 w 576069"/>
              <a:gd name="connsiteY2-16" fmla="*/ 0 h 274320"/>
              <a:gd name="connsiteX3-17" fmla="*/ 507489 w 576069"/>
              <a:gd name="connsiteY3-18" fmla="*/ 274320 h 274320"/>
              <a:gd name="connsiteX4-19" fmla="*/ 0 w 576069"/>
              <a:gd name="connsiteY4-20" fmla="*/ 274320 h 274320"/>
              <a:gd name="connsiteX0-21" fmla="*/ 0 w 576069"/>
              <a:gd name="connsiteY0-22" fmla="*/ 274323 h 274323"/>
              <a:gd name="connsiteX1-23" fmla="*/ 57607 w 576069"/>
              <a:gd name="connsiteY1-24" fmla="*/ 0 h 274323"/>
              <a:gd name="connsiteX2-25" fmla="*/ 576069 w 576069"/>
              <a:gd name="connsiteY2-26" fmla="*/ 0 h 274323"/>
              <a:gd name="connsiteX3-27" fmla="*/ 507489 w 576069"/>
              <a:gd name="connsiteY3-28" fmla="*/ 274320 h 274323"/>
              <a:gd name="connsiteX4-29" fmla="*/ 0 w 576069"/>
              <a:gd name="connsiteY4-30" fmla="*/ 274323 h 274323"/>
              <a:gd name="connsiteX0-31" fmla="*/ 0 w 576069"/>
              <a:gd name="connsiteY0-32" fmla="*/ 274323 h 274323"/>
              <a:gd name="connsiteX1-33" fmla="*/ 57607 w 576069"/>
              <a:gd name="connsiteY1-34" fmla="*/ 0 h 274323"/>
              <a:gd name="connsiteX2-35" fmla="*/ 576069 w 576069"/>
              <a:gd name="connsiteY2-36" fmla="*/ 0 h 274323"/>
              <a:gd name="connsiteX3-37" fmla="*/ 507489 w 576069"/>
              <a:gd name="connsiteY3-38" fmla="*/ 274320 h 274323"/>
              <a:gd name="connsiteX4-39" fmla="*/ 0 w 576069"/>
              <a:gd name="connsiteY4-40" fmla="*/ 274323 h 274323"/>
              <a:gd name="connsiteX0-41" fmla="*/ 0 w 633677"/>
              <a:gd name="connsiteY0-42" fmla="*/ 274323 h 274323"/>
              <a:gd name="connsiteX1-43" fmla="*/ 115215 w 633677"/>
              <a:gd name="connsiteY1-44" fmla="*/ 0 h 274323"/>
              <a:gd name="connsiteX2-45" fmla="*/ 633677 w 633677"/>
              <a:gd name="connsiteY2-46" fmla="*/ 0 h 274323"/>
              <a:gd name="connsiteX3-47" fmla="*/ 565097 w 633677"/>
              <a:gd name="connsiteY3-48" fmla="*/ 274320 h 274323"/>
              <a:gd name="connsiteX4-49" fmla="*/ 0 w 633677"/>
              <a:gd name="connsiteY4-50" fmla="*/ 274323 h 274323"/>
              <a:gd name="connsiteX0-51" fmla="*/ 0 w 633677"/>
              <a:gd name="connsiteY0-52" fmla="*/ 274323 h 274323"/>
              <a:gd name="connsiteX1-53" fmla="*/ 115215 w 633677"/>
              <a:gd name="connsiteY1-54" fmla="*/ 0 h 274323"/>
              <a:gd name="connsiteX2-55" fmla="*/ 633677 w 633677"/>
              <a:gd name="connsiteY2-56" fmla="*/ 0 h 274323"/>
              <a:gd name="connsiteX3-57" fmla="*/ 518463 w 633677"/>
              <a:gd name="connsiteY3-58" fmla="*/ 274323 h 274323"/>
              <a:gd name="connsiteX4-59" fmla="*/ 0 w 633677"/>
              <a:gd name="connsiteY4-60" fmla="*/ 274323 h 274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3677" h="274323">
                <a:moveTo>
                  <a:pt x="0" y="274323"/>
                </a:moveTo>
                <a:lnTo>
                  <a:pt x="115215" y="0"/>
                </a:lnTo>
                <a:lnTo>
                  <a:pt x="633677" y="0"/>
                </a:lnTo>
                <a:lnTo>
                  <a:pt x="518463" y="274323"/>
                </a:lnTo>
                <a:lnTo>
                  <a:pt x="0" y="274323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/>
          </a:p>
        </p:txBody>
      </p:sp>
      <p:sp>
        <p:nvSpPr>
          <p:cNvPr id="83" name="Freeform 41"/>
          <p:cNvSpPr/>
          <p:nvPr/>
        </p:nvSpPr>
        <p:spPr>
          <a:xfrm rot="16200000">
            <a:off x="1523904" y="3079723"/>
            <a:ext cx="844903" cy="365716"/>
          </a:xfrm>
          <a:custGeom>
            <a:avLst/>
            <a:gdLst>
              <a:gd name="connsiteX0" fmla="*/ 0 w 633676"/>
              <a:gd name="connsiteY0" fmla="*/ 274320 h 274320"/>
              <a:gd name="connsiteX1" fmla="*/ 68580 w 633676"/>
              <a:gd name="connsiteY1" fmla="*/ 0 h 274320"/>
              <a:gd name="connsiteX2" fmla="*/ 633676 w 633676"/>
              <a:gd name="connsiteY2" fmla="*/ 0 h 274320"/>
              <a:gd name="connsiteX3" fmla="*/ 565096 w 633676"/>
              <a:gd name="connsiteY3" fmla="*/ 274320 h 274320"/>
              <a:gd name="connsiteX4" fmla="*/ 0 w 633676"/>
              <a:gd name="connsiteY4" fmla="*/ 274320 h 274320"/>
              <a:gd name="connsiteX0-1" fmla="*/ 0 w 633676"/>
              <a:gd name="connsiteY0-2" fmla="*/ 274320 h 274320"/>
              <a:gd name="connsiteX1-3" fmla="*/ 115214 w 633676"/>
              <a:gd name="connsiteY1-4" fmla="*/ 0 h 274320"/>
              <a:gd name="connsiteX2-5" fmla="*/ 633676 w 633676"/>
              <a:gd name="connsiteY2-6" fmla="*/ 0 h 274320"/>
              <a:gd name="connsiteX3-7" fmla="*/ 565096 w 633676"/>
              <a:gd name="connsiteY3-8" fmla="*/ 274320 h 274320"/>
              <a:gd name="connsiteX4-9" fmla="*/ 0 w 633676"/>
              <a:gd name="connsiteY4-10" fmla="*/ 274320 h 274320"/>
              <a:gd name="connsiteX0-11" fmla="*/ 0 w 576069"/>
              <a:gd name="connsiteY0-12" fmla="*/ 274320 h 274320"/>
              <a:gd name="connsiteX1-13" fmla="*/ 57607 w 576069"/>
              <a:gd name="connsiteY1-14" fmla="*/ 0 h 274320"/>
              <a:gd name="connsiteX2-15" fmla="*/ 576069 w 576069"/>
              <a:gd name="connsiteY2-16" fmla="*/ 0 h 274320"/>
              <a:gd name="connsiteX3-17" fmla="*/ 507489 w 576069"/>
              <a:gd name="connsiteY3-18" fmla="*/ 274320 h 274320"/>
              <a:gd name="connsiteX4-19" fmla="*/ 0 w 576069"/>
              <a:gd name="connsiteY4-20" fmla="*/ 274320 h 274320"/>
              <a:gd name="connsiteX0-21" fmla="*/ 0 w 576069"/>
              <a:gd name="connsiteY0-22" fmla="*/ 274323 h 274323"/>
              <a:gd name="connsiteX1-23" fmla="*/ 57607 w 576069"/>
              <a:gd name="connsiteY1-24" fmla="*/ 0 h 274323"/>
              <a:gd name="connsiteX2-25" fmla="*/ 576069 w 576069"/>
              <a:gd name="connsiteY2-26" fmla="*/ 0 h 274323"/>
              <a:gd name="connsiteX3-27" fmla="*/ 507489 w 576069"/>
              <a:gd name="connsiteY3-28" fmla="*/ 274320 h 274323"/>
              <a:gd name="connsiteX4-29" fmla="*/ 0 w 576069"/>
              <a:gd name="connsiteY4-30" fmla="*/ 274323 h 274323"/>
              <a:gd name="connsiteX0-31" fmla="*/ 0 w 576069"/>
              <a:gd name="connsiteY0-32" fmla="*/ 274323 h 274323"/>
              <a:gd name="connsiteX1-33" fmla="*/ 57607 w 576069"/>
              <a:gd name="connsiteY1-34" fmla="*/ 0 h 274323"/>
              <a:gd name="connsiteX2-35" fmla="*/ 576069 w 576069"/>
              <a:gd name="connsiteY2-36" fmla="*/ 0 h 274323"/>
              <a:gd name="connsiteX3-37" fmla="*/ 507489 w 576069"/>
              <a:gd name="connsiteY3-38" fmla="*/ 274320 h 274323"/>
              <a:gd name="connsiteX4-39" fmla="*/ 0 w 576069"/>
              <a:gd name="connsiteY4-40" fmla="*/ 274323 h 274323"/>
              <a:gd name="connsiteX0-41" fmla="*/ 0 w 633677"/>
              <a:gd name="connsiteY0-42" fmla="*/ 274323 h 274323"/>
              <a:gd name="connsiteX1-43" fmla="*/ 115215 w 633677"/>
              <a:gd name="connsiteY1-44" fmla="*/ 0 h 274323"/>
              <a:gd name="connsiteX2-45" fmla="*/ 633677 w 633677"/>
              <a:gd name="connsiteY2-46" fmla="*/ 0 h 274323"/>
              <a:gd name="connsiteX3-47" fmla="*/ 565097 w 633677"/>
              <a:gd name="connsiteY3-48" fmla="*/ 274320 h 274323"/>
              <a:gd name="connsiteX4-49" fmla="*/ 0 w 633677"/>
              <a:gd name="connsiteY4-50" fmla="*/ 274323 h 274323"/>
              <a:gd name="connsiteX0-51" fmla="*/ 0 w 633677"/>
              <a:gd name="connsiteY0-52" fmla="*/ 274323 h 274323"/>
              <a:gd name="connsiteX1-53" fmla="*/ 115215 w 633677"/>
              <a:gd name="connsiteY1-54" fmla="*/ 0 h 274323"/>
              <a:gd name="connsiteX2-55" fmla="*/ 633677 w 633677"/>
              <a:gd name="connsiteY2-56" fmla="*/ 0 h 274323"/>
              <a:gd name="connsiteX3-57" fmla="*/ 518463 w 633677"/>
              <a:gd name="connsiteY3-58" fmla="*/ 274323 h 274323"/>
              <a:gd name="connsiteX4-59" fmla="*/ 0 w 633677"/>
              <a:gd name="connsiteY4-60" fmla="*/ 274323 h 274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3677" h="274323">
                <a:moveTo>
                  <a:pt x="0" y="274323"/>
                </a:moveTo>
                <a:lnTo>
                  <a:pt x="115215" y="0"/>
                </a:lnTo>
                <a:lnTo>
                  <a:pt x="633677" y="0"/>
                </a:lnTo>
                <a:lnTo>
                  <a:pt x="518463" y="274323"/>
                </a:lnTo>
                <a:lnTo>
                  <a:pt x="0" y="27432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/>
          </a:p>
        </p:txBody>
      </p:sp>
      <p:sp>
        <p:nvSpPr>
          <p:cNvPr id="84" name="Freeform 44"/>
          <p:cNvSpPr/>
          <p:nvPr/>
        </p:nvSpPr>
        <p:spPr>
          <a:xfrm rot="16200000">
            <a:off x="1523904" y="4180657"/>
            <a:ext cx="844903" cy="365716"/>
          </a:xfrm>
          <a:custGeom>
            <a:avLst/>
            <a:gdLst>
              <a:gd name="connsiteX0" fmla="*/ 0 w 633676"/>
              <a:gd name="connsiteY0" fmla="*/ 274320 h 274320"/>
              <a:gd name="connsiteX1" fmla="*/ 68580 w 633676"/>
              <a:gd name="connsiteY1" fmla="*/ 0 h 274320"/>
              <a:gd name="connsiteX2" fmla="*/ 633676 w 633676"/>
              <a:gd name="connsiteY2" fmla="*/ 0 h 274320"/>
              <a:gd name="connsiteX3" fmla="*/ 565096 w 633676"/>
              <a:gd name="connsiteY3" fmla="*/ 274320 h 274320"/>
              <a:gd name="connsiteX4" fmla="*/ 0 w 633676"/>
              <a:gd name="connsiteY4" fmla="*/ 274320 h 274320"/>
              <a:gd name="connsiteX0-1" fmla="*/ 0 w 633676"/>
              <a:gd name="connsiteY0-2" fmla="*/ 274320 h 274320"/>
              <a:gd name="connsiteX1-3" fmla="*/ 115214 w 633676"/>
              <a:gd name="connsiteY1-4" fmla="*/ 0 h 274320"/>
              <a:gd name="connsiteX2-5" fmla="*/ 633676 w 633676"/>
              <a:gd name="connsiteY2-6" fmla="*/ 0 h 274320"/>
              <a:gd name="connsiteX3-7" fmla="*/ 565096 w 633676"/>
              <a:gd name="connsiteY3-8" fmla="*/ 274320 h 274320"/>
              <a:gd name="connsiteX4-9" fmla="*/ 0 w 633676"/>
              <a:gd name="connsiteY4-10" fmla="*/ 274320 h 274320"/>
              <a:gd name="connsiteX0-11" fmla="*/ 0 w 576069"/>
              <a:gd name="connsiteY0-12" fmla="*/ 274320 h 274320"/>
              <a:gd name="connsiteX1-13" fmla="*/ 57607 w 576069"/>
              <a:gd name="connsiteY1-14" fmla="*/ 0 h 274320"/>
              <a:gd name="connsiteX2-15" fmla="*/ 576069 w 576069"/>
              <a:gd name="connsiteY2-16" fmla="*/ 0 h 274320"/>
              <a:gd name="connsiteX3-17" fmla="*/ 507489 w 576069"/>
              <a:gd name="connsiteY3-18" fmla="*/ 274320 h 274320"/>
              <a:gd name="connsiteX4-19" fmla="*/ 0 w 576069"/>
              <a:gd name="connsiteY4-20" fmla="*/ 274320 h 274320"/>
              <a:gd name="connsiteX0-21" fmla="*/ 0 w 576069"/>
              <a:gd name="connsiteY0-22" fmla="*/ 274323 h 274323"/>
              <a:gd name="connsiteX1-23" fmla="*/ 57607 w 576069"/>
              <a:gd name="connsiteY1-24" fmla="*/ 0 h 274323"/>
              <a:gd name="connsiteX2-25" fmla="*/ 576069 w 576069"/>
              <a:gd name="connsiteY2-26" fmla="*/ 0 h 274323"/>
              <a:gd name="connsiteX3-27" fmla="*/ 507489 w 576069"/>
              <a:gd name="connsiteY3-28" fmla="*/ 274320 h 274323"/>
              <a:gd name="connsiteX4-29" fmla="*/ 0 w 576069"/>
              <a:gd name="connsiteY4-30" fmla="*/ 274323 h 274323"/>
              <a:gd name="connsiteX0-31" fmla="*/ 0 w 576069"/>
              <a:gd name="connsiteY0-32" fmla="*/ 274323 h 274323"/>
              <a:gd name="connsiteX1-33" fmla="*/ 57607 w 576069"/>
              <a:gd name="connsiteY1-34" fmla="*/ 0 h 274323"/>
              <a:gd name="connsiteX2-35" fmla="*/ 576069 w 576069"/>
              <a:gd name="connsiteY2-36" fmla="*/ 0 h 274323"/>
              <a:gd name="connsiteX3-37" fmla="*/ 507489 w 576069"/>
              <a:gd name="connsiteY3-38" fmla="*/ 274320 h 274323"/>
              <a:gd name="connsiteX4-39" fmla="*/ 0 w 576069"/>
              <a:gd name="connsiteY4-40" fmla="*/ 274323 h 274323"/>
              <a:gd name="connsiteX0-41" fmla="*/ 0 w 633677"/>
              <a:gd name="connsiteY0-42" fmla="*/ 274323 h 274323"/>
              <a:gd name="connsiteX1-43" fmla="*/ 115215 w 633677"/>
              <a:gd name="connsiteY1-44" fmla="*/ 0 h 274323"/>
              <a:gd name="connsiteX2-45" fmla="*/ 633677 w 633677"/>
              <a:gd name="connsiteY2-46" fmla="*/ 0 h 274323"/>
              <a:gd name="connsiteX3-47" fmla="*/ 565097 w 633677"/>
              <a:gd name="connsiteY3-48" fmla="*/ 274320 h 274323"/>
              <a:gd name="connsiteX4-49" fmla="*/ 0 w 633677"/>
              <a:gd name="connsiteY4-50" fmla="*/ 274323 h 274323"/>
              <a:gd name="connsiteX0-51" fmla="*/ 0 w 633677"/>
              <a:gd name="connsiteY0-52" fmla="*/ 274323 h 274323"/>
              <a:gd name="connsiteX1-53" fmla="*/ 115215 w 633677"/>
              <a:gd name="connsiteY1-54" fmla="*/ 0 h 274323"/>
              <a:gd name="connsiteX2-55" fmla="*/ 633677 w 633677"/>
              <a:gd name="connsiteY2-56" fmla="*/ 0 h 274323"/>
              <a:gd name="connsiteX3-57" fmla="*/ 518463 w 633677"/>
              <a:gd name="connsiteY3-58" fmla="*/ 274323 h 274323"/>
              <a:gd name="connsiteX4-59" fmla="*/ 0 w 633677"/>
              <a:gd name="connsiteY4-60" fmla="*/ 274323 h 274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3677" h="274323">
                <a:moveTo>
                  <a:pt x="0" y="274323"/>
                </a:moveTo>
                <a:lnTo>
                  <a:pt x="115215" y="0"/>
                </a:lnTo>
                <a:lnTo>
                  <a:pt x="633677" y="0"/>
                </a:lnTo>
                <a:lnTo>
                  <a:pt x="518463" y="274323"/>
                </a:lnTo>
                <a:lnTo>
                  <a:pt x="0" y="274323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/>
          </a:p>
        </p:txBody>
      </p:sp>
      <p:sp>
        <p:nvSpPr>
          <p:cNvPr id="85" name="Freeform 47"/>
          <p:cNvSpPr/>
          <p:nvPr/>
        </p:nvSpPr>
        <p:spPr>
          <a:xfrm rot="16200000">
            <a:off x="1523904" y="5281593"/>
            <a:ext cx="844903" cy="365716"/>
          </a:xfrm>
          <a:custGeom>
            <a:avLst/>
            <a:gdLst>
              <a:gd name="connsiteX0" fmla="*/ 0 w 633676"/>
              <a:gd name="connsiteY0" fmla="*/ 274320 h 274320"/>
              <a:gd name="connsiteX1" fmla="*/ 68580 w 633676"/>
              <a:gd name="connsiteY1" fmla="*/ 0 h 274320"/>
              <a:gd name="connsiteX2" fmla="*/ 633676 w 633676"/>
              <a:gd name="connsiteY2" fmla="*/ 0 h 274320"/>
              <a:gd name="connsiteX3" fmla="*/ 565096 w 633676"/>
              <a:gd name="connsiteY3" fmla="*/ 274320 h 274320"/>
              <a:gd name="connsiteX4" fmla="*/ 0 w 633676"/>
              <a:gd name="connsiteY4" fmla="*/ 274320 h 274320"/>
              <a:gd name="connsiteX0-1" fmla="*/ 0 w 633676"/>
              <a:gd name="connsiteY0-2" fmla="*/ 274320 h 274320"/>
              <a:gd name="connsiteX1-3" fmla="*/ 115214 w 633676"/>
              <a:gd name="connsiteY1-4" fmla="*/ 0 h 274320"/>
              <a:gd name="connsiteX2-5" fmla="*/ 633676 w 633676"/>
              <a:gd name="connsiteY2-6" fmla="*/ 0 h 274320"/>
              <a:gd name="connsiteX3-7" fmla="*/ 565096 w 633676"/>
              <a:gd name="connsiteY3-8" fmla="*/ 274320 h 274320"/>
              <a:gd name="connsiteX4-9" fmla="*/ 0 w 633676"/>
              <a:gd name="connsiteY4-10" fmla="*/ 274320 h 274320"/>
              <a:gd name="connsiteX0-11" fmla="*/ 0 w 576069"/>
              <a:gd name="connsiteY0-12" fmla="*/ 274320 h 274320"/>
              <a:gd name="connsiteX1-13" fmla="*/ 57607 w 576069"/>
              <a:gd name="connsiteY1-14" fmla="*/ 0 h 274320"/>
              <a:gd name="connsiteX2-15" fmla="*/ 576069 w 576069"/>
              <a:gd name="connsiteY2-16" fmla="*/ 0 h 274320"/>
              <a:gd name="connsiteX3-17" fmla="*/ 507489 w 576069"/>
              <a:gd name="connsiteY3-18" fmla="*/ 274320 h 274320"/>
              <a:gd name="connsiteX4-19" fmla="*/ 0 w 576069"/>
              <a:gd name="connsiteY4-20" fmla="*/ 274320 h 274320"/>
              <a:gd name="connsiteX0-21" fmla="*/ 0 w 576069"/>
              <a:gd name="connsiteY0-22" fmla="*/ 274323 h 274323"/>
              <a:gd name="connsiteX1-23" fmla="*/ 57607 w 576069"/>
              <a:gd name="connsiteY1-24" fmla="*/ 0 h 274323"/>
              <a:gd name="connsiteX2-25" fmla="*/ 576069 w 576069"/>
              <a:gd name="connsiteY2-26" fmla="*/ 0 h 274323"/>
              <a:gd name="connsiteX3-27" fmla="*/ 507489 w 576069"/>
              <a:gd name="connsiteY3-28" fmla="*/ 274320 h 274323"/>
              <a:gd name="connsiteX4-29" fmla="*/ 0 w 576069"/>
              <a:gd name="connsiteY4-30" fmla="*/ 274323 h 274323"/>
              <a:gd name="connsiteX0-31" fmla="*/ 0 w 576069"/>
              <a:gd name="connsiteY0-32" fmla="*/ 274323 h 274323"/>
              <a:gd name="connsiteX1-33" fmla="*/ 57607 w 576069"/>
              <a:gd name="connsiteY1-34" fmla="*/ 0 h 274323"/>
              <a:gd name="connsiteX2-35" fmla="*/ 576069 w 576069"/>
              <a:gd name="connsiteY2-36" fmla="*/ 0 h 274323"/>
              <a:gd name="connsiteX3-37" fmla="*/ 507489 w 576069"/>
              <a:gd name="connsiteY3-38" fmla="*/ 274320 h 274323"/>
              <a:gd name="connsiteX4-39" fmla="*/ 0 w 576069"/>
              <a:gd name="connsiteY4-40" fmla="*/ 274323 h 274323"/>
              <a:gd name="connsiteX0-41" fmla="*/ 0 w 633677"/>
              <a:gd name="connsiteY0-42" fmla="*/ 274323 h 274323"/>
              <a:gd name="connsiteX1-43" fmla="*/ 115215 w 633677"/>
              <a:gd name="connsiteY1-44" fmla="*/ 0 h 274323"/>
              <a:gd name="connsiteX2-45" fmla="*/ 633677 w 633677"/>
              <a:gd name="connsiteY2-46" fmla="*/ 0 h 274323"/>
              <a:gd name="connsiteX3-47" fmla="*/ 565097 w 633677"/>
              <a:gd name="connsiteY3-48" fmla="*/ 274320 h 274323"/>
              <a:gd name="connsiteX4-49" fmla="*/ 0 w 633677"/>
              <a:gd name="connsiteY4-50" fmla="*/ 274323 h 274323"/>
              <a:gd name="connsiteX0-51" fmla="*/ 0 w 633677"/>
              <a:gd name="connsiteY0-52" fmla="*/ 274323 h 274323"/>
              <a:gd name="connsiteX1-53" fmla="*/ 115215 w 633677"/>
              <a:gd name="connsiteY1-54" fmla="*/ 0 h 274323"/>
              <a:gd name="connsiteX2-55" fmla="*/ 633677 w 633677"/>
              <a:gd name="connsiteY2-56" fmla="*/ 0 h 274323"/>
              <a:gd name="connsiteX3-57" fmla="*/ 518463 w 633677"/>
              <a:gd name="connsiteY3-58" fmla="*/ 274323 h 274323"/>
              <a:gd name="connsiteX4-59" fmla="*/ 0 w 633677"/>
              <a:gd name="connsiteY4-60" fmla="*/ 274323 h 2743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3677" h="274323">
                <a:moveTo>
                  <a:pt x="0" y="274323"/>
                </a:moveTo>
                <a:lnTo>
                  <a:pt x="115215" y="0"/>
                </a:lnTo>
                <a:lnTo>
                  <a:pt x="633677" y="0"/>
                </a:lnTo>
                <a:lnTo>
                  <a:pt x="518463" y="274323"/>
                </a:lnTo>
                <a:lnTo>
                  <a:pt x="0" y="27432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/>
          </a:p>
        </p:txBody>
      </p:sp>
      <p:sp>
        <p:nvSpPr>
          <p:cNvPr id="92" name="Pentagon 39"/>
          <p:cNvSpPr/>
          <p:nvPr/>
        </p:nvSpPr>
        <p:spPr>
          <a:xfrm>
            <a:off x="1763497" y="1739195"/>
            <a:ext cx="4332505" cy="69128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/>
          </a:p>
        </p:txBody>
      </p:sp>
      <p:sp>
        <p:nvSpPr>
          <p:cNvPr id="95" name="Pentagon 42"/>
          <p:cNvSpPr/>
          <p:nvPr/>
        </p:nvSpPr>
        <p:spPr>
          <a:xfrm>
            <a:off x="1763498" y="2840128"/>
            <a:ext cx="3641311" cy="69128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/>
          </a:p>
        </p:txBody>
      </p:sp>
      <p:sp>
        <p:nvSpPr>
          <p:cNvPr id="98" name="Pentagon 45"/>
          <p:cNvSpPr/>
          <p:nvPr/>
        </p:nvSpPr>
        <p:spPr>
          <a:xfrm>
            <a:off x="1763498" y="3941061"/>
            <a:ext cx="2946680" cy="691282"/>
          </a:xfrm>
          <a:prstGeom prst="homePlate">
            <a:avLst/>
          </a:prstGeom>
          <a:solidFill>
            <a:srgbClr val="545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/>
          </a:p>
        </p:txBody>
      </p:sp>
      <p:sp>
        <p:nvSpPr>
          <p:cNvPr id="101" name="Pentagon 48"/>
          <p:cNvSpPr/>
          <p:nvPr/>
        </p:nvSpPr>
        <p:spPr>
          <a:xfrm>
            <a:off x="1763498" y="5041995"/>
            <a:ext cx="2235390" cy="69128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/>
          </a:p>
        </p:txBody>
      </p:sp>
      <p:sp>
        <p:nvSpPr>
          <p:cNvPr id="50" name="TextBox 59"/>
          <p:cNvSpPr txBox="1">
            <a:spLocks noChangeArrowheads="1"/>
          </p:cNvSpPr>
          <p:nvPr/>
        </p:nvSpPr>
        <p:spPr bwMode="auto">
          <a:xfrm flipH="1">
            <a:off x="3248465" y="1864920"/>
            <a:ext cx="2395013" cy="430879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fontAlgn="ctr">
              <a:defRPr/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ko-KR" sz="2200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矩形 50"/>
          <p:cNvSpPr>
            <a:spLocks noChangeArrowheads="1"/>
          </p:cNvSpPr>
          <p:nvPr/>
        </p:nvSpPr>
        <p:spPr bwMode="auto">
          <a:xfrm>
            <a:off x="7179986" y="1672355"/>
            <a:ext cx="4048569" cy="8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TextBox 59"/>
          <p:cNvSpPr txBox="1">
            <a:spLocks noChangeArrowheads="1"/>
          </p:cNvSpPr>
          <p:nvPr/>
        </p:nvSpPr>
        <p:spPr bwMode="auto">
          <a:xfrm flipH="1">
            <a:off x="2569505" y="2944905"/>
            <a:ext cx="2395013" cy="430879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fontAlgn="ctr">
              <a:defRPr/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ko-KR" sz="2200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TextBox 59"/>
          <p:cNvSpPr txBox="1">
            <a:spLocks noChangeArrowheads="1"/>
          </p:cNvSpPr>
          <p:nvPr/>
        </p:nvSpPr>
        <p:spPr bwMode="auto">
          <a:xfrm flipH="1">
            <a:off x="1858192" y="4038814"/>
            <a:ext cx="2395013" cy="430879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fontAlgn="ctr">
              <a:defRPr/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ko-KR" sz="2200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TextBox 59"/>
          <p:cNvSpPr txBox="1">
            <a:spLocks noChangeArrowheads="1"/>
          </p:cNvSpPr>
          <p:nvPr/>
        </p:nvSpPr>
        <p:spPr bwMode="auto">
          <a:xfrm flipH="1">
            <a:off x="1275680" y="5156423"/>
            <a:ext cx="2395013" cy="430879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defRPr/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ko-KR" sz="2200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588229" y="2781177"/>
            <a:ext cx="792261" cy="792365"/>
            <a:chOff x="5556077" y="2781175"/>
            <a:chExt cx="792364" cy="792365"/>
          </a:xfrm>
        </p:grpSpPr>
        <p:sp>
          <p:nvSpPr>
            <p:cNvPr id="87" name="Oval 50"/>
            <p:cNvSpPr/>
            <p:nvPr/>
          </p:nvSpPr>
          <p:spPr>
            <a:xfrm>
              <a:off x="5556077" y="2781175"/>
              <a:ext cx="792364" cy="7923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grpSp>
          <p:nvGrpSpPr>
            <p:cNvPr id="57" name="组合 56"/>
            <p:cNvGrpSpPr>
              <a:grpSpLocks noChangeAspect="1"/>
            </p:cNvGrpSpPr>
            <p:nvPr/>
          </p:nvGrpSpPr>
          <p:grpSpPr>
            <a:xfrm>
              <a:off x="5805695" y="2930428"/>
              <a:ext cx="293129" cy="493858"/>
              <a:chOff x="6982613" y="4660429"/>
              <a:chExt cx="292099" cy="492124"/>
            </a:xfrm>
            <a:solidFill>
              <a:schemeClr val="bg1">
                <a:lumMod val="95000"/>
              </a:schemeClr>
            </a:solidFill>
          </p:grpSpPr>
          <p:sp>
            <p:nvSpPr>
              <p:cNvPr id="58" name="Freeform 15"/>
              <p:cNvSpPr>
                <a:spLocks noEditPoints="1"/>
              </p:cNvSpPr>
              <p:nvPr/>
            </p:nvSpPr>
            <p:spPr bwMode="auto">
              <a:xfrm>
                <a:off x="6982613" y="4660429"/>
                <a:ext cx="292099" cy="492124"/>
              </a:xfrm>
              <a:custGeom>
                <a:avLst/>
                <a:gdLst>
                  <a:gd name="T0" fmla="*/ 0 w 166"/>
                  <a:gd name="T1" fmla="*/ 444500 h 280"/>
                  <a:gd name="T2" fmla="*/ 263525 w 166"/>
                  <a:gd name="T3" fmla="*/ 444500 h 280"/>
                  <a:gd name="T4" fmla="*/ 263525 w 166"/>
                  <a:gd name="T5" fmla="*/ 425450 h 280"/>
                  <a:gd name="T6" fmla="*/ 263525 w 166"/>
                  <a:gd name="T7" fmla="*/ 425450 h 280"/>
                  <a:gd name="T8" fmla="*/ 260350 w 166"/>
                  <a:gd name="T9" fmla="*/ 419100 h 280"/>
                  <a:gd name="T10" fmla="*/ 254000 w 166"/>
                  <a:gd name="T11" fmla="*/ 415925 h 280"/>
                  <a:gd name="T12" fmla="*/ 9525 w 166"/>
                  <a:gd name="T13" fmla="*/ 415925 h 280"/>
                  <a:gd name="T14" fmla="*/ 9525 w 166"/>
                  <a:gd name="T15" fmla="*/ 415925 h 280"/>
                  <a:gd name="T16" fmla="*/ 3175 w 166"/>
                  <a:gd name="T17" fmla="*/ 419100 h 280"/>
                  <a:gd name="T18" fmla="*/ 0 w 166"/>
                  <a:gd name="T19" fmla="*/ 425450 h 280"/>
                  <a:gd name="T20" fmla="*/ 0 w 166"/>
                  <a:gd name="T21" fmla="*/ 444500 h 280"/>
                  <a:gd name="T22" fmla="*/ 0 w 166"/>
                  <a:gd name="T23" fmla="*/ 444500 h 280"/>
                  <a:gd name="T24" fmla="*/ 0 w 166"/>
                  <a:gd name="T25" fmla="*/ 0 h 280"/>
                  <a:gd name="T26" fmla="*/ 263525 w 166"/>
                  <a:gd name="T27" fmla="*/ 0 h 280"/>
                  <a:gd name="T28" fmla="*/ 263525 w 166"/>
                  <a:gd name="T29" fmla="*/ 19050 h 280"/>
                  <a:gd name="T30" fmla="*/ 263525 w 166"/>
                  <a:gd name="T31" fmla="*/ 19050 h 280"/>
                  <a:gd name="T32" fmla="*/ 260350 w 166"/>
                  <a:gd name="T33" fmla="*/ 25400 h 280"/>
                  <a:gd name="T34" fmla="*/ 254000 w 166"/>
                  <a:gd name="T35" fmla="*/ 28575 h 280"/>
                  <a:gd name="T36" fmla="*/ 9525 w 166"/>
                  <a:gd name="T37" fmla="*/ 28575 h 280"/>
                  <a:gd name="T38" fmla="*/ 9525 w 166"/>
                  <a:gd name="T39" fmla="*/ 28575 h 280"/>
                  <a:gd name="T40" fmla="*/ 3175 w 166"/>
                  <a:gd name="T41" fmla="*/ 25400 h 280"/>
                  <a:gd name="T42" fmla="*/ 0 w 166"/>
                  <a:gd name="T43" fmla="*/ 19050 h 280"/>
                  <a:gd name="T44" fmla="*/ 0 w 166"/>
                  <a:gd name="T45" fmla="*/ 0 h 2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6"/>
                  <a:gd name="T70" fmla="*/ 0 h 280"/>
                  <a:gd name="T71" fmla="*/ 166 w 166"/>
                  <a:gd name="T72" fmla="*/ 280 h 28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6" h="280">
                    <a:moveTo>
                      <a:pt x="0" y="280"/>
                    </a:moveTo>
                    <a:lnTo>
                      <a:pt x="166" y="280"/>
                    </a:lnTo>
                    <a:lnTo>
                      <a:pt x="166" y="268"/>
                    </a:lnTo>
                    <a:lnTo>
                      <a:pt x="164" y="264"/>
                    </a:lnTo>
                    <a:lnTo>
                      <a:pt x="160" y="262"/>
                    </a:lnTo>
                    <a:lnTo>
                      <a:pt x="6" y="262"/>
                    </a:lnTo>
                    <a:lnTo>
                      <a:pt x="2" y="264"/>
                    </a:lnTo>
                    <a:lnTo>
                      <a:pt x="0" y="268"/>
                    </a:lnTo>
                    <a:lnTo>
                      <a:pt x="0" y="280"/>
                    </a:lnTo>
                    <a:close/>
                    <a:moveTo>
                      <a:pt x="0" y="0"/>
                    </a:moveTo>
                    <a:lnTo>
                      <a:pt x="166" y="0"/>
                    </a:lnTo>
                    <a:lnTo>
                      <a:pt x="166" y="12"/>
                    </a:lnTo>
                    <a:lnTo>
                      <a:pt x="164" y="16"/>
                    </a:lnTo>
                    <a:lnTo>
                      <a:pt x="160" y="18"/>
                    </a:lnTo>
                    <a:lnTo>
                      <a:pt x="6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 sz="2400" kern="0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9" name="Freeform 16"/>
              <p:cNvSpPr>
                <a:spLocks noEditPoints="1"/>
              </p:cNvSpPr>
              <p:nvPr/>
            </p:nvSpPr>
            <p:spPr bwMode="auto">
              <a:xfrm>
                <a:off x="7006425" y="4706468"/>
                <a:ext cx="244476" cy="400050"/>
              </a:xfrm>
              <a:custGeom>
                <a:avLst/>
                <a:gdLst>
                  <a:gd name="T0" fmla="*/ 22225 w 138"/>
                  <a:gd name="T1" fmla="*/ 79375 h 228"/>
                  <a:gd name="T2" fmla="*/ 22225 w 138"/>
                  <a:gd name="T3" fmla="*/ 92075 h 228"/>
                  <a:gd name="T4" fmla="*/ 31750 w 138"/>
                  <a:gd name="T5" fmla="*/ 111125 h 228"/>
                  <a:gd name="T6" fmla="*/ 76200 w 138"/>
                  <a:gd name="T7" fmla="*/ 152400 h 228"/>
                  <a:gd name="T8" fmla="*/ 88900 w 138"/>
                  <a:gd name="T9" fmla="*/ 165100 h 228"/>
                  <a:gd name="T10" fmla="*/ 92075 w 138"/>
                  <a:gd name="T11" fmla="*/ 180975 h 228"/>
                  <a:gd name="T12" fmla="*/ 76200 w 138"/>
                  <a:gd name="T13" fmla="*/ 209550 h 228"/>
                  <a:gd name="T14" fmla="*/ 38100 w 138"/>
                  <a:gd name="T15" fmla="*/ 241300 h 228"/>
                  <a:gd name="T16" fmla="*/ 25400 w 138"/>
                  <a:gd name="T17" fmla="*/ 257175 h 228"/>
                  <a:gd name="T18" fmla="*/ 22225 w 138"/>
                  <a:gd name="T19" fmla="*/ 279400 h 228"/>
                  <a:gd name="T20" fmla="*/ 0 w 138"/>
                  <a:gd name="T21" fmla="*/ 361950 h 228"/>
                  <a:gd name="T22" fmla="*/ 0 w 138"/>
                  <a:gd name="T23" fmla="*/ 273050 h 228"/>
                  <a:gd name="T24" fmla="*/ 3175 w 138"/>
                  <a:gd name="T25" fmla="*/ 244475 h 228"/>
                  <a:gd name="T26" fmla="*/ 22225 w 138"/>
                  <a:gd name="T27" fmla="*/ 225425 h 228"/>
                  <a:gd name="T28" fmla="*/ 57150 w 138"/>
                  <a:gd name="T29" fmla="*/ 193675 h 228"/>
                  <a:gd name="T30" fmla="*/ 66675 w 138"/>
                  <a:gd name="T31" fmla="*/ 180975 h 228"/>
                  <a:gd name="T32" fmla="*/ 57150 w 138"/>
                  <a:gd name="T33" fmla="*/ 168275 h 228"/>
                  <a:gd name="T34" fmla="*/ 22225 w 138"/>
                  <a:gd name="T35" fmla="*/ 136525 h 228"/>
                  <a:gd name="T36" fmla="*/ 3175 w 138"/>
                  <a:gd name="T37" fmla="*/ 114300 h 228"/>
                  <a:gd name="T38" fmla="*/ 0 w 138"/>
                  <a:gd name="T39" fmla="*/ 88900 h 228"/>
                  <a:gd name="T40" fmla="*/ 22225 w 138"/>
                  <a:gd name="T41" fmla="*/ 0 h 228"/>
                  <a:gd name="T42" fmla="*/ 196850 w 138"/>
                  <a:gd name="T43" fmla="*/ 361950 h 228"/>
                  <a:gd name="T44" fmla="*/ 196850 w 138"/>
                  <a:gd name="T45" fmla="*/ 279400 h 228"/>
                  <a:gd name="T46" fmla="*/ 193675 w 138"/>
                  <a:gd name="T47" fmla="*/ 257175 h 228"/>
                  <a:gd name="T48" fmla="*/ 180975 w 138"/>
                  <a:gd name="T49" fmla="*/ 241300 h 228"/>
                  <a:gd name="T50" fmla="*/ 142875 w 138"/>
                  <a:gd name="T51" fmla="*/ 209550 h 228"/>
                  <a:gd name="T52" fmla="*/ 127000 w 138"/>
                  <a:gd name="T53" fmla="*/ 180975 h 228"/>
                  <a:gd name="T54" fmla="*/ 130175 w 138"/>
                  <a:gd name="T55" fmla="*/ 165100 h 228"/>
                  <a:gd name="T56" fmla="*/ 180975 w 138"/>
                  <a:gd name="T57" fmla="*/ 120650 h 228"/>
                  <a:gd name="T58" fmla="*/ 187325 w 138"/>
                  <a:gd name="T59" fmla="*/ 111125 h 228"/>
                  <a:gd name="T60" fmla="*/ 196850 w 138"/>
                  <a:gd name="T61" fmla="*/ 92075 h 228"/>
                  <a:gd name="T62" fmla="*/ 196850 w 138"/>
                  <a:gd name="T63" fmla="*/ 0 h 228"/>
                  <a:gd name="T64" fmla="*/ 219075 w 138"/>
                  <a:gd name="T65" fmla="*/ 88900 h 228"/>
                  <a:gd name="T66" fmla="*/ 219075 w 138"/>
                  <a:gd name="T67" fmla="*/ 104775 h 228"/>
                  <a:gd name="T68" fmla="*/ 209550 w 138"/>
                  <a:gd name="T69" fmla="*/ 127000 h 228"/>
                  <a:gd name="T70" fmla="*/ 161925 w 138"/>
                  <a:gd name="T71" fmla="*/ 168275 h 228"/>
                  <a:gd name="T72" fmla="*/ 155575 w 138"/>
                  <a:gd name="T73" fmla="*/ 174625 h 228"/>
                  <a:gd name="T74" fmla="*/ 155575 w 138"/>
                  <a:gd name="T75" fmla="*/ 187325 h 228"/>
                  <a:gd name="T76" fmla="*/ 196850 w 138"/>
                  <a:gd name="T77" fmla="*/ 225425 h 228"/>
                  <a:gd name="T78" fmla="*/ 209550 w 138"/>
                  <a:gd name="T79" fmla="*/ 234950 h 228"/>
                  <a:gd name="T80" fmla="*/ 219075 w 138"/>
                  <a:gd name="T81" fmla="*/ 257175 h 228"/>
                  <a:gd name="T82" fmla="*/ 219075 w 138"/>
                  <a:gd name="T83" fmla="*/ 361950 h 22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8"/>
                  <a:gd name="T127" fmla="*/ 0 h 228"/>
                  <a:gd name="T128" fmla="*/ 138 w 138"/>
                  <a:gd name="T129" fmla="*/ 228 h 22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8" h="228">
                    <a:moveTo>
                      <a:pt x="14" y="0"/>
                    </a:moveTo>
                    <a:lnTo>
                      <a:pt x="14" y="50"/>
                    </a:lnTo>
                    <a:lnTo>
                      <a:pt x="14" y="58"/>
                    </a:lnTo>
                    <a:lnTo>
                      <a:pt x="16" y="66"/>
                    </a:lnTo>
                    <a:lnTo>
                      <a:pt x="20" y="70"/>
                    </a:lnTo>
                    <a:lnTo>
                      <a:pt x="24" y="76"/>
                    </a:lnTo>
                    <a:lnTo>
                      <a:pt x="48" y="96"/>
                    </a:lnTo>
                    <a:lnTo>
                      <a:pt x="56" y="104"/>
                    </a:lnTo>
                    <a:lnTo>
                      <a:pt x="58" y="110"/>
                    </a:lnTo>
                    <a:lnTo>
                      <a:pt x="58" y="114"/>
                    </a:lnTo>
                    <a:lnTo>
                      <a:pt x="56" y="122"/>
                    </a:lnTo>
                    <a:lnTo>
                      <a:pt x="48" y="132"/>
                    </a:lnTo>
                    <a:lnTo>
                      <a:pt x="24" y="152"/>
                    </a:lnTo>
                    <a:lnTo>
                      <a:pt x="20" y="156"/>
                    </a:lnTo>
                    <a:lnTo>
                      <a:pt x="16" y="162"/>
                    </a:lnTo>
                    <a:lnTo>
                      <a:pt x="14" y="168"/>
                    </a:lnTo>
                    <a:lnTo>
                      <a:pt x="14" y="176"/>
                    </a:lnTo>
                    <a:lnTo>
                      <a:pt x="14" y="228"/>
                    </a:lnTo>
                    <a:lnTo>
                      <a:pt x="0" y="228"/>
                    </a:lnTo>
                    <a:lnTo>
                      <a:pt x="0" y="172"/>
                    </a:lnTo>
                    <a:lnTo>
                      <a:pt x="0" y="162"/>
                    </a:lnTo>
                    <a:lnTo>
                      <a:pt x="2" y="154"/>
                    </a:lnTo>
                    <a:lnTo>
                      <a:pt x="8" y="148"/>
                    </a:lnTo>
                    <a:lnTo>
                      <a:pt x="14" y="142"/>
                    </a:lnTo>
                    <a:lnTo>
                      <a:pt x="36" y="122"/>
                    </a:lnTo>
                    <a:lnTo>
                      <a:pt x="40" y="118"/>
                    </a:lnTo>
                    <a:lnTo>
                      <a:pt x="42" y="114"/>
                    </a:lnTo>
                    <a:lnTo>
                      <a:pt x="40" y="110"/>
                    </a:lnTo>
                    <a:lnTo>
                      <a:pt x="36" y="106"/>
                    </a:lnTo>
                    <a:lnTo>
                      <a:pt x="14" y="86"/>
                    </a:lnTo>
                    <a:lnTo>
                      <a:pt x="8" y="80"/>
                    </a:lnTo>
                    <a:lnTo>
                      <a:pt x="2" y="72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  <a:moveTo>
                      <a:pt x="124" y="228"/>
                    </a:moveTo>
                    <a:lnTo>
                      <a:pt x="124" y="176"/>
                    </a:lnTo>
                    <a:lnTo>
                      <a:pt x="124" y="168"/>
                    </a:lnTo>
                    <a:lnTo>
                      <a:pt x="122" y="162"/>
                    </a:lnTo>
                    <a:lnTo>
                      <a:pt x="118" y="156"/>
                    </a:lnTo>
                    <a:lnTo>
                      <a:pt x="114" y="152"/>
                    </a:lnTo>
                    <a:lnTo>
                      <a:pt x="90" y="132"/>
                    </a:lnTo>
                    <a:lnTo>
                      <a:pt x="82" y="122"/>
                    </a:lnTo>
                    <a:lnTo>
                      <a:pt x="80" y="114"/>
                    </a:lnTo>
                    <a:lnTo>
                      <a:pt x="80" y="110"/>
                    </a:lnTo>
                    <a:lnTo>
                      <a:pt x="82" y="104"/>
                    </a:lnTo>
                    <a:lnTo>
                      <a:pt x="90" y="96"/>
                    </a:lnTo>
                    <a:lnTo>
                      <a:pt x="114" y="76"/>
                    </a:lnTo>
                    <a:lnTo>
                      <a:pt x="118" y="70"/>
                    </a:lnTo>
                    <a:lnTo>
                      <a:pt x="122" y="66"/>
                    </a:lnTo>
                    <a:lnTo>
                      <a:pt x="124" y="58"/>
                    </a:lnTo>
                    <a:lnTo>
                      <a:pt x="124" y="50"/>
                    </a:lnTo>
                    <a:lnTo>
                      <a:pt x="124" y="0"/>
                    </a:lnTo>
                    <a:lnTo>
                      <a:pt x="138" y="0"/>
                    </a:lnTo>
                    <a:lnTo>
                      <a:pt x="138" y="56"/>
                    </a:lnTo>
                    <a:lnTo>
                      <a:pt x="138" y="66"/>
                    </a:lnTo>
                    <a:lnTo>
                      <a:pt x="136" y="72"/>
                    </a:lnTo>
                    <a:lnTo>
                      <a:pt x="132" y="80"/>
                    </a:lnTo>
                    <a:lnTo>
                      <a:pt x="124" y="86"/>
                    </a:lnTo>
                    <a:lnTo>
                      <a:pt x="102" y="106"/>
                    </a:lnTo>
                    <a:lnTo>
                      <a:pt x="98" y="110"/>
                    </a:lnTo>
                    <a:lnTo>
                      <a:pt x="96" y="114"/>
                    </a:lnTo>
                    <a:lnTo>
                      <a:pt x="98" y="118"/>
                    </a:lnTo>
                    <a:lnTo>
                      <a:pt x="102" y="122"/>
                    </a:lnTo>
                    <a:lnTo>
                      <a:pt x="124" y="142"/>
                    </a:lnTo>
                    <a:lnTo>
                      <a:pt x="132" y="148"/>
                    </a:lnTo>
                    <a:lnTo>
                      <a:pt x="136" y="154"/>
                    </a:lnTo>
                    <a:lnTo>
                      <a:pt x="138" y="162"/>
                    </a:lnTo>
                    <a:lnTo>
                      <a:pt x="138" y="172"/>
                    </a:lnTo>
                    <a:lnTo>
                      <a:pt x="138" y="228"/>
                    </a:lnTo>
                    <a:lnTo>
                      <a:pt x="124" y="22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 sz="2400" kern="0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0" name="Freeform 17"/>
              <p:cNvSpPr/>
              <p:nvPr/>
            </p:nvSpPr>
            <p:spPr bwMode="auto">
              <a:xfrm>
                <a:off x="7046112" y="4827118"/>
                <a:ext cx="165100" cy="279400"/>
              </a:xfrm>
              <a:custGeom>
                <a:avLst/>
                <a:gdLst>
                  <a:gd name="T0" fmla="*/ 0 w 94"/>
                  <a:gd name="T1" fmla="*/ 254000 h 160"/>
                  <a:gd name="T2" fmla="*/ 76200 w 94"/>
                  <a:gd name="T3" fmla="*/ 254000 h 160"/>
                  <a:gd name="T4" fmla="*/ 149225 w 94"/>
                  <a:gd name="T5" fmla="*/ 254000 h 160"/>
                  <a:gd name="T6" fmla="*/ 149225 w 94"/>
                  <a:gd name="T7" fmla="*/ 212725 h 160"/>
                  <a:gd name="T8" fmla="*/ 92075 w 94"/>
                  <a:gd name="T9" fmla="*/ 155575 h 160"/>
                  <a:gd name="T10" fmla="*/ 92075 w 94"/>
                  <a:gd name="T11" fmla="*/ 155575 h 160"/>
                  <a:gd name="T12" fmla="*/ 85725 w 94"/>
                  <a:gd name="T13" fmla="*/ 149225 h 160"/>
                  <a:gd name="T14" fmla="*/ 82550 w 94"/>
                  <a:gd name="T15" fmla="*/ 142875 h 160"/>
                  <a:gd name="T16" fmla="*/ 82550 w 94"/>
                  <a:gd name="T17" fmla="*/ 123825 h 160"/>
                  <a:gd name="T18" fmla="*/ 82550 w 94"/>
                  <a:gd name="T19" fmla="*/ 69850 h 160"/>
                  <a:gd name="T20" fmla="*/ 82550 w 94"/>
                  <a:gd name="T21" fmla="*/ 69850 h 160"/>
                  <a:gd name="T22" fmla="*/ 82550 w 94"/>
                  <a:gd name="T23" fmla="*/ 60325 h 160"/>
                  <a:gd name="T24" fmla="*/ 85725 w 94"/>
                  <a:gd name="T25" fmla="*/ 50800 h 160"/>
                  <a:gd name="T26" fmla="*/ 98425 w 94"/>
                  <a:gd name="T27" fmla="*/ 34925 h 160"/>
                  <a:gd name="T28" fmla="*/ 120650 w 94"/>
                  <a:gd name="T29" fmla="*/ 15875 h 160"/>
                  <a:gd name="T30" fmla="*/ 120650 w 94"/>
                  <a:gd name="T31" fmla="*/ 15875 h 160"/>
                  <a:gd name="T32" fmla="*/ 130175 w 94"/>
                  <a:gd name="T33" fmla="*/ 9525 h 160"/>
                  <a:gd name="T34" fmla="*/ 139700 w 94"/>
                  <a:gd name="T35" fmla="*/ 0 h 160"/>
                  <a:gd name="T36" fmla="*/ 76200 w 94"/>
                  <a:gd name="T37" fmla="*/ 0 h 160"/>
                  <a:gd name="T38" fmla="*/ 9525 w 94"/>
                  <a:gd name="T39" fmla="*/ 0 h 160"/>
                  <a:gd name="T40" fmla="*/ 9525 w 94"/>
                  <a:gd name="T41" fmla="*/ 0 h 160"/>
                  <a:gd name="T42" fmla="*/ 19050 w 94"/>
                  <a:gd name="T43" fmla="*/ 9525 h 160"/>
                  <a:gd name="T44" fmla="*/ 28575 w 94"/>
                  <a:gd name="T45" fmla="*/ 15875 h 160"/>
                  <a:gd name="T46" fmla="*/ 50800 w 94"/>
                  <a:gd name="T47" fmla="*/ 34925 h 160"/>
                  <a:gd name="T48" fmla="*/ 50800 w 94"/>
                  <a:gd name="T49" fmla="*/ 34925 h 160"/>
                  <a:gd name="T50" fmla="*/ 60325 w 94"/>
                  <a:gd name="T51" fmla="*/ 50800 h 160"/>
                  <a:gd name="T52" fmla="*/ 66675 w 94"/>
                  <a:gd name="T53" fmla="*/ 60325 h 160"/>
                  <a:gd name="T54" fmla="*/ 66675 w 94"/>
                  <a:gd name="T55" fmla="*/ 69850 h 160"/>
                  <a:gd name="T56" fmla="*/ 66675 w 94"/>
                  <a:gd name="T57" fmla="*/ 123825 h 160"/>
                  <a:gd name="T58" fmla="*/ 66675 w 94"/>
                  <a:gd name="T59" fmla="*/ 123825 h 160"/>
                  <a:gd name="T60" fmla="*/ 66675 w 94"/>
                  <a:gd name="T61" fmla="*/ 142875 h 160"/>
                  <a:gd name="T62" fmla="*/ 63500 w 94"/>
                  <a:gd name="T63" fmla="*/ 149225 h 160"/>
                  <a:gd name="T64" fmla="*/ 60325 w 94"/>
                  <a:gd name="T65" fmla="*/ 155575 h 160"/>
                  <a:gd name="T66" fmla="*/ 0 w 94"/>
                  <a:gd name="T67" fmla="*/ 212725 h 160"/>
                  <a:gd name="T68" fmla="*/ 0 w 94"/>
                  <a:gd name="T69" fmla="*/ 254000 h 1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4"/>
                  <a:gd name="T106" fmla="*/ 0 h 160"/>
                  <a:gd name="T107" fmla="*/ 94 w 94"/>
                  <a:gd name="T108" fmla="*/ 160 h 1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4" h="160">
                    <a:moveTo>
                      <a:pt x="0" y="160"/>
                    </a:moveTo>
                    <a:lnTo>
                      <a:pt x="48" y="160"/>
                    </a:lnTo>
                    <a:lnTo>
                      <a:pt x="94" y="160"/>
                    </a:lnTo>
                    <a:lnTo>
                      <a:pt x="94" y="134"/>
                    </a:lnTo>
                    <a:lnTo>
                      <a:pt x="58" y="98"/>
                    </a:lnTo>
                    <a:lnTo>
                      <a:pt x="54" y="94"/>
                    </a:lnTo>
                    <a:lnTo>
                      <a:pt x="52" y="90"/>
                    </a:lnTo>
                    <a:lnTo>
                      <a:pt x="52" y="78"/>
                    </a:lnTo>
                    <a:lnTo>
                      <a:pt x="52" y="44"/>
                    </a:lnTo>
                    <a:lnTo>
                      <a:pt x="52" y="38"/>
                    </a:lnTo>
                    <a:lnTo>
                      <a:pt x="54" y="32"/>
                    </a:lnTo>
                    <a:lnTo>
                      <a:pt x="62" y="22"/>
                    </a:lnTo>
                    <a:lnTo>
                      <a:pt x="76" y="10"/>
                    </a:lnTo>
                    <a:lnTo>
                      <a:pt x="82" y="6"/>
                    </a:lnTo>
                    <a:lnTo>
                      <a:pt x="88" y="0"/>
                    </a:lnTo>
                    <a:lnTo>
                      <a:pt x="48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10"/>
                    </a:lnTo>
                    <a:lnTo>
                      <a:pt x="32" y="22"/>
                    </a:lnTo>
                    <a:lnTo>
                      <a:pt x="38" y="32"/>
                    </a:lnTo>
                    <a:lnTo>
                      <a:pt x="42" y="38"/>
                    </a:lnTo>
                    <a:lnTo>
                      <a:pt x="42" y="44"/>
                    </a:lnTo>
                    <a:lnTo>
                      <a:pt x="42" y="78"/>
                    </a:lnTo>
                    <a:lnTo>
                      <a:pt x="42" y="90"/>
                    </a:lnTo>
                    <a:lnTo>
                      <a:pt x="40" y="94"/>
                    </a:lnTo>
                    <a:lnTo>
                      <a:pt x="38" y="98"/>
                    </a:lnTo>
                    <a:lnTo>
                      <a:pt x="0" y="134"/>
                    </a:lnTo>
                    <a:lnTo>
                      <a:pt x="0" y="16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 sz="2400" kern="0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4166780" y="5008134"/>
            <a:ext cx="792261" cy="792365"/>
            <a:chOff x="4070275" y="5008132"/>
            <a:chExt cx="792364" cy="792365"/>
          </a:xfrm>
        </p:grpSpPr>
        <p:sp>
          <p:nvSpPr>
            <p:cNvPr id="89" name="Oval 57"/>
            <p:cNvSpPr/>
            <p:nvPr/>
          </p:nvSpPr>
          <p:spPr>
            <a:xfrm>
              <a:off x="4070275" y="5008132"/>
              <a:ext cx="792364" cy="7923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63" name="Freeform 12"/>
            <p:cNvSpPr>
              <a:spLocks noEditPoints="1"/>
            </p:cNvSpPr>
            <p:nvPr/>
          </p:nvSpPr>
          <p:spPr bwMode="auto">
            <a:xfrm>
              <a:off x="4313127" y="5192460"/>
              <a:ext cx="303041" cy="428348"/>
            </a:xfrm>
            <a:custGeom>
              <a:avLst/>
              <a:gdLst>
                <a:gd name="T0" fmla="*/ 76164973 w 408"/>
                <a:gd name="T1" fmla="*/ 197332205 h 578"/>
                <a:gd name="T2" fmla="*/ 68823691 w 408"/>
                <a:gd name="T3" fmla="*/ 193661209 h 578"/>
                <a:gd name="T4" fmla="*/ 67905862 w 408"/>
                <a:gd name="T5" fmla="*/ 185400621 h 578"/>
                <a:gd name="T6" fmla="*/ 69741521 w 408"/>
                <a:gd name="T7" fmla="*/ 165208408 h 578"/>
                <a:gd name="T8" fmla="*/ 75247144 w 408"/>
                <a:gd name="T9" fmla="*/ 149605151 h 578"/>
                <a:gd name="T10" fmla="*/ 94517521 w 408"/>
                <a:gd name="T11" fmla="*/ 125741984 h 578"/>
                <a:gd name="T12" fmla="*/ 122964819 w 408"/>
                <a:gd name="T13" fmla="*/ 101878817 h 578"/>
                <a:gd name="T14" fmla="*/ 133976742 w 408"/>
                <a:gd name="T15" fmla="*/ 89029315 h 578"/>
                <a:gd name="T16" fmla="*/ 137647383 w 408"/>
                <a:gd name="T17" fmla="*/ 74343955 h 578"/>
                <a:gd name="T18" fmla="*/ 134893894 w 408"/>
                <a:gd name="T19" fmla="*/ 60576535 h 578"/>
                <a:gd name="T20" fmla="*/ 126635460 w 408"/>
                <a:gd name="T21" fmla="*/ 48644951 h 578"/>
                <a:gd name="T22" fmla="*/ 103694462 w 408"/>
                <a:gd name="T23" fmla="*/ 39466435 h 578"/>
                <a:gd name="T24" fmla="*/ 85341237 w 408"/>
                <a:gd name="T25" fmla="*/ 39466435 h 578"/>
                <a:gd name="T26" fmla="*/ 62400239 w 408"/>
                <a:gd name="T27" fmla="*/ 49562870 h 578"/>
                <a:gd name="T28" fmla="*/ 51388316 w 408"/>
                <a:gd name="T29" fmla="*/ 63329612 h 578"/>
                <a:gd name="T30" fmla="*/ 5505624 w 408"/>
                <a:gd name="T31" fmla="*/ 78014951 h 578"/>
                <a:gd name="T32" fmla="*/ 917830 w 408"/>
                <a:gd name="T33" fmla="*/ 75261873 h 578"/>
                <a:gd name="T34" fmla="*/ 0 w 408"/>
                <a:gd name="T35" fmla="*/ 69754363 h 578"/>
                <a:gd name="T36" fmla="*/ 10094096 w 408"/>
                <a:gd name="T37" fmla="*/ 44055349 h 578"/>
                <a:gd name="T38" fmla="*/ 25693820 w 408"/>
                <a:gd name="T39" fmla="*/ 22945937 h 578"/>
                <a:gd name="T40" fmla="*/ 39458554 w 408"/>
                <a:gd name="T41" fmla="*/ 12849507 h 578"/>
                <a:gd name="T42" fmla="*/ 63317391 w 408"/>
                <a:gd name="T43" fmla="*/ 3670997 h 578"/>
                <a:gd name="T44" fmla="*/ 92682540 w 408"/>
                <a:gd name="T45" fmla="*/ 0 h 578"/>
                <a:gd name="T46" fmla="*/ 112870726 w 408"/>
                <a:gd name="T47" fmla="*/ 1835837 h 578"/>
                <a:gd name="T48" fmla="*/ 139482364 w 408"/>
                <a:gd name="T49" fmla="*/ 9178509 h 578"/>
                <a:gd name="T50" fmla="*/ 161506210 w 408"/>
                <a:gd name="T51" fmla="*/ 22945937 h 578"/>
                <a:gd name="T52" fmla="*/ 172517455 w 408"/>
                <a:gd name="T53" fmla="*/ 34877520 h 578"/>
                <a:gd name="T54" fmla="*/ 183529420 w 408"/>
                <a:gd name="T55" fmla="*/ 54151784 h 578"/>
                <a:gd name="T56" fmla="*/ 187200061 w 408"/>
                <a:gd name="T57" fmla="*/ 75261873 h 578"/>
                <a:gd name="T58" fmla="*/ 184447250 w 408"/>
                <a:gd name="T59" fmla="*/ 91782392 h 578"/>
                <a:gd name="T60" fmla="*/ 178023798 w 408"/>
                <a:gd name="T61" fmla="*/ 107385649 h 578"/>
                <a:gd name="T62" fmla="*/ 151412117 w 408"/>
                <a:gd name="T63" fmla="*/ 135838408 h 578"/>
                <a:gd name="T64" fmla="*/ 124799801 w 408"/>
                <a:gd name="T65" fmla="*/ 159701575 h 578"/>
                <a:gd name="T66" fmla="*/ 117459196 w 408"/>
                <a:gd name="T67" fmla="*/ 168880081 h 578"/>
                <a:gd name="T68" fmla="*/ 113788555 w 408"/>
                <a:gd name="T69" fmla="*/ 188154376 h 578"/>
                <a:gd name="T70" fmla="*/ 76164973 w 408"/>
                <a:gd name="T71" fmla="*/ 265251388 h 578"/>
                <a:gd name="T72" fmla="*/ 70658673 w 408"/>
                <a:gd name="T73" fmla="*/ 263415551 h 578"/>
                <a:gd name="T74" fmla="*/ 68823691 w 408"/>
                <a:gd name="T75" fmla="*/ 222113290 h 578"/>
                <a:gd name="T76" fmla="*/ 70658673 w 408"/>
                <a:gd name="T77" fmla="*/ 217524376 h 578"/>
                <a:gd name="T78" fmla="*/ 111035067 w 408"/>
                <a:gd name="T79" fmla="*/ 214771299 h 578"/>
                <a:gd name="T80" fmla="*/ 116541367 w 408"/>
                <a:gd name="T81" fmla="*/ 217524376 h 578"/>
                <a:gd name="T82" fmla="*/ 118376349 w 408"/>
                <a:gd name="T83" fmla="*/ 257908719 h 578"/>
                <a:gd name="T84" fmla="*/ 116541367 w 408"/>
                <a:gd name="T85" fmla="*/ 263415551 h 578"/>
                <a:gd name="T86" fmla="*/ 76164973 w 408"/>
                <a:gd name="T87" fmla="*/ 265251388 h 5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8"/>
                <a:gd name="T133" fmla="*/ 0 h 578"/>
                <a:gd name="T134" fmla="*/ 408 w 408"/>
                <a:gd name="T135" fmla="*/ 578 h 5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8" h="578">
                  <a:moveTo>
                    <a:pt x="248" y="430"/>
                  </a:moveTo>
                  <a:lnTo>
                    <a:pt x="166" y="430"/>
                  </a:lnTo>
                  <a:lnTo>
                    <a:pt x="158" y="430"/>
                  </a:lnTo>
                  <a:lnTo>
                    <a:pt x="154" y="426"/>
                  </a:lnTo>
                  <a:lnTo>
                    <a:pt x="150" y="422"/>
                  </a:lnTo>
                  <a:lnTo>
                    <a:pt x="148" y="414"/>
                  </a:lnTo>
                  <a:lnTo>
                    <a:pt x="148" y="404"/>
                  </a:lnTo>
                  <a:lnTo>
                    <a:pt x="150" y="382"/>
                  </a:lnTo>
                  <a:lnTo>
                    <a:pt x="152" y="360"/>
                  </a:lnTo>
                  <a:lnTo>
                    <a:pt x="158" y="342"/>
                  </a:lnTo>
                  <a:lnTo>
                    <a:pt x="164" y="326"/>
                  </a:lnTo>
                  <a:lnTo>
                    <a:pt x="174" y="308"/>
                  </a:lnTo>
                  <a:lnTo>
                    <a:pt x="188" y="292"/>
                  </a:lnTo>
                  <a:lnTo>
                    <a:pt x="206" y="274"/>
                  </a:lnTo>
                  <a:lnTo>
                    <a:pt x="228" y="254"/>
                  </a:lnTo>
                  <a:lnTo>
                    <a:pt x="268" y="222"/>
                  </a:lnTo>
                  <a:lnTo>
                    <a:pt x="286" y="204"/>
                  </a:lnTo>
                  <a:lnTo>
                    <a:pt x="292" y="194"/>
                  </a:lnTo>
                  <a:lnTo>
                    <a:pt x="296" y="184"/>
                  </a:lnTo>
                  <a:lnTo>
                    <a:pt x="300" y="172"/>
                  </a:lnTo>
                  <a:lnTo>
                    <a:pt x="300" y="162"/>
                  </a:lnTo>
                  <a:lnTo>
                    <a:pt x="298" y="146"/>
                  </a:lnTo>
                  <a:lnTo>
                    <a:pt x="294" y="132"/>
                  </a:lnTo>
                  <a:lnTo>
                    <a:pt x="286" y="118"/>
                  </a:lnTo>
                  <a:lnTo>
                    <a:pt x="276" y="106"/>
                  </a:lnTo>
                  <a:lnTo>
                    <a:pt x="262" y="96"/>
                  </a:lnTo>
                  <a:lnTo>
                    <a:pt x="244" y="90"/>
                  </a:lnTo>
                  <a:lnTo>
                    <a:pt x="226" y="86"/>
                  </a:lnTo>
                  <a:lnTo>
                    <a:pt x="206" y="84"/>
                  </a:lnTo>
                  <a:lnTo>
                    <a:pt x="186" y="86"/>
                  </a:lnTo>
                  <a:lnTo>
                    <a:pt x="168" y="90"/>
                  </a:lnTo>
                  <a:lnTo>
                    <a:pt x="152" y="98"/>
                  </a:lnTo>
                  <a:lnTo>
                    <a:pt x="136" y="108"/>
                  </a:lnTo>
                  <a:lnTo>
                    <a:pt x="124" y="122"/>
                  </a:lnTo>
                  <a:lnTo>
                    <a:pt x="112" y="138"/>
                  </a:lnTo>
                  <a:lnTo>
                    <a:pt x="104" y="158"/>
                  </a:lnTo>
                  <a:lnTo>
                    <a:pt x="98" y="180"/>
                  </a:lnTo>
                  <a:lnTo>
                    <a:pt x="12" y="170"/>
                  </a:lnTo>
                  <a:lnTo>
                    <a:pt x="6" y="168"/>
                  </a:lnTo>
                  <a:lnTo>
                    <a:pt x="2" y="164"/>
                  </a:lnTo>
                  <a:lnTo>
                    <a:pt x="0" y="158"/>
                  </a:lnTo>
                  <a:lnTo>
                    <a:pt x="0" y="152"/>
                  </a:lnTo>
                  <a:lnTo>
                    <a:pt x="4" y="140"/>
                  </a:lnTo>
                  <a:lnTo>
                    <a:pt x="14" y="112"/>
                  </a:lnTo>
                  <a:lnTo>
                    <a:pt x="22" y="96"/>
                  </a:lnTo>
                  <a:lnTo>
                    <a:pt x="32" y="78"/>
                  </a:lnTo>
                  <a:lnTo>
                    <a:pt x="44" y="62"/>
                  </a:lnTo>
                  <a:lnTo>
                    <a:pt x="56" y="50"/>
                  </a:lnTo>
                  <a:lnTo>
                    <a:pt x="70" y="38"/>
                  </a:lnTo>
                  <a:lnTo>
                    <a:pt x="86" y="28"/>
                  </a:lnTo>
                  <a:lnTo>
                    <a:pt x="102" y="20"/>
                  </a:lnTo>
                  <a:lnTo>
                    <a:pt x="120" y="12"/>
                  </a:lnTo>
                  <a:lnTo>
                    <a:pt x="138" y="8"/>
                  </a:lnTo>
                  <a:lnTo>
                    <a:pt x="158" y="4"/>
                  </a:lnTo>
                  <a:lnTo>
                    <a:pt x="180" y="2"/>
                  </a:lnTo>
                  <a:lnTo>
                    <a:pt x="202" y="0"/>
                  </a:lnTo>
                  <a:lnTo>
                    <a:pt x="224" y="2"/>
                  </a:lnTo>
                  <a:lnTo>
                    <a:pt x="246" y="4"/>
                  </a:lnTo>
                  <a:lnTo>
                    <a:pt x="266" y="8"/>
                  </a:lnTo>
                  <a:lnTo>
                    <a:pt x="286" y="12"/>
                  </a:lnTo>
                  <a:lnTo>
                    <a:pt x="304" y="20"/>
                  </a:lnTo>
                  <a:lnTo>
                    <a:pt x="322" y="28"/>
                  </a:lnTo>
                  <a:lnTo>
                    <a:pt x="338" y="38"/>
                  </a:lnTo>
                  <a:lnTo>
                    <a:pt x="352" y="50"/>
                  </a:lnTo>
                  <a:lnTo>
                    <a:pt x="364" y="62"/>
                  </a:lnTo>
                  <a:lnTo>
                    <a:pt x="376" y="76"/>
                  </a:lnTo>
                  <a:lnTo>
                    <a:pt x="386" y="88"/>
                  </a:lnTo>
                  <a:lnTo>
                    <a:pt x="394" y="104"/>
                  </a:lnTo>
                  <a:lnTo>
                    <a:pt x="400" y="118"/>
                  </a:lnTo>
                  <a:lnTo>
                    <a:pt x="404" y="132"/>
                  </a:lnTo>
                  <a:lnTo>
                    <a:pt x="406" y="148"/>
                  </a:lnTo>
                  <a:lnTo>
                    <a:pt x="408" y="164"/>
                  </a:lnTo>
                  <a:lnTo>
                    <a:pt x="406" y="182"/>
                  </a:lnTo>
                  <a:lnTo>
                    <a:pt x="402" y="200"/>
                  </a:lnTo>
                  <a:lnTo>
                    <a:pt x="396" y="216"/>
                  </a:lnTo>
                  <a:lnTo>
                    <a:pt x="388" y="234"/>
                  </a:lnTo>
                  <a:lnTo>
                    <a:pt x="374" y="250"/>
                  </a:lnTo>
                  <a:lnTo>
                    <a:pt x="354" y="272"/>
                  </a:lnTo>
                  <a:lnTo>
                    <a:pt x="330" y="296"/>
                  </a:lnTo>
                  <a:lnTo>
                    <a:pt x="300" y="322"/>
                  </a:lnTo>
                  <a:lnTo>
                    <a:pt x="272" y="348"/>
                  </a:lnTo>
                  <a:lnTo>
                    <a:pt x="262" y="358"/>
                  </a:lnTo>
                  <a:lnTo>
                    <a:pt x="256" y="368"/>
                  </a:lnTo>
                  <a:lnTo>
                    <a:pt x="252" y="378"/>
                  </a:lnTo>
                  <a:lnTo>
                    <a:pt x="250" y="392"/>
                  </a:lnTo>
                  <a:lnTo>
                    <a:pt x="248" y="410"/>
                  </a:lnTo>
                  <a:lnTo>
                    <a:pt x="248" y="430"/>
                  </a:lnTo>
                  <a:close/>
                  <a:moveTo>
                    <a:pt x="166" y="578"/>
                  </a:moveTo>
                  <a:lnTo>
                    <a:pt x="166" y="578"/>
                  </a:lnTo>
                  <a:lnTo>
                    <a:pt x="158" y="578"/>
                  </a:lnTo>
                  <a:lnTo>
                    <a:pt x="154" y="574"/>
                  </a:lnTo>
                  <a:lnTo>
                    <a:pt x="150" y="568"/>
                  </a:lnTo>
                  <a:lnTo>
                    <a:pt x="150" y="562"/>
                  </a:lnTo>
                  <a:lnTo>
                    <a:pt x="150" y="484"/>
                  </a:lnTo>
                  <a:lnTo>
                    <a:pt x="150" y="478"/>
                  </a:lnTo>
                  <a:lnTo>
                    <a:pt x="154" y="474"/>
                  </a:lnTo>
                  <a:lnTo>
                    <a:pt x="158" y="470"/>
                  </a:lnTo>
                  <a:lnTo>
                    <a:pt x="166" y="468"/>
                  </a:lnTo>
                  <a:lnTo>
                    <a:pt x="242" y="468"/>
                  </a:lnTo>
                  <a:lnTo>
                    <a:pt x="250" y="470"/>
                  </a:lnTo>
                  <a:lnTo>
                    <a:pt x="254" y="474"/>
                  </a:lnTo>
                  <a:lnTo>
                    <a:pt x="258" y="478"/>
                  </a:lnTo>
                  <a:lnTo>
                    <a:pt x="258" y="484"/>
                  </a:lnTo>
                  <a:lnTo>
                    <a:pt x="258" y="562"/>
                  </a:lnTo>
                  <a:lnTo>
                    <a:pt x="258" y="568"/>
                  </a:lnTo>
                  <a:lnTo>
                    <a:pt x="254" y="574"/>
                  </a:lnTo>
                  <a:lnTo>
                    <a:pt x="250" y="578"/>
                  </a:lnTo>
                  <a:lnTo>
                    <a:pt x="242" y="578"/>
                  </a:lnTo>
                  <a:lnTo>
                    <a:pt x="166" y="57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 sz="2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275375" y="1690705"/>
            <a:ext cx="792261" cy="792365"/>
            <a:chOff x="6275397" y="1688395"/>
            <a:chExt cx="792364" cy="792365"/>
          </a:xfrm>
        </p:grpSpPr>
        <p:sp>
          <p:nvSpPr>
            <p:cNvPr id="86" name="Oval 49"/>
            <p:cNvSpPr/>
            <p:nvPr/>
          </p:nvSpPr>
          <p:spPr>
            <a:xfrm>
              <a:off x="6275397" y="1688395"/>
              <a:ext cx="792364" cy="79236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6414717" y="1849486"/>
              <a:ext cx="513724" cy="470183"/>
              <a:chOff x="2158354" y="2417495"/>
              <a:chExt cx="550987" cy="504288"/>
            </a:xfrm>
          </p:grpSpPr>
          <p:sp>
            <p:nvSpPr>
              <p:cNvPr id="67" name="Freeform 26"/>
              <p:cNvSpPr>
                <a:spLocks noEditPoints="1"/>
              </p:cNvSpPr>
              <p:nvPr/>
            </p:nvSpPr>
            <p:spPr bwMode="auto">
              <a:xfrm>
                <a:off x="2158354" y="2417495"/>
                <a:ext cx="357759" cy="359114"/>
              </a:xfrm>
              <a:custGeom>
                <a:avLst/>
                <a:gdLst/>
                <a:ahLst/>
                <a:cxnLst>
                  <a:cxn ang="0">
                    <a:pos x="51" y="27"/>
                  </a:cxn>
                  <a:cxn ang="0">
                    <a:pos x="46" y="23"/>
                  </a:cxn>
                  <a:cxn ang="0">
                    <a:pos x="52" y="20"/>
                  </a:cxn>
                  <a:cxn ang="0">
                    <a:pos x="49" y="13"/>
                  </a:cxn>
                  <a:cxn ang="0">
                    <a:pos x="47" y="12"/>
                  </a:cxn>
                  <a:cxn ang="0">
                    <a:pos x="40" y="13"/>
                  </a:cxn>
                  <a:cxn ang="0">
                    <a:pos x="43" y="7"/>
                  </a:cxn>
                  <a:cxn ang="0">
                    <a:pos x="37" y="2"/>
                  </a:cxn>
                  <a:cxn ang="0">
                    <a:pos x="32" y="7"/>
                  </a:cxn>
                  <a:cxn ang="0">
                    <a:pos x="29" y="1"/>
                  </a:cxn>
                  <a:cxn ang="0">
                    <a:pos x="27" y="0"/>
                  </a:cxn>
                  <a:cxn ang="0">
                    <a:pos x="19" y="2"/>
                  </a:cxn>
                  <a:cxn ang="0">
                    <a:pos x="18" y="9"/>
                  </a:cxn>
                  <a:cxn ang="0">
                    <a:pos x="12" y="4"/>
                  </a:cxn>
                  <a:cxn ang="0">
                    <a:pos x="6" y="10"/>
                  </a:cxn>
                  <a:cxn ang="0">
                    <a:pos x="10" y="15"/>
                  </a:cxn>
                  <a:cxn ang="0">
                    <a:pos x="3" y="16"/>
                  </a:cxn>
                  <a:cxn ang="0">
                    <a:pos x="2" y="17"/>
                  </a:cxn>
                  <a:cxn ang="0">
                    <a:pos x="0" y="25"/>
                  </a:cxn>
                  <a:cxn ang="0">
                    <a:pos x="7" y="27"/>
                  </a:cxn>
                  <a:cxn ang="0">
                    <a:pos x="2" y="31"/>
                  </a:cxn>
                  <a:cxn ang="0">
                    <a:pos x="4" y="39"/>
                  </a:cxn>
                  <a:cxn ang="0">
                    <a:pos x="6" y="40"/>
                  </a:cxn>
                  <a:cxn ang="0">
                    <a:pos x="12" y="40"/>
                  </a:cxn>
                  <a:cxn ang="0">
                    <a:pos x="10" y="47"/>
                  </a:cxn>
                  <a:cxn ang="0">
                    <a:pos x="17" y="50"/>
                  </a:cxn>
                  <a:cxn ang="0">
                    <a:pos x="21" y="45"/>
                  </a:cxn>
                  <a:cxn ang="0">
                    <a:pos x="23" y="51"/>
                  </a:cxn>
                  <a:cxn ang="0">
                    <a:pos x="24" y="52"/>
                  </a:cxn>
                  <a:cxn ang="0">
                    <a:pos x="32" y="52"/>
                  </a:cxn>
                  <a:cxn ang="0">
                    <a:pos x="33" y="50"/>
                  </a:cxn>
                  <a:cxn ang="0">
                    <a:pos x="35" y="44"/>
                  </a:cxn>
                  <a:cxn ang="0">
                    <a:pos x="40" y="48"/>
                  </a:cxn>
                  <a:cxn ang="0">
                    <a:pos x="46" y="43"/>
                  </a:cxn>
                  <a:cxn ang="0">
                    <a:pos x="46" y="41"/>
                  </a:cxn>
                  <a:cxn ang="0">
                    <a:pos x="43" y="35"/>
                  </a:cxn>
                  <a:cxn ang="0">
                    <a:pos x="50" y="36"/>
                  </a:cxn>
                  <a:cxn ang="0">
                    <a:pos x="52" y="29"/>
                  </a:cxn>
                  <a:cxn ang="0">
                    <a:pos x="33" y="28"/>
                  </a:cxn>
                  <a:cxn ang="0">
                    <a:pos x="19" y="25"/>
                  </a:cxn>
                  <a:cxn ang="0">
                    <a:pos x="33" y="28"/>
                  </a:cxn>
                </a:cxnLst>
                <a:rect l="0" t="0" r="r" b="b"/>
                <a:pathLst>
                  <a:path w="52" h="52">
                    <a:moveTo>
                      <a:pt x="52" y="27"/>
                    </a:moveTo>
                    <a:cubicBezTo>
                      <a:pt x="52" y="27"/>
                      <a:pt x="52" y="27"/>
                      <a:pt x="51" y="27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2" y="20"/>
                    </a:cubicBezTo>
                    <a:cubicBezTo>
                      <a:pt x="52" y="20"/>
                      <a:pt x="52" y="20"/>
                      <a:pt x="51" y="19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2"/>
                      <a:pt x="48" y="12"/>
                      <a:pt x="48" y="12"/>
                    </a:cubicBezTo>
                    <a:cubicBezTo>
                      <a:pt x="48" y="12"/>
                      <a:pt x="47" y="12"/>
                      <a:pt x="47" y="12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2"/>
                      <a:pt x="35" y="2"/>
                      <a:pt x="35" y="3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0"/>
                    </a:cubicBezTo>
                    <a:cubicBezTo>
                      <a:pt x="28" y="0"/>
                      <a:pt x="28" y="0"/>
                      <a:pt x="27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2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6" y="10"/>
                      <a:pt x="6" y="11"/>
                      <a:pt x="6" y="11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1" y="31"/>
                      <a:pt x="1" y="32"/>
                      <a:pt x="1" y="33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0"/>
                      <a:pt x="4" y="40"/>
                      <a:pt x="5" y="40"/>
                    </a:cubicBezTo>
                    <a:cubicBezTo>
                      <a:pt x="5" y="40"/>
                      <a:pt x="5" y="40"/>
                      <a:pt x="6" y="40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6"/>
                      <a:pt x="10" y="47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0"/>
                      <a:pt x="17" y="50"/>
                      <a:pt x="17" y="50"/>
                    </a:cubicBezTo>
                    <a:cubicBezTo>
                      <a:pt x="17" y="50"/>
                      <a:pt x="18" y="50"/>
                      <a:pt x="18" y="50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3" y="51"/>
                      <a:pt x="24" y="52"/>
                      <a:pt x="24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2" y="52"/>
                      <a:pt x="33" y="51"/>
                      <a:pt x="33" y="51"/>
                    </a:cubicBezTo>
                    <a:cubicBezTo>
                      <a:pt x="33" y="51"/>
                      <a:pt x="33" y="50"/>
                      <a:pt x="33" y="50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8"/>
                      <a:pt x="40" y="48"/>
                    </a:cubicBezTo>
                    <a:cubicBezTo>
                      <a:pt x="40" y="48"/>
                      <a:pt x="40" y="48"/>
                      <a:pt x="41" y="48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6" y="43"/>
                      <a:pt x="46" y="42"/>
                    </a:cubicBezTo>
                    <a:cubicBezTo>
                      <a:pt x="46" y="42"/>
                      <a:pt x="46" y="42"/>
                      <a:pt x="46" y="41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49" y="37"/>
                      <a:pt x="50" y="36"/>
                      <a:pt x="50" y="36"/>
                    </a:cubicBezTo>
                    <a:cubicBezTo>
                      <a:pt x="50" y="36"/>
                      <a:pt x="51" y="36"/>
                      <a:pt x="51" y="35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8"/>
                      <a:pt x="52" y="28"/>
                      <a:pt x="52" y="27"/>
                    </a:cubicBezTo>
                    <a:close/>
                    <a:moveTo>
                      <a:pt x="33" y="28"/>
                    </a:moveTo>
                    <a:cubicBezTo>
                      <a:pt x="32" y="31"/>
                      <a:pt x="28" y="34"/>
                      <a:pt x="25" y="33"/>
                    </a:cubicBezTo>
                    <a:cubicBezTo>
                      <a:pt x="21" y="32"/>
                      <a:pt x="18" y="28"/>
                      <a:pt x="19" y="25"/>
                    </a:cubicBezTo>
                    <a:cubicBezTo>
                      <a:pt x="20" y="21"/>
                      <a:pt x="24" y="18"/>
                      <a:pt x="28" y="19"/>
                    </a:cubicBezTo>
                    <a:cubicBezTo>
                      <a:pt x="32" y="20"/>
                      <a:pt x="34" y="24"/>
                      <a:pt x="33" y="2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da-DK" sz="2400" kern="0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8" name="Freeform 27"/>
              <p:cNvSpPr>
                <a:spLocks noEditPoints="1"/>
              </p:cNvSpPr>
              <p:nvPr/>
            </p:nvSpPr>
            <p:spPr bwMode="auto">
              <a:xfrm>
                <a:off x="2454892" y="2665819"/>
                <a:ext cx="254449" cy="255964"/>
              </a:xfrm>
              <a:custGeom>
                <a:avLst/>
                <a:gdLst/>
                <a:ahLst/>
                <a:cxnLst>
                  <a:cxn ang="0">
                    <a:pos x="33" y="29"/>
                  </a:cxn>
                  <a:cxn ang="0">
                    <a:pos x="31" y="24"/>
                  </a:cxn>
                  <a:cxn ang="0">
                    <a:pos x="36" y="25"/>
                  </a:cxn>
                  <a:cxn ang="0">
                    <a:pos x="37" y="20"/>
                  </a:cxn>
                  <a:cxn ang="0">
                    <a:pos x="36" y="18"/>
                  </a:cxn>
                  <a:cxn ang="0">
                    <a:pos x="32" y="16"/>
                  </a:cxn>
                  <a:cxn ang="0">
                    <a:pos x="37" y="14"/>
                  </a:cxn>
                  <a:cxn ang="0">
                    <a:pos x="35" y="9"/>
                  </a:cxn>
                  <a:cxn ang="0">
                    <a:pos x="30" y="10"/>
                  </a:cxn>
                  <a:cxn ang="0">
                    <a:pos x="31" y="5"/>
                  </a:cxn>
                  <a:cxn ang="0">
                    <a:pos x="30" y="4"/>
                  </a:cxn>
                  <a:cxn ang="0">
                    <a:pos x="24" y="2"/>
                  </a:cxn>
                  <a:cxn ang="0">
                    <a:pos x="21" y="5"/>
                  </a:cxn>
                  <a:cxn ang="0">
                    <a:pos x="19" y="0"/>
                  </a:cxn>
                  <a:cxn ang="0">
                    <a:pos x="14" y="1"/>
                  </a:cxn>
                  <a:cxn ang="0">
                    <a:pos x="14" y="5"/>
                  </a:cxn>
                  <a:cxn ang="0">
                    <a:pos x="10" y="3"/>
                  </a:cxn>
                  <a:cxn ang="0">
                    <a:pos x="8" y="3"/>
                  </a:cxn>
                  <a:cxn ang="0">
                    <a:pos x="4" y="7"/>
                  </a:cxn>
                  <a:cxn ang="0">
                    <a:pos x="7" y="11"/>
                  </a:cxn>
                  <a:cxn ang="0">
                    <a:pos x="3" y="11"/>
                  </a:cxn>
                  <a:cxn ang="0">
                    <a:pos x="0" y="17"/>
                  </a:cxn>
                  <a:cxn ang="0">
                    <a:pos x="1" y="18"/>
                  </a:cxn>
                  <a:cxn ang="0">
                    <a:pos x="5" y="20"/>
                  </a:cxn>
                  <a:cxn ang="0">
                    <a:pos x="1" y="23"/>
                  </a:cxn>
                  <a:cxn ang="0">
                    <a:pos x="4" y="28"/>
                  </a:cxn>
                  <a:cxn ang="0">
                    <a:pos x="8" y="27"/>
                  </a:cxn>
                  <a:cxn ang="0">
                    <a:pos x="7" y="31"/>
                  </a:cxn>
                  <a:cxn ang="0">
                    <a:pos x="7" y="33"/>
                  </a:cxn>
                  <a:cxn ang="0">
                    <a:pos x="12" y="35"/>
                  </a:cxn>
                  <a:cxn ang="0">
                    <a:pos x="13" y="35"/>
                  </a:cxn>
                  <a:cxn ang="0">
                    <a:pos x="17" y="32"/>
                  </a:cxn>
                  <a:cxn ang="0">
                    <a:pos x="17" y="37"/>
                  </a:cxn>
                  <a:cxn ang="0">
                    <a:pos x="23" y="36"/>
                  </a:cxn>
                  <a:cxn ang="0">
                    <a:pos x="24" y="35"/>
                  </a:cxn>
                  <a:cxn ang="0">
                    <a:pos x="25" y="31"/>
                  </a:cxn>
                  <a:cxn ang="0">
                    <a:pos x="28" y="34"/>
                  </a:cxn>
                  <a:cxn ang="0">
                    <a:pos x="33" y="30"/>
                  </a:cxn>
                  <a:cxn ang="0">
                    <a:pos x="22" y="22"/>
                  </a:cxn>
                  <a:cxn ang="0">
                    <a:pos x="15" y="15"/>
                  </a:cxn>
                  <a:cxn ang="0">
                    <a:pos x="22" y="22"/>
                  </a:cxn>
                </a:cxnLst>
                <a:rect l="0" t="0" r="r" b="b"/>
                <a:pathLst>
                  <a:path w="37" h="37">
                    <a:moveTo>
                      <a:pt x="33" y="29"/>
                    </a:moveTo>
                    <a:cubicBezTo>
                      <a:pt x="33" y="29"/>
                      <a:pt x="33" y="29"/>
                      <a:pt x="33" y="29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4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8"/>
                      <a:pt x="36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4"/>
                      <a:pt x="37" y="14"/>
                      <a:pt x="37" y="14"/>
                    </a:cubicBezTo>
                    <a:cubicBezTo>
                      <a:pt x="37" y="14"/>
                      <a:pt x="37" y="13"/>
                      <a:pt x="37" y="13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4" y="8"/>
                      <a:pt x="34" y="8"/>
                      <a:pt x="33" y="8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4"/>
                      <a:pt x="31" y="4"/>
                    </a:cubicBezTo>
                    <a:cubicBezTo>
                      <a:pt x="31" y="4"/>
                      <a:pt x="30" y="4"/>
                      <a:pt x="30" y="4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1"/>
                      <a:pt x="25" y="1"/>
                      <a:pt x="24" y="2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4" y="7"/>
                      <a:pt x="4" y="8"/>
                      <a:pt x="5" y="8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1" y="1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4" y="28"/>
                    </a:cubicBezTo>
                    <a:cubicBezTo>
                      <a:pt x="4" y="29"/>
                      <a:pt x="4" y="29"/>
                      <a:pt x="4" y="28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2"/>
                      <a:pt x="7" y="33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4" y="36"/>
                      <a:pt x="24" y="36"/>
                    </a:cubicBezTo>
                    <a:cubicBezTo>
                      <a:pt x="24" y="36"/>
                      <a:pt x="24" y="35"/>
                      <a:pt x="24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3" y="30"/>
                      <a:pt x="33" y="29"/>
                    </a:cubicBezTo>
                    <a:close/>
                    <a:moveTo>
                      <a:pt x="22" y="22"/>
                    </a:moveTo>
                    <a:cubicBezTo>
                      <a:pt x="20" y="24"/>
                      <a:pt x="17" y="24"/>
                      <a:pt x="15" y="22"/>
                    </a:cubicBezTo>
                    <a:cubicBezTo>
                      <a:pt x="13" y="20"/>
                      <a:pt x="13" y="16"/>
                      <a:pt x="15" y="15"/>
                    </a:cubicBezTo>
                    <a:cubicBezTo>
                      <a:pt x="17" y="13"/>
                      <a:pt x="21" y="13"/>
                      <a:pt x="23" y="15"/>
                    </a:cubicBezTo>
                    <a:cubicBezTo>
                      <a:pt x="24" y="17"/>
                      <a:pt x="24" y="20"/>
                      <a:pt x="22" y="2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da-DK" sz="2400" kern="0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4886805" y="3916386"/>
            <a:ext cx="792261" cy="792365"/>
            <a:chOff x="4899179" y="3916384"/>
            <a:chExt cx="792364" cy="792365"/>
          </a:xfrm>
        </p:grpSpPr>
        <p:sp>
          <p:nvSpPr>
            <p:cNvPr id="88" name="Oval 56"/>
            <p:cNvSpPr/>
            <p:nvPr/>
          </p:nvSpPr>
          <p:spPr>
            <a:xfrm>
              <a:off x="4899179" y="3916384"/>
              <a:ext cx="792364" cy="79236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71" name="Freeform 41"/>
            <p:cNvSpPr>
              <a:spLocks noChangeAspect="1" noEditPoints="1"/>
            </p:cNvSpPr>
            <p:nvPr/>
          </p:nvSpPr>
          <p:spPr bwMode="auto">
            <a:xfrm>
              <a:off x="5072106" y="4133218"/>
              <a:ext cx="446510" cy="358697"/>
            </a:xfrm>
            <a:custGeom>
              <a:avLst/>
              <a:gdLst>
                <a:gd name="T0" fmla="*/ 1176335871 w 72"/>
                <a:gd name="T1" fmla="*/ 232073966 h 58"/>
                <a:gd name="T2" fmla="*/ 2147483647 w 72"/>
                <a:gd name="T3" fmla="*/ 232073966 h 58"/>
                <a:gd name="T4" fmla="*/ 2147483647 w 72"/>
                <a:gd name="T5" fmla="*/ 510570880 h 58"/>
                <a:gd name="T6" fmla="*/ 2147483647 w 72"/>
                <a:gd name="T7" fmla="*/ 510570880 h 58"/>
                <a:gd name="T8" fmla="*/ 2147483647 w 72"/>
                <a:gd name="T9" fmla="*/ 185664591 h 58"/>
                <a:gd name="T10" fmla="*/ 2147483647 w 72"/>
                <a:gd name="T11" fmla="*/ 0 h 58"/>
                <a:gd name="T12" fmla="*/ 1129279435 w 72"/>
                <a:gd name="T13" fmla="*/ 0 h 58"/>
                <a:gd name="T14" fmla="*/ 941067411 w 72"/>
                <a:gd name="T15" fmla="*/ 185664591 h 58"/>
                <a:gd name="T16" fmla="*/ 941067411 w 72"/>
                <a:gd name="T17" fmla="*/ 510570880 h 58"/>
                <a:gd name="T18" fmla="*/ 1176335871 w 72"/>
                <a:gd name="T19" fmla="*/ 510570880 h 58"/>
                <a:gd name="T20" fmla="*/ 1176335871 w 72"/>
                <a:gd name="T21" fmla="*/ 232073966 h 58"/>
                <a:gd name="T22" fmla="*/ 0 w 72"/>
                <a:gd name="T23" fmla="*/ 881893143 h 58"/>
                <a:gd name="T24" fmla="*/ 0 w 72"/>
                <a:gd name="T25" fmla="*/ 2147483647 h 58"/>
                <a:gd name="T26" fmla="*/ 235268568 w 72"/>
                <a:gd name="T27" fmla="*/ 2147483647 h 58"/>
                <a:gd name="T28" fmla="*/ 470530276 w 72"/>
                <a:gd name="T29" fmla="*/ 2147483647 h 58"/>
                <a:gd name="T30" fmla="*/ 470530276 w 72"/>
                <a:gd name="T31" fmla="*/ 649812471 h 58"/>
                <a:gd name="T32" fmla="*/ 235268568 w 72"/>
                <a:gd name="T33" fmla="*/ 649812471 h 58"/>
                <a:gd name="T34" fmla="*/ 0 w 72"/>
                <a:gd name="T35" fmla="*/ 881893143 h 58"/>
                <a:gd name="T36" fmla="*/ 658749160 w 72"/>
                <a:gd name="T37" fmla="*/ 2147483647 h 58"/>
                <a:gd name="T38" fmla="*/ 2147483647 w 72"/>
                <a:gd name="T39" fmla="*/ 2147483647 h 58"/>
                <a:gd name="T40" fmla="*/ 2147483647 w 72"/>
                <a:gd name="T41" fmla="*/ 649812471 h 58"/>
                <a:gd name="T42" fmla="*/ 658749160 w 72"/>
                <a:gd name="T43" fmla="*/ 649812471 h 58"/>
                <a:gd name="T44" fmla="*/ 658749160 w 72"/>
                <a:gd name="T45" fmla="*/ 2147483647 h 58"/>
                <a:gd name="T46" fmla="*/ 2147483647 w 72"/>
                <a:gd name="T47" fmla="*/ 649812471 h 58"/>
                <a:gd name="T48" fmla="*/ 2147483647 w 72"/>
                <a:gd name="T49" fmla="*/ 649812471 h 58"/>
                <a:gd name="T50" fmla="*/ 2147483647 w 72"/>
                <a:gd name="T51" fmla="*/ 2147483647 h 58"/>
                <a:gd name="T52" fmla="*/ 2147483647 w 72"/>
                <a:gd name="T53" fmla="*/ 2147483647 h 58"/>
                <a:gd name="T54" fmla="*/ 2147483647 w 72"/>
                <a:gd name="T55" fmla="*/ 2147483647 h 58"/>
                <a:gd name="T56" fmla="*/ 2147483647 w 72"/>
                <a:gd name="T57" fmla="*/ 881893143 h 58"/>
                <a:gd name="T58" fmla="*/ 2147483647 w 72"/>
                <a:gd name="T59" fmla="*/ 649812471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2"/>
                <a:gd name="T91" fmla="*/ 0 h 58"/>
                <a:gd name="T92" fmla="*/ 72 w 72"/>
                <a:gd name="T93" fmla="*/ 58 h 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2" h="58">
                  <a:moveTo>
                    <a:pt x="25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2"/>
                    <a:pt x="51" y="0"/>
                    <a:pt x="4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0" y="2"/>
                    <a:pt x="20" y="4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5" y="11"/>
                    <a:pt x="25" y="11"/>
                    <a:pt x="25" y="11"/>
                  </a:cubicBezTo>
                  <a:lnTo>
                    <a:pt x="25" y="5"/>
                  </a:lnTo>
                  <a:close/>
                  <a:moveTo>
                    <a:pt x="0" y="19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6"/>
                    <a:pt x="3" y="58"/>
                    <a:pt x="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lose/>
                  <a:moveTo>
                    <a:pt x="14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58"/>
                  </a:lnTo>
                  <a:close/>
                  <a:moveTo>
                    <a:pt x="67" y="14"/>
                  </a:moveTo>
                  <a:cubicBezTo>
                    <a:pt x="63" y="14"/>
                    <a:pt x="63" y="14"/>
                    <a:pt x="63" y="1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70" y="58"/>
                    <a:pt x="72" y="56"/>
                    <a:pt x="72" y="53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16"/>
                    <a:pt x="70" y="14"/>
                    <a:pt x="67" y="1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 sz="2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3" name="矩形 72"/>
          <p:cNvSpPr>
            <a:spLocks noChangeArrowheads="1"/>
          </p:cNvSpPr>
          <p:nvPr/>
        </p:nvSpPr>
        <p:spPr bwMode="auto">
          <a:xfrm>
            <a:off x="6484957" y="2798281"/>
            <a:ext cx="4048569" cy="8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矩形 73"/>
          <p:cNvSpPr>
            <a:spLocks noChangeArrowheads="1"/>
          </p:cNvSpPr>
          <p:nvPr/>
        </p:nvSpPr>
        <p:spPr bwMode="auto">
          <a:xfrm>
            <a:off x="5789926" y="3931913"/>
            <a:ext cx="4048569" cy="8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5" name="矩形 74"/>
          <p:cNvSpPr>
            <a:spLocks noChangeArrowheads="1"/>
          </p:cNvSpPr>
          <p:nvPr/>
        </p:nvSpPr>
        <p:spPr bwMode="auto">
          <a:xfrm>
            <a:off x="5094896" y="5057839"/>
            <a:ext cx="4048569" cy="8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4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2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3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4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7" dur="3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8" dur="3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4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2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6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48" dur="3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49" dur="3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52" dur="3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53" dur="3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4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1" dur="2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1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3" dur="3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74" dur="3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7" dur="3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78" dur="3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4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6" dur="2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96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98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99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2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02" dur="3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03" dur="3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 animBg="1"/>
          <p:bldP spid="83" grpId="0" animBg="1"/>
          <p:bldP spid="84" grpId="0" animBg="1"/>
          <p:bldP spid="85" grpId="0" animBg="1"/>
          <p:bldP spid="92" grpId="0" animBg="1"/>
          <p:bldP spid="95" grpId="0" animBg="1"/>
          <p:bldP spid="98" grpId="0" animBg="1"/>
          <p:bldP spid="101" grpId="0" animBg="1"/>
          <p:bldP spid="50" grpId="0"/>
          <p:bldP spid="51" grpId="0"/>
          <p:bldP spid="52" grpId="0"/>
          <p:bldP spid="53" grpId="0"/>
          <p:bldP spid="54" grpId="0"/>
          <p:bldP spid="73" grpId="0"/>
          <p:bldP spid="74" grpId="0"/>
          <p:bldP spid="7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4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2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4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2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3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3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3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3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4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1" dur="2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3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3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3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3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4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6" dur="2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9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3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3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 animBg="1"/>
          <p:bldP spid="83" grpId="0" animBg="1"/>
          <p:bldP spid="84" grpId="0" animBg="1"/>
          <p:bldP spid="85" grpId="0" animBg="1"/>
          <p:bldP spid="92" grpId="0" animBg="1"/>
          <p:bldP spid="95" grpId="0" animBg="1"/>
          <p:bldP spid="98" grpId="0" animBg="1"/>
          <p:bldP spid="101" grpId="0" animBg="1"/>
          <p:bldP spid="50" grpId="0"/>
          <p:bldP spid="51" grpId="0"/>
          <p:bldP spid="52" grpId="0"/>
          <p:bldP spid="53" grpId="0"/>
          <p:bldP spid="54" grpId="0"/>
          <p:bldP spid="73" grpId="0"/>
          <p:bldP spid="74" grpId="0"/>
          <p:bldP spid="7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6433" y="2618085"/>
            <a:ext cx="12179136" cy="13498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195" b="1" dirty="0">
              <a:solidFill>
                <a:schemeClr val="tx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aphicFrame>
        <p:nvGraphicFramePr>
          <p:cNvPr id="18" name="图表 17"/>
          <p:cNvGraphicFramePr/>
          <p:nvPr/>
        </p:nvGraphicFramePr>
        <p:xfrm>
          <a:off x="464728" y="1958090"/>
          <a:ext cx="2494765" cy="2648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9" name="图表 18"/>
          <p:cNvGraphicFramePr/>
          <p:nvPr/>
        </p:nvGraphicFramePr>
        <p:xfrm>
          <a:off x="3354202" y="1958090"/>
          <a:ext cx="2494765" cy="2648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图表 19"/>
          <p:cNvGraphicFramePr/>
          <p:nvPr/>
        </p:nvGraphicFramePr>
        <p:xfrm>
          <a:off x="6243675" y="1958090"/>
          <a:ext cx="2494765" cy="2648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图表 20"/>
          <p:cNvGraphicFramePr/>
          <p:nvPr/>
        </p:nvGraphicFramePr>
        <p:xfrm>
          <a:off x="9133150" y="1958090"/>
          <a:ext cx="2494765" cy="2648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9"/>
          <p:cNvSpPr txBox="1"/>
          <p:nvPr/>
        </p:nvSpPr>
        <p:spPr>
          <a:xfrm>
            <a:off x="9584144" y="2927355"/>
            <a:ext cx="158944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Impact" panose="020B0806030902050204" pitchFamily="34" charset="0"/>
                <a:ea typeface="微软雅黑" panose="020B0503020204020204" charset="-122"/>
              </a:rPr>
              <a:t>90</a:t>
            </a:r>
            <a:r>
              <a:rPr lang="en-US" altLang="zh-CN" sz="2665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  <a:endParaRPr lang="zh-CN" altLang="en-US" sz="2665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Box 15"/>
          <p:cNvSpPr txBox="1"/>
          <p:nvPr/>
        </p:nvSpPr>
        <p:spPr>
          <a:xfrm>
            <a:off x="3801273" y="2927355"/>
            <a:ext cx="158944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Impact" panose="020B0806030902050204" pitchFamily="34" charset="0"/>
                <a:ea typeface="微软雅黑" panose="020B0503020204020204" charset="-122"/>
              </a:rPr>
              <a:t>50</a:t>
            </a:r>
            <a:r>
              <a:rPr lang="en-US" altLang="zh-CN" sz="2665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  <a:endParaRPr lang="zh-CN" altLang="en-US" sz="2665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21"/>
          <p:cNvSpPr txBox="1"/>
          <p:nvPr/>
        </p:nvSpPr>
        <p:spPr>
          <a:xfrm>
            <a:off x="909837" y="2927356"/>
            <a:ext cx="158944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Impact" panose="020B0806030902050204" pitchFamily="34" charset="0"/>
                <a:ea typeface="微软雅黑" panose="020B0503020204020204" charset="-122"/>
              </a:rPr>
              <a:t>25</a:t>
            </a:r>
            <a:r>
              <a:rPr lang="en-US" altLang="zh-CN" sz="2665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  <a:endParaRPr lang="zh-CN" altLang="en-US" sz="2665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7"/>
          <p:cNvSpPr txBox="1"/>
          <p:nvPr/>
        </p:nvSpPr>
        <p:spPr>
          <a:xfrm>
            <a:off x="6692708" y="2910445"/>
            <a:ext cx="158944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Impact" panose="020B0806030902050204" pitchFamily="34" charset="0"/>
                <a:ea typeface="微软雅黑" panose="020B0503020204020204" charset="-122"/>
              </a:rPr>
              <a:t>75</a:t>
            </a:r>
            <a:r>
              <a:rPr lang="en-US" altLang="zh-CN" sz="2665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  <a:endParaRPr lang="zh-CN" altLang="en-US" sz="2665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42"/>
          <p:cNvSpPr txBox="1"/>
          <p:nvPr/>
        </p:nvSpPr>
        <p:spPr>
          <a:xfrm>
            <a:off x="1052121" y="4629378"/>
            <a:ext cx="1319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1"/>
                </a:solidFill>
              </a:rPr>
              <a:t>添加标题</a:t>
            </a:r>
            <a:endParaRPr lang="zh-CN" altLang="en-US" sz="2200" b="1" dirty="0">
              <a:solidFill>
                <a:schemeClr val="accent1"/>
              </a:solidFill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548805" y="5054714"/>
            <a:ext cx="2326610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28" name="TextBox 42"/>
          <p:cNvSpPr txBox="1"/>
          <p:nvPr/>
        </p:nvSpPr>
        <p:spPr>
          <a:xfrm>
            <a:off x="3941595" y="4629378"/>
            <a:ext cx="1319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1"/>
                </a:solidFill>
              </a:rPr>
              <a:t>添加标题</a:t>
            </a:r>
            <a:endParaRPr lang="zh-CN" altLang="en-US" sz="2200" b="1" dirty="0">
              <a:solidFill>
                <a:schemeClr val="accent1"/>
              </a:solidFill>
            </a:endParaRPr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3438279" y="5054714"/>
            <a:ext cx="2326610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30" name="TextBox 42"/>
          <p:cNvSpPr txBox="1"/>
          <p:nvPr/>
        </p:nvSpPr>
        <p:spPr>
          <a:xfrm>
            <a:off x="6831069" y="4629378"/>
            <a:ext cx="1319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1"/>
                </a:solidFill>
              </a:rPr>
              <a:t>添加标题</a:t>
            </a:r>
            <a:endParaRPr lang="zh-CN" altLang="en-US" sz="2200" b="1" dirty="0">
              <a:solidFill>
                <a:schemeClr val="accent1"/>
              </a:solidFill>
            </a:endParaRPr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6327753" y="5054714"/>
            <a:ext cx="2326610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32" name="TextBox 42"/>
          <p:cNvSpPr txBox="1"/>
          <p:nvPr/>
        </p:nvSpPr>
        <p:spPr>
          <a:xfrm>
            <a:off x="9720544" y="4629378"/>
            <a:ext cx="1319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1"/>
                </a:solidFill>
              </a:rPr>
              <a:t>添加标题</a:t>
            </a:r>
            <a:endParaRPr lang="zh-CN" altLang="en-US" sz="2200" b="1" dirty="0">
              <a:solidFill>
                <a:schemeClr val="accent1"/>
              </a:solidFill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9217228" y="5054714"/>
            <a:ext cx="2326610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Graphic spid="18" grpId="0">
        <p:bldAsOne/>
      </p:bldGraphic>
      <p:bldGraphic spid="19" grpId="0">
        <p:bldAsOne/>
      </p:bldGraphic>
      <p:bldGraphic spid="20" grpId="0">
        <p:bldAsOne/>
      </p:bldGraphic>
      <p:bldGraphic spid="21" grpId="0">
        <p:bldAsOne/>
      </p:bldGraphic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247"/>
          <p:cNvCxnSpPr/>
          <p:nvPr/>
        </p:nvCxnSpPr>
        <p:spPr>
          <a:xfrm>
            <a:off x="1043633" y="5477608"/>
            <a:ext cx="1010473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74"/>
          <p:cNvGrpSpPr/>
          <p:nvPr/>
        </p:nvGrpSpPr>
        <p:grpSpPr>
          <a:xfrm>
            <a:off x="2179237" y="1739195"/>
            <a:ext cx="1228789" cy="3456420"/>
            <a:chOff x="1634044" y="1304396"/>
            <a:chExt cx="921712" cy="2592315"/>
          </a:xfrm>
        </p:grpSpPr>
        <p:sp>
          <p:nvSpPr>
            <p:cNvPr id="44" name="Rounded Rectangle 38"/>
            <p:cNvSpPr/>
            <p:nvPr/>
          </p:nvSpPr>
          <p:spPr>
            <a:xfrm>
              <a:off x="1634044" y="1304396"/>
              <a:ext cx="921712" cy="259231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/>
            </a:p>
          </p:txBody>
        </p:sp>
        <p:grpSp>
          <p:nvGrpSpPr>
            <p:cNvPr id="45" name="Group 46"/>
            <p:cNvGrpSpPr/>
            <p:nvPr/>
          </p:nvGrpSpPr>
          <p:grpSpPr>
            <a:xfrm>
              <a:off x="1703480" y="3032606"/>
              <a:ext cx="782840" cy="782838"/>
              <a:chOff x="1703480" y="3032606"/>
              <a:chExt cx="782840" cy="782838"/>
            </a:xfrm>
          </p:grpSpPr>
          <p:sp>
            <p:nvSpPr>
              <p:cNvPr id="49" name="Oval 44"/>
              <p:cNvSpPr/>
              <p:nvPr/>
            </p:nvSpPr>
            <p:spPr>
              <a:xfrm>
                <a:off x="1758217" y="3087343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0" name="Oval 45"/>
              <p:cNvSpPr/>
              <p:nvPr/>
            </p:nvSpPr>
            <p:spPr>
              <a:xfrm>
                <a:off x="1703480" y="303260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46" name="Group 61"/>
            <p:cNvGrpSpPr/>
            <p:nvPr/>
          </p:nvGrpSpPr>
          <p:grpSpPr>
            <a:xfrm>
              <a:off x="1683557" y="1477217"/>
              <a:ext cx="822689" cy="2108390"/>
              <a:chOff x="1683557" y="1477217"/>
              <a:chExt cx="822689" cy="2108390"/>
            </a:xfrm>
          </p:grpSpPr>
          <p:sp>
            <p:nvSpPr>
              <p:cNvPr id="47" name="Text Placeholder 3"/>
              <p:cNvSpPr txBox="1"/>
              <p:nvPr/>
            </p:nvSpPr>
            <p:spPr>
              <a:xfrm>
                <a:off x="1907297" y="3262442"/>
                <a:ext cx="375205" cy="32316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8565">
                  <a:spcBef>
                    <a:spcPct val="20000"/>
                  </a:spcBef>
                  <a:defRPr/>
                </a:pPr>
                <a:r>
                  <a:rPr lang="zh-CN" alt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输入标签</a:t>
                </a:r>
                <a:endPara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8" name="Rectangle 60"/>
              <p:cNvSpPr/>
              <p:nvPr/>
            </p:nvSpPr>
            <p:spPr>
              <a:xfrm>
                <a:off x="1683557" y="1477217"/>
                <a:ext cx="822689" cy="479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8565">
                  <a:spcBef>
                    <a:spcPct val="20000"/>
                  </a:spcBef>
                  <a:defRPr/>
                </a:pPr>
                <a:r>
                  <a:rPr lang="en-US" sz="3555" b="1" dirty="0">
                    <a:solidFill>
                      <a:schemeClr val="bg1"/>
                    </a:solidFill>
                  </a:rPr>
                  <a:t>90%</a:t>
                </a:r>
                <a:endParaRPr lang="en-US" sz="3555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1" name="Group 75"/>
          <p:cNvGrpSpPr/>
          <p:nvPr/>
        </p:nvGrpSpPr>
        <p:grpSpPr>
          <a:xfrm>
            <a:off x="3830422" y="2276862"/>
            <a:ext cx="1228789" cy="2918755"/>
            <a:chOff x="2872594" y="1707645"/>
            <a:chExt cx="921712" cy="2189066"/>
          </a:xfrm>
        </p:grpSpPr>
        <p:sp>
          <p:nvSpPr>
            <p:cNvPr id="52" name="Rounded Rectangle 40"/>
            <p:cNvSpPr/>
            <p:nvPr/>
          </p:nvSpPr>
          <p:spPr>
            <a:xfrm>
              <a:off x="2872594" y="1707645"/>
              <a:ext cx="921712" cy="218906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/>
            </a:p>
          </p:txBody>
        </p:sp>
        <p:grpSp>
          <p:nvGrpSpPr>
            <p:cNvPr id="53" name="Group 47"/>
            <p:cNvGrpSpPr/>
            <p:nvPr/>
          </p:nvGrpSpPr>
          <p:grpSpPr>
            <a:xfrm>
              <a:off x="2942030" y="3032606"/>
              <a:ext cx="782840" cy="782838"/>
              <a:chOff x="1703480" y="3032606"/>
              <a:chExt cx="782840" cy="782838"/>
            </a:xfrm>
          </p:grpSpPr>
          <p:sp>
            <p:nvSpPr>
              <p:cNvPr id="57" name="Oval 48"/>
              <p:cNvSpPr/>
              <p:nvPr/>
            </p:nvSpPr>
            <p:spPr>
              <a:xfrm>
                <a:off x="1758217" y="3087343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58" name="Oval 49"/>
              <p:cNvSpPr/>
              <p:nvPr/>
            </p:nvSpPr>
            <p:spPr>
              <a:xfrm>
                <a:off x="1703480" y="303260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54" name="Group 62"/>
            <p:cNvGrpSpPr/>
            <p:nvPr/>
          </p:nvGrpSpPr>
          <p:grpSpPr>
            <a:xfrm>
              <a:off x="2916822" y="1825998"/>
              <a:ext cx="822689" cy="1759608"/>
              <a:chOff x="1683557" y="1750267"/>
              <a:chExt cx="822689" cy="1759608"/>
            </a:xfrm>
          </p:grpSpPr>
          <p:sp>
            <p:nvSpPr>
              <p:cNvPr id="55" name="Text Placeholder 3"/>
              <p:cNvSpPr txBox="1"/>
              <p:nvPr/>
            </p:nvSpPr>
            <p:spPr>
              <a:xfrm>
                <a:off x="1911900" y="3186710"/>
                <a:ext cx="381193" cy="32316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8565">
                  <a:spcBef>
                    <a:spcPct val="20000"/>
                  </a:spcBef>
                  <a:defRPr/>
                </a:pPr>
                <a:r>
                  <a:rPr lang="zh-CN" alt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输入标签</a:t>
                </a:r>
                <a:endParaRPr lang="en-US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6" name="Rectangle 64"/>
              <p:cNvSpPr/>
              <p:nvPr/>
            </p:nvSpPr>
            <p:spPr>
              <a:xfrm>
                <a:off x="1683557" y="1750267"/>
                <a:ext cx="822689" cy="4796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8565">
                  <a:spcBef>
                    <a:spcPct val="20000"/>
                  </a:spcBef>
                  <a:defRPr/>
                </a:pPr>
                <a:r>
                  <a:rPr lang="en-US" sz="3555" b="1" dirty="0">
                    <a:solidFill>
                      <a:schemeClr val="bg1"/>
                    </a:solidFill>
                  </a:rPr>
                  <a:t>80%</a:t>
                </a:r>
                <a:endParaRPr lang="en-US" sz="3555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9" name="Group 76"/>
          <p:cNvGrpSpPr/>
          <p:nvPr/>
        </p:nvGrpSpPr>
        <p:grpSpPr>
          <a:xfrm>
            <a:off x="5422706" y="971104"/>
            <a:ext cx="1350049" cy="4224513"/>
            <a:chOff x="4062340" y="728326"/>
            <a:chExt cx="1012669" cy="3168385"/>
          </a:xfrm>
        </p:grpSpPr>
        <p:sp>
          <p:nvSpPr>
            <p:cNvPr id="60" name="Rounded Rectangle 41"/>
            <p:cNvSpPr/>
            <p:nvPr/>
          </p:nvSpPr>
          <p:spPr>
            <a:xfrm>
              <a:off x="4106521" y="728326"/>
              <a:ext cx="921712" cy="316838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/>
            </a:p>
          </p:txBody>
        </p:sp>
        <p:grpSp>
          <p:nvGrpSpPr>
            <p:cNvPr id="61" name="Group 50"/>
            <p:cNvGrpSpPr/>
            <p:nvPr/>
          </p:nvGrpSpPr>
          <p:grpSpPr>
            <a:xfrm>
              <a:off x="4175957" y="3032606"/>
              <a:ext cx="782840" cy="782838"/>
              <a:chOff x="1703480" y="3032606"/>
              <a:chExt cx="782840" cy="782838"/>
            </a:xfrm>
          </p:grpSpPr>
          <p:sp>
            <p:nvSpPr>
              <p:cNvPr id="65" name="Oval 51"/>
              <p:cNvSpPr/>
              <p:nvPr/>
            </p:nvSpPr>
            <p:spPr>
              <a:xfrm>
                <a:off x="1758217" y="3087343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6" name="Oval 52"/>
              <p:cNvSpPr/>
              <p:nvPr/>
            </p:nvSpPr>
            <p:spPr>
              <a:xfrm>
                <a:off x="1703480" y="303260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rgbClr val="FF3F3F"/>
                  </a:solidFill>
                </a:endParaRPr>
              </a:p>
            </p:txBody>
          </p:sp>
        </p:grpSp>
        <p:grpSp>
          <p:nvGrpSpPr>
            <p:cNvPr id="62" name="Group 65"/>
            <p:cNvGrpSpPr/>
            <p:nvPr/>
          </p:nvGrpSpPr>
          <p:grpSpPr>
            <a:xfrm>
              <a:off x="4062340" y="958754"/>
              <a:ext cx="1012669" cy="2626851"/>
              <a:chOff x="1594103" y="1174197"/>
              <a:chExt cx="1012669" cy="2626851"/>
            </a:xfrm>
          </p:grpSpPr>
          <p:sp>
            <p:nvSpPr>
              <p:cNvPr id="63" name="Text Placeholder 3"/>
              <p:cNvSpPr txBox="1"/>
              <p:nvPr/>
            </p:nvSpPr>
            <p:spPr>
              <a:xfrm>
                <a:off x="1924450" y="3477883"/>
                <a:ext cx="349379" cy="32316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8565">
                  <a:spcBef>
                    <a:spcPct val="20000"/>
                  </a:spcBef>
                  <a:defRPr/>
                </a:pPr>
                <a:r>
                  <a:rPr lang="zh-CN" alt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输入标签</a:t>
                </a:r>
                <a:endParaRPr lang="en-US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4" name="Rectangle 67"/>
              <p:cNvSpPr/>
              <p:nvPr/>
            </p:nvSpPr>
            <p:spPr>
              <a:xfrm>
                <a:off x="1594103" y="1174197"/>
                <a:ext cx="1012669" cy="4796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8565">
                  <a:spcBef>
                    <a:spcPct val="20000"/>
                  </a:spcBef>
                  <a:defRPr/>
                </a:pPr>
                <a:r>
                  <a:rPr lang="en-US" sz="3555" b="1" dirty="0">
                    <a:solidFill>
                      <a:schemeClr val="bg1"/>
                    </a:solidFill>
                  </a:rPr>
                  <a:t>100%</a:t>
                </a:r>
                <a:endParaRPr lang="en-US" sz="3555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7" name="Group 79"/>
          <p:cNvGrpSpPr/>
          <p:nvPr/>
        </p:nvGrpSpPr>
        <p:grpSpPr>
          <a:xfrm>
            <a:off x="8783977" y="1739195"/>
            <a:ext cx="1228789" cy="3456420"/>
            <a:chOff x="6588245" y="1304396"/>
            <a:chExt cx="921712" cy="2592315"/>
          </a:xfrm>
        </p:grpSpPr>
        <p:sp>
          <p:nvSpPr>
            <p:cNvPr id="68" name="Rounded Rectangle 43"/>
            <p:cNvSpPr/>
            <p:nvPr/>
          </p:nvSpPr>
          <p:spPr>
            <a:xfrm>
              <a:off x="6588245" y="1304396"/>
              <a:ext cx="921712" cy="259231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/>
            </a:p>
          </p:txBody>
        </p:sp>
        <p:grpSp>
          <p:nvGrpSpPr>
            <p:cNvPr id="69" name="Group 56"/>
            <p:cNvGrpSpPr/>
            <p:nvPr/>
          </p:nvGrpSpPr>
          <p:grpSpPr>
            <a:xfrm>
              <a:off x="6657681" y="3032606"/>
              <a:ext cx="782840" cy="782838"/>
              <a:chOff x="1703480" y="3032606"/>
              <a:chExt cx="782840" cy="782838"/>
            </a:xfrm>
          </p:grpSpPr>
          <p:sp>
            <p:nvSpPr>
              <p:cNvPr id="73" name="Oval 57"/>
              <p:cNvSpPr/>
              <p:nvPr/>
            </p:nvSpPr>
            <p:spPr>
              <a:xfrm>
                <a:off x="1758217" y="3087343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74" name="Oval 58"/>
              <p:cNvSpPr/>
              <p:nvPr/>
            </p:nvSpPr>
            <p:spPr>
              <a:xfrm>
                <a:off x="1703480" y="303260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70" name="Group 68"/>
            <p:cNvGrpSpPr/>
            <p:nvPr/>
          </p:nvGrpSpPr>
          <p:grpSpPr>
            <a:xfrm>
              <a:off x="6632473" y="1477217"/>
              <a:ext cx="822689" cy="2108388"/>
              <a:chOff x="1683557" y="1477217"/>
              <a:chExt cx="822689" cy="2108388"/>
            </a:xfrm>
          </p:grpSpPr>
          <p:sp>
            <p:nvSpPr>
              <p:cNvPr id="71" name="Text Placeholder 3"/>
              <p:cNvSpPr txBox="1"/>
              <p:nvPr/>
            </p:nvSpPr>
            <p:spPr>
              <a:xfrm>
                <a:off x="1950645" y="3262440"/>
                <a:ext cx="299080" cy="32316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8565">
                  <a:spcBef>
                    <a:spcPct val="20000"/>
                  </a:spcBef>
                  <a:defRPr/>
                </a:pPr>
                <a:r>
                  <a:rPr lang="zh-CN" alt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输入标签</a:t>
                </a:r>
                <a:endParaRPr lang="en-US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2" name="Rectangle 70"/>
              <p:cNvSpPr/>
              <p:nvPr/>
            </p:nvSpPr>
            <p:spPr>
              <a:xfrm>
                <a:off x="1683557" y="1477217"/>
                <a:ext cx="822689" cy="4796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8565">
                  <a:spcBef>
                    <a:spcPct val="20000"/>
                  </a:spcBef>
                  <a:defRPr/>
                </a:pPr>
                <a:r>
                  <a:rPr lang="en-US" sz="3555" b="1" dirty="0">
                    <a:solidFill>
                      <a:schemeClr val="bg1"/>
                    </a:solidFill>
                  </a:rPr>
                  <a:t>90%</a:t>
                </a:r>
                <a:endParaRPr lang="en-US" sz="3555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5" name="Group 78"/>
          <p:cNvGrpSpPr/>
          <p:nvPr/>
        </p:nvGrpSpPr>
        <p:grpSpPr>
          <a:xfrm>
            <a:off x="7132792" y="2507290"/>
            <a:ext cx="1228789" cy="2663083"/>
            <a:chOff x="5349694" y="1880466"/>
            <a:chExt cx="921712" cy="1997312"/>
          </a:xfrm>
        </p:grpSpPr>
        <p:sp>
          <p:nvSpPr>
            <p:cNvPr id="76" name="Rounded Rectangle 42"/>
            <p:cNvSpPr/>
            <p:nvPr/>
          </p:nvSpPr>
          <p:spPr>
            <a:xfrm>
              <a:off x="5349694" y="1880466"/>
              <a:ext cx="921712" cy="199731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/>
            </a:p>
          </p:txBody>
        </p:sp>
        <p:grpSp>
          <p:nvGrpSpPr>
            <p:cNvPr id="77" name="Group 77"/>
            <p:cNvGrpSpPr/>
            <p:nvPr/>
          </p:nvGrpSpPr>
          <p:grpSpPr>
            <a:xfrm>
              <a:off x="5397042" y="1960262"/>
              <a:ext cx="822689" cy="1840285"/>
              <a:chOff x="5397042" y="1960262"/>
              <a:chExt cx="822689" cy="1840285"/>
            </a:xfrm>
          </p:grpSpPr>
          <p:grpSp>
            <p:nvGrpSpPr>
              <p:cNvPr id="78" name="Group 53"/>
              <p:cNvGrpSpPr/>
              <p:nvPr/>
            </p:nvGrpSpPr>
            <p:grpSpPr>
              <a:xfrm>
                <a:off x="5419130" y="3017709"/>
                <a:ext cx="782840" cy="782838"/>
                <a:chOff x="1703480" y="3032606"/>
                <a:chExt cx="782840" cy="782838"/>
              </a:xfrm>
            </p:grpSpPr>
            <p:sp>
              <p:nvSpPr>
                <p:cNvPr id="101" name="Oval 54"/>
                <p:cNvSpPr/>
                <p:nvPr/>
              </p:nvSpPr>
              <p:spPr>
                <a:xfrm>
                  <a:off x="1758217" y="3087343"/>
                  <a:ext cx="673367" cy="6733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65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07" name="Oval 55"/>
                <p:cNvSpPr/>
                <p:nvPr/>
              </p:nvSpPr>
              <p:spPr>
                <a:xfrm>
                  <a:off x="1703480" y="3032606"/>
                  <a:ext cx="782840" cy="782838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65" dirty="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79" name="Group 71"/>
              <p:cNvGrpSpPr/>
              <p:nvPr/>
            </p:nvGrpSpPr>
            <p:grpSpPr>
              <a:xfrm>
                <a:off x="5397042" y="1960262"/>
                <a:ext cx="822689" cy="1610449"/>
                <a:chOff x="1683556" y="1865481"/>
                <a:chExt cx="822689" cy="1610449"/>
              </a:xfrm>
            </p:grpSpPr>
            <p:sp>
              <p:nvSpPr>
                <p:cNvPr id="80" name="Text Placeholder 3"/>
                <p:cNvSpPr txBox="1"/>
                <p:nvPr/>
              </p:nvSpPr>
              <p:spPr>
                <a:xfrm>
                  <a:off x="1953286" y="3152765"/>
                  <a:ext cx="283226" cy="323165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spAutoFit/>
                </a:bodyPr>
                <a:lstStyle>
                  <a:lvl1pPr marL="0" indent="0" algn="ctr">
                    <a:buNone/>
                    <a:defRPr sz="16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marL="2286000" indent="0">
                    <a:buNone/>
                    <a:defRPr sz="900"/>
                  </a:lvl6pPr>
                  <a:lvl7pPr marL="2743200" indent="0">
                    <a:buNone/>
                    <a:defRPr sz="900"/>
                  </a:lvl7pPr>
                  <a:lvl8pPr marL="3200400" indent="0">
                    <a:buNone/>
                    <a:defRPr sz="900"/>
                  </a:lvl8pPr>
                  <a:lvl9pPr marL="3657600" indent="0">
                    <a:buNone/>
                    <a:defRPr sz="900"/>
                  </a:lvl9pPr>
                </a:lstStyle>
                <a:p>
                  <a:pPr defTabSz="1218565">
                    <a:spcBef>
                      <a:spcPct val="20000"/>
                    </a:spcBef>
                    <a:defRPr/>
                  </a:pPr>
                  <a:r>
                    <a:rPr lang="zh-CN" altLang="en-US" sz="1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输入标签</a:t>
                  </a:r>
                  <a:endPara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95" name="Rectangle 73"/>
                <p:cNvSpPr/>
                <p:nvPr/>
              </p:nvSpPr>
              <p:spPr>
                <a:xfrm>
                  <a:off x="1683556" y="1865481"/>
                  <a:ext cx="822689" cy="47965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8565">
                    <a:spcBef>
                      <a:spcPct val="20000"/>
                    </a:spcBef>
                    <a:defRPr/>
                  </a:pPr>
                  <a:r>
                    <a:rPr lang="en-US" sz="3555" b="1" dirty="0">
                      <a:solidFill>
                        <a:schemeClr val="bg1"/>
                      </a:solidFill>
                    </a:rPr>
                    <a:t>70%</a:t>
                  </a:r>
                  <a:endParaRPr lang="en-US" sz="3555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108" name="TextBox 107"/>
          <p:cNvSpPr txBox="1"/>
          <p:nvPr/>
        </p:nvSpPr>
        <p:spPr>
          <a:xfrm>
            <a:off x="1035442" y="5612316"/>
            <a:ext cx="10121123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dirty="0">
                <a:sym typeface="微软雅黑" panose="020B0503020204020204" charset="-122"/>
              </a:rPr>
              <a:t>在此录入上述图表的综合描述说明，在此录入上述图表的综合描述说明，在此录入上述图表的综合描述说明。在此录入上述图表的描述说明，在此录入上述图表的综合描述说明，在此录入上述图表的综合描述说明，在此录入上述图表的综合描述说明，在此录入上述图表的综合描述说明，在此录入上述图表的综合描述说明。</a:t>
            </a:r>
            <a:endParaRPr lang="zh-CN" altLang="en-US" dirty="0">
              <a:sym typeface="微软雅黑" panose="020B0503020204020204" charset="-122"/>
            </a:endParaRPr>
          </a:p>
        </p:txBody>
      </p:sp>
      <p:sp>
        <p:nvSpPr>
          <p:cNvPr id="109" name="文本框 13"/>
          <p:cNvSpPr txBox="1"/>
          <p:nvPr/>
        </p:nvSpPr>
        <p:spPr>
          <a:xfrm>
            <a:off x="2271806" y="2794682"/>
            <a:ext cx="1072529" cy="8125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10" name="文本框 13"/>
          <p:cNvSpPr txBox="1"/>
          <p:nvPr/>
        </p:nvSpPr>
        <p:spPr>
          <a:xfrm>
            <a:off x="3908550" y="3192861"/>
            <a:ext cx="1058090" cy="8125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11" name="文本框 13"/>
          <p:cNvSpPr txBox="1"/>
          <p:nvPr/>
        </p:nvSpPr>
        <p:spPr>
          <a:xfrm>
            <a:off x="8870235" y="2794682"/>
            <a:ext cx="1072529" cy="8125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12" name="文本框 13"/>
          <p:cNvSpPr txBox="1"/>
          <p:nvPr/>
        </p:nvSpPr>
        <p:spPr>
          <a:xfrm>
            <a:off x="7230098" y="3192861"/>
            <a:ext cx="1058090" cy="8125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13" name="文本框 13"/>
          <p:cNvSpPr txBox="1"/>
          <p:nvPr/>
        </p:nvSpPr>
        <p:spPr>
          <a:xfrm>
            <a:off x="5562321" y="2055349"/>
            <a:ext cx="1058090" cy="153271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8" presetClass="entr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9" grpId="0"/>
      <p:bldP spid="110" grpId="0"/>
      <p:bldP spid="111" grpId="0"/>
      <p:bldP spid="112" grpId="0"/>
      <p:bldP spid="1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KSO_GT1.1"/>
          <p:cNvSpPr>
            <a:spLocks noChangeArrowheads="1"/>
          </p:cNvSpPr>
          <p:nvPr/>
        </p:nvSpPr>
        <p:spPr bwMode="auto">
          <a:xfrm>
            <a:off x="6569651" y="968460"/>
            <a:ext cx="4067176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665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绪论</a:t>
            </a:r>
            <a:endParaRPr lang="zh-CN" altLang="en-US" sz="2665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KSO_GT1.1"/>
          <p:cNvSpPr>
            <a:spLocks noChangeArrowheads="1"/>
          </p:cNvSpPr>
          <p:nvPr/>
        </p:nvSpPr>
        <p:spPr bwMode="auto">
          <a:xfrm>
            <a:off x="7297361" y="1802850"/>
            <a:ext cx="4067176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665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研究方法与研究思路</a:t>
            </a:r>
            <a:endParaRPr lang="zh-CN" altLang="en-US" sz="2665" b="1" dirty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KSO_GT1.1"/>
          <p:cNvSpPr>
            <a:spLocks noChangeArrowheads="1"/>
          </p:cNvSpPr>
          <p:nvPr/>
        </p:nvSpPr>
        <p:spPr bwMode="auto">
          <a:xfrm>
            <a:off x="7699317" y="2566756"/>
            <a:ext cx="4065270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665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关键技术和实践难点</a:t>
            </a:r>
            <a:endParaRPr lang="zh-CN" altLang="en-US" sz="2665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KSO_GT1.1"/>
          <p:cNvSpPr>
            <a:spLocks noChangeArrowheads="1"/>
          </p:cNvSpPr>
          <p:nvPr/>
        </p:nvSpPr>
        <p:spPr bwMode="auto">
          <a:xfrm>
            <a:off x="7699317" y="3328756"/>
            <a:ext cx="4065270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665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研究成果与应用</a:t>
            </a:r>
            <a:endParaRPr lang="zh-CN" altLang="en-US" sz="2665" b="1" dirty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KSO_GT1.1"/>
          <p:cNvSpPr>
            <a:spLocks noChangeArrowheads="1"/>
          </p:cNvSpPr>
          <p:nvPr/>
        </p:nvSpPr>
        <p:spPr bwMode="auto">
          <a:xfrm>
            <a:off x="7297361" y="4092660"/>
            <a:ext cx="4067176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665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相关建议</a:t>
            </a:r>
            <a:endParaRPr lang="zh-CN" altLang="en-US" sz="2665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KSO_GT1.1"/>
          <p:cNvSpPr>
            <a:spLocks noChangeArrowheads="1"/>
          </p:cNvSpPr>
          <p:nvPr/>
        </p:nvSpPr>
        <p:spPr bwMode="auto">
          <a:xfrm>
            <a:off x="6569651" y="4831800"/>
            <a:ext cx="4067176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665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论文总结</a:t>
            </a:r>
            <a:endParaRPr lang="zh-CN" altLang="en-US" sz="2665" b="1" dirty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4" name="组合 33"/>
          <p:cNvGrpSpPr/>
          <p:nvPr/>
        </p:nvGrpSpPr>
        <p:grpSpPr bwMode="auto">
          <a:xfrm>
            <a:off x="2212414" y="1614862"/>
            <a:ext cx="2851784" cy="2908934"/>
            <a:chOff x="1841596" y="1781576"/>
            <a:chExt cx="2137679" cy="2182087"/>
          </a:xfrm>
        </p:grpSpPr>
        <p:sp>
          <p:nvSpPr>
            <p:cNvPr id="35" name="Oval 13"/>
            <p:cNvSpPr>
              <a:spLocks noChangeArrowheads="1"/>
            </p:cNvSpPr>
            <p:nvPr/>
          </p:nvSpPr>
          <p:spPr bwMode="gray">
            <a:xfrm>
              <a:off x="1841596" y="1781576"/>
              <a:ext cx="2137679" cy="2182087"/>
            </a:xfrm>
            <a:prstGeom prst="ellipse">
              <a:avLst/>
            </a:prstGeom>
            <a:solidFill>
              <a:schemeClr val="accent2"/>
            </a:solidFill>
            <a:ln w="0"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defRPr/>
              </a:pPr>
              <a:endParaRPr lang="zh-CN" altLang="en-US" kern="0" noProof="1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2389073" y="2173345"/>
              <a:ext cx="1071752" cy="1027902"/>
              <a:chOff x="2244095" y="2233516"/>
              <a:chExt cx="885745" cy="849505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63" name="Freeform 7"/>
              <p:cNvSpPr/>
              <p:nvPr/>
            </p:nvSpPr>
            <p:spPr bwMode="auto">
              <a:xfrm>
                <a:off x="2244095" y="2233516"/>
                <a:ext cx="885745" cy="594760"/>
              </a:xfrm>
              <a:custGeom>
                <a:avLst/>
                <a:gdLst>
                  <a:gd name="T0" fmla="*/ 0 w 16620"/>
                  <a:gd name="T1" fmla="*/ 4462 h 11158"/>
                  <a:gd name="T2" fmla="*/ 65 w 16620"/>
                  <a:gd name="T3" fmla="*/ 4480 h 11158"/>
                  <a:gd name="T4" fmla="*/ 128 w 16620"/>
                  <a:gd name="T5" fmla="*/ 4494 h 11158"/>
                  <a:gd name="T6" fmla="*/ 188 w 16620"/>
                  <a:gd name="T7" fmla="*/ 4509 h 11158"/>
                  <a:gd name="T8" fmla="*/ 246 w 16620"/>
                  <a:gd name="T9" fmla="*/ 4521 h 11158"/>
                  <a:gd name="T10" fmla="*/ 353 w 16620"/>
                  <a:gd name="T11" fmla="*/ 4545 h 11158"/>
                  <a:gd name="T12" fmla="*/ 450 w 16620"/>
                  <a:gd name="T13" fmla="*/ 4568 h 11158"/>
                  <a:gd name="T14" fmla="*/ 495 w 16620"/>
                  <a:gd name="T15" fmla="*/ 4580 h 11158"/>
                  <a:gd name="T16" fmla="*/ 538 w 16620"/>
                  <a:gd name="T17" fmla="*/ 4591 h 11158"/>
                  <a:gd name="T18" fmla="*/ 579 w 16620"/>
                  <a:gd name="T19" fmla="*/ 4603 h 11158"/>
                  <a:gd name="T20" fmla="*/ 616 w 16620"/>
                  <a:gd name="T21" fmla="*/ 4616 h 11158"/>
                  <a:gd name="T22" fmla="*/ 652 w 16620"/>
                  <a:gd name="T23" fmla="*/ 4631 h 11158"/>
                  <a:gd name="T24" fmla="*/ 686 w 16620"/>
                  <a:gd name="T25" fmla="*/ 4645 h 11158"/>
                  <a:gd name="T26" fmla="*/ 717 w 16620"/>
                  <a:gd name="T27" fmla="*/ 4663 h 11158"/>
                  <a:gd name="T28" fmla="*/ 747 w 16620"/>
                  <a:gd name="T29" fmla="*/ 4682 h 11158"/>
                  <a:gd name="T30" fmla="*/ 774 w 16620"/>
                  <a:gd name="T31" fmla="*/ 4702 h 11158"/>
                  <a:gd name="T32" fmla="*/ 799 w 16620"/>
                  <a:gd name="T33" fmla="*/ 4725 h 11158"/>
                  <a:gd name="T34" fmla="*/ 822 w 16620"/>
                  <a:gd name="T35" fmla="*/ 4750 h 11158"/>
                  <a:gd name="T36" fmla="*/ 843 w 16620"/>
                  <a:gd name="T37" fmla="*/ 4779 h 11158"/>
                  <a:gd name="T38" fmla="*/ 862 w 16620"/>
                  <a:gd name="T39" fmla="*/ 4810 h 11158"/>
                  <a:gd name="T40" fmla="*/ 880 w 16620"/>
                  <a:gd name="T41" fmla="*/ 4845 h 11158"/>
                  <a:gd name="T42" fmla="*/ 895 w 16620"/>
                  <a:gd name="T43" fmla="*/ 4882 h 11158"/>
                  <a:gd name="T44" fmla="*/ 909 w 16620"/>
                  <a:gd name="T45" fmla="*/ 4924 h 11158"/>
                  <a:gd name="T46" fmla="*/ 921 w 16620"/>
                  <a:gd name="T47" fmla="*/ 4969 h 11158"/>
                  <a:gd name="T48" fmla="*/ 932 w 16620"/>
                  <a:gd name="T49" fmla="*/ 5019 h 11158"/>
                  <a:gd name="T50" fmla="*/ 940 w 16620"/>
                  <a:gd name="T51" fmla="*/ 5073 h 11158"/>
                  <a:gd name="T52" fmla="*/ 947 w 16620"/>
                  <a:gd name="T53" fmla="*/ 5133 h 11158"/>
                  <a:gd name="T54" fmla="*/ 953 w 16620"/>
                  <a:gd name="T55" fmla="*/ 5196 h 11158"/>
                  <a:gd name="T56" fmla="*/ 956 w 16620"/>
                  <a:gd name="T57" fmla="*/ 5264 h 11158"/>
                  <a:gd name="T58" fmla="*/ 958 w 16620"/>
                  <a:gd name="T59" fmla="*/ 5339 h 11158"/>
                  <a:gd name="T60" fmla="*/ 959 w 16620"/>
                  <a:gd name="T61" fmla="*/ 5419 h 11158"/>
                  <a:gd name="T62" fmla="*/ 959 w 16620"/>
                  <a:gd name="T63" fmla="*/ 11158 h 11158"/>
                  <a:gd name="T64" fmla="*/ 1598 w 16620"/>
                  <a:gd name="T65" fmla="*/ 11158 h 11158"/>
                  <a:gd name="T66" fmla="*/ 1598 w 16620"/>
                  <a:gd name="T67" fmla="*/ 5419 h 11158"/>
                  <a:gd name="T68" fmla="*/ 8330 w 16620"/>
                  <a:gd name="T69" fmla="*/ 9211 h 11158"/>
                  <a:gd name="T70" fmla="*/ 16517 w 16620"/>
                  <a:gd name="T71" fmla="*/ 4292 h 11158"/>
                  <a:gd name="T72" fmla="*/ 16620 w 16620"/>
                  <a:gd name="T73" fmla="*/ 3825 h 11158"/>
                  <a:gd name="T74" fmla="*/ 8310 w 16620"/>
                  <a:gd name="T75" fmla="*/ 0 h 11158"/>
                  <a:gd name="T76" fmla="*/ 0 w 16620"/>
                  <a:gd name="T77" fmla="*/ 3825 h 11158"/>
                  <a:gd name="T78" fmla="*/ 0 w 16620"/>
                  <a:gd name="T79" fmla="*/ 4462 h 1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620" h="11158">
                    <a:moveTo>
                      <a:pt x="0" y="4462"/>
                    </a:moveTo>
                    <a:lnTo>
                      <a:pt x="65" y="4480"/>
                    </a:lnTo>
                    <a:lnTo>
                      <a:pt x="128" y="4494"/>
                    </a:lnTo>
                    <a:lnTo>
                      <a:pt x="188" y="4509"/>
                    </a:lnTo>
                    <a:lnTo>
                      <a:pt x="246" y="4521"/>
                    </a:lnTo>
                    <a:lnTo>
                      <a:pt x="353" y="4545"/>
                    </a:lnTo>
                    <a:lnTo>
                      <a:pt x="450" y="4568"/>
                    </a:lnTo>
                    <a:lnTo>
                      <a:pt x="495" y="4580"/>
                    </a:lnTo>
                    <a:lnTo>
                      <a:pt x="538" y="4591"/>
                    </a:lnTo>
                    <a:lnTo>
                      <a:pt x="579" y="4603"/>
                    </a:lnTo>
                    <a:lnTo>
                      <a:pt x="616" y="4616"/>
                    </a:lnTo>
                    <a:lnTo>
                      <a:pt x="652" y="4631"/>
                    </a:lnTo>
                    <a:lnTo>
                      <a:pt x="686" y="4645"/>
                    </a:lnTo>
                    <a:lnTo>
                      <a:pt x="717" y="4663"/>
                    </a:lnTo>
                    <a:lnTo>
                      <a:pt x="747" y="4682"/>
                    </a:lnTo>
                    <a:lnTo>
                      <a:pt x="774" y="4702"/>
                    </a:lnTo>
                    <a:lnTo>
                      <a:pt x="799" y="4725"/>
                    </a:lnTo>
                    <a:lnTo>
                      <a:pt x="822" y="4750"/>
                    </a:lnTo>
                    <a:lnTo>
                      <a:pt x="843" y="4779"/>
                    </a:lnTo>
                    <a:lnTo>
                      <a:pt x="862" y="4810"/>
                    </a:lnTo>
                    <a:lnTo>
                      <a:pt x="880" y="4845"/>
                    </a:lnTo>
                    <a:lnTo>
                      <a:pt x="895" y="4882"/>
                    </a:lnTo>
                    <a:lnTo>
                      <a:pt x="909" y="4924"/>
                    </a:lnTo>
                    <a:lnTo>
                      <a:pt x="921" y="4969"/>
                    </a:lnTo>
                    <a:lnTo>
                      <a:pt x="932" y="5019"/>
                    </a:lnTo>
                    <a:lnTo>
                      <a:pt x="940" y="5073"/>
                    </a:lnTo>
                    <a:lnTo>
                      <a:pt x="947" y="5133"/>
                    </a:lnTo>
                    <a:lnTo>
                      <a:pt x="953" y="5196"/>
                    </a:lnTo>
                    <a:lnTo>
                      <a:pt x="956" y="5264"/>
                    </a:lnTo>
                    <a:lnTo>
                      <a:pt x="958" y="5339"/>
                    </a:lnTo>
                    <a:lnTo>
                      <a:pt x="959" y="5419"/>
                    </a:lnTo>
                    <a:lnTo>
                      <a:pt x="959" y="11158"/>
                    </a:lnTo>
                    <a:lnTo>
                      <a:pt x="1598" y="11158"/>
                    </a:lnTo>
                    <a:lnTo>
                      <a:pt x="1598" y="5419"/>
                    </a:lnTo>
                    <a:lnTo>
                      <a:pt x="8330" y="9211"/>
                    </a:lnTo>
                    <a:lnTo>
                      <a:pt x="16517" y="4292"/>
                    </a:lnTo>
                    <a:lnTo>
                      <a:pt x="16620" y="3825"/>
                    </a:lnTo>
                    <a:lnTo>
                      <a:pt x="8310" y="0"/>
                    </a:lnTo>
                    <a:lnTo>
                      <a:pt x="0" y="3825"/>
                    </a:lnTo>
                    <a:lnTo>
                      <a:pt x="0" y="446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defRPr/>
                </a:pPr>
                <a:endParaRPr lang="zh-CN" altLang="en-US" sz="2160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4" name="Freeform 8"/>
              <p:cNvSpPr/>
              <p:nvPr/>
            </p:nvSpPr>
            <p:spPr bwMode="auto">
              <a:xfrm>
                <a:off x="2363473" y="2573531"/>
                <a:ext cx="646988" cy="509490"/>
              </a:xfrm>
              <a:custGeom>
                <a:avLst/>
                <a:gdLst>
                  <a:gd name="T0" fmla="*/ 11030 w 12146"/>
                  <a:gd name="T1" fmla="*/ 4122 h 9555"/>
                  <a:gd name="T2" fmla="*/ 11252 w 12146"/>
                  <a:gd name="T3" fmla="*/ 4107 h 9555"/>
                  <a:gd name="T4" fmla="*/ 11385 w 12146"/>
                  <a:gd name="T5" fmla="*/ 4096 h 9555"/>
                  <a:gd name="T6" fmla="*/ 11507 w 12146"/>
                  <a:gd name="T7" fmla="*/ 4083 h 9555"/>
                  <a:gd name="T8" fmla="*/ 11617 w 12146"/>
                  <a:gd name="T9" fmla="*/ 4065 h 9555"/>
                  <a:gd name="T10" fmla="*/ 11717 w 12146"/>
                  <a:gd name="T11" fmla="*/ 4041 h 9555"/>
                  <a:gd name="T12" fmla="*/ 11805 w 12146"/>
                  <a:gd name="T13" fmla="*/ 4010 h 9555"/>
                  <a:gd name="T14" fmla="*/ 11883 w 12146"/>
                  <a:gd name="T15" fmla="*/ 3968 h 9555"/>
                  <a:gd name="T16" fmla="*/ 11949 w 12146"/>
                  <a:gd name="T17" fmla="*/ 3916 h 9555"/>
                  <a:gd name="T18" fmla="*/ 12006 w 12146"/>
                  <a:gd name="T19" fmla="*/ 3851 h 9555"/>
                  <a:gd name="T20" fmla="*/ 12053 w 12146"/>
                  <a:gd name="T21" fmla="*/ 3771 h 9555"/>
                  <a:gd name="T22" fmla="*/ 12090 w 12146"/>
                  <a:gd name="T23" fmla="*/ 3673 h 9555"/>
                  <a:gd name="T24" fmla="*/ 12117 w 12146"/>
                  <a:gd name="T25" fmla="*/ 3559 h 9555"/>
                  <a:gd name="T26" fmla="*/ 12136 w 12146"/>
                  <a:gd name="T27" fmla="*/ 3423 h 9555"/>
                  <a:gd name="T28" fmla="*/ 12144 w 12146"/>
                  <a:gd name="T29" fmla="*/ 3266 h 9555"/>
                  <a:gd name="T30" fmla="*/ 12146 w 12146"/>
                  <a:gd name="T31" fmla="*/ 309 h 9555"/>
                  <a:gd name="T32" fmla="*/ 6081 w 12146"/>
                  <a:gd name="T33" fmla="*/ 3512 h 9555"/>
                  <a:gd name="T34" fmla="*/ 0 w 12146"/>
                  <a:gd name="T35" fmla="*/ 309 h 9555"/>
                  <a:gd name="T36" fmla="*/ 0 w 12146"/>
                  <a:gd name="T37" fmla="*/ 3259 h 9555"/>
                  <a:gd name="T38" fmla="*/ 7 w 12146"/>
                  <a:gd name="T39" fmla="*/ 3402 h 9555"/>
                  <a:gd name="T40" fmla="*/ 19 w 12146"/>
                  <a:gd name="T41" fmla="*/ 3524 h 9555"/>
                  <a:gd name="T42" fmla="*/ 38 w 12146"/>
                  <a:gd name="T43" fmla="*/ 3628 h 9555"/>
                  <a:gd name="T44" fmla="*/ 64 w 12146"/>
                  <a:gd name="T45" fmla="*/ 3715 h 9555"/>
                  <a:gd name="T46" fmla="*/ 97 w 12146"/>
                  <a:gd name="T47" fmla="*/ 3788 h 9555"/>
                  <a:gd name="T48" fmla="*/ 137 w 12146"/>
                  <a:gd name="T49" fmla="*/ 3847 h 9555"/>
                  <a:gd name="T50" fmla="*/ 185 w 12146"/>
                  <a:gd name="T51" fmla="*/ 3896 h 9555"/>
                  <a:gd name="T52" fmla="*/ 241 w 12146"/>
                  <a:gd name="T53" fmla="*/ 3935 h 9555"/>
                  <a:gd name="T54" fmla="*/ 307 w 12146"/>
                  <a:gd name="T55" fmla="*/ 3967 h 9555"/>
                  <a:gd name="T56" fmla="*/ 381 w 12146"/>
                  <a:gd name="T57" fmla="*/ 3994 h 9555"/>
                  <a:gd name="T58" fmla="*/ 464 w 12146"/>
                  <a:gd name="T59" fmla="*/ 4018 h 9555"/>
                  <a:gd name="T60" fmla="*/ 606 w 12146"/>
                  <a:gd name="T61" fmla="*/ 4051 h 9555"/>
                  <a:gd name="T62" fmla="*/ 771 w 12146"/>
                  <a:gd name="T63" fmla="*/ 4089 h 9555"/>
                  <a:gd name="T64" fmla="*/ 894 w 12146"/>
                  <a:gd name="T65" fmla="*/ 4118 h 9555"/>
                  <a:gd name="T66" fmla="*/ 959 w 12146"/>
                  <a:gd name="T67" fmla="*/ 7005 h 9555"/>
                  <a:gd name="T68" fmla="*/ 2557 w 12146"/>
                  <a:gd name="T69" fmla="*/ 9555 h 9555"/>
                  <a:gd name="T70" fmla="*/ 4794 w 12146"/>
                  <a:gd name="T71" fmla="*/ 7005 h 9555"/>
                  <a:gd name="T72" fmla="*/ 7352 w 12146"/>
                  <a:gd name="T73" fmla="*/ 9555 h 9555"/>
                  <a:gd name="T74" fmla="*/ 9589 w 12146"/>
                  <a:gd name="T75" fmla="*/ 7005 h 9555"/>
                  <a:gd name="T76" fmla="*/ 10867 w 12146"/>
                  <a:gd name="T77" fmla="*/ 4135 h 9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146" h="9555">
                    <a:moveTo>
                      <a:pt x="10867" y="4135"/>
                    </a:moveTo>
                    <a:lnTo>
                      <a:pt x="11030" y="4122"/>
                    </a:lnTo>
                    <a:lnTo>
                      <a:pt x="11182" y="4112"/>
                    </a:lnTo>
                    <a:lnTo>
                      <a:pt x="11252" y="4107"/>
                    </a:lnTo>
                    <a:lnTo>
                      <a:pt x="11321" y="4101"/>
                    </a:lnTo>
                    <a:lnTo>
                      <a:pt x="11385" y="4096"/>
                    </a:lnTo>
                    <a:lnTo>
                      <a:pt x="11447" y="4090"/>
                    </a:lnTo>
                    <a:lnTo>
                      <a:pt x="11507" y="4083"/>
                    </a:lnTo>
                    <a:lnTo>
                      <a:pt x="11564" y="4074"/>
                    </a:lnTo>
                    <a:lnTo>
                      <a:pt x="11617" y="4065"/>
                    </a:lnTo>
                    <a:lnTo>
                      <a:pt x="11669" y="4054"/>
                    </a:lnTo>
                    <a:lnTo>
                      <a:pt x="11717" y="4041"/>
                    </a:lnTo>
                    <a:lnTo>
                      <a:pt x="11762" y="4027"/>
                    </a:lnTo>
                    <a:lnTo>
                      <a:pt x="11805" y="4010"/>
                    </a:lnTo>
                    <a:lnTo>
                      <a:pt x="11845" y="3990"/>
                    </a:lnTo>
                    <a:lnTo>
                      <a:pt x="11883" y="3968"/>
                    </a:lnTo>
                    <a:lnTo>
                      <a:pt x="11917" y="3943"/>
                    </a:lnTo>
                    <a:lnTo>
                      <a:pt x="11949" y="3916"/>
                    </a:lnTo>
                    <a:lnTo>
                      <a:pt x="11979" y="3885"/>
                    </a:lnTo>
                    <a:lnTo>
                      <a:pt x="12006" y="3851"/>
                    </a:lnTo>
                    <a:lnTo>
                      <a:pt x="12031" y="3812"/>
                    </a:lnTo>
                    <a:lnTo>
                      <a:pt x="12053" y="3771"/>
                    </a:lnTo>
                    <a:lnTo>
                      <a:pt x="12073" y="3724"/>
                    </a:lnTo>
                    <a:lnTo>
                      <a:pt x="12090" y="3673"/>
                    </a:lnTo>
                    <a:lnTo>
                      <a:pt x="12105" y="3618"/>
                    </a:lnTo>
                    <a:lnTo>
                      <a:pt x="12117" y="3559"/>
                    </a:lnTo>
                    <a:lnTo>
                      <a:pt x="12128" y="3493"/>
                    </a:lnTo>
                    <a:lnTo>
                      <a:pt x="12136" y="3423"/>
                    </a:lnTo>
                    <a:lnTo>
                      <a:pt x="12141" y="3347"/>
                    </a:lnTo>
                    <a:lnTo>
                      <a:pt x="12144" y="3266"/>
                    </a:lnTo>
                    <a:lnTo>
                      <a:pt x="12146" y="3179"/>
                    </a:lnTo>
                    <a:lnTo>
                      <a:pt x="12146" y="309"/>
                    </a:lnTo>
                    <a:lnTo>
                      <a:pt x="11973" y="19"/>
                    </a:lnTo>
                    <a:lnTo>
                      <a:pt x="6081" y="3512"/>
                    </a:lnTo>
                    <a:lnTo>
                      <a:pt x="182" y="0"/>
                    </a:lnTo>
                    <a:lnTo>
                      <a:pt x="0" y="309"/>
                    </a:lnTo>
                    <a:lnTo>
                      <a:pt x="0" y="3179"/>
                    </a:lnTo>
                    <a:lnTo>
                      <a:pt x="0" y="3259"/>
                    </a:lnTo>
                    <a:lnTo>
                      <a:pt x="4" y="3332"/>
                    </a:lnTo>
                    <a:lnTo>
                      <a:pt x="7" y="3402"/>
                    </a:lnTo>
                    <a:lnTo>
                      <a:pt x="12" y="3465"/>
                    </a:lnTo>
                    <a:lnTo>
                      <a:pt x="19" y="3524"/>
                    </a:lnTo>
                    <a:lnTo>
                      <a:pt x="27" y="3579"/>
                    </a:lnTo>
                    <a:lnTo>
                      <a:pt x="38" y="3628"/>
                    </a:lnTo>
                    <a:lnTo>
                      <a:pt x="50" y="3673"/>
                    </a:lnTo>
                    <a:lnTo>
                      <a:pt x="64" y="3715"/>
                    </a:lnTo>
                    <a:lnTo>
                      <a:pt x="79" y="3753"/>
                    </a:lnTo>
                    <a:lnTo>
                      <a:pt x="97" y="3788"/>
                    </a:lnTo>
                    <a:lnTo>
                      <a:pt x="116" y="3819"/>
                    </a:lnTo>
                    <a:lnTo>
                      <a:pt x="137" y="3847"/>
                    </a:lnTo>
                    <a:lnTo>
                      <a:pt x="160" y="3873"/>
                    </a:lnTo>
                    <a:lnTo>
                      <a:pt x="185" y="3896"/>
                    </a:lnTo>
                    <a:lnTo>
                      <a:pt x="212" y="3916"/>
                    </a:lnTo>
                    <a:lnTo>
                      <a:pt x="241" y="3935"/>
                    </a:lnTo>
                    <a:lnTo>
                      <a:pt x="274" y="3952"/>
                    </a:lnTo>
                    <a:lnTo>
                      <a:pt x="307" y="3967"/>
                    </a:lnTo>
                    <a:lnTo>
                      <a:pt x="343" y="3982"/>
                    </a:lnTo>
                    <a:lnTo>
                      <a:pt x="381" y="3994"/>
                    </a:lnTo>
                    <a:lnTo>
                      <a:pt x="421" y="4007"/>
                    </a:lnTo>
                    <a:lnTo>
                      <a:pt x="464" y="4018"/>
                    </a:lnTo>
                    <a:lnTo>
                      <a:pt x="508" y="4030"/>
                    </a:lnTo>
                    <a:lnTo>
                      <a:pt x="606" y="4051"/>
                    </a:lnTo>
                    <a:lnTo>
                      <a:pt x="713" y="4075"/>
                    </a:lnTo>
                    <a:lnTo>
                      <a:pt x="771" y="4089"/>
                    </a:lnTo>
                    <a:lnTo>
                      <a:pt x="831" y="4102"/>
                    </a:lnTo>
                    <a:lnTo>
                      <a:pt x="894" y="4118"/>
                    </a:lnTo>
                    <a:lnTo>
                      <a:pt x="959" y="4135"/>
                    </a:lnTo>
                    <a:lnTo>
                      <a:pt x="959" y="7005"/>
                    </a:lnTo>
                    <a:lnTo>
                      <a:pt x="2557" y="7005"/>
                    </a:lnTo>
                    <a:lnTo>
                      <a:pt x="2557" y="9555"/>
                    </a:lnTo>
                    <a:lnTo>
                      <a:pt x="4794" y="9555"/>
                    </a:lnTo>
                    <a:lnTo>
                      <a:pt x="4794" y="7005"/>
                    </a:lnTo>
                    <a:lnTo>
                      <a:pt x="7352" y="7005"/>
                    </a:lnTo>
                    <a:lnTo>
                      <a:pt x="7352" y="9555"/>
                    </a:lnTo>
                    <a:lnTo>
                      <a:pt x="9589" y="9555"/>
                    </a:lnTo>
                    <a:lnTo>
                      <a:pt x="9589" y="7005"/>
                    </a:lnTo>
                    <a:lnTo>
                      <a:pt x="10867" y="7005"/>
                    </a:lnTo>
                    <a:lnTo>
                      <a:pt x="10867" y="41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defRPr/>
                </a:pPr>
                <a:endParaRPr lang="zh-CN" altLang="en-US" sz="2160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7" name="TextBox 50"/>
            <p:cNvSpPr txBox="1">
              <a:spLocks noChangeArrowheads="1"/>
            </p:cNvSpPr>
            <p:nvPr/>
          </p:nvSpPr>
          <p:spPr bwMode="auto">
            <a:xfrm>
              <a:off x="2575575" y="3279171"/>
              <a:ext cx="650306" cy="376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zh-CN" altLang="en-US" sz="2665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目录</a:t>
              </a:r>
              <a:endParaRPr lang="zh-CN" altLang="en-US" sz="2665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 bwMode="auto">
          <a:xfrm>
            <a:off x="5920047" y="1012276"/>
            <a:ext cx="596264" cy="594360"/>
            <a:chOff x="3419872" y="1187916"/>
            <a:chExt cx="445480" cy="445448"/>
          </a:xfrm>
        </p:grpSpPr>
        <p:sp>
          <p:nvSpPr>
            <p:cNvPr id="66" name="Oval 19"/>
            <p:cNvSpPr>
              <a:spLocks noChangeArrowheads="1"/>
            </p:cNvSpPr>
            <p:nvPr/>
          </p:nvSpPr>
          <p:spPr bwMode="gray">
            <a:xfrm>
              <a:off x="3419872" y="1187916"/>
              <a:ext cx="445480" cy="445448"/>
            </a:xfrm>
            <a:prstGeom prst="ellipse">
              <a:avLst/>
            </a:prstGeom>
            <a:solidFill>
              <a:schemeClr val="tx2"/>
            </a:solidFill>
            <a:ln w="12700">
              <a:noFill/>
              <a:round/>
            </a:ln>
            <a:effectLst/>
          </p:spPr>
          <p:txBody>
            <a:bodyPr wrap="none" anchor="ctr"/>
            <a:lstStyle/>
            <a:p>
              <a:pPr eaLnBrk="1" fontAlgn="auto" hangingPunct="1">
                <a:defRPr/>
              </a:pPr>
              <a:endParaRPr lang="zh-CN" altLang="en-US" kern="0" noProof="1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7" name="KSO_Shape"/>
            <p:cNvSpPr/>
            <p:nvPr/>
          </p:nvSpPr>
          <p:spPr bwMode="auto">
            <a:xfrm>
              <a:off x="3499575" y="1267868"/>
              <a:ext cx="286075" cy="285544"/>
            </a:xfrm>
            <a:custGeom>
              <a:avLst/>
              <a:gdLst>
                <a:gd name="T0" fmla="*/ 2147483646 w 4477"/>
                <a:gd name="T1" fmla="*/ 2147483646 h 4133"/>
                <a:gd name="T2" fmla="*/ 2147483646 w 4477"/>
                <a:gd name="T3" fmla="*/ 1386867173 h 4133"/>
                <a:gd name="T4" fmla="*/ 2147483646 w 4477"/>
                <a:gd name="T5" fmla="*/ 385250906 h 4133"/>
                <a:gd name="T6" fmla="*/ 2147483646 w 4477"/>
                <a:gd name="T7" fmla="*/ 0 h 4133"/>
                <a:gd name="T8" fmla="*/ 2147483646 w 4477"/>
                <a:gd name="T9" fmla="*/ 231114454 h 4133"/>
                <a:gd name="T10" fmla="*/ 2147483646 w 4477"/>
                <a:gd name="T11" fmla="*/ 1001616267 h 4133"/>
                <a:gd name="T12" fmla="*/ 2147483646 w 4477"/>
                <a:gd name="T13" fmla="*/ 2147483646 h 4133"/>
                <a:gd name="T14" fmla="*/ 2147483646 w 4477"/>
                <a:gd name="T15" fmla="*/ 2147483646 h 4133"/>
                <a:gd name="T16" fmla="*/ 2147483646 w 4477"/>
                <a:gd name="T17" fmla="*/ 2147483646 h 4133"/>
                <a:gd name="T18" fmla="*/ 2147483646 w 4477"/>
                <a:gd name="T19" fmla="*/ 2147483646 h 4133"/>
                <a:gd name="T20" fmla="*/ 2147483646 w 4477"/>
                <a:gd name="T21" fmla="*/ 2147483646 h 4133"/>
                <a:gd name="T22" fmla="*/ 2147483646 w 4477"/>
                <a:gd name="T23" fmla="*/ 2147483646 h 4133"/>
                <a:gd name="T24" fmla="*/ 2147483646 w 4477"/>
                <a:gd name="T25" fmla="*/ 2147483646 h 4133"/>
                <a:gd name="T26" fmla="*/ 2147483646 w 4477"/>
                <a:gd name="T27" fmla="*/ 2147483646 h 4133"/>
                <a:gd name="T28" fmla="*/ 2147483646 w 4477"/>
                <a:gd name="T29" fmla="*/ 2147483646 h 4133"/>
                <a:gd name="T30" fmla="*/ 2147483646 w 4477"/>
                <a:gd name="T31" fmla="*/ 2147483646 h 4133"/>
                <a:gd name="T32" fmla="*/ 2147483646 w 4477"/>
                <a:gd name="T33" fmla="*/ 2147483646 h 4133"/>
                <a:gd name="T34" fmla="*/ 2147483646 w 4477"/>
                <a:gd name="T35" fmla="*/ 2147483646 h 4133"/>
                <a:gd name="T36" fmla="*/ 2147483646 w 4477"/>
                <a:gd name="T37" fmla="*/ 2147483646 h 4133"/>
                <a:gd name="T38" fmla="*/ 2147483646 w 4477"/>
                <a:gd name="T39" fmla="*/ 2147483646 h 4133"/>
                <a:gd name="T40" fmla="*/ 2147483646 w 4477"/>
                <a:gd name="T41" fmla="*/ 2147483646 h 4133"/>
                <a:gd name="T42" fmla="*/ 2147483646 w 4477"/>
                <a:gd name="T43" fmla="*/ 2147483646 h 4133"/>
                <a:gd name="T44" fmla="*/ 2147483646 w 4477"/>
                <a:gd name="T45" fmla="*/ 2147483646 h 4133"/>
                <a:gd name="T46" fmla="*/ 2147483646 w 4477"/>
                <a:gd name="T47" fmla="*/ 2147483646 h 4133"/>
                <a:gd name="T48" fmla="*/ 2147483646 w 4477"/>
                <a:gd name="T49" fmla="*/ 2147483646 h 4133"/>
                <a:gd name="T50" fmla="*/ 2147483646 w 4477"/>
                <a:gd name="T51" fmla="*/ 2147483646 h 4133"/>
                <a:gd name="T52" fmla="*/ 2147483646 w 4477"/>
                <a:gd name="T53" fmla="*/ 2147483646 h 4133"/>
                <a:gd name="T54" fmla="*/ 2147483646 w 4477"/>
                <a:gd name="T55" fmla="*/ 2147483646 h 4133"/>
                <a:gd name="T56" fmla="*/ 2147483646 w 4477"/>
                <a:gd name="T57" fmla="*/ 2147483646 h 4133"/>
                <a:gd name="T58" fmla="*/ 2147483646 w 4477"/>
                <a:gd name="T59" fmla="*/ 2147483646 h 4133"/>
                <a:gd name="T60" fmla="*/ 2147483646 w 4477"/>
                <a:gd name="T61" fmla="*/ 2147483646 h 4133"/>
                <a:gd name="T62" fmla="*/ 2147483646 w 4477"/>
                <a:gd name="T63" fmla="*/ 2147483646 h 4133"/>
                <a:gd name="T64" fmla="*/ 2147483646 w 4477"/>
                <a:gd name="T65" fmla="*/ 2147483646 h 4133"/>
                <a:gd name="T66" fmla="*/ 0 w 4477"/>
                <a:gd name="T67" fmla="*/ 2147483646 h 4133"/>
                <a:gd name="T68" fmla="*/ 2147483646 w 4477"/>
                <a:gd name="T69" fmla="*/ 2147483646 h 4133"/>
                <a:gd name="T70" fmla="*/ 2147483646 w 4477"/>
                <a:gd name="T71" fmla="*/ 2147483646 h 4133"/>
                <a:gd name="T72" fmla="*/ 2147483646 w 4477"/>
                <a:gd name="T73" fmla="*/ 2147483646 h 4133"/>
                <a:gd name="T74" fmla="*/ 2147483646 w 4477"/>
                <a:gd name="T75" fmla="*/ 2147483646 h 4133"/>
                <a:gd name="T76" fmla="*/ 2147483646 w 4477"/>
                <a:gd name="T77" fmla="*/ 2147483646 h 4133"/>
                <a:gd name="T78" fmla="*/ 2147483646 w 4477"/>
                <a:gd name="T79" fmla="*/ 2147483646 h 4133"/>
                <a:gd name="T80" fmla="*/ 2147483646 w 4477"/>
                <a:gd name="T81" fmla="*/ 2147483646 h 4133"/>
                <a:gd name="T82" fmla="*/ 2147483646 w 4477"/>
                <a:gd name="T83" fmla="*/ 2147483646 h 4133"/>
                <a:gd name="T84" fmla="*/ 2147483646 w 4477"/>
                <a:gd name="T85" fmla="*/ 2147483646 h 4133"/>
                <a:gd name="T86" fmla="*/ 2147483646 w 4477"/>
                <a:gd name="T87" fmla="*/ 2147483646 h 4133"/>
                <a:gd name="T88" fmla="*/ 2147483646 w 4477"/>
                <a:gd name="T89" fmla="*/ 2147483646 h 4133"/>
                <a:gd name="T90" fmla="*/ 2147483646 w 4477"/>
                <a:gd name="T91" fmla="*/ 2147483646 h 4133"/>
                <a:gd name="T92" fmla="*/ 2147483646 w 4477"/>
                <a:gd name="T93" fmla="*/ 2147483646 h 4133"/>
                <a:gd name="T94" fmla="*/ 2147483646 w 4477"/>
                <a:gd name="T95" fmla="*/ 2147483646 h 4133"/>
                <a:gd name="T96" fmla="*/ 2147483646 w 4477"/>
                <a:gd name="T97" fmla="*/ 2147483646 h 4133"/>
                <a:gd name="T98" fmla="*/ 2147483646 w 4477"/>
                <a:gd name="T99" fmla="*/ 2147483646 h 4133"/>
                <a:gd name="T100" fmla="*/ 2147483646 w 4477"/>
                <a:gd name="T101" fmla="*/ 2147483646 h 4133"/>
                <a:gd name="T102" fmla="*/ 2147483646 w 4477"/>
                <a:gd name="T103" fmla="*/ 2147483646 h 4133"/>
                <a:gd name="T104" fmla="*/ 2147483646 w 4477"/>
                <a:gd name="T105" fmla="*/ 2147483646 h 4133"/>
                <a:gd name="T106" fmla="*/ 2147483646 w 4477"/>
                <a:gd name="T107" fmla="*/ 2147483646 h 41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77" h="4133">
                  <a:moveTo>
                    <a:pt x="3646" y="48"/>
                  </a:moveTo>
                  <a:lnTo>
                    <a:pt x="3646" y="48"/>
                  </a:lnTo>
                  <a:lnTo>
                    <a:pt x="3623" y="39"/>
                  </a:lnTo>
                  <a:lnTo>
                    <a:pt x="3600" y="31"/>
                  </a:lnTo>
                  <a:lnTo>
                    <a:pt x="3578" y="24"/>
                  </a:lnTo>
                  <a:lnTo>
                    <a:pt x="3557" y="18"/>
                  </a:lnTo>
                  <a:lnTo>
                    <a:pt x="3536" y="13"/>
                  </a:lnTo>
                  <a:lnTo>
                    <a:pt x="3515" y="8"/>
                  </a:lnTo>
                  <a:lnTo>
                    <a:pt x="3494" y="5"/>
                  </a:lnTo>
                  <a:lnTo>
                    <a:pt x="3473" y="3"/>
                  </a:lnTo>
                  <a:lnTo>
                    <a:pt x="3454" y="1"/>
                  </a:lnTo>
                  <a:lnTo>
                    <a:pt x="3434" y="0"/>
                  </a:lnTo>
                  <a:lnTo>
                    <a:pt x="3415" y="0"/>
                  </a:lnTo>
                  <a:lnTo>
                    <a:pt x="3395" y="1"/>
                  </a:lnTo>
                  <a:lnTo>
                    <a:pt x="3376" y="3"/>
                  </a:lnTo>
                  <a:lnTo>
                    <a:pt x="3358" y="5"/>
                  </a:lnTo>
                  <a:lnTo>
                    <a:pt x="3339" y="9"/>
                  </a:lnTo>
                  <a:lnTo>
                    <a:pt x="3321" y="13"/>
                  </a:lnTo>
                  <a:lnTo>
                    <a:pt x="3303" y="18"/>
                  </a:lnTo>
                  <a:lnTo>
                    <a:pt x="3285" y="23"/>
                  </a:lnTo>
                  <a:lnTo>
                    <a:pt x="3268" y="30"/>
                  </a:lnTo>
                  <a:lnTo>
                    <a:pt x="3251" y="37"/>
                  </a:lnTo>
                  <a:lnTo>
                    <a:pt x="3235" y="45"/>
                  </a:lnTo>
                  <a:lnTo>
                    <a:pt x="3219" y="54"/>
                  </a:lnTo>
                  <a:lnTo>
                    <a:pt x="3201" y="63"/>
                  </a:lnTo>
                  <a:lnTo>
                    <a:pt x="3186" y="74"/>
                  </a:lnTo>
                  <a:lnTo>
                    <a:pt x="3170" y="85"/>
                  </a:lnTo>
                  <a:lnTo>
                    <a:pt x="3155" y="96"/>
                  </a:lnTo>
                  <a:lnTo>
                    <a:pt x="3139" y="108"/>
                  </a:lnTo>
                  <a:lnTo>
                    <a:pt x="3124" y="121"/>
                  </a:lnTo>
                  <a:lnTo>
                    <a:pt x="3110" y="134"/>
                  </a:lnTo>
                  <a:lnTo>
                    <a:pt x="3094" y="149"/>
                  </a:lnTo>
                  <a:lnTo>
                    <a:pt x="3066" y="179"/>
                  </a:lnTo>
                  <a:lnTo>
                    <a:pt x="3079" y="337"/>
                  </a:lnTo>
                  <a:lnTo>
                    <a:pt x="3094" y="494"/>
                  </a:lnTo>
                  <a:lnTo>
                    <a:pt x="3112" y="649"/>
                  </a:lnTo>
                  <a:lnTo>
                    <a:pt x="3131" y="802"/>
                  </a:lnTo>
                  <a:lnTo>
                    <a:pt x="3151" y="954"/>
                  </a:lnTo>
                  <a:lnTo>
                    <a:pt x="3174" y="1104"/>
                  </a:lnTo>
                  <a:lnTo>
                    <a:pt x="3198" y="1252"/>
                  </a:lnTo>
                  <a:lnTo>
                    <a:pt x="3226" y="1398"/>
                  </a:lnTo>
                  <a:lnTo>
                    <a:pt x="3254" y="1543"/>
                  </a:lnTo>
                  <a:lnTo>
                    <a:pt x="3284" y="1686"/>
                  </a:lnTo>
                  <a:lnTo>
                    <a:pt x="3318" y="1827"/>
                  </a:lnTo>
                  <a:lnTo>
                    <a:pt x="3352" y="1967"/>
                  </a:lnTo>
                  <a:lnTo>
                    <a:pt x="3388" y="2104"/>
                  </a:lnTo>
                  <a:lnTo>
                    <a:pt x="3407" y="2172"/>
                  </a:lnTo>
                  <a:lnTo>
                    <a:pt x="3427" y="2240"/>
                  </a:lnTo>
                  <a:lnTo>
                    <a:pt x="3447" y="2307"/>
                  </a:lnTo>
                  <a:lnTo>
                    <a:pt x="3468" y="2374"/>
                  </a:lnTo>
                  <a:lnTo>
                    <a:pt x="3488" y="2441"/>
                  </a:lnTo>
                  <a:lnTo>
                    <a:pt x="3510" y="2506"/>
                  </a:lnTo>
                  <a:lnTo>
                    <a:pt x="4267" y="2335"/>
                  </a:lnTo>
                  <a:lnTo>
                    <a:pt x="4258" y="2257"/>
                  </a:lnTo>
                  <a:lnTo>
                    <a:pt x="4249" y="2179"/>
                  </a:lnTo>
                  <a:lnTo>
                    <a:pt x="4238" y="2102"/>
                  </a:lnTo>
                  <a:lnTo>
                    <a:pt x="4227" y="2026"/>
                  </a:lnTo>
                  <a:lnTo>
                    <a:pt x="4214" y="1950"/>
                  </a:lnTo>
                  <a:lnTo>
                    <a:pt x="4202" y="1874"/>
                  </a:lnTo>
                  <a:lnTo>
                    <a:pt x="4189" y="1798"/>
                  </a:lnTo>
                  <a:lnTo>
                    <a:pt x="4175" y="1724"/>
                  </a:lnTo>
                  <a:lnTo>
                    <a:pt x="4161" y="1649"/>
                  </a:lnTo>
                  <a:lnTo>
                    <a:pt x="4146" y="1574"/>
                  </a:lnTo>
                  <a:lnTo>
                    <a:pt x="4130" y="1500"/>
                  </a:lnTo>
                  <a:lnTo>
                    <a:pt x="4113" y="1428"/>
                  </a:lnTo>
                  <a:lnTo>
                    <a:pt x="4096" y="1354"/>
                  </a:lnTo>
                  <a:lnTo>
                    <a:pt x="4078" y="1282"/>
                  </a:lnTo>
                  <a:lnTo>
                    <a:pt x="4060" y="1210"/>
                  </a:lnTo>
                  <a:lnTo>
                    <a:pt x="4041" y="1138"/>
                  </a:lnTo>
                  <a:lnTo>
                    <a:pt x="4020" y="1067"/>
                  </a:lnTo>
                  <a:lnTo>
                    <a:pt x="4000" y="995"/>
                  </a:lnTo>
                  <a:lnTo>
                    <a:pt x="3979" y="926"/>
                  </a:lnTo>
                  <a:lnTo>
                    <a:pt x="3957" y="855"/>
                  </a:lnTo>
                  <a:lnTo>
                    <a:pt x="3935" y="785"/>
                  </a:lnTo>
                  <a:lnTo>
                    <a:pt x="3911" y="717"/>
                  </a:lnTo>
                  <a:lnTo>
                    <a:pt x="3888" y="648"/>
                  </a:lnTo>
                  <a:lnTo>
                    <a:pt x="3863" y="579"/>
                  </a:lnTo>
                  <a:lnTo>
                    <a:pt x="3839" y="512"/>
                  </a:lnTo>
                  <a:lnTo>
                    <a:pt x="3812" y="444"/>
                  </a:lnTo>
                  <a:lnTo>
                    <a:pt x="3786" y="377"/>
                  </a:lnTo>
                  <a:lnTo>
                    <a:pt x="3759" y="310"/>
                  </a:lnTo>
                  <a:lnTo>
                    <a:pt x="3732" y="244"/>
                  </a:lnTo>
                  <a:lnTo>
                    <a:pt x="3703" y="179"/>
                  </a:lnTo>
                  <a:lnTo>
                    <a:pt x="3675" y="113"/>
                  </a:lnTo>
                  <a:lnTo>
                    <a:pt x="3646" y="48"/>
                  </a:lnTo>
                  <a:close/>
                  <a:moveTo>
                    <a:pt x="831" y="2804"/>
                  </a:moveTo>
                  <a:lnTo>
                    <a:pt x="2810" y="2804"/>
                  </a:lnTo>
                  <a:lnTo>
                    <a:pt x="2810" y="2949"/>
                  </a:lnTo>
                  <a:lnTo>
                    <a:pt x="831" y="2949"/>
                  </a:lnTo>
                  <a:lnTo>
                    <a:pt x="831" y="2804"/>
                  </a:lnTo>
                  <a:close/>
                  <a:moveTo>
                    <a:pt x="3516" y="3370"/>
                  </a:moveTo>
                  <a:lnTo>
                    <a:pt x="3637" y="3750"/>
                  </a:lnTo>
                  <a:lnTo>
                    <a:pt x="190" y="3750"/>
                  </a:lnTo>
                  <a:lnTo>
                    <a:pt x="0" y="3750"/>
                  </a:lnTo>
                  <a:lnTo>
                    <a:pt x="0" y="3559"/>
                  </a:lnTo>
                  <a:lnTo>
                    <a:pt x="0" y="1320"/>
                  </a:lnTo>
                  <a:lnTo>
                    <a:pt x="0" y="1240"/>
                  </a:lnTo>
                  <a:lnTo>
                    <a:pt x="59" y="1183"/>
                  </a:lnTo>
                  <a:lnTo>
                    <a:pt x="764" y="503"/>
                  </a:lnTo>
                  <a:lnTo>
                    <a:pt x="819" y="449"/>
                  </a:lnTo>
                  <a:lnTo>
                    <a:pt x="895" y="449"/>
                  </a:lnTo>
                  <a:lnTo>
                    <a:pt x="2831" y="449"/>
                  </a:lnTo>
                  <a:lnTo>
                    <a:pt x="2840" y="545"/>
                  </a:lnTo>
                  <a:lnTo>
                    <a:pt x="2849" y="640"/>
                  </a:lnTo>
                  <a:lnTo>
                    <a:pt x="2859" y="735"/>
                  </a:lnTo>
                  <a:lnTo>
                    <a:pt x="2870" y="829"/>
                  </a:lnTo>
                  <a:lnTo>
                    <a:pt x="1084" y="829"/>
                  </a:lnTo>
                  <a:lnTo>
                    <a:pt x="1138" y="1419"/>
                  </a:lnTo>
                  <a:lnTo>
                    <a:pt x="1148" y="1526"/>
                  </a:lnTo>
                  <a:lnTo>
                    <a:pt x="1040" y="1522"/>
                  </a:lnTo>
                  <a:lnTo>
                    <a:pt x="380" y="1497"/>
                  </a:lnTo>
                  <a:lnTo>
                    <a:pt x="380" y="3370"/>
                  </a:lnTo>
                  <a:lnTo>
                    <a:pt x="3516" y="3370"/>
                  </a:lnTo>
                  <a:close/>
                  <a:moveTo>
                    <a:pt x="472" y="1312"/>
                  </a:moveTo>
                  <a:lnTo>
                    <a:pt x="939" y="1329"/>
                  </a:lnTo>
                  <a:lnTo>
                    <a:pt x="900" y="898"/>
                  </a:lnTo>
                  <a:lnTo>
                    <a:pt x="472" y="1312"/>
                  </a:lnTo>
                  <a:close/>
                  <a:moveTo>
                    <a:pt x="2810" y="2206"/>
                  </a:moveTo>
                  <a:lnTo>
                    <a:pt x="831" y="2206"/>
                  </a:lnTo>
                  <a:lnTo>
                    <a:pt x="831" y="2351"/>
                  </a:lnTo>
                  <a:lnTo>
                    <a:pt x="2810" y="2351"/>
                  </a:lnTo>
                  <a:lnTo>
                    <a:pt x="2810" y="2206"/>
                  </a:lnTo>
                  <a:close/>
                  <a:moveTo>
                    <a:pt x="2810" y="1666"/>
                  </a:moveTo>
                  <a:lnTo>
                    <a:pt x="1621" y="1666"/>
                  </a:lnTo>
                  <a:lnTo>
                    <a:pt x="1621" y="1810"/>
                  </a:lnTo>
                  <a:lnTo>
                    <a:pt x="2810" y="1810"/>
                  </a:lnTo>
                  <a:lnTo>
                    <a:pt x="2810" y="1666"/>
                  </a:lnTo>
                  <a:close/>
                  <a:moveTo>
                    <a:pt x="2810" y="1112"/>
                  </a:moveTo>
                  <a:lnTo>
                    <a:pt x="1621" y="1112"/>
                  </a:lnTo>
                  <a:lnTo>
                    <a:pt x="1621" y="1256"/>
                  </a:lnTo>
                  <a:lnTo>
                    <a:pt x="2810" y="1256"/>
                  </a:lnTo>
                  <a:lnTo>
                    <a:pt x="2810" y="1112"/>
                  </a:lnTo>
                  <a:close/>
                  <a:moveTo>
                    <a:pt x="4318" y="3463"/>
                  </a:moveTo>
                  <a:lnTo>
                    <a:pt x="4002" y="3540"/>
                  </a:lnTo>
                  <a:lnTo>
                    <a:pt x="4007" y="3867"/>
                  </a:lnTo>
                  <a:lnTo>
                    <a:pt x="4237" y="4133"/>
                  </a:lnTo>
                  <a:lnTo>
                    <a:pt x="4387" y="4100"/>
                  </a:lnTo>
                  <a:lnTo>
                    <a:pt x="4477" y="3751"/>
                  </a:lnTo>
                  <a:lnTo>
                    <a:pt x="4318" y="3463"/>
                  </a:lnTo>
                  <a:close/>
                  <a:moveTo>
                    <a:pt x="4272" y="2491"/>
                  </a:moveTo>
                  <a:lnTo>
                    <a:pt x="4272" y="2491"/>
                  </a:lnTo>
                  <a:lnTo>
                    <a:pt x="4388" y="3367"/>
                  </a:lnTo>
                  <a:lnTo>
                    <a:pt x="3870" y="3485"/>
                  </a:lnTo>
                  <a:lnTo>
                    <a:pt x="3583" y="2648"/>
                  </a:lnTo>
                  <a:lnTo>
                    <a:pt x="4272" y="24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defRPr/>
              </a:pPr>
              <a:endParaRPr lang="zh-CN" altLang="en-US" sz="2160" noProof="1">
                <a:solidFill>
                  <a:srgbClr val="FFFFFF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 bwMode="auto">
          <a:xfrm>
            <a:off x="6682047" y="1772370"/>
            <a:ext cx="592454" cy="594360"/>
            <a:chOff x="3990220" y="1757652"/>
            <a:chExt cx="445480" cy="445448"/>
          </a:xfrm>
        </p:grpSpPr>
        <p:sp>
          <p:nvSpPr>
            <p:cNvPr id="69" name="Oval 19"/>
            <p:cNvSpPr>
              <a:spLocks noChangeArrowheads="1"/>
            </p:cNvSpPr>
            <p:nvPr/>
          </p:nvSpPr>
          <p:spPr bwMode="gray">
            <a:xfrm>
              <a:off x="3990220" y="1757652"/>
              <a:ext cx="445480" cy="445448"/>
            </a:xfrm>
            <a:prstGeom prst="ellipse">
              <a:avLst/>
            </a:prstGeom>
            <a:solidFill>
              <a:schemeClr val="bg2"/>
            </a:solidFill>
            <a:ln w="12700">
              <a:noFill/>
              <a:round/>
            </a:ln>
            <a:effectLst/>
          </p:spPr>
          <p:txBody>
            <a:bodyPr wrap="none" anchor="ctr"/>
            <a:lstStyle/>
            <a:p>
              <a:pPr eaLnBrk="1" fontAlgn="auto" hangingPunct="1">
                <a:defRPr/>
              </a:pPr>
              <a:endParaRPr lang="zh-CN" altLang="en-US" kern="0" noProof="1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0" name="KSO_Shape"/>
            <p:cNvSpPr/>
            <p:nvPr/>
          </p:nvSpPr>
          <p:spPr bwMode="auto">
            <a:xfrm>
              <a:off x="4070435" y="1849026"/>
              <a:ext cx="285050" cy="262700"/>
            </a:xfrm>
            <a:custGeom>
              <a:avLst/>
              <a:gdLst>
                <a:gd name="T0" fmla="*/ 493597 w 1939925"/>
                <a:gd name="T1" fmla="*/ 1733079 h 1768475"/>
                <a:gd name="T2" fmla="*/ 432444 w 1939925"/>
                <a:gd name="T3" fmla="*/ 1731256 h 1768475"/>
                <a:gd name="T4" fmla="*/ 382481 w 1939925"/>
                <a:gd name="T5" fmla="*/ 1692447 h 1768475"/>
                <a:gd name="T6" fmla="*/ 366347 w 1939925"/>
                <a:gd name="T7" fmla="*/ 1634364 h 1768475"/>
                <a:gd name="T8" fmla="*/ 388987 w 1939925"/>
                <a:gd name="T9" fmla="*/ 1577845 h 1768475"/>
                <a:gd name="T10" fmla="*/ 978135 w 1939925"/>
                <a:gd name="T11" fmla="*/ 1097558 h 1768475"/>
                <a:gd name="T12" fmla="*/ 1023934 w 1939925"/>
                <a:gd name="T13" fmla="*/ 1140795 h 1768475"/>
                <a:gd name="T14" fmla="*/ 1033823 w 1939925"/>
                <a:gd name="T15" fmla="*/ 1199919 h 1768475"/>
                <a:gd name="T16" fmla="*/ 1005459 w 1939925"/>
                <a:gd name="T17" fmla="*/ 1254615 h 1768475"/>
                <a:gd name="T18" fmla="*/ 907874 w 1939925"/>
                <a:gd name="T19" fmla="*/ 1091828 h 1768475"/>
                <a:gd name="T20" fmla="*/ 1354102 w 1939925"/>
                <a:gd name="T21" fmla="*/ 401443 h 1768475"/>
                <a:gd name="T22" fmla="*/ 1253373 w 1939925"/>
                <a:gd name="T23" fmla="*/ 436780 h 1768475"/>
                <a:gd name="T24" fmla="*/ 1166143 w 1939925"/>
                <a:gd name="T25" fmla="*/ 503817 h 1768475"/>
                <a:gd name="T26" fmla="*/ 1105912 w 1939925"/>
                <a:gd name="T27" fmla="*/ 593460 h 1768475"/>
                <a:gd name="T28" fmla="*/ 1079172 w 1939925"/>
                <a:gd name="T29" fmla="*/ 694015 h 1768475"/>
                <a:gd name="T30" fmla="*/ 1084624 w 1939925"/>
                <a:gd name="T31" fmla="*/ 797429 h 1768475"/>
                <a:gd name="T32" fmla="*/ 1123047 w 1939925"/>
                <a:gd name="T33" fmla="*/ 895126 h 1768475"/>
                <a:gd name="T34" fmla="*/ 1194440 w 1939925"/>
                <a:gd name="T35" fmla="*/ 979052 h 1768475"/>
                <a:gd name="T36" fmla="*/ 1287641 w 1939925"/>
                <a:gd name="T37" fmla="*/ 1035436 h 1768475"/>
                <a:gd name="T38" fmla="*/ 1390967 w 1939925"/>
                <a:gd name="T39" fmla="*/ 1059341 h 1768475"/>
                <a:gd name="T40" fmla="*/ 1496370 w 1939925"/>
                <a:gd name="T41" fmla="*/ 1051286 h 1768475"/>
                <a:gd name="T42" fmla="*/ 1595282 w 1939925"/>
                <a:gd name="T43" fmla="*/ 1011011 h 1768475"/>
                <a:gd name="T44" fmla="*/ 1679656 w 1939925"/>
                <a:gd name="T45" fmla="*/ 939297 h 1768475"/>
                <a:gd name="T46" fmla="*/ 1734434 w 1939925"/>
                <a:gd name="T47" fmla="*/ 847576 h 1768475"/>
                <a:gd name="T48" fmla="*/ 1756501 w 1939925"/>
                <a:gd name="T49" fmla="*/ 745722 h 1768475"/>
                <a:gd name="T50" fmla="*/ 1745858 w 1939925"/>
                <a:gd name="T51" fmla="*/ 643087 h 1768475"/>
                <a:gd name="T52" fmla="*/ 1701983 w 1939925"/>
                <a:gd name="T53" fmla="*/ 546950 h 1768475"/>
                <a:gd name="T54" fmla="*/ 1626436 w 1939925"/>
                <a:gd name="T55" fmla="*/ 466141 h 1768475"/>
                <a:gd name="T56" fmla="*/ 1531417 w 1939925"/>
                <a:gd name="T57" fmla="*/ 414954 h 1768475"/>
                <a:gd name="T58" fmla="*/ 1427053 w 1939925"/>
                <a:gd name="T59" fmla="*/ 395727 h 1768475"/>
                <a:gd name="T60" fmla="*/ 1512985 w 1939925"/>
                <a:gd name="T61" fmla="*/ 260353 h 1768475"/>
                <a:gd name="T62" fmla="*/ 1657070 w 1939925"/>
                <a:gd name="T63" fmla="*/ 312580 h 1768475"/>
                <a:gd name="T64" fmla="*/ 1781425 w 1939925"/>
                <a:gd name="T65" fmla="*/ 410277 h 1768475"/>
                <a:gd name="T66" fmla="*/ 1865799 w 1939925"/>
                <a:gd name="T67" fmla="*/ 540454 h 1768475"/>
                <a:gd name="T68" fmla="*/ 1903182 w 1939925"/>
                <a:gd name="T69" fmla="*/ 684921 h 1768475"/>
                <a:gd name="T70" fmla="*/ 1893317 w 1939925"/>
                <a:gd name="T71" fmla="*/ 833285 h 1768475"/>
                <a:gd name="T72" fmla="*/ 1836202 w 1939925"/>
                <a:gd name="T73" fmla="*/ 972816 h 1768475"/>
                <a:gd name="T74" fmla="*/ 1732358 w 1939925"/>
                <a:gd name="T75" fmla="*/ 1092339 h 1768475"/>
                <a:gd name="T76" fmla="*/ 1598138 w 1939925"/>
                <a:gd name="T77" fmla="*/ 1171069 h 1768475"/>
                <a:gd name="T78" fmla="*/ 1449639 w 1939925"/>
                <a:gd name="T79" fmla="*/ 1204327 h 1768475"/>
                <a:gd name="T80" fmla="*/ 1298285 w 1939925"/>
                <a:gd name="T81" fmla="*/ 1190816 h 1768475"/>
                <a:gd name="T82" fmla="*/ 1156537 w 1939925"/>
                <a:gd name="T83" fmla="*/ 1131574 h 1768475"/>
                <a:gd name="T84" fmla="*/ 1036855 w 1939925"/>
                <a:gd name="T85" fmla="*/ 1027122 h 1768475"/>
                <a:gd name="T86" fmla="*/ 959751 w 1939925"/>
                <a:gd name="T87" fmla="*/ 894346 h 1768475"/>
                <a:gd name="T88" fmla="*/ 929636 w 1939925"/>
                <a:gd name="T89" fmla="*/ 748060 h 1768475"/>
                <a:gd name="T90" fmla="*/ 946770 w 1939925"/>
                <a:gd name="T91" fmla="*/ 600475 h 1768475"/>
                <a:gd name="T92" fmla="*/ 1011154 w 1939925"/>
                <a:gd name="T93" fmla="*/ 463023 h 1768475"/>
                <a:gd name="T94" fmla="*/ 1120711 w 1939925"/>
                <a:gd name="T95" fmla="*/ 348696 h 1768475"/>
                <a:gd name="T96" fmla="*/ 1258305 w 1939925"/>
                <a:gd name="T97" fmla="*/ 276463 h 1768475"/>
                <a:gd name="T98" fmla="*/ 1408102 w 1939925"/>
                <a:gd name="T99" fmla="*/ 250999 h 1768475"/>
                <a:gd name="T100" fmla="*/ 1083489 w 1939925"/>
                <a:gd name="T101" fmla="*/ 222937 h 1768475"/>
                <a:gd name="T102" fmla="*/ 944546 w 1939925"/>
                <a:gd name="T103" fmla="*/ 340381 h 1768475"/>
                <a:gd name="T104" fmla="*/ 856506 w 1939925"/>
                <a:gd name="T105" fmla="*/ 472636 h 1768475"/>
                <a:gd name="T106" fmla="*/ 807682 w 1939925"/>
                <a:gd name="T107" fmla="*/ 618663 h 1768475"/>
                <a:gd name="T108" fmla="*/ 798333 w 1939925"/>
                <a:gd name="T109" fmla="*/ 770666 h 1768475"/>
                <a:gd name="T110" fmla="*/ 828198 w 1939925"/>
                <a:gd name="T111" fmla="*/ 920849 h 1768475"/>
                <a:gd name="T112" fmla="*/ 7532 w 1939925"/>
                <a:gd name="T113" fmla="*/ 162136 h 1768475"/>
                <a:gd name="T114" fmla="*/ 43371 w 1939925"/>
                <a:gd name="T115" fmla="*/ 49888 h 1768475"/>
                <a:gd name="T116" fmla="*/ 126736 w 1939925"/>
                <a:gd name="T117" fmla="*/ 5977 h 17684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39925" h="1768475">
                  <a:moveTo>
                    <a:pt x="829650" y="1186581"/>
                  </a:moveTo>
                  <a:lnTo>
                    <a:pt x="972217" y="1327678"/>
                  </a:lnTo>
                  <a:lnTo>
                    <a:pt x="545575" y="1739831"/>
                  </a:lnTo>
                  <a:lnTo>
                    <a:pt x="541865" y="1743544"/>
                  </a:lnTo>
                  <a:lnTo>
                    <a:pt x="537890" y="1746727"/>
                  </a:lnTo>
                  <a:lnTo>
                    <a:pt x="533650" y="1749645"/>
                  </a:lnTo>
                  <a:lnTo>
                    <a:pt x="529675" y="1752297"/>
                  </a:lnTo>
                  <a:lnTo>
                    <a:pt x="525435" y="1755214"/>
                  </a:lnTo>
                  <a:lnTo>
                    <a:pt x="520930" y="1757601"/>
                  </a:lnTo>
                  <a:lnTo>
                    <a:pt x="516425" y="1759458"/>
                  </a:lnTo>
                  <a:lnTo>
                    <a:pt x="511921" y="1761314"/>
                  </a:lnTo>
                  <a:lnTo>
                    <a:pt x="507416" y="1763171"/>
                  </a:lnTo>
                  <a:lnTo>
                    <a:pt x="502646" y="1764762"/>
                  </a:lnTo>
                  <a:lnTo>
                    <a:pt x="497876" y="1765823"/>
                  </a:lnTo>
                  <a:lnTo>
                    <a:pt x="493106" y="1766619"/>
                  </a:lnTo>
                  <a:lnTo>
                    <a:pt x="488336" y="1767680"/>
                  </a:lnTo>
                  <a:lnTo>
                    <a:pt x="483566" y="1768210"/>
                  </a:lnTo>
                  <a:lnTo>
                    <a:pt x="478531" y="1768475"/>
                  </a:lnTo>
                  <a:lnTo>
                    <a:pt x="473761" y="1768475"/>
                  </a:lnTo>
                  <a:lnTo>
                    <a:pt x="468991" y="1768475"/>
                  </a:lnTo>
                  <a:lnTo>
                    <a:pt x="463956" y="1767945"/>
                  </a:lnTo>
                  <a:lnTo>
                    <a:pt x="459186" y="1767414"/>
                  </a:lnTo>
                  <a:lnTo>
                    <a:pt x="454417" y="1766619"/>
                  </a:lnTo>
                  <a:lnTo>
                    <a:pt x="449647" y="1765558"/>
                  </a:lnTo>
                  <a:lnTo>
                    <a:pt x="444877" y="1764232"/>
                  </a:lnTo>
                  <a:lnTo>
                    <a:pt x="440372" y="1762906"/>
                  </a:lnTo>
                  <a:lnTo>
                    <a:pt x="435602" y="1761049"/>
                  </a:lnTo>
                  <a:lnTo>
                    <a:pt x="431097" y="1758927"/>
                  </a:lnTo>
                  <a:lnTo>
                    <a:pt x="426857" y="1756805"/>
                  </a:lnTo>
                  <a:lnTo>
                    <a:pt x="422352" y="1754419"/>
                  </a:lnTo>
                  <a:lnTo>
                    <a:pt x="418112" y="1751766"/>
                  </a:lnTo>
                  <a:lnTo>
                    <a:pt x="413872" y="1749114"/>
                  </a:lnTo>
                  <a:lnTo>
                    <a:pt x="410162" y="1745931"/>
                  </a:lnTo>
                  <a:lnTo>
                    <a:pt x="406187" y="1742484"/>
                  </a:lnTo>
                  <a:lnTo>
                    <a:pt x="402212" y="1739036"/>
                  </a:lnTo>
                  <a:lnTo>
                    <a:pt x="398768" y="1735323"/>
                  </a:lnTo>
                  <a:lnTo>
                    <a:pt x="395323" y="1731610"/>
                  </a:lnTo>
                  <a:lnTo>
                    <a:pt x="392143" y="1727366"/>
                  </a:lnTo>
                  <a:lnTo>
                    <a:pt x="389493" y="1723388"/>
                  </a:lnTo>
                  <a:lnTo>
                    <a:pt x="386843" y="1719409"/>
                  </a:lnTo>
                  <a:lnTo>
                    <a:pt x="384458" y="1714901"/>
                  </a:lnTo>
                  <a:lnTo>
                    <a:pt x="382338" y="1710657"/>
                  </a:lnTo>
                  <a:lnTo>
                    <a:pt x="380218" y="1706148"/>
                  </a:lnTo>
                  <a:lnTo>
                    <a:pt x="378363" y="1701640"/>
                  </a:lnTo>
                  <a:lnTo>
                    <a:pt x="377038" y="1696866"/>
                  </a:lnTo>
                  <a:lnTo>
                    <a:pt x="375713" y="1692357"/>
                  </a:lnTo>
                  <a:lnTo>
                    <a:pt x="374918" y="1687583"/>
                  </a:lnTo>
                  <a:lnTo>
                    <a:pt x="373858" y="1682809"/>
                  </a:lnTo>
                  <a:lnTo>
                    <a:pt x="373328" y="1678565"/>
                  </a:lnTo>
                  <a:lnTo>
                    <a:pt x="373063" y="1673791"/>
                  </a:lnTo>
                  <a:lnTo>
                    <a:pt x="373063" y="1669017"/>
                  </a:lnTo>
                  <a:lnTo>
                    <a:pt x="373063" y="1664243"/>
                  </a:lnTo>
                  <a:lnTo>
                    <a:pt x="373593" y="1659469"/>
                  </a:lnTo>
                  <a:lnTo>
                    <a:pt x="374388" y="1654695"/>
                  </a:lnTo>
                  <a:lnTo>
                    <a:pt x="374918" y="1649921"/>
                  </a:lnTo>
                  <a:lnTo>
                    <a:pt x="375978" y="1645413"/>
                  </a:lnTo>
                  <a:lnTo>
                    <a:pt x="377303" y="1640639"/>
                  </a:lnTo>
                  <a:lnTo>
                    <a:pt x="379158" y="1636130"/>
                  </a:lnTo>
                  <a:lnTo>
                    <a:pt x="380483" y="1631621"/>
                  </a:lnTo>
                  <a:lnTo>
                    <a:pt x="382603" y="1627113"/>
                  </a:lnTo>
                  <a:lnTo>
                    <a:pt x="384988" y="1622869"/>
                  </a:lnTo>
                  <a:lnTo>
                    <a:pt x="387373" y="1618625"/>
                  </a:lnTo>
                  <a:lnTo>
                    <a:pt x="390023" y="1614382"/>
                  </a:lnTo>
                  <a:lnTo>
                    <a:pt x="392938" y="1610404"/>
                  </a:lnTo>
                  <a:lnTo>
                    <a:pt x="396118" y="1606690"/>
                  </a:lnTo>
                  <a:lnTo>
                    <a:pt x="399563" y="1602712"/>
                  </a:lnTo>
                  <a:lnTo>
                    <a:pt x="403272" y="1599264"/>
                  </a:lnTo>
                  <a:lnTo>
                    <a:pt x="829650" y="1186581"/>
                  </a:lnTo>
                  <a:close/>
                  <a:moveTo>
                    <a:pt x="953403" y="1108075"/>
                  </a:moveTo>
                  <a:lnTo>
                    <a:pt x="958173" y="1108340"/>
                  </a:lnTo>
                  <a:lnTo>
                    <a:pt x="963208" y="1108606"/>
                  </a:lnTo>
                  <a:lnTo>
                    <a:pt x="967978" y="1109136"/>
                  </a:lnTo>
                  <a:lnTo>
                    <a:pt x="972747" y="1109932"/>
                  </a:lnTo>
                  <a:lnTo>
                    <a:pt x="977517" y="1110993"/>
                  </a:lnTo>
                  <a:lnTo>
                    <a:pt x="982287" y="1112053"/>
                  </a:lnTo>
                  <a:lnTo>
                    <a:pt x="986792" y="1113910"/>
                  </a:lnTo>
                  <a:lnTo>
                    <a:pt x="991562" y="1115501"/>
                  </a:lnTo>
                  <a:lnTo>
                    <a:pt x="996067" y="1117623"/>
                  </a:lnTo>
                  <a:lnTo>
                    <a:pt x="1000307" y="1119480"/>
                  </a:lnTo>
                  <a:lnTo>
                    <a:pt x="1004547" y="1121867"/>
                  </a:lnTo>
                  <a:lnTo>
                    <a:pt x="1009052" y="1124784"/>
                  </a:lnTo>
                  <a:lnTo>
                    <a:pt x="1013292" y="1127701"/>
                  </a:lnTo>
                  <a:lnTo>
                    <a:pt x="1017002" y="1130619"/>
                  </a:lnTo>
                  <a:lnTo>
                    <a:pt x="1020977" y="1133802"/>
                  </a:lnTo>
                  <a:lnTo>
                    <a:pt x="1024952" y="1137515"/>
                  </a:lnTo>
                  <a:lnTo>
                    <a:pt x="1028396" y="1140963"/>
                  </a:lnTo>
                  <a:lnTo>
                    <a:pt x="1031576" y="1144941"/>
                  </a:lnTo>
                  <a:lnTo>
                    <a:pt x="1034756" y="1149184"/>
                  </a:lnTo>
                  <a:lnTo>
                    <a:pt x="1037671" y="1152897"/>
                  </a:lnTo>
                  <a:lnTo>
                    <a:pt x="1040321" y="1157141"/>
                  </a:lnTo>
                  <a:lnTo>
                    <a:pt x="1042706" y="1161650"/>
                  </a:lnTo>
                  <a:lnTo>
                    <a:pt x="1044826" y="1165893"/>
                  </a:lnTo>
                  <a:lnTo>
                    <a:pt x="1046946" y="1170402"/>
                  </a:lnTo>
                  <a:lnTo>
                    <a:pt x="1048801" y="1174646"/>
                  </a:lnTo>
                  <a:lnTo>
                    <a:pt x="1049861" y="1179420"/>
                  </a:lnTo>
                  <a:lnTo>
                    <a:pt x="1051451" y="1183928"/>
                  </a:lnTo>
                  <a:lnTo>
                    <a:pt x="1052246" y="1188702"/>
                  </a:lnTo>
                  <a:lnTo>
                    <a:pt x="1053041" y="1193476"/>
                  </a:lnTo>
                  <a:lnTo>
                    <a:pt x="1053836" y="1197985"/>
                  </a:lnTo>
                  <a:lnTo>
                    <a:pt x="1054101" y="1202759"/>
                  </a:lnTo>
                  <a:lnTo>
                    <a:pt x="1054101" y="1207533"/>
                  </a:lnTo>
                  <a:lnTo>
                    <a:pt x="1053836" y="1212307"/>
                  </a:lnTo>
                  <a:lnTo>
                    <a:pt x="1053571" y="1217081"/>
                  </a:lnTo>
                  <a:lnTo>
                    <a:pt x="1052776" y="1221855"/>
                  </a:lnTo>
                  <a:lnTo>
                    <a:pt x="1051981" y="1226629"/>
                  </a:lnTo>
                  <a:lnTo>
                    <a:pt x="1051186" y="1231138"/>
                  </a:lnTo>
                  <a:lnTo>
                    <a:pt x="1049596" y="1235912"/>
                  </a:lnTo>
                  <a:lnTo>
                    <a:pt x="1048006" y="1240420"/>
                  </a:lnTo>
                  <a:lnTo>
                    <a:pt x="1046416" y="1244929"/>
                  </a:lnTo>
                  <a:lnTo>
                    <a:pt x="1044561" y="1249438"/>
                  </a:lnTo>
                  <a:lnTo>
                    <a:pt x="1042176" y="1253681"/>
                  </a:lnTo>
                  <a:lnTo>
                    <a:pt x="1039791" y="1257925"/>
                  </a:lnTo>
                  <a:lnTo>
                    <a:pt x="1037141" y="1262168"/>
                  </a:lnTo>
                  <a:lnTo>
                    <a:pt x="1033961" y="1266147"/>
                  </a:lnTo>
                  <a:lnTo>
                    <a:pt x="1031046" y="1269860"/>
                  </a:lnTo>
                  <a:lnTo>
                    <a:pt x="1027601" y="1273838"/>
                  </a:lnTo>
                  <a:lnTo>
                    <a:pt x="1023892" y="1277551"/>
                  </a:lnTo>
                  <a:lnTo>
                    <a:pt x="1018592" y="1282856"/>
                  </a:lnTo>
                  <a:lnTo>
                    <a:pt x="876024" y="1141758"/>
                  </a:lnTo>
                  <a:lnTo>
                    <a:pt x="881589" y="1136719"/>
                  </a:lnTo>
                  <a:lnTo>
                    <a:pt x="885299" y="1133006"/>
                  </a:lnTo>
                  <a:lnTo>
                    <a:pt x="889274" y="1129823"/>
                  </a:lnTo>
                  <a:lnTo>
                    <a:pt x="893514" y="1126641"/>
                  </a:lnTo>
                  <a:lnTo>
                    <a:pt x="897489" y="1123988"/>
                  </a:lnTo>
                  <a:lnTo>
                    <a:pt x="901729" y="1121336"/>
                  </a:lnTo>
                  <a:lnTo>
                    <a:pt x="906234" y="1118949"/>
                  </a:lnTo>
                  <a:lnTo>
                    <a:pt x="910738" y="1116827"/>
                  </a:lnTo>
                  <a:lnTo>
                    <a:pt x="915243" y="1115236"/>
                  </a:lnTo>
                  <a:lnTo>
                    <a:pt x="919748" y="1113380"/>
                  </a:lnTo>
                  <a:lnTo>
                    <a:pt x="924518" y="1111788"/>
                  </a:lnTo>
                  <a:lnTo>
                    <a:pt x="929288" y="1110727"/>
                  </a:lnTo>
                  <a:lnTo>
                    <a:pt x="934058" y="1109666"/>
                  </a:lnTo>
                  <a:lnTo>
                    <a:pt x="938828" y="1108871"/>
                  </a:lnTo>
                  <a:lnTo>
                    <a:pt x="943598" y="1108606"/>
                  </a:lnTo>
                  <a:lnTo>
                    <a:pt x="948633" y="1108340"/>
                  </a:lnTo>
                  <a:lnTo>
                    <a:pt x="953403" y="1108075"/>
                  </a:lnTo>
                  <a:close/>
                  <a:moveTo>
                    <a:pt x="1428629" y="402961"/>
                  </a:moveTo>
                  <a:lnTo>
                    <a:pt x="1420169" y="403755"/>
                  </a:lnTo>
                  <a:lnTo>
                    <a:pt x="1411974" y="404284"/>
                  </a:lnTo>
                  <a:lnTo>
                    <a:pt x="1403514" y="405078"/>
                  </a:lnTo>
                  <a:lnTo>
                    <a:pt x="1395318" y="406136"/>
                  </a:lnTo>
                  <a:lnTo>
                    <a:pt x="1387123" y="407194"/>
                  </a:lnTo>
                  <a:lnTo>
                    <a:pt x="1378927" y="408782"/>
                  </a:lnTo>
                  <a:lnTo>
                    <a:pt x="1370467" y="410105"/>
                  </a:lnTo>
                  <a:lnTo>
                    <a:pt x="1362536" y="411957"/>
                  </a:lnTo>
                  <a:lnTo>
                    <a:pt x="1354605" y="414074"/>
                  </a:lnTo>
                  <a:lnTo>
                    <a:pt x="1346409" y="416190"/>
                  </a:lnTo>
                  <a:lnTo>
                    <a:pt x="1338478" y="418571"/>
                  </a:lnTo>
                  <a:lnTo>
                    <a:pt x="1330547" y="421217"/>
                  </a:lnTo>
                  <a:lnTo>
                    <a:pt x="1322352" y="423863"/>
                  </a:lnTo>
                  <a:lnTo>
                    <a:pt x="1314685" y="426774"/>
                  </a:lnTo>
                  <a:lnTo>
                    <a:pt x="1307018" y="430213"/>
                  </a:lnTo>
                  <a:lnTo>
                    <a:pt x="1299351" y="433388"/>
                  </a:lnTo>
                  <a:lnTo>
                    <a:pt x="1291420" y="436828"/>
                  </a:lnTo>
                  <a:lnTo>
                    <a:pt x="1283753" y="440796"/>
                  </a:lnTo>
                  <a:lnTo>
                    <a:pt x="1276351" y="444765"/>
                  </a:lnTo>
                  <a:lnTo>
                    <a:pt x="1268948" y="448734"/>
                  </a:lnTo>
                  <a:lnTo>
                    <a:pt x="1261546" y="452967"/>
                  </a:lnTo>
                  <a:lnTo>
                    <a:pt x="1254408" y="457465"/>
                  </a:lnTo>
                  <a:lnTo>
                    <a:pt x="1247270" y="462228"/>
                  </a:lnTo>
                  <a:lnTo>
                    <a:pt x="1240132" y="466990"/>
                  </a:lnTo>
                  <a:lnTo>
                    <a:pt x="1232994" y="472282"/>
                  </a:lnTo>
                  <a:lnTo>
                    <a:pt x="1226120" y="477309"/>
                  </a:lnTo>
                  <a:lnTo>
                    <a:pt x="1219246" y="483130"/>
                  </a:lnTo>
                  <a:lnTo>
                    <a:pt x="1212637" y="488686"/>
                  </a:lnTo>
                  <a:lnTo>
                    <a:pt x="1206292" y="494771"/>
                  </a:lnTo>
                  <a:lnTo>
                    <a:pt x="1199683" y="500592"/>
                  </a:lnTo>
                  <a:lnTo>
                    <a:pt x="1193338" y="506942"/>
                  </a:lnTo>
                  <a:lnTo>
                    <a:pt x="1187522" y="513028"/>
                  </a:lnTo>
                  <a:lnTo>
                    <a:pt x="1181441" y="519642"/>
                  </a:lnTo>
                  <a:lnTo>
                    <a:pt x="1175889" y="526257"/>
                  </a:lnTo>
                  <a:lnTo>
                    <a:pt x="1170338" y="532871"/>
                  </a:lnTo>
                  <a:lnTo>
                    <a:pt x="1165050" y="539486"/>
                  </a:lnTo>
                  <a:lnTo>
                    <a:pt x="1160027" y="546365"/>
                  </a:lnTo>
                  <a:lnTo>
                    <a:pt x="1155004" y="553509"/>
                  </a:lnTo>
                  <a:lnTo>
                    <a:pt x="1150245" y="560388"/>
                  </a:lnTo>
                  <a:lnTo>
                    <a:pt x="1145751" y="567532"/>
                  </a:lnTo>
                  <a:lnTo>
                    <a:pt x="1141785" y="574940"/>
                  </a:lnTo>
                  <a:lnTo>
                    <a:pt x="1137555" y="582084"/>
                  </a:lnTo>
                  <a:lnTo>
                    <a:pt x="1133590" y="589492"/>
                  </a:lnTo>
                  <a:lnTo>
                    <a:pt x="1129889" y="596901"/>
                  </a:lnTo>
                  <a:lnTo>
                    <a:pt x="1126187" y="604309"/>
                  </a:lnTo>
                  <a:lnTo>
                    <a:pt x="1123015" y="612246"/>
                  </a:lnTo>
                  <a:lnTo>
                    <a:pt x="1119843" y="619919"/>
                  </a:lnTo>
                  <a:lnTo>
                    <a:pt x="1116934" y="627328"/>
                  </a:lnTo>
                  <a:lnTo>
                    <a:pt x="1114291" y="635265"/>
                  </a:lnTo>
                  <a:lnTo>
                    <a:pt x="1111647" y="643203"/>
                  </a:lnTo>
                  <a:lnTo>
                    <a:pt x="1109532" y="650876"/>
                  </a:lnTo>
                  <a:lnTo>
                    <a:pt x="1107153" y="658813"/>
                  </a:lnTo>
                  <a:lnTo>
                    <a:pt x="1105302" y="666486"/>
                  </a:lnTo>
                  <a:lnTo>
                    <a:pt x="1103716" y="674688"/>
                  </a:lnTo>
                  <a:lnTo>
                    <a:pt x="1102130" y="682626"/>
                  </a:lnTo>
                  <a:lnTo>
                    <a:pt x="1100808" y="690828"/>
                  </a:lnTo>
                  <a:lnTo>
                    <a:pt x="1099750" y="698765"/>
                  </a:lnTo>
                  <a:lnTo>
                    <a:pt x="1098957" y="706703"/>
                  </a:lnTo>
                  <a:lnTo>
                    <a:pt x="1097900" y="715169"/>
                  </a:lnTo>
                  <a:lnTo>
                    <a:pt x="1097371" y="723107"/>
                  </a:lnTo>
                  <a:lnTo>
                    <a:pt x="1097107" y="731044"/>
                  </a:lnTo>
                  <a:lnTo>
                    <a:pt x="1097107" y="739246"/>
                  </a:lnTo>
                  <a:lnTo>
                    <a:pt x="1097107" y="747449"/>
                  </a:lnTo>
                  <a:lnTo>
                    <a:pt x="1097371" y="755651"/>
                  </a:lnTo>
                  <a:lnTo>
                    <a:pt x="1097635" y="763588"/>
                  </a:lnTo>
                  <a:lnTo>
                    <a:pt x="1098164" y="771526"/>
                  </a:lnTo>
                  <a:lnTo>
                    <a:pt x="1099221" y="779992"/>
                  </a:lnTo>
                  <a:lnTo>
                    <a:pt x="1100279" y="787930"/>
                  </a:lnTo>
                  <a:lnTo>
                    <a:pt x="1101601" y="796132"/>
                  </a:lnTo>
                  <a:lnTo>
                    <a:pt x="1102923" y="804069"/>
                  </a:lnTo>
                  <a:lnTo>
                    <a:pt x="1104509" y="812007"/>
                  </a:lnTo>
                  <a:lnTo>
                    <a:pt x="1106360" y="819944"/>
                  </a:lnTo>
                  <a:lnTo>
                    <a:pt x="1108475" y="827882"/>
                  </a:lnTo>
                  <a:lnTo>
                    <a:pt x="1110854" y="835819"/>
                  </a:lnTo>
                  <a:lnTo>
                    <a:pt x="1113233" y="843757"/>
                  </a:lnTo>
                  <a:lnTo>
                    <a:pt x="1115877" y="851430"/>
                  </a:lnTo>
                  <a:lnTo>
                    <a:pt x="1118521" y="859103"/>
                  </a:lnTo>
                  <a:lnTo>
                    <a:pt x="1121429" y="866776"/>
                  </a:lnTo>
                  <a:lnTo>
                    <a:pt x="1124601" y="874449"/>
                  </a:lnTo>
                  <a:lnTo>
                    <a:pt x="1128302" y="882121"/>
                  </a:lnTo>
                  <a:lnTo>
                    <a:pt x="1131739" y="889530"/>
                  </a:lnTo>
                  <a:lnTo>
                    <a:pt x="1135705" y="896938"/>
                  </a:lnTo>
                  <a:lnTo>
                    <a:pt x="1139670" y="904346"/>
                  </a:lnTo>
                  <a:lnTo>
                    <a:pt x="1143636" y="911490"/>
                  </a:lnTo>
                  <a:lnTo>
                    <a:pt x="1148130" y="918634"/>
                  </a:lnTo>
                  <a:lnTo>
                    <a:pt x="1152889" y="925778"/>
                  </a:lnTo>
                  <a:lnTo>
                    <a:pt x="1157648" y="932921"/>
                  </a:lnTo>
                  <a:lnTo>
                    <a:pt x="1162671" y="939801"/>
                  </a:lnTo>
                  <a:lnTo>
                    <a:pt x="1167958" y="946680"/>
                  </a:lnTo>
                  <a:lnTo>
                    <a:pt x="1173510" y="953294"/>
                  </a:lnTo>
                  <a:lnTo>
                    <a:pt x="1178798" y="959909"/>
                  </a:lnTo>
                  <a:lnTo>
                    <a:pt x="1184878" y="966524"/>
                  </a:lnTo>
                  <a:lnTo>
                    <a:pt x="1190694" y="972874"/>
                  </a:lnTo>
                  <a:lnTo>
                    <a:pt x="1197039" y="979224"/>
                  </a:lnTo>
                  <a:lnTo>
                    <a:pt x="1203120" y="985309"/>
                  </a:lnTo>
                  <a:lnTo>
                    <a:pt x="1209729" y="991130"/>
                  </a:lnTo>
                  <a:lnTo>
                    <a:pt x="1216338" y="996951"/>
                  </a:lnTo>
                  <a:lnTo>
                    <a:pt x="1223212" y="1002507"/>
                  </a:lnTo>
                  <a:lnTo>
                    <a:pt x="1230086" y="1007799"/>
                  </a:lnTo>
                  <a:lnTo>
                    <a:pt x="1236695" y="1013090"/>
                  </a:lnTo>
                  <a:lnTo>
                    <a:pt x="1243833" y="1017853"/>
                  </a:lnTo>
                  <a:lnTo>
                    <a:pt x="1250971" y="1022615"/>
                  </a:lnTo>
                  <a:lnTo>
                    <a:pt x="1258109" y="1027378"/>
                  </a:lnTo>
                  <a:lnTo>
                    <a:pt x="1265776" y="1031876"/>
                  </a:lnTo>
                  <a:lnTo>
                    <a:pt x="1273178" y="1036109"/>
                  </a:lnTo>
                  <a:lnTo>
                    <a:pt x="1280581" y="1040078"/>
                  </a:lnTo>
                  <a:lnTo>
                    <a:pt x="1287983" y="1043782"/>
                  </a:lnTo>
                  <a:lnTo>
                    <a:pt x="1295650" y="1047486"/>
                  </a:lnTo>
                  <a:lnTo>
                    <a:pt x="1303317" y="1050926"/>
                  </a:lnTo>
                  <a:lnTo>
                    <a:pt x="1311248" y="1054365"/>
                  </a:lnTo>
                  <a:lnTo>
                    <a:pt x="1318915" y="1057276"/>
                  </a:lnTo>
                  <a:lnTo>
                    <a:pt x="1326846" y="1060186"/>
                  </a:lnTo>
                  <a:lnTo>
                    <a:pt x="1334513" y="1062832"/>
                  </a:lnTo>
                  <a:lnTo>
                    <a:pt x="1342708" y="1065213"/>
                  </a:lnTo>
                  <a:lnTo>
                    <a:pt x="1350639" y="1067330"/>
                  </a:lnTo>
                  <a:lnTo>
                    <a:pt x="1358835" y="1069446"/>
                  </a:lnTo>
                  <a:lnTo>
                    <a:pt x="1367030" y="1071563"/>
                  </a:lnTo>
                  <a:lnTo>
                    <a:pt x="1374962" y="1072886"/>
                  </a:lnTo>
                  <a:lnTo>
                    <a:pt x="1383422" y="1074738"/>
                  </a:lnTo>
                  <a:lnTo>
                    <a:pt x="1391353" y="1076061"/>
                  </a:lnTo>
                  <a:lnTo>
                    <a:pt x="1399813" y="1077119"/>
                  </a:lnTo>
                  <a:lnTo>
                    <a:pt x="1408008" y="1078178"/>
                  </a:lnTo>
                  <a:lnTo>
                    <a:pt x="1416468" y="1078707"/>
                  </a:lnTo>
                  <a:lnTo>
                    <a:pt x="1424399" y="1079236"/>
                  </a:lnTo>
                  <a:lnTo>
                    <a:pt x="1432859" y="1079501"/>
                  </a:lnTo>
                  <a:lnTo>
                    <a:pt x="1441055" y="1079765"/>
                  </a:lnTo>
                  <a:lnTo>
                    <a:pt x="1449515" y="1079501"/>
                  </a:lnTo>
                  <a:lnTo>
                    <a:pt x="1457710" y="1079501"/>
                  </a:lnTo>
                  <a:lnTo>
                    <a:pt x="1465906" y="1078971"/>
                  </a:lnTo>
                  <a:lnTo>
                    <a:pt x="1474366" y="1078442"/>
                  </a:lnTo>
                  <a:lnTo>
                    <a:pt x="1482561" y="1077384"/>
                  </a:lnTo>
                  <a:lnTo>
                    <a:pt x="1490757" y="1076590"/>
                  </a:lnTo>
                  <a:lnTo>
                    <a:pt x="1498952" y="1075267"/>
                  </a:lnTo>
                  <a:lnTo>
                    <a:pt x="1507412" y="1073944"/>
                  </a:lnTo>
                  <a:lnTo>
                    <a:pt x="1515343" y="1072357"/>
                  </a:lnTo>
                  <a:lnTo>
                    <a:pt x="1523803" y="1070505"/>
                  </a:lnTo>
                  <a:lnTo>
                    <a:pt x="1531734" y="1068653"/>
                  </a:lnTo>
                  <a:lnTo>
                    <a:pt x="1539666" y="1066536"/>
                  </a:lnTo>
                  <a:lnTo>
                    <a:pt x="1547861" y="1064155"/>
                  </a:lnTo>
                  <a:lnTo>
                    <a:pt x="1555792" y="1061509"/>
                  </a:lnTo>
                  <a:lnTo>
                    <a:pt x="1563459" y="1058599"/>
                  </a:lnTo>
                  <a:lnTo>
                    <a:pt x="1571655" y="1055688"/>
                  </a:lnTo>
                  <a:lnTo>
                    <a:pt x="1579321" y="1052513"/>
                  </a:lnTo>
                  <a:lnTo>
                    <a:pt x="1586988" y="1049074"/>
                  </a:lnTo>
                  <a:lnTo>
                    <a:pt x="1594655" y="1045634"/>
                  </a:lnTo>
                  <a:lnTo>
                    <a:pt x="1602322" y="1041930"/>
                  </a:lnTo>
                  <a:lnTo>
                    <a:pt x="1609988" y="1037961"/>
                  </a:lnTo>
                  <a:lnTo>
                    <a:pt x="1617391" y="1033728"/>
                  </a:lnTo>
                  <a:lnTo>
                    <a:pt x="1624529" y="1029494"/>
                  </a:lnTo>
                  <a:lnTo>
                    <a:pt x="1631931" y="1024996"/>
                  </a:lnTo>
                  <a:lnTo>
                    <a:pt x="1639069" y="1020234"/>
                  </a:lnTo>
                  <a:lnTo>
                    <a:pt x="1646208" y="1015471"/>
                  </a:lnTo>
                  <a:lnTo>
                    <a:pt x="1653081" y="1010180"/>
                  </a:lnTo>
                  <a:lnTo>
                    <a:pt x="1659955" y="1005153"/>
                  </a:lnTo>
                  <a:lnTo>
                    <a:pt x="1666829" y="999596"/>
                  </a:lnTo>
                  <a:lnTo>
                    <a:pt x="1673438" y="993776"/>
                  </a:lnTo>
                  <a:lnTo>
                    <a:pt x="1680047" y="987955"/>
                  </a:lnTo>
                  <a:lnTo>
                    <a:pt x="1686392" y="981869"/>
                  </a:lnTo>
                  <a:lnTo>
                    <a:pt x="1692473" y="975784"/>
                  </a:lnTo>
                  <a:lnTo>
                    <a:pt x="1698818" y="969434"/>
                  </a:lnTo>
                  <a:lnTo>
                    <a:pt x="1704898" y="962819"/>
                  </a:lnTo>
                  <a:lnTo>
                    <a:pt x="1710450" y="956469"/>
                  </a:lnTo>
                  <a:lnTo>
                    <a:pt x="1715737" y="949855"/>
                  </a:lnTo>
                  <a:lnTo>
                    <a:pt x="1721025" y="942976"/>
                  </a:lnTo>
                  <a:lnTo>
                    <a:pt x="1726048" y="936096"/>
                  </a:lnTo>
                  <a:lnTo>
                    <a:pt x="1731335" y="929217"/>
                  </a:lnTo>
                  <a:lnTo>
                    <a:pt x="1735565" y="922074"/>
                  </a:lnTo>
                  <a:lnTo>
                    <a:pt x="1740060" y="914930"/>
                  </a:lnTo>
                  <a:lnTo>
                    <a:pt x="1744554" y="907786"/>
                  </a:lnTo>
                  <a:lnTo>
                    <a:pt x="1748784" y="900378"/>
                  </a:lnTo>
                  <a:lnTo>
                    <a:pt x="1752750" y="892969"/>
                  </a:lnTo>
                  <a:lnTo>
                    <a:pt x="1756186" y="885561"/>
                  </a:lnTo>
                  <a:lnTo>
                    <a:pt x="1759888" y="878153"/>
                  </a:lnTo>
                  <a:lnTo>
                    <a:pt x="1763060" y="870480"/>
                  </a:lnTo>
                  <a:lnTo>
                    <a:pt x="1766232" y="863071"/>
                  </a:lnTo>
                  <a:lnTo>
                    <a:pt x="1769405" y="855134"/>
                  </a:lnTo>
                  <a:lnTo>
                    <a:pt x="1772049" y="847461"/>
                  </a:lnTo>
                  <a:lnTo>
                    <a:pt x="1774428" y="839524"/>
                  </a:lnTo>
                  <a:lnTo>
                    <a:pt x="1776807" y="831851"/>
                  </a:lnTo>
                  <a:lnTo>
                    <a:pt x="1778922" y="823649"/>
                  </a:lnTo>
                  <a:lnTo>
                    <a:pt x="1780773" y="815976"/>
                  </a:lnTo>
                  <a:lnTo>
                    <a:pt x="1782624" y="808038"/>
                  </a:lnTo>
                  <a:lnTo>
                    <a:pt x="1784210" y="799836"/>
                  </a:lnTo>
                  <a:lnTo>
                    <a:pt x="1785267" y="791899"/>
                  </a:lnTo>
                  <a:lnTo>
                    <a:pt x="1786589" y="783961"/>
                  </a:lnTo>
                  <a:lnTo>
                    <a:pt x="1787382" y="775759"/>
                  </a:lnTo>
                  <a:lnTo>
                    <a:pt x="1788440" y="767821"/>
                  </a:lnTo>
                  <a:lnTo>
                    <a:pt x="1788704" y="759355"/>
                  </a:lnTo>
                  <a:lnTo>
                    <a:pt x="1789233" y="751417"/>
                  </a:lnTo>
                  <a:lnTo>
                    <a:pt x="1789233" y="743480"/>
                  </a:lnTo>
                  <a:lnTo>
                    <a:pt x="1789233" y="735278"/>
                  </a:lnTo>
                  <a:lnTo>
                    <a:pt x="1788968" y="727076"/>
                  </a:lnTo>
                  <a:lnTo>
                    <a:pt x="1788704" y="718874"/>
                  </a:lnTo>
                  <a:lnTo>
                    <a:pt x="1787647" y="710936"/>
                  </a:lnTo>
                  <a:lnTo>
                    <a:pt x="1787118" y="702999"/>
                  </a:lnTo>
                  <a:lnTo>
                    <a:pt x="1786060" y="694796"/>
                  </a:lnTo>
                  <a:lnTo>
                    <a:pt x="1784739" y="686594"/>
                  </a:lnTo>
                  <a:lnTo>
                    <a:pt x="1783152" y="678392"/>
                  </a:lnTo>
                  <a:lnTo>
                    <a:pt x="1781830" y="670719"/>
                  </a:lnTo>
                  <a:lnTo>
                    <a:pt x="1779715" y="662782"/>
                  </a:lnTo>
                  <a:lnTo>
                    <a:pt x="1777865" y="654844"/>
                  </a:lnTo>
                  <a:lnTo>
                    <a:pt x="1775486" y="646907"/>
                  </a:lnTo>
                  <a:lnTo>
                    <a:pt x="1773106" y="638969"/>
                  </a:lnTo>
                  <a:lnTo>
                    <a:pt x="1770462" y="631296"/>
                  </a:lnTo>
                  <a:lnTo>
                    <a:pt x="1767554" y="623359"/>
                  </a:lnTo>
                  <a:lnTo>
                    <a:pt x="1764646" y="615686"/>
                  </a:lnTo>
                  <a:lnTo>
                    <a:pt x="1761209" y="608278"/>
                  </a:lnTo>
                  <a:lnTo>
                    <a:pt x="1758037" y="600605"/>
                  </a:lnTo>
                  <a:lnTo>
                    <a:pt x="1754336" y="593196"/>
                  </a:lnTo>
                  <a:lnTo>
                    <a:pt x="1750634" y="585788"/>
                  </a:lnTo>
                  <a:lnTo>
                    <a:pt x="1746405" y="578380"/>
                  </a:lnTo>
                  <a:lnTo>
                    <a:pt x="1742175" y="571236"/>
                  </a:lnTo>
                  <a:lnTo>
                    <a:pt x="1737680" y="564092"/>
                  </a:lnTo>
                  <a:lnTo>
                    <a:pt x="1733186" y="556949"/>
                  </a:lnTo>
                  <a:lnTo>
                    <a:pt x="1728427" y="549805"/>
                  </a:lnTo>
                  <a:lnTo>
                    <a:pt x="1723404" y="542926"/>
                  </a:lnTo>
                  <a:lnTo>
                    <a:pt x="1718117" y="536046"/>
                  </a:lnTo>
                  <a:lnTo>
                    <a:pt x="1712829" y="529167"/>
                  </a:lnTo>
                  <a:lnTo>
                    <a:pt x="1707278" y="522553"/>
                  </a:lnTo>
                  <a:lnTo>
                    <a:pt x="1701461" y="516203"/>
                  </a:lnTo>
                  <a:lnTo>
                    <a:pt x="1695381" y="509853"/>
                  </a:lnTo>
                  <a:lnTo>
                    <a:pt x="1689300" y="503238"/>
                  </a:lnTo>
                  <a:lnTo>
                    <a:pt x="1682691" y="497417"/>
                  </a:lnTo>
                  <a:lnTo>
                    <a:pt x="1676346" y="491332"/>
                  </a:lnTo>
                  <a:lnTo>
                    <a:pt x="1669737" y="485776"/>
                  </a:lnTo>
                  <a:lnTo>
                    <a:pt x="1663127" y="479955"/>
                  </a:lnTo>
                  <a:lnTo>
                    <a:pt x="1656254" y="474663"/>
                  </a:lnTo>
                  <a:lnTo>
                    <a:pt x="1649116" y="469371"/>
                  </a:lnTo>
                  <a:lnTo>
                    <a:pt x="1642242" y="464609"/>
                  </a:lnTo>
                  <a:lnTo>
                    <a:pt x="1635104" y="459846"/>
                  </a:lnTo>
                  <a:lnTo>
                    <a:pt x="1627966" y="455084"/>
                  </a:lnTo>
                  <a:lnTo>
                    <a:pt x="1620563" y="450586"/>
                  </a:lnTo>
                  <a:lnTo>
                    <a:pt x="1613161" y="446353"/>
                  </a:lnTo>
                  <a:lnTo>
                    <a:pt x="1605759" y="442649"/>
                  </a:lnTo>
                  <a:lnTo>
                    <a:pt x="1598356" y="438680"/>
                  </a:lnTo>
                  <a:lnTo>
                    <a:pt x="1590689" y="435240"/>
                  </a:lnTo>
                  <a:lnTo>
                    <a:pt x="1582758" y="431536"/>
                  </a:lnTo>
                  <a:lnTo>
                    <a:pt x="1575091" y="428361"/>
                  </a:lnTo>
                  <a:lnTo>
                    <a:pt x="1567425" y="425451"/>
                  </a:lnTo>
                  <a:lnTo>
                    <a:pt x="1559493" y="422540"/>
                  </a:lnTo>
                  <a:lnTo>
                    <a:pt x="1551298" y="419894"/>
                  </a:lnTo>
                  <a:lnTo>
                    <a:pt x="1543631" y="417249"/>
                  </a:lnTo>
                  <a:lnTo>
                    <a:pt x="1535436" y="415132"/>
                  </a:lnTo>
                  <a:lnTo>
                    <a:pt x="1527240" y="413015"/>
                  </a:lnTo>
                  <a:lnTo>
                    <a:pt x="1519309" y="411163"/>
                  </a:lnTo>
                  <a:lnTo>
                    <a:pt x="1511113" y="409576"/>
                  </a:lnTo>
                  <a:lnTo>
                    <a:pt x="1502918" y="407988"/>
                  </a:lnTo>
                  <a:lnTo>
                    <a:pt x="1494458" y="406665"/>
                  </a:lnTo>
                  <a:lnTo>
                    <a:pt x="1486527" y="405342"/>
                  </a:lnTo>
                  <a:lnTo>
                    <a:pt x="1478331" y="404549"/>
                  </a:lnTo>
                  <a:lnTo>
                    <a:pt x="1469871" y="404019"/>
                  </a:lnTo>
                  <a:lnTo>
                    <a:pt x="1461676" y="403226"/>
                  </a:lnTo>
                  <a:lnTo>
                    <a:pt x="1453216" y="402961"/>
                  </a:lnTo>
                  <a:lnTo>
                    <a:pt x="1445020" y="402961"/>
                  </a:lnTo>
                  <a:lnTo>
                    <a:pt x="1436560" y="402961"/>
                  </a:lnTo>
                  <a:lnTo>
                    <a:pt x="1428629" y="402961"/>
                  </a:lnTo>
                  <a:close/>
                  <a:moveTo>
                    <a:pt x="1433917" y="255588"/>
                  </a:moveTo>
                  <a:lnTo>
                    <a:pt x="1445813" y="255588"/>
                  </a:lnTo>
                  <a:lnTo>
                    <a:pt x="1457710" y="255853"/>
                  </a:lnTo>
                  <a:lnTo>
                    <a:pt x="1469871" y="256117"/>
                  </a:lnTo>
                  <a:lnTo>
                    <a:pt x="1481768" y="256911"/>
                  </a:lnTo>
                  <a:lnTo>
                    <a:pt x="1493665" y="257969"/>
                  </a:lnTo>
                  <a:lnTo>
                    <a:pt x="1505297" y="259292"/>
                  </a:lnTo>
                  <a:lnTo>
                    <a:pt x="1517194" y="260880"/>
                  </a:lnTo>
                  <a:lnTo>
                    <a:pt x="1529091" y="262732"/>
                  </a:lnTo>
                  <a:lnTo>
                    <a:pt x="1540723" y="265113"/>
                  </a:lnTo>
                  <a:lnTo>
                    <a:pt x="1552620" y="267494"/>
                  </a:lnTo>
                  <a:lnTo>
                    <a:pt x="1564252" y="270140"/>
                  </a:lnTo>
                  <a:lnTo>
                    <a:pt x="1575620" y="273051"/>
                  </a:lnTo>
                  <a:lnTo>
                    <a:pt x="1587252" y="276226"/>
                  </a:lnTo>
                  <a:lnTo>
                    <a:pt x="1598885" y="279930"/>
                  </a:lnTo>
                  <a:lnTo>
                    <a:pt x="1610253" y="283634"/>
                  </a:lnTo>
                  <a:lnTo>
                    <a:pt x="1621621" y="287603"/>
                  </a:lnTo>
                  <a:lnTo>
                    <a:pt x="1632725" y="292101"/>
                  </a:lnTo>
                  <a:lnTo>
                    <a:pt x="1643828" y="296863"/>
                  </a:lnTo>
                  <a:lnTo>
                    <a:pt x="1654932" y="301626"/>
                  </a:lnTo>
                  <a:lnTo>
                    <a:pt x="1665771" y="306917"/>
                  </a:lnTo>
                  <a:lnTo>
                    <a:pt x="1676875" y="312209"/>
                  </a:lnTo>
                  <a:lnTo>
                    <a:pt x="1687450" y="318294"/>
                  </a:lnTo>
                  <a:lnTo>
                    <a:pt x="1698024" y="324115"/>
                  </a:lnTo>
                  <a:lnTo>
                    <a:pt x="1708599" y="330465"/>
                  </a:lnTo>
                  <a:lnTo>
                    <a:pt x="1719174" y="337080"/>
                  </a:lnTo>
                  <a:lnTo>
                    <a:pt x="1729220" y="343694"/>
                  </a:lnTo>
                  <a:lnTo>
                    <a:pt x="1739266" y="350838"/>
                  </a:lnTo>
                  <a:lnTo>
                    <a:pt x="1749048" y="358511"/>
                  </a:lnTo>
                  <a:lnTo>
                    <a:pt x="1758830" y="366184"/>
                  </a:lnTo>
                  <a:lnTo>
                    <a:pt x="1768612" y="374121"/>
                  </a:lnTo>
                  <a:lnTo>
                    <a:pt x="1778129" y="382588"/>
                  </a:lnTo>
                  <a:lnTo>
                    <a:pt x="1787382" y="391055"/>
                  </a:lnTo>
                  <a:lnTo>
                    <a:pt x="1796635" y="399786"/>
                  </a:lnTo>
                  <a:lnTo>
                    <a:pt x="1805624" y="409046"/>
                  </a:lnTo>
                  <a:lnTo>
                    <a:pt x="1814084" y="417778"/>
                  </a:lnTo>
                  <a:lnTo>
                    <a:pt x="1822544" y="427303"/>
                  </a:lnTo>
                  <a:lnTo>
                    <a:pt x="1830475" y="436828"/>
                  </a:lnTo>
                  <a:lnTo>
                    <a:pt x="1838142" y="446353"/>
                  </a:lnTo>
                  <a:lnTo>
                    <a:pt x="1845808" y="456407"/>
                  </a:lnTo>
                  <a:lnTo>
                    <a:pt x="1852947" y="466461"/>
                  </a:lnTo>
                  <a:lnTo>
                    <a:pt x="1859556" y="476515"/>
                  </a:lnTo>
                  <a:lnTo>
                    <a:pt x="1866430" y="486569"/>
                  </a:lnTo>
                  <a:lnTo>
                    <a:pt x="1872774" y="497153"/>
                  </a:lnTo>
                  <a:lnTo>
                    <a:pt x="1878591" y="507471"/>
                  </a:lnTo>
                  <a:lnTo>
                    <a:pt x="1884671" y="517790"/>
                  </a:lnTo>
                  <a:lnTo>
                    <a:pt x="1889959" y="528638"/>
                  </a:lnTo>
                  <a:lnTo>
                    <a:pt x="1895246" y="539221"/>
                  </a:lnTo>
                  <a:lnTo>
                    <a:pt x="1900005" y="550334"/>
                  </a:lnTo>
                  <a:lnTo>
                    <a:pt x="1904764" y="560917"/>
                  </a:lnTo>
                  <a:lnTo>
                    <a:pt x="1908993" y="572294"/>
                  </a:lnTo>
                  <a:lnTo>
                    <a:pt x="1913223" y="583407"/>
                  </a:lnTo>
                  <a:lnTo>
                    <a:pt x="1916925" y="594519"/>
                  </a:lnTo>
                  <a:lnTo>
                    <a:pt x="1920361" y="605632"/>
                  </a:lnTo>
                  <a:lnTo>
                    <a:pt x="1923534" y="617009"/>
                  </a:lnTo>
                  <a:lnTo>
                    <a:pt x="1926442" y="628651"/>
                  </a:lnTo>
                  <a:lnTo>
                    <a:pt x="1929350" y="639763"/>
                  </a:lnTo>
                  <a:lnTo>
                    <a:pt x="1931729" y="651405"/>
                  </a:lnTo>
                  <a:lnTo>
                    <a:pt x="1933580" y="662782"/>
                  </a:lnTo>
                  <a:lnTo>
                    <a:pt x="1935431" y="674424"/>
                  </a:lnTo>
                  <a:lnTo>
                    <a:pt x="1937017" y="686065"/>
                  </a:lnTo>
                  <a:lnTo>
                    <a:pt x="1938074" y="697442"/>
                  </a:lnTo>
                  <a:lnTo>
                    <a:pt x="1939132" y="709084"/>
                  </a:lnTo>
                  <a:lnTo>
                    <a:pt x="1939661" y="720726"/>
                  </a:lnTo>
                  <a:lnTo>
                    <a:pt x="1939925" y="732632"/>
                  </a:lnTo>
                  <a:lnTo>
                    <a:pt x="1939925" y="744274"/>
                  </a:lnTo>
                  <a:lnTo>
                    <a:pt x="1939925" y="755915"/>
                  </a:lnTo>
                  <a:lnTo>
                    <a:pt x="1939396" y="767557"/>
                  </a:lnTo>
                  <a:lnTo>
                    <a:pt x="1938339" y="779199"/>
                  </a:lnTo>
                  <a:lnTo>
                    <a:pt x="1937546" y="790576"/>
                  </a:lnTo>
                  <a:lnTo>
                    <a:pt x="1935959" y="802217"/>
                  </a:lnTo>
                  <a:lnTo>
                    <a:pt x="1934638" y="813859"/>
                  </a:lnTo>
                  <a:lnTo>
                    <a:pt x="1932523" y="825501"/>
                  </a:lnTo>
                  <a:lnTo>
                    <a:pt x="1930408" y="837142"/>
                  </a:lnTo>
                  <a:lnTo>
                    <a:pt x="1928028" y="848519"/>
                  </a:lnTo>
                  <a:lnTo>
                    <a:pt x="1925120" y="859632"/>
                  </a:lnTo>
                  <a:lnTo>
                    <a:pt x="1922212" y="871009"/>
                  </a:lnTo>
                  <a:lnTo>
                    <a:pt x="1918775" y="882386"/>
                  </a:lnTo>
                  <a:lnTo>
                    <a:pt x="1915338" y="893499"/>
                  </a:lnTo>
                  <a:lnTo>
                    <a:pt x="1911373" y="904876"/>
                  </a:lnTo>
                  <a:lnTo>
                    <a:pt x="1907143" y="915988"/>
                  </a:lnTo>
                  <a:lnTo>
                    <a:pt x="1902648" y="926836"/>
                  </a:lnTo>
                  <a:lnTo>
                    <a:pt x="1898154" y="937684"/>
                  </a:lnTo>
                  <a:lnTo>
                    <a:pt x="1892867" y="948532"/>
                  </a:lnTo>
                  <a:lnTo>
                    <a:pt x="1887579" y="959380"/>
                  </a:lnTo>
                  <a:lnTo>
                    <a:pt x="1882028" y="969699"/>
                  </a:lnTo>
                  <a:lnTo>
                    <a:pt x="1875947" y="980282"/>
                  </a:lnTo>
                  <a:lnTo>
                    <a:pt x="1869866" y="990601"/>
                  </a:lnTo>
                  <a:lnTo>
                    <a:pt x="1863521" y="1000919"/>
                  </a:lnTo>
                  <a:lnTo>
                    <a:pt x="1856648" y="1011238"/>
                  </a:lnTo>
                  <a:lnTo>
                    <a:pt x="1849510" y="1021028"/>
                  </a:lnTo>
                  <a:lnTo>
                    <a:pt x="1842372" y="1031082"/>
                  </a:lnTo>
                  <a:lnTo>
                    <a:pt x="1834705" y="1040607"/>
                  </a:lnTo>
                  <a:lnTo>
                    <a:pt x="1827038" y="1050396"/>
                  </a:lnTo>
                  <a:lnTo>
                    <a:pt x="1818578" y="1059657"/>
                  </a:lnTo>
                  <a:lnTo>
                    <a:pt x="1810383" y="1068917"/>
                  </a:lnTo>
                  <a:lnTo>
                    <a:pt x="1801658" y="1078178"/>
                  </a:lnTo>
                  <a:lnTo>
                    <a:pt x="1792405" y="1086909"/>
                  </a:lnTo>
                  <a:lnTo>
                    <a:pt x="1783152" y="1095640"/>
                  </a:lnTo>
                  <a:lnTo>
                    <a:pt x="1774164" y="1103842"/>
                  </a:lnTo>
                  <a:lnTo>
                    <a:pt x="1764118" y="1112309"/>
                  </a:lnTo>
                  <a:lnTo>
                    <a:pt x="1754600" y="1119982"/>
                  </a:lnTo>
                  <a:lnTo>
                    <a:pt x="1744554" y="1127655"/>
                  </a:lnTo>
                  <a:lnTo>
                    <a:pt x="1734772" y="1134799"/>
                  </a:lnTo>
                  <a:lnTo>
                    <a:pt x="1724726" y="1141942"/>
                  </a:lnTo>
                  <a:lnTo>
                    <a:pt x="1714416" y="1148821"/>
                  </a:lnTo>
                  <a:lnTo>
                    <a:pt x="1703841" y="1155171"/>
                  </a:lnTo>
                  <a:lnTo>
                    <a:pt x="1693266" y="1161257"/>
                  </a:lnTo>
                  <a:lnTo>
                    <a:pt x="1682426" y="1167342"/>
                  </a:lnTo>
                  <a:lnTo>
                    <a:pt x="1671852" y="1172899"/>
                  </a:lnTo>
                  <a:lnTo>
                    <a:pt x="1660748" y="1178190"/>
                  </a:lnTo>
                  <a:lnTo>
                    <a:pt x="1649644" y="1183482"/>
                  </a:lnTo>
                  <a:lnTo>
                    <a:pt x="1638805" y="1188244"/>
                  </a:lnTo>
                  <a:lnTo>
                    <a:pt x="1627437" y="1192478"/>
                  </a:lnTo>
                  <a:lnTo>
                    <a:pt x="1616069" y="1196976"/>
                  </a:lnTo>
                  <a:lnTo>
                    <a:pt x="1604965" y="1200944"/>
                  </a:lnTo>
                  <a:lnTo>
                    <a:pt x="1593597" y="1204384"/>
                  </a:lnTo>
                  <a:lnTo>
                    <a:pt x="1581965" y="1208088"/>
                  </a:lnTo>
                  <a:lnTo>
                    <a:pt x="1570333" y="1210999"/>
                  </a:lnTo>
                  <a:lnTo>
                    <a:pt x="1558700" y="1213909"/>
                  </a:lnTo>
                  <a:lnTo>
                    <a:pt x="1546804" y="1216819"/>
                  </a:lnTo>
                  <a:lnTo>
                    <a:pt x="1535436" y="1218671"/>
                  </a:lnTo>
                  <a:lnTo>
                    <a:pt x="1523539" y="1220788"/>
                  </a:lnTo>
                  <a:lnTo>
                    <a:pt x="1511906" y="1222640"/>
                  </a:lnTo>
                  <a:lnTo>
                    <a:pt x="1500010" y="1224228"/>
                  </a:lnTo>
                  <a:lnTo>
                    <a:pt x="1488113" y="1225286"/>
                  </a:lnTo>
                  <a:lnTo>
                    <a:pt x="1476216" y="1226344"/>
                  </a:lnTo>
                  <a:lnTo>
                    <a:pt x="1464319" y="1226874"/>
                  </a:lnTo>
                  <a:lnTo>
                    <a:pt x="1452423" y="1227138"/>
                  </a:lnTo>
                  <a:lnTo>
                    <a:pt x="1440526" y="1227138"/>
                  </a:lnTo>
                  <a:lnTo>
                    <a:pt x="1428365" y="1227138"/>
                  </a:lnTo>
                  <a:lnTo>
                    <a:pt x="1416468" y="1226609"/>
                  </a:lnTo>
                  <a:lnTo>
                    <a:pt x="1404571" y="1225815"/>
                  </a:lnTo>
                  <a:lnTo>
                    <a:pt x="1392675" y="1224757"/>
                  </a:lnTo>
                  <a:lnTo>
                    <a:pt x="1380778" y="1223434"/>
                  </a:lnTo>
                  <a:lnTo>
                    <a:pt x="1369145" y="1221846"/>
                  </a:lnTo>
                  <a:lnTo>
                    <a:pt x="1357249" y="1219994"/>
                  </a:lnTo>
                  <a:lnTo>
                    <a:pt x="1345352" y="1217878"/>
                  </a:lnTo>
                  <a:lnTo>
                    <a:pt x="1333720" y="1215496"/>
                  </a:lnTo>
                  <a:lnTo>
                    <a:pt x="1322087" y="1212586"/>
                  </a:lnTo>
                  <a:lnTo>
                    <a:pt x="1310455" y="1209676"/>
                  </a:lnTo>
                  <a:lnTo>
                    <a:pt x="1298822" y="1206236"/>
                  </a:lnTo>
                  <a:lnTo>
                    <a:pt x="1287454" y="1203061"/>
                  </a:lnTo>
                  <a:lnTo>
                    <a:pt x="1276086" y="1199092"/>
                  </a:lnTo>
                  <a:lnTo>
                    <a:pt x="1264718" y="1194859"/>
                  </a:lnTo>
                  <a:lnTo>
                    <a:pt x="1253350" y="1190626"/>
                  </a:lnTo>
                  <a:lnTo>
                    <a:pt x="1242511" y="1186128"/>
                  </a:lnTo>
                  <a:lnTo>
                    <a:pt x="1231143" y="1181101"/>
                  </a:lnTo>
                  <a:lnTo>
                    <a:pt x="1220568" y="1175809"/>
                  </a:lnTo>
                  <a:lnTo>
                    <a:pt x="1209465" y="1170253"/>
                  </a:lnTo>
                  <a:lnTo>
                    <a:pt x="1198625" y="1164696"/>
                  </a:lnTo>
                  <a:lnTo>
                    <a:pt x="1188051" y="1158346"/>
                  </a:lnTo>
                  <a:lnTo>
                    <a:pt x="1177740" y="1152261"/>
                  </a:lnTo>
                  <a:lnTo>
                    <a:pt x="1167165" y="1145646"/>
                  </a:lnTo>
                  <a:lnTo>
                    <a:pt x="1157119" y="1138767"/>
                  </a:lnTo>
                  <a:lnTo>
                    <a:pt x="1147073" y="1131624"/>
                  </a:lnTo>
                  <a:lnTo>
                    <a:pt x="1137027" y="1124215"/>
                  </a:lnTo>
                  <a:lnTo>
                    <a:pt x="1127509" y="1116542"/>
                  </a:lnTo>
                  <a:lnTo>
                    <a:pt x="1117463" y="1108340"/>
                  </a:lnTo>
                  <a:lnTo>
                    <a:pt x="1107946" y="1100403"/>
                  </a:lnTo>
                  <a:lnTo>
                    <a:pt x="1098957" y="1091671"/>
                  </a:lnTo>
                  <a:lnTo>
                    <a:pt x="1089704" y="1082940"/>
                  </a:lnTo>
                  <a:lnTo>
                    <a:pt x="1080715" y="1073944"/>
                  </a:lnTo>
                  <a:lnTo>
                    <a:pt x="1071991" y="1064684"/>
                  </a:lnTo>
                  <a:lnTo>
                    <a:pt x="1063796" y="1055159"/>
                  </a:lnTo>
                  <a:lnTo>
                    <a:pt x="1055864" y="1045899"/>
                  </a:lnTo>
                  <a:lnTo>
                    <a:pt x="1047933" y="1036109"/>
                  </a:lnTo>
                  <a:lnTo>
                    <a:pt x="1040531" y="1026319"/>
                  </a:lnTo>
                  <a:lnTo>
                    <a:pt x="1033393" y="1016530"/>
                  </a:lnTo>
                  <a:lnTo>
                    <a:pt x="1026519" y="1006476"/>
                  </a:lnTo>
                  <a:lnTo>
                    <a:pt x="1019645" y="995892"/>
                  </a:lnTo>
                  <a:lnTo>
                    <a:pt x="1013565" y="985838"/>
                  </a:lnTo>
                  <a:lnTo>
                    <a:pt x="1007484" y="975519"/>
                  </a:lnTo>
                  <a:lnTo>
                    <a:pt x="1001668" y="964671"/>
                  </a:lnTo>
                  <a:lnTo>
                    <a:pt x="996381" y="954088"/>
                  </a:lnTo>
                  <a:lnTo>
                    <a:pt x="990829" y="943240"/>
                  </a:lnTo>
                  <a:lnTo>
                    <a:pt x="986070" y="932657"/>
                  </a:lnTo>
                  <a:lnTo>
                    <a:pt x="981312" y="921544"/>
                  </a:lnTo>
                  <a:lnTo>
                    <a:pt x="977346" y="910696"/>
                  </a:lnTo>
                  <a:lnTo>
                    <a:pt x="973116" y="899319"/>
                  </a:lnTo>
                  <a:lnTo>
                    <a:pt x="969150" y="888207"/>
                  </a:lnTo>
                  <a:lnTo>
                    <a:pt x="965714" y="876830"/>
                  </a:lnTo>
                  <a:lnTo>
                    <a:pt x="962805" y="865717"/>
                  </a:lnTo>
                  <a:lnTo>
                    <a:pt x="959633" y="854340"/>
                  </a:lnTo>
                  <a:lnTo>
                    <a:pt x="956989" y="842699"/>
                  </a:lnTo>
                  <a:lnTo>
                    <a:pt x="954610" y="831321"/>
                  </a:lnTo>
                  <a:lnTo>
                    <a:pt x="952495" y="819944"/>
                  </a:lnTo>
                  <a:lnTo>
                    <a:pt x="950909" y="808303"/>
                  </a:lnTo>
                  <a:lnTo>
                    <a:pt x="949322" y="796661"/>
                  </a:lnTo>
                  <a:lnTo>
                    <a:pt x="948001" y="785019"/>
                  </a:lnTo>
                  <a:lnTo>
                    <a:pt x="947207" y="773378"/>
                  </a:lnTo>
                  <a:lnTo>
                    <a:pt x="946679" y="761736"/>
                  </a:lnTo>
                  <a:lnTo>
                    <a:pt x="946414" y="750094"/>
                  </a:lnTo>
                  <a:lnTo>
                    <a:pt x="946150" y="738188"/>
                  </a:lnTo>
                  <a:lnTo>
                    <a:pt x="946414" y="726811"/>
                  </a:lnTo>
                  <a:lnTo>
                    <a:pt x="946943" y="715169"/>
                  </a:lnTo>
                  <a:lnTo>
                    <a:pt x="947472" y="703528"/>
                  </a:lnTo>
                  <a:lnTo>
                    <a:pt x="948794" y="691886"/>
                  </a:lnTo>
                  <a:lnTo>
                    <a:pt x="949851" y="680244"/>
                  </a:lnTo>
                  <a:lnTo>
                    <a:pt x="951702" y="668603"/>
                  </a:lnTo>
                  <a:lnTo>
                    <a:pt x="953552" y="657226"/>
                  </a:lnTo>
                  <a:lnTo>
                    <a:pt x="955932" y="645849"/>
                  </a:lnTo>
                  <a:lnTo>
                    <a:pt x="958311" y="634207"/>
                  </a:lnTo>
                  <a:lnTo>
                    <a:pt x="960955" y="622830"/>
                  </a:lnTo>
                  <a:lnTo>
                    <a:pt x="964127" y="611453"/>
                  </a:lnTo>
                  <a:lnTo>
                    <a:pt x="967564" y="600340"/>
                  </a:lnTo>
                  <a:lnTo>
                    <a:pt x="971001" y="588963"/>
                  </a:lnTo>
                  <a:lnTo>
                    <a:pt x="974967" y="577851"/>
                  </a:lnTo>
                  <a:lnTo>
                    <a:pt x="978932" y="566738"/>
                  </a:lnTo>
                  <a:lnTo>
                    <a:pt x="983426" y="555890"/>
                  </a:lnTo>
                  <a:lnTo>
                    <a:pt x="988185" y="545042"/>
                  </a:lnTo>
                  <a:lnTo>
                    <a:pt x="993208" y="534194"/>
                  </a:lnTo>
                  <a:lnTo>
                    <a:pt x="998760" y="523611"/>
                  </a:lnTo>
                  <a:lnTo>
                    <a:pt x="1004312" y="512763"/>
                  </a:lnTo>
                  <a:lnTo>
                    <a:pt x="1010128" y="502444"/>
                  </a:lnTo>
                  <a:lnTo>
                    <a:pt x="1016473" y="491861"/>
                  </a:lnTo>
                  <a:lnTo>
                    <a:pt x="1022818" y="481542"/>
                  </a:lnTo>
                  <a:lnTo>
                    <a:pt x="1029692" y="471488"/>
                  </a:lnTo>
                  <a:lnTo>
                    <a:pt x="1036830" y="461699"/>
                  </a:lnTo>
                  <a:lnTo>
                    <a:pt x="1043968" y="451909"/>
                  </a:lnTo>
                  <a:lnTo>
                    <a:pt x="1051634" y="442119"/>
                  </a:lnTo>
                  <a:lnTo>
                    <a:pt x="1059301" y="432594"/>
                  </a:lnTo>
                  <a:lnTo>
                    <a:pt x="1067761" y="423069"/>
                  </a:lnTo>
                  <a:lnTo>
                    <a:pt x="1075957" y="413809"/>
                  </a:lnTo>
                  <a:lnTo>
                    <a:pt x="1084681" y="404549"/>
                  </a:lnTo>
                  <a:lnTo>
                    <a:pt x="1093670" y="395553"/>
                  </a:lnTo>
                  <a:lnTo>
                    <a:pt x="1102923" y="387086"/>
                  </a:lnTo>
                  <a:lnTo>
                    <a:pt x="1112176" y="378619"/>
                  </a:lnTo>
                  <a:lnTo>
                    <a:pt x="1121693" y="370682"/>
                  </a:lnTo>
                  <a:lnTo>
                    <a:pt x="1131475" y="362480"/>
                  </a:lnTo>
                  <a:lnTo>
                    <a:pt x="1141257" y="355071"/>
                  </a:lnTo>
                  <a:lnTo>
                    <a:pt x="1151567" y="347663"/>
                  </a:lnTo>
                  <a:lnTo>
                    <a:pt x="1161613" y="340519"/>
                  </a:lnTo>
                  <a:lnTo>
                    <a:pt x="1171924" y="333905"/>
                  </a:lnTo>
                  <a:lnTo>
                    <a:pt x="1182499" y="327555"/>
                  </a:lnTo>
                  <a:lnTo>
                    <a:pt x="1193074" y="321205"/>
                  </a:lnTo>
                  <a:lnTo>
                    <a:pt x="1203913" y="315384"/>
                  </a:lnTo>
                  <a:lnTo>
                    <a:pt x="1214488" y="309563"/>
                  </a:lnTo>
                  <a:lnTo>
                    <a:pt x="1225591" y="304271"/>
                  </a:lnTo>
                  <a:lnTo>
                    <a:pt x="1236431" y="299244"/>
                  </a:lnTo>
                  <a:lnTo>
                    <a:pt x="1247534" y="294482"/>
                  </a:lnTo>
                  <a:lnTo>
                    <a:pt x="1258902" y="289984"/>
                  </a:lnTo>
                  <a:lnTo>
                    <a:pt x="1270006" y="285751"/>
                  </a:lnTo>
                  <a:lnTo>
                    <a:pt x="1281374" y="281517"/>
                  </a:lnTo>
                  <a:lnTo>
                    <a:pt x="1292742" y="278078"/>
                  </a:lnTo>
                  <a:lnTo>
                    <a:pt x="1304374" y="274638"/>
                  </a:lnTo>
                  <a:lnTo>
                    <a:pt x="1316007" y="271463"/>
                  </a:lnTo>
                  <a:lnTo>
                    <a:pt x="1327375" y="268553"/>
                  </a:lnTo>
                  <a:lnTo>
                    <a:pt x="1339007" y="266171"/>
                  </a:lnTo>
                  <a:lnTo>
                    <a:pt x="1350904" y="263790"/>
                  </a:lnTo>
                  <a:lnTo>
                    <a:pt x="1362801" y="261674"/>
                  </a:lnTo>
                  <a:lnTo>
                    <a:pt x="1374433" y="259821"/>
                  </a:lnTo>
                  <a:lnTo>
                    <a:pt x="1386330" y="258499"/>
                  </a:lnTo>
                  <a:lnTo>
                    <a:pt x="1398226" y="257176"/>
                  </a:lnTo>
                  <a:lnTo>
                    <a:pt x="1410123" y="256382"/>
                  </a:lnTo>
                  <a:lnTo>
                    <a:pt x="1422020" y="255853"/>
                  </a:lnTo>
                  <a:lnTo>
                    <a:pt x="1433917" y="255588"/>
                  </a:lnTo>
                  <a:close/>
                  <a:moveTo>
                    <a:pt x="200465" y="0"/>
                  </a:moveTo>
                  <a:lnTo>
                    <a:pt x="213953" y="0"/>
                  </a:lnTo>
                  <a:lnTo>
                    <a:pt x="227970" y="0"/>
                  </a:lnTo>
                  <a:lnTo>
                    <a:pt x="574420" y="2381"/>
                  </a:lnTo>
                  <a:lnTo>
                    <a:pt x="711943" y="177536"/>
                  </a:lnTo>
                  <a:lnTo>
                    <a:pt x="1193800" y="180711"/>
                  </a:lnTo>
                  <a:lnTo>
                    <a:pt x="1180577" y="186531"/>
                  </a:lnTo>
                  <a:lnTo>
                    <a:pt x="1167353" y="192352"/>
                  </a:lnTo>
                  <a:lnTo>
                    <a:pt x="1154130" y="198967"/>
                  </a:lnTo>
                  <a:lnTo>
                    <a:pt x="1141436" y="205581"/>
                  </a:lnTo>
                  <a:lnTo>
                    <a:pt x="1128477" y="212461"/>
                  </a:lnTo>
                  <a:lnTo>
                    <a:pt x="1115782" y="219340"/>
                  </a:lnTo>
                  <a:lnTo>
                    <a:pt x="1103353" y="227013"/>
                  </a:lnTo>
                  <a:lnTo>
                    <a:pt x="1090923" y="234950"/>
                  </a:lnTo>
                  <a:lnTo>
                    <a:pt x="1078757" y="242888"/>
                  </a:lnTo>
                  <a:lnTo>
                    <a:pt x="1066327" y="251619"/>
                  </a:lnTo>
                  <a:lnTo>
                    <a:pt x="1054426" y="260350"/>
                  </a:lnTo>
                  <a:lnTo>
                    <a:pt x="1043054" y="269346"/>
                  </a:lnTo>
                  <a:lnTo>
                    <a:pt x="1031418" y="278607"/>
                  </a:lnTo>
                  <a:lnTo>
                    <a:pt x="1019781" y="288396"/>
                  </a:lnTo>
                  <a:lnTo>
                    <a:pt x="1008409" y="298715"/>
                  </a:lnTo>
                  <a:lnTo>
                    <a:pt x="997566" y="309034"/>
                  </a:lnTo>
                  <a:lnTo>
                    <a:pt x="988310" y="318294"/>
                  </a:lnTo>
                  <a:lnTo>
                    <a:pt x="979318" y="327554"/>
                  </a:lnTo>
                  <a:lnTo>
                    <a:pt x="970326" y="337079"/>
                  </a:lnTo>
                  <a:lnTo>
                    <a:pt x="961863" y="346604"/>
                  </a:lnTo>
                  <a:lnTo>
                    <a:pt x="953665" y="356129"/>
                  </a:lnTo>
                  <a:lnTo>
                    <a:pt x="945466" y="365919"/>
                  </a:lnTo>
                  <a:lnTo>
                    <a:pt x="937532" y="375973"/>
                  </a:lnTo>
                  <a:lnTo>
                    <a:pt x="929863" y="385763"/>
                  </a:lnTo>
                  <a:lnTo>
                    <a:pt x="922722" y="396082"/>
                  </a:lnTo>
                  <a:lnTo>
                    <a:pt x="915582" y="406400"/>
                  </a:lnTo>
                  <a:lnTo>
                    <a:pt x="908441" y="416719"/>
                  </a:lnTo>
                  <a:lnTo>
                    <a:pt x="902094" y="427038"/>
                  </a:lnTo>
                  <a:lnTo>
                    <a:pt x="895482" y="437886"/>
                  </a:lnTo>
                  <a:lnTo>
                    <a:pt x="889400" y="448469"/>
                  </a:lnTo>
                  <a:lnTo>
                    <a:pt x="883581" y="459317"/>
                  </a:lnTo>
                  <a:lnTo>
                    <a:pt x="877499" y="470165"/>
                  </a:lnTo>
                  <a:lnTo>
                    <a:pt x="872209" y="481277"/>
                  </a:lnTo>
                  <a:lnTo>
                    <a:pt x="866920" y="492390"/>
                  </a:lnTo>
                  <a:lnTo>
                    <a:pt x="861895" y="503238"/>
                  </a:lnTo>
                  <a:lnTo>
                    <a:pt x="857135" y="514615"/>
                  </a:lnTo>
                  <a:lnTo>
                    <a:pt x="852639" y="525992"/>
                  </a:lnTo>
                  <a:lnTo>
                    <a:pt x="848407" y="537105"/>
                  </a:lnTo>
                  <a:lnTo>
                    <a:pt x="844176" y="548482"/>
                  </a:lnTo>
                  <a:lnTo>
                    <a:pt x="840473" y="560123"/>
                  </a:lnTo>
                  <a:lnTo>
                    <a:pt x="836771" y="571765"/>
                  </a:lnTo>
                  <a:lnTo>
                    <a:pt x="833597" y="583407"/>
                  </a:lnTo>
                  <a:lnTo>
                    <a:pt x="830688" y="595048"/>
                  </a:lnTo>
                  <a:lnTo>
                    <a:pt x="827514" y="606425"/>
                  </a:lnTo>
                  <a:lnTo>
                    <a:pt x="824870" y="618067"/>
                  </a:lnTo>
                  <a:lnTo>
                    <a:pt x="822490" y="629973"/>
                  </a:lnTo>
                  <a:lnTo>
                    <a:pt x="820374" y="641880"/>
                  </a:lnTo>
                  <a:lnTo>
                    <a:pt x="818523" y="653521"/>
                  </a:lnTo>
                  <a:lnTo>
                    <a:pt x="816936" y="665428"/>
                  </a:lnTo>
                  <a:lnTo>
                    <a:pt x="815349" y="677334"/>
                  </a:lnTo>
                  <a:lnTo>
                    <a:pt x="814291" y="689240"/>
                  </a:lnTo>
                  <a:lnTo>
                    <a:pt x="812969" y="701146"/>
                  </a:lnTo>
                  <a:lnTo>
                    <a:pt x="812440" y="713053"/>
                  </a:lnTo>
                  <a:lnTo>
                    <a:pt x="811911" y="725223"/>
                  </a:lnTo>
                  <a:lnTo>
                    <a:pt x="811646" y="737130"/>
                  </a:lnTo>
                  <a:lnTo>
                    <a:pt x="811646" y="749036"/>
                  </a:lnTo>
                  <a:lnTo>
                    <a:pt x="811911" y="760942"/>
                  </a:lnTo>
                  <a:lnTo>
                    <a:pt x="812175" y="772848"/>
                  </a:lnTo>
                  <a:lnTo>
                    <a:pt x="812969" y="784755"/>
                  </a:lnTo>
                  <a:lnTo>
                    <a:pt x="814027" y="796926"/>
                  </a:lnTo>
                  <a:lnTo>
                    <a:pt x="815085" y="808832"/>
                  </a:lnTo>
                  <a:lnTo>
                    <a:pt x="816671" y="820738"/>
                  </a:lnTo>
                  <a:lnTo>
                    <a:pt x="817994" y="832380"/>
                  </a:lnTo>
                  <a:lnTo>
                    <a:pt x="819845" y="844286"/>
                  </a:lnTo>
                  <a:lnTo>
                    <a:pt x="821961" y="856192"/>
                  </a:lnTo>
                  <a:lnTo>
                    <a:pt x="824341" y="868098"/>
                  </a:lnTo>
                  <a:lnTo>
                    <a:pt x="826986" y="879740"/>
                  </a:lnTo>
                  <a:lnTo>
                    <a:pt x="829630" y="891117"/>
                  </a:lnTo>
                  <a:lnTo>
                    <a:pt x="833068" y="903024"/>
                  </a:lnTo>
                  <a:lnTo>
                    <a:pt x="836242" y="914665"/>
                  </a:lnTo>
                  <a:lnTo>
                    <a:pt x="839680" y="926042"/>
                  </a:lnTo>
                  <a:lnTo>
                    <a:pt x="843382" y="937684"/>
                  </a:lnTo>
                  <a:lnTo>
                    <a:pt x="847614" y="949326"/>
                  </a:lnTo>
                  <a:lnTo>
                    <a:pt x="851581" y="960438"/>
                  </a:lnTo>
                  <a:lnTo>
                    <a:pt x="856077" y="971815"/>
                  </a:lnTo>
                  <a:lnTo>
                    <a:pt x="860837" y="983192"/>
                  </a:lnTo>
                  <a:lnTo>
                    <a:pt x="865862" y="994040"/>
                  </a:lnTo>
                  <a:lnTo>
                    <a:pt x="871151" y="1005153"/>
                  </a:lnTo>
                  <a:lnTo>
                    <a:pt x="876705" y="1016265"/>
                  </a:lnTo>
                  <a:lnTo>
                    <a:pt x="882259" y="1027113"/>
                  </a:lnTo>
                  <a:lnTo>
                    <a:pt x="0" y="1021292"/>
                  </a:lnTo>
                  <a:lnTo>
                    <a:pt x="5289" y="214313"/>
                  </a:lnTo>
                  <a:lnTo>
                    <a:pt x="5818" y="196850"/>
                  </a:lnTo>
                  <a:lnTo>
                    <a:pt x="6347" y="180446"/>
                  </a:lnTo>
                  <a:lnTo>
                    <a:pt x="7670" y="165100"/>
                  </a:lnTo>
                  <a:lnTo>
                    <a:pt x="9256" y="150284"/>
                  </a:lnTo>
                  <a:lnTo>
                    <a:pt x="10843" y="136525"/>
                  </a:lnTo>
                  <a:lnTo>
                    <a:pt x="13223" y="123296"/>
                  </a:lnTo>
                  <a:lnTo>
                    <a:pt x="15868" y="111390"/>
                  </a:lnTo>
                  <a:lnTo>
                    <a:pt x="19306" y="100277"/>
                  </a:lnTo>
                  <a:lnTo>
                    <a:pt x="22744" y="89429"/>
                  </a:lnTo>
                  <a:lnTo>
                    <a:pt x="26711" y="79640"/>
                  </a:lnTo>
                  <a:lnTo>
                    <a:pt x="31207" y="70644"/>
                  </a:lnTo>
                  <a:lnTo>
                    <a:pt x="33587" y="66146"/>
                  </a:lnTo>
                  <a:lnTo>
                    <a:pt x="36232" y="62177"/>
                  </a:lnTo>
                  <a:lnTo>
                    <a:pt x="38612" y="58208"/>
                  </a:lnTo>
                  <a:lnTo>
                    <a:pt x="41257" y="54240"/>
                  </a:lnTo>
                  <a:lnTo>
                    <a:pt x="44166" y="50800"/>
                  </a:lnTo>
                  <a:lnTo>
                    <a:pt x="47075" y="47625"/>
                  </a:lnTo>
                  <a:lnTo>
                    <a:pt x="50249" y="43921"/>
                  </a:lnTo>
                  <a:lnTo>
                    <a:pt x="53158" y="41011"/>
                  </a:lnTo>
                  <a:lnTo>
                    <a:pt x="56331" y="38100"/>
                  </a:lnTo>
                  <a:lnTo>
                    <a:pt x="60034" y="34925"/>
                  </a:lnTo>
                  <a:lnTo>
                    <a:pt x="66910" y="29633"/>
                  </a:lnTo>
                  <a:lnTo>
                    <a:pt x="74315" y="24871"/>
                  </a:lnTo>
                  <a:lnTo>
                    <a:pt x="82249" y="20638"/>
                  </a:lnTo>
                  <a:lnTo>
                    <a:pt x="90712" y="16933"/>
                  </a:lnTo>
                  <a:lnTo>
                    <a:pt x="99439" y="13494"/>
                  </a:lnTo>
                  <a:lnTo>
                    <a:pt x="108696" y="10583"/>
                  </a:lnTo>
                  <a:lnTo>
                    <a:pt x="118481" y="8202"/>
                  </a:lnTo>
                  <a:lnTo>
                    <a:pt x="129059" y="6086"/>
                  </a:lnTo>
                  <a:lnTo>
                    <a:pt x="139638" y="4498"/>
                  </a:lnTo>
                  <a:lnTo>
                    <a:pt x="150746" y="2911"/>
                  </a:lnTo>
                  <a:lnTo>
                    <a:pt x="162647" y="1588"/>
                  </a:lnTo>
                  <a:lnTo>
                    <a:pt x="174812" y="794"/>
                  </a:lnTo>
                  <a:lnTo>
                    <a:pt x="187242" y="265"/>
                  </a:lnTo>
                  <a:lnTo>
                    <a:pt x="20046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defRPr/>
              </a:pPr>
              <a:endParaRPr lang="zh-CN" altLang="en-US" sz="2160" noProof="1">
                <a:solidFill>
                  <a:srgbClr val="FFFFFF"/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 bwMode="auto">
          <a:xfrm>
            <a:off x="7040187" y="2536276"/>
            <a:ext cx="592454" cy="592454"/>
            <a:chOff x="4258659" y="2329868"/>
            <a:chExt cx="445480" cy="445448"/>
          </a:xfrm>
        </p:grpSpPr>
        <p:sp>
          <p:nvSpPr>
            <p:cNvPr id="72" name="Oval 19"/>
            <p:cNvSpPr>
              <a:spLocks noChangeArrowheads="1"/>
            </p:cNvSpPr>
            <p:nvPr/>
          </p:nvSpPr>
          <p:spPr bwMode="gray">
            <a:xfrm>
              <a:off x="4258659" y="2329868"/>
              <a:ext cx="445480" cy="445448"/>
            </a:xfrm>
            <a:prstGeom prst="ellipse">
              <a:avLst/>
            </a:prstGeom>
            <a:solidFill>
              <a:schemeClr val="tx2"/>
            </a:solidFill>
            <a:ln w="12700">
              <a:noFill/>
              <a:round/>
            </a:ln>
            <a:effectLst/>
          </p:spPr>
          <p:txBody>
            <a:bodyPr wrap="none" anchor="ctr"/>
            <a:lstStyle/>
            <a:p>
              <a:pPr eaLnBrk="1" fontAlgn="auto" hangingPunct="1">
                <a:defRPr/>
              </a:pPr>
              <a:endParaRPr lang="zh-CN" altLang="en-US" kern="0" noProof="1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3" name="KSO_Shape"/>
            <p:cNvSpPr/>
            <p:nvPr/>
          </p:nvSpPr>
          <p:spPr bwMode="auto">
            <a:xfrm>
              <a:off x="4353198" y="2410077"/>
              <a:ext cx="256401" cy="285029"/>
            </a:xfrm>
            <a:custGeom>
              <a:avLst/>
              <a:gdLst>
                <a:gd name="T0" fmla="*/ 248428 w 2033587"/>
                <a:gd name="T1" fmla="*/ 944529 h 2276475"/>
                <a:gd name="T2" fmla="*/ 1175716 w 2033587"/>
                <a:gd name="T3" fmla="*/ 709393 h 2276475"/>
                <a:gd name="T4" fmla="*/ 1178374 w 2033587"/>
                <a:gd name="T5" fmla="*/ 591162 h 2276475"/>
                <a:gd name="T6" fmla="*/ 1585424 w 2033587"/>
                <a:gd name="T7" fmla="*/ 232745 h 2276475"/>
                <a:gd name="T8" fmla="*/ 1623685 w 2033587"/>
                <a:gd name="T9" fmla="*/ 244701 h 2276475"/>
                <a:gd name="T10" fmla="*/ 1656631 w 2033587"/>
                <a:gd name="T11" fmla="*/ 266753 h 2276475"/>
                <a:gd name="T12" fmla="*/ 1682138 w 2033587"/>
                <a:gd name="T13" fmla="*/ 297308 h 2276475"/>
                <a:gd name="T14" fmla="*/ 1697549 w 2033587"/>
                <a:gd name="T15" fmla="*/ 334505 h 2276475"/>
                <a:gd name="T16" fmla="*/ 1701800 w 2033587"/>
                <a:gd name="T17" fmla="*/ 1767638 h 2276475"/>
                <a:gd name="T18" fmla="*/ 1695689 w 2033587"/>
                <a:gd name="T19" fmla="*/ 1808289 h 2276475"/>
                <a:gd name="T20" fmla="*/ 1678419 w 2033587"/>
                <a:gd name="T21" fmla="*/ 1844423 h 2276475"/>
                <a:gd name="T22" fmla="*/ 1651849 w 2033587"/>
                <a:gd name="T23" fmla="*/ 1873649 h 2276475"/>
                <a:gd name="T24" fmla="*/ 1617839 w 2033587"/>
                <a:gd name="T25" fmla="*/ 1894372 h 2276475"/>
                <a:gd name="T26" fmla="*/ 1578251 w 2033587"/>
                <a:gd name="T27" fmla="*/ 1904469 h 2276475"/>
                <a:gd name="T28" fmla="*/ 381012 w 2033587"/>
                <a:gd name="T29" fmla="*/ 1903672 h 2276475"/>
                <a:gd name="T30" fmla="*/ 342220 w 2033587"/>
                <a:gd name="T31" fmla="*/ 1891715 h 2276475"/>
                <a:gd name="T32" fmla="*/ 309539 w 2033587"/>
                <a:gd name="T33" fmla="*/ 1869397 h 2276475"/>
                <a:gd name="T34" fmla="*/ 284298 w 2033587"/>
                <a:gd name="T35" fmla="*/ 1838844 h 2276475"/>
                <a:gd name="T36" fmla="*/ 268621 w 2033587"/>
                <a:gd name="T37" fmla="*/ 1801912 h 2276475"/>
                <a:gd name="T38" fmla="*/ 382075 w 2033587"/>
                <a:gd name="T39" fmla="*/ 1767638 h 2276475"/>
                <a:gd name="T40" fmla="*/ 385528 w 2033587"/>
                <a:gd name="T41" fmla="*/ 1778531 h 2276475"/>
                <a:gd name="T42" fmla="*/ 398017 w 2033587"/>
                <a:gd name="T43" fmla="*/ 1786768 h 2276475"/>
                <a:gd name="T44" fmla="*/ 1570013 w 2033587"/>
                <a:gd name="T45" fmla="*/ 1786502 h 2276475"/>
                <a:gd name="T46" fmla="*/ 1581704 w 2033587"/>
                <a:gd name="T47" fmla="*/ 1776937 h 2276475"/>
                <a:gd name="T48" fmla="*/ 1583830 w 2033587"/>
                <a:gd name="T49" fmla="*/ 368513 h 2276475"/>
                <a:gd name="T50" fmla="*/ 1580376 w 2033587"/>
                <a:gd name="T51" fmla="*/ 357619 h 2276475"/>
                <a:gd name="T52" fmla="*/ 1568419 w 2033587"/>
                <a:gd name="T53" fmla="*/ 349383 h 2276475"/>
                <a:gd name="T54" fmla="*/ 492697 w 2033587"/>
                <a:gd name="T55" fmla="*/ 362402 h 2276475"/>
                <a:gd name="T56" fmla="*/ 484724 w 2033587"/>
                <a:gd name="T57" fmla="*/ 402787 h 2276475"/>
                <a:gd name="T58" fmla="*/ 465590 w 2033587"/>
                <a:gd name="T59" fmla="*/ 437592 h 2276475"/>
                <a:gd name="T60" fmla="*/ 437421 w 2033587"/>
                <a:gd name="T61" fmla="*/ 465490 h 2276475"/>
                <a:gd name="T62" fmla="*/ 402608 w 2033587"/>
                <a:gd name="T63" fmla="*/ 484619 h 2276475"/>
                <a:gd name="T64" fmla="*/ 362480 w 2033587"/>
                <a:gd name="T65" fmla="*/ 492856 h 2276475"/>
                <a:gd name="T66" fmla="*/ 118789 w 2033587"/>
                <a:gd name="T67" fmla="*/ 1542067 h 2276475"/>
                <a:gd name="T68" fmla="*/ 128090 w 2033587"/>
                <a:gd name="T69" fmla="*/ 1553757 h 2276475"/>
                <a:gd name="T70" fmla="*/ 1299773 w 2033587"/>
                <a:gd name="T71" fmla="*/ 1556149 h 2276475"/>
                <a:gd name="T72" fmla="*/ 1310934 w 2033587"/>
                <a:gd name="T73" fmla="*/ 1552695 h 2276475"/>
                <a:gd name="T74" fmla="*/ 1319438 w 2033587"/>
                <a:gd name="T75" fmla="*/ 1540208 h 2276475"/>
                <a:gd name="T76" fmla="*/ 1318907 w 2033587"/>
                <a:gd name="T77" fmla="*/ 131782 h 2276475"/>
                <a:gd name="T78" fmla="*/ 1309340 w 2033587"/>
                <a:gd name="T79" fmla="*/ 120357 h 2276475"/>
                <a:gd name="T80" fmla="*/ 492963 w 2033587"/>
                <a:gd name="T81" fmla="*/ 117967 h 2276475"/>
                <a:gd name="T82" fmla="*/ 1327676 w 2033587"/>
                <a:gd name="T83" fmla="*/ 2922 h 2276475"/>
                <a:gd name="T84" fmla="*/ 1365413 w 2033587"/>
                <a:gd name="T85" fmla="*/ 16738 h 2276475"/>
                <a:gd name="T86" fmla="*/ 1397303 w 2033587"/>
                <a:gd name="T87" fmla="*/ 40385 h 2276475"/>
                <a:gd name="T88" fmla="*/ 1420954 w 2033587"/>
                <a:gd name="T89" fmla="*/ 72268 h 2276475"/>
                <a:gd name="T90" fmla="*/ 1434773 w 2033587"/>
                <a:gd name="T91" fmla="*/ 109996 h 2276475"/>
                <a:gd name="T92" fmla="*/ 1437430 w 2033587"/>
                <a:gd name="T93" fmla="*/ 1543396 h 2276475"/>
                <a:gd name="T94" fmla="*/ 1429192 w 2033587"/>
                <a:gd name="T95" fmla="*/ 1583515 h 2276475"/>
                <a:gd name="T96" fmla="*/ 1410324 w 2033587"/>
                <a:gd name="T97" fmla="*/ 1618586 h 2276475"/>
                <a:gd name="T98" fmla="*/ 1382155 w 2033587"/>
                <a:gd name="T99" fmla="*/ 1646749 h 2276475"/>
                <a:gd name="T100" fmla="*/ 1347076 w 2033587"/>
                <a:gd name="T101" fmla="*/ 1665613 h 2276475"/>
                <a:gd name="T102" fmla="*/ 1307214 w 2033587"/>
                <a:gd name="T103" fmla="*/ 1673849 h 2276475"/>
                <a:gd name="T104" fmla="*/ 109754 w 2033587"/>
                <a:gd name="T105" fmla="*/ 1671192 h 2276475"/>
                <a:gd name="T106" fmla="*/ 72017 w 2033587"/>
                <a:gd name="T107" fmla="*/ 1657377 h 2276475"/>
                <a:gd name="T108" fmla="*/ 40394 w 2033587"/>
                <a:gd name="T109" fmla="*/ 1633731 h 2276475"/>
                <a:gd name="T110" fmla="*/ 16476 w 2033587"/>
                <a:gd name="T111" fmla="*/ 1601848 h 2276475"/>
                <a:gd name="T112" fmla="*/ 2657 w 2033587"/>
                <a:gd name="T113" fmla="*/ 1564120 h 2276475"/>
                <a:gd name="T114" fmla="*/ 409517 w 2033587"/>
                <a:gd name="T115" fmla="*/ 0 h 22764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33587" h="2276475">
                  <a:moveTo>
                    <a:pt x="312737" y="1411287"/>
                  </a:moveTo>
                  <a:lnTo>
                    <a:pt x="1422400" y="1411287"/>
                  </a:lnTo>
                  <a:lnTo>
                    <a:pt x="1422400" y="1552575"/>
                  </a:lnTo>
                  <a:lnTo>
                    <a:pt x="312737" y="1552575"/>
                  </a:lnTo>
                  <a:lnTo>
                    <a:pt x="312737" y="1411287"/>
                  </a:lnTo>
                  <a:close/>
                  <a:moveTo>
                    <a:pt x="296862" y="1128712"/>
                  </a:moveTo>
                  <a:lnTo>
                    <a:pt x="1404937" y="1128712"/>
                  </a:lnTo>
                  <a:lnTo>
                    <a:pt x="1404937" y="1270000"/>
                  </a:lnTo>
                  <a:lnTo>
                    <a:pt x="296862" y="1270000"/>
                  </a:lnTo>
                  <a:lnTo>
                    <a:pt x="296862" y="1128712"/>
                  </a:lnTo>
                  <a:close/>
                  <a:moveTo>
                    <a:pt x="296862" y="847725"/>
                  </a:moveTo>
                  <a:lnTo>
                    <a:pt x="1404937" y="847725"/>
                  </a:lnTo>
                  <a:lnTo>
                    <a:pt x="1404937" y="987425"/>
                  </a:lnTo>
                  <a:lnTo>
                    <a:pt x="296862" y="987425"/>
                  </a:lnTo>
                  <a:lnTo>
                    <a:pt x="296862" y="847725"/>
                  </a:lnTo>
                  <a:close/>
                  <a:moveTo>
                    <a:pt x="869950" y="565150"/>
                  </a:moveTo>
                  <a:lnTo>
                    <a:pt x="1408113" y="565150"/>
                  </a:lnTo>
                  <a:lnTo>
                    <a:pt x="1408113" y="706438"/>
                  </a:lnTo>
                  <a:lnTo>
                    <a:pt x="869950" y="706438"/>
                  </a:lnTo>
                  <a:lnTo>
                    <a:pt x="869950" y="565150"/>
                  </a:lnTo>
                  <a:close/>
                  <a:moveTo>
                    <a:pt x="1869440" y="276225"/>
                  </a:moveTo>
                  <a:lnTo>
                    <a:pt x="1877695" y="276543"/>
                  </a:lnTo>
                  <a:lnTo>
                    <a:pt x="1885950" y="276860"/>
                  </a:lnTo>
                  <a:lnTo>
                    <a:pt x="1894522" y="278130"/>
                  </a:lnTo>
                  <a:lnTo>
                    <a:pt x="1902460" y="279400"/>
                  </a:lnTo>
                  <a:lnTo>
                    <a:pt x="1910080" y="281305"/>
                  </a:lnTo>
                  <a:lnTo>
                    <a:pt x="1918017" y="283528"/>
                  </a:lnTo>
                  <a:lnTo>
                    <a:pt x="1925955" y="286068"/>
                  </a:lnTo>
                  <a:lnTo>
                    <a:pt x="1933257" y="288925"/>
                  </a:lnTo>
                  <a:lnTo>
                    <a:pt x="1940242" y="292418"/>
                  </a:lnTo>
                  <a:lnTo>
                    <a:pt x="1947545" y="296228"/>
                  </a:lnTo>
                  <a:lnTo>
                    <a:pt x="1954530" y="299720"/>
                  </a:lnTo>
                  <a:lnTo>
                    <a:pt x="1961197" y="304165"/>
                  </a:lnTo>
                  <a:lnTo>
                    <a:pt x="1967865" y="308928"/>
                  </a:lnTo>
                  <a:lnTo>
                    <a:pt x="1973897" y="313690"/>
                  </a:lnTo>
                  <a:lnTo>
                    <a:pt x="1979612" y="318770"/>
                  </a:lnTo>
                  <a:lnTo>
                    <a:pt x="1985645" y="324168"/>
                  </a:lnTo>
                  <a:lnTo>
                    <a:pt x="1991042" y="330200"/>
                  </a:lnTo>
                  <a:lnTo>
                    <a:pt x="1996122" y="335915"/>
                  </a:lnTo>
                  <a:lnTo>
                    <a:pt x="2000885" y="342265"/>
                  </a:lnTo>
                  <a:lnTo>
                    <a:pt x="2005647" y="348615"/>
                  </a:lnTo>
                  <a:lnTo>
                    <a:pt x="2010092" y="355283"/>
                  </a:lnTo>
                  <a:lnTo>
                    <a:pt x="2013585" y="362268"/>
                  </a:lnTo>
                  <a:lnTo>
                    <a:pt x="2017395" y="369570"/>
                  </a:lnTo>
                  <a:lnTo>
                    <a:pt x="2020570" y="376873"/>
                  </a:lnTo>
                  <a:lnTo>
                    <a:pt x="2023745" y="384175"/>
                  </a:lnTo>
                  <a:lnTo>
                    <a:pt x="2026285" y="391795"/>
                  </a:lnTo>
                  <a:lnTo>
                    <a:pt x="2028507" y="399733"/>
                  </a:lnTo>
                  <a:lnTo>
                    <a:pt x="2030412" y="407670"/>
                  </a:lnTo>
                  <a:lnTo>
                    <a:pt x="2032000" y="415608"/>
                  </a:lnTo>
                  <a:lnTo>
                    <a:pt x="2032952" y="423863"/>
                  </a:lnTo>
                  <a:lnTo>
                    <a:pt x="2033270" y="432118"/>
                  </a:lnTo>
                  <a:lnTo>
                    <a:pt x="2033587" y="440373"/>
                  </a:lnTo>
                  <a:lnTo>
                    <a:pt x="2033587" y="2112328"/>
                  </a:lnTo>
                  <a:lnTo>
                    <a:pt x="2033270" y="2120583"/>
                  </a:lnTo>
                  <a:lnTo>
                    <a:pt x="2032952" y="2128838"/>
                  </a:lnTo>
                  <a:lnTo>
                    <a:pt x="2032000" y="2137410"/>
                  </a:lnTo>
                  <a:lnTo>
                    <a:pt x="2030412" y="2145348"/>
                  </a:lnTo>
                  <a:lnTo>
                    <a:pt x="2028507" y="2153285"/>
                  </a:lnTo>
                  <a:lnTo>
                    <a:pt x="2026285" y="2160905"/>
                  </a:lnTo>
                  <a:lnTo>
                    <a:pt x="2023745" y="2168525"/>
                  </a:lnTo>
                  <a:lnTo>
                    <a:pt x="2020570" y="2175828"/>
                  </a:lnTo>
                  <a:lnTo>
                    <a:pt x="2017395" y="2183130"/>
                  </a:lnTo>
                  <a:lnTo>
                    <a:pt x="2013585" y="2190433"/>
                  </a:lnTo>
                  <a:lnTo>
                    <a:pt x="2010092" y="2197418"/>
                  </a:lnTo>
                  <a:lnTo>
                    <a:pt x="2005647" y="2204085"/>
                  </a:lnTo>
                  <a:lnTo>
                    <a:pt x="2000885" y="2210435"/>
                  </a:lnTo>
                  <a:lnTo>
                    <a:pt x="1996122" y="2216785"/>
                  </a:lnTo>
                  <a:lnTo>
                    <a:pt x="1991042" y="2222500"/>
                  </a:lnTo>
                  <a:lnTo>
                    <a:pt x="1985645" y="2228533"/>
                  </a:lnTo>
                  <a:lnTo>
                    <a:pt x="1979612" y="2233930"/>
                  </a:lnTo>
                  <a:lnTo>
                    <a:pt x="1973897" y="2239010"/>
                  </a:lnTo>
                  <a:lnTo>
                    <a:pt x="1967865" y="2243773"/>
                  </a:lnTo>
                  <a:lnTo>
                    <a:pt x="1961197" y="2248535"/>
                  </a:lnTo>
                  <a:lnTo>
                    <a:pt x="1954530" y="2252980"/>
                  </a:lnTo>
                  <a:lnTo>
                    <a:pt x="1947545" y="2256790"/>
                  </a:lnTo>
                  <a:lnTo>
                    <a:pt x="1940242" y="2260600"/>
                  </a:lnTo>
                  <a:lnTo>
                    <a:pt x="1933257" y="2263775"/>
                  </a:lnTo>
                  <a:lnTo>
                    <a:pt x="1925955" y="2266633"/>
                  </a:lnTo>
                  <a:lnTo>
                    <a:pt x="1918017" y="2269173"/>
                  </a:lnTo>
                  <a:lnTo>
                    <a:pt x="1910080" y="2271395"/>
                  </a:lnTo>
                  <a:lnTo>
                    <a:pt x="1902460" y="2273300"/>
                  </a:lnTo>
                  <a:lnTo>
                    <a:pt x="1894522" y="2274888"/>
                  </a:lnTo>
                  <a:lnTo>
                    <a:pt x="1885950" y="2275840"/>
                  </a:lnTo>
                  <a:lnTo>
                    <a:pt x="1877695" y="2276475"/>
                  </a:lnTo>
                  <a:lnTo>
                    <a:pt x="1869440" y="2276475"/>
                  </a:lnTo>
                  <a:lnTo>
                    <a:pt x="480377" y="2276475"/>
                  </a:lnTo>
                  <a:lnTo>
                    <a:pt x="471805" y="2276475"/>
                  </a:lnTo>
                  <a:lnTo>
                    <a:pt x="463550" y="2275840"/>
                  </a:lnTo>
                  <a:lnTo>
                    <a:pt x="455295" y="2274888"/>
                  </a:lnTo>
                  <a:lnTo>
                    <a:pt x="447040" y="2273300"/>
                  </a:lnTo>
                  <a:lnTo>
                    <a:pt x="439102" y="2271395"/>
                  </a:lnTo>
                  <a:lnTo>
                    <a:pt x="431482" y="2269173"/>
                  </a:lnTo>
                  <a:lnTo>
                    <a:pt x="423862" y="2266633"/>
                  </a:lnTo>
                  <a:lnTo>
                    <a:pt x="416242" y="2263775"/>
                  </a:lnTo>
                  <a:lnTo>
                    <a:pt x="408940" y="2260600"/>
                  </a:lnTo>
                  <a:lnTo>
                    <a:pt x="401955" y="2256790"/>
                  </a:lnTo>
                  <a:lnTo>
                    <a:pt x="394970" y="2252980"/>
                  </a:lnTo>
                  <a:lnTo>
                    <a:pt x="388620" y="2248535"/>
                  </a:lnTo>
                  <a:lnTo>
                    <a:pt x="381952" y="2243773"/>
                  </a:lnTo>
                  <a:lnTo>
                    <a:pt x="375602" y="2239010"/>
                  </a:lnTo>
                  <a:lnTo>
                    <a:pt x="369887" y="2233930"/>
                  </a:lnTo>
                  <a:lnTo>
                    <a:pt x="364172" y="2228533"/>
                  </a:lnTo>
                  <a:lnTo>
                    <a:pt x="358457" y="2222500"/>
                  </a:lnTo>
                  <a:lnTo>
                    <a:pt x="353377" y="2216785"/>
                  </a:lnTo>
                  <a:lnTo>
                    <a:pt x="348297" y="2210435"/>
                  </a:lnTo>
                  <a:lnTo>
                    <a:pt x="343852" y="2204085"/>
                  </a:lnTo>
                  <a:lnTo>
                    <a:pt x="339725" y="2197418"/>
                  </a:lnTo>
                  <a:lnTo>
                    <a:pt x="335597" y="2190433"/>
                  </a:lnTo>
                  <a:lnTo>
                    <a:pt x="332105" y="2183130"/>
                  </a:lnTo>
                  <a:lnTo>
                    <a:pt x="328612" y="2175828"/>
                  </a:lnTo>
                  <a:lnTo>
                    <a:pt x="325755" y="2168525"/>
                  </a:lnTo>
                  <a:lnTo>
                    <a:pt x="323215" y="2160905"/>
                  </a:lnTo>
                  <a:lnTo>
                    <a:pt x="320992" y="2153285"/>
                  </a:lnTo>
                  <a:lnTo>
                    <a:pt x="319087" y="2145348"/>
                  </a:lnTo>
                  <a:lnTo>
                    <a:pt x="317817" y="2137410"/>
                  </a:lnTo>
                  <a:lnTo>
                    <a:pt x="316547" y="2128838"/>
                  </a:lnTo>
                  <a:lnTo>
                    <a:pt x="315912" y="2120583"/>
                  </a:lnTo>
                  <a:lnTo>
                    <a:pt x="315912" y="2112328"/>
                  </a:lnTo>
                  <a:lnTo>
                    <a:pt x="456565" y="2112328"/>
                  </a:lnTo>
                  <a:lnTo>
                    <a:pt x="456882" y="2114868"/>
                  </a:lnTo>
                  <a:lnTo>
                    <a:pt x="457200" y="2116773"/>
                  </a:lnTo>
                  <a:lnTo>
                    <a:pt x="457835" y="2118995"/>
                  </a:lnTo>
                  <a:lnTo>
                    <a:pt x="458470" y="2121218"/>
                  </a:lnTo>
                  <a:lnTo>
                    <a:pt x="459422" y="2123440"/>
                  </a:lnTo>
                  <a:lnTo>
                    <a:pt x="460692" y="2125345"/>
                  </a:lnTo>
                  <a:lnTo>
                    <a:pt x="463550" y="2128838"/>
                  </a:lnTo>
                  <a:lnTo>
                    <a:pt x="467042" y="2132013"/>
                  </a:lnTo>
                  <a:lnTo>
                    <a:pt x="468947" y="2132965"/>
                  </a:lnTo>
                  <a:lnTo>
                    <a:pt x="471170" y="2133918"/>
                  </a:lnTo>
                  <a:lnTo>
                    <a:pt x="473392" y="2134870"/>
                  </a:lnTo>
                  <a:lnTo>
                    <a:pt x="475615" y="2135188"/>
                  </a:lnTo>
                  <a:lnTo>
                    <a:pt x="477837" y="2135505"/>
                  </a:lnTo>
                  <a:lnTo>
                    <a:pt x="480377" y="2135823"/>
                  </a:lnTo>
                  <a:lnTo>
                    <a:pt x="1869440" y="2135823"/>
                  </a:lnTo>
                  <a:lnTo>
                    <a:pt x="1871980" y="2135505"/>
                  </a:lnTo>
                  <a:lnTo>
                    <a:pt x="1874202" y="2135188"/>
                  </a:lnTo>
                  <a:lnTo>
                    <a:pt x="1876107" y="2134870"/>
                  </a:lnTo>
                  <a:lnTo>
                    <a:pt x="1878330" y="2133918"/>
                  </a:lnTo>
                  <a:lnTo>
                    <a:pt x="1880552" y="2132965"/>
                  </a:lnTo>
                  <a:lnTo>
                    <a:pt x="1882457" y="2132013"/>
                  </a:lnTo>
                  <a:lnTo>
                    <a:pt x="1885950" y="2128838"/>
                  </a:lnTo>
                  <a:lnTo>
                    <a:pt x="1888490" y="2125345"/>
                  </a:lnTo>
                  <a:lnTo>
                    <a:pt x="1890077" y="2123440"/>
                  </a:lnTo>
                  <a:lnTo>
                    <a:pt x="1890712" y="2121218"/>
                  </a:lnTo>
                  <a:lnTo>
                    <a:pt x="1891982" y="2118995"/>
                  </a:lnTo>
                  <a:lnTo>
                    <a:pt x="1892300" y="2116773"/>
                  </a:lnTo>
                  <a:lnTo>
                    <a:pt x="1892617" y="2114868"/>
                  </a:lnTo>
                  <a:lnTo>
                    <a:pt x="1892617" y="2112328"/>
                  </a:lnTo>
                  <a:lnTo>
                    <a:pt x="1892617" y="440373"/>
                  </a:lnTo>
                  <a:lnTo>
                    <a:pt x="1892617" y="438468"/>
                  </a:lnTo>
                  <a:lnTo>
                    <a:pt x="1892300" y="435928"/>
                  </a:lnTo>
                  <a:lnTo>
                    <a:pt x="1891982" y="433705"/>
                  </a:lnTo>
                  <a:lnTo>
                    <a:pt x="1890712" y="431483"/>
                  </a:lnTo>
                  <a:lnTo>
                    <a:pt x="1890077" y="429578"/>
                  </a:lnTo>
                  <a:lnTo>
                    <a:pt x="1888490" y="427355"/>
                  </a:lnTo>
                  <a:lnTo>
                    <a:pt x="1885950" y="424180"/>
                  </a:lnTo>
                  <a:lnTo>
                    <a:pt x="1882457" y="421323"/>
                  </a:lnTo>
                  <a:lnTo>
                    <a:pt x="1880552" y="420053"/>
                  </a:lnTo>
                  <a:lnTo>
                    <a:pt x="1878330" y="419100"/>
                  </a:lnTo>
                  <a:lnTo>
                    <a:pt x="1876107" y="418148"/>
                  </a:lnTo>
                  <a:lnTo>
                    <a:pt x="1874202" y="417513"/>
                  </a:lnTo>
                  <a:lnTo>
                    <a:pt x="1871980" y="417195"/>
                  </a:lnTo>
                  <a:lnTo>
                    <a:pt x="1869440" y="417195"/>
                  </a:lnTo>
                  <a:lnTo>
                    <a:pt x="1869440" y="276225"/>
                  </a:lnTo>
                  <a:close/>
                  <a:moveTo>
                    <a:pt x="589072" y="140970"/>
                  </a:moveTo>
                  <a:lnTo>
                    <a:pt x="589072" y="424815"/>
                  </a:lnTo>
                  <a:lnTo>
                    <a:pt x="588754" y="433070"/>
                  </a:lnTo>
                  <a:lnTo>
                    <a:pt x="588436" y="441643"/>
                  </a:lnTo>
                  <a:lnTo>
                    <a:pt x="587166" y="449580"/>
                  </a:lnTo>
                  <a:lnTo>
                    <a:pt x="585896" y="458153"/>
                  </a:lnTo>
                  <a:lnTo>
                    <a:pt x="583991" y="465773"/>
                  </a:lnTo>
                  <a:lnTo>
                    <a:pt x="581768" y="473710"/>
                  </a:lnTo>
                  <a:lnTo>
                    <a:pt x="579227" y="481330"/>
                  </a:lnTo>
                  <a:lnTo>
                    <a:pt x="576052" y="488633"/>
                  </a:lnTo>
                  <a:lnTo>
                    <a:pt x="572876" y="495935"/>
                  </a:lnTo>
                  <a:lnTo>
                    <a:pt x="569065" y="503238"/>
                  </a:lnTo>
                  <a:lnTo>
                    <a:pt x="565572" y="509905"/>
                  </a:lnTo>
                  <a:lnTo>
                    <a:pt x="561126" y="516573"/>
                  </a:lnTo>
                  <a:lnTo>
                    <a:pt x="556363" y="522923"/>
                  </a:lnTo>
                  <a:lnTo>
                    <a:pt x="551600" y="528955"/>
                  </a:lnTo>
                  <a:lnTo>
                    <a:pt x="546519" y="535305"/>
                  </a:lnTo>
                  <a:lnTo>
                    <a:pt x="541120" y="541020"/>
                  </a:lnTo>
                  <a:lnTo>
                    <a:pt x="535087" y="546100"/>
                  </a:lnTo>
                  <a:lnTo>
                    <a:pt x="529371" y="551815"/>
                  </a:lnTo>
                  <a:lnTo>
                    <a:pt x="522702" y="556260"/>
                  </a:lnTo>
                  <a:lnTo>
                    <a:pt x="516668" y="561023"/>
                  </a:lnTo>
                  <a:lnTo>
                    <a:pt x="509682" y="565150"/>
                  </a:lnTo>
                  <a:lnTo>
                    <a:pt x="503013" y="569278"/>
                  </a:lnTo>
                  <a:lnTo>
                    <a:pt x="495709" y="572770"/>
                  </a:lnTo>
                  <a:lnTo>
                    <a:pt x="488406" y="575945"/>
                  </a:lnTo>
                  <a:lnTo>
                    <a:pt x="481102" y="579120"/>
                  </a:lnTo>
                  <a:lnTo>
                    <a:pt x="473480" y="581978"/>
                  </a:lnTo>
                  <a:lnTo>
                    <a:pt x="465541" y="584200"/>
                  </a:lnTo>
                  <a:lnTo>
                    <a:pt x="457602" y="585788"/>
                  </a:lnTo>
                  <a:lnTo>
                    <a:pt x="449663" y="587375"/>
                  </a:lnTo>
                  <a:lnTo>
                    <a:pt x="441407" y="588328"/>
                  </a:lnTo>
                  <a:lnTo>
                    <a:pt x="433150" y="588963"/>
                  </a:lnTo>
                  <a:lnTo>
                    <a:pt x="424576" y="589280"/>
                  </a:lnTo>
                  <a:lnTo>
                    <a:pt x="140678" y="589280"/>
                  </a:lnTo>
                  <a:lnTo>
                    <a:pt x="140678" y="1836103"/>
                  </a:lnTo>
                  <a:lnTo>
                    <a:pt x="140678" y="1838643"/>
                  </a:lnTo>
                  <a:lnTo>
                    <a:pt x="140996" y="1840548"/>
                  </a:lnTo>
                  <a:lnTo>
                    <a:pt x="141948" y="1842770"/>
                  </a:lnTo>
                  <a:lnTo>
                    <a:pt x="142584" y="1844993"/>
                  </a:lnTo>
                  <a:lnTo>
                    <a:pt x="143536" y="1847215"/>
                  </a:lnTo>
                  <a:lnTo>
                    <a:pt x="144807" y="1849120"/>
                  </a:lnTo>
                  <a:lnTo>
                    <a:pt x="147665" y="1852613"/>
                  </a:lnTo>
                  <a:lnTo>
                    <a:pt x="151475" y="1855470"/>
                  </a:lnTo>
                  <a:lnTo>
                    <a:pt x="153063" y="1856740"/>
                  </a:lnTo>
                  <a:lnTo>
                    <a:pt x="155286" y="1857693"/>
                  </a:lnTo>
                  <a:lnTo>
                    <a:pt x="157191" y="1858645"/>
                  </a:lnTo>
                  <a:lnTo>
                    <a:pt x="159732" y="1858963"/>
                  </a:lnTo>
                  <a:lnTo>
                    <a:pt x="161955" y="1859280"/>
                  </a:lnTo>
                  <a:lnTo>
                    <a:pt x="164495" y="1859598"/>
                  </a:lnTo>
                  <a:lnTo>
                    <a:pt x="1553180" y="1859598"/>
                  </a:lnTo>
                  <a:lnTo>
                    <a:pt x="1556038" y="1859280"/>
                  </a:lnTo>
                  <a:lnTo>
                    <a:pt x="1557943" y="1858963"/>
                  </a:lnTo>
                  <a:lnTo>
                    <a:pt x="1560484" y="1858645"/>
                  </a:lnTo>
                  <a:lnTo>
                    <a:pt x="1562389" y="1857693"/>
                  </a:lnTo>
                  <a:lnTo>
                    <a:pt x="1564612" y="1856740"/>
                  </a:lnTo>
                  <a:lnTo>
                    <a:pt x="1566517" y="1855470"/>
                  </a:lnTo>
                  <a:lnTo>
                    <a:pt x="1570010" y="1852613"/>
                  </a:lnTo>
                  <a:lnTo>
                    <a:pt x="1572868" y="1849120"/>
                  </a:lnTo>
                  <a:lnTo>
                    <a:pt x="1574139" y="1847215"/>
                  </a:lnTo>
                  <a:lnTo>
                    <a:pt x="1575091" y="1844993"/>
                  </a:lnTo>
                  <a:lnTo>
                    <a:pt x="1576044" y="1842770"/>
                  </a:lnTo>
                  <a:lnTo>
                    <a:pt x="1576679" y="1840548"/>
                  </a:lnTo>
                  <a:lnTo>
                    <a:pt x="1576997" y="1838643"/>
                  </a:lnTo>
                  <a:lnTo>
                    <a:pt x="1576997" y="1836103"/>
                  </a:lnTo>
                  <a:lnTo>
                    <a:pt x="1576997" y="164782"/>
                  </a:lnTo>
                  <a:lnTo>
                    <a:pt x="1576997" y="161925"/>
                  </a:lnTo>
                  <a:lnTo>
                    <a:pt x="1576679" y="160020"/>
                  </a:lnTo>
                  <a:lnTo>
                    <a:pt x="1576044" y="157480"/>
                  </a:lnTo>
                  <a:lnTo>
                    <a:pt x="1575091" y="155257"/>
                  </a:lnTo>
                  <a:lnTo>
                    <a:pt x="1574139" y="153352"/>
                  </a:lnTo>
                  <a:lnTo>
                    <a:pt x="1572868" y="151447"/>
                  </a:lnTo>
                  <a:lnTo>
                    <a:pt x="1570010" y="147955"/>
                  </a:lnTo>
                  <a:lnTo>
                    <a:pt x="1566517" y="145097"/>
                  </a:lnTo>
                  <a:lnTo>
                    <a:pt x="1564612" y="143827"/>
                  </a:lnTo>
                  <a:lnTo>
                    <a:pt x="1562389" y="142875"/>
                  </a:lnTo>
                  <a:lnTo>
                    <a:pt x="1560484" y="141922"/>
                  </a:lnTo>
                  <a:lnTo>
                    <a:pt x="1557943" y="141287"/>
                  </a:lnTo>
                  <a:lnTo>
                    <a:pt x="1556038" y="140970"/>
                  </a:lnTo>
                  <a:lnTo>
                    <a:pt x="1553180" y="140970"/>
                  </a:lnTo>
                  <a:lnTo>
                    <a:pt x="589072" y="140970"/>
                  </a:lnTo>
                  <a:close/>
                  <a:moveTo>
                    <a:pt x="489358" y="0"/>
                  </a:moveTo>
                  <a:lnTo>
                    <a:pt x="1553180" y="0"/>
                  </a:lnTo>
                  <a:lnTo>
                    <a:pt x="1562071" y="317"/>
                  </a:lnTo>
                  <a:lnTo>
                    <a:pt x="1570010" y="952"/>
                  </a:lnTo>
                  <a:lnTo>
                    <a:pt x="1578584" y="2222"/>
                  </a:lnTo>
                  <a:lnTo>
                    <a:pt x="1586523" y="3492"/>
                  </a:lnTo>
                  <a:lnTo>
                    <a:pt x="1594462" y="5397"/>
                  </a:lnTo>
                  <a:lnTo>
                    <a:pt x="1602084" y="7620"/>
                  </a:lnTo>
                  <a:lnTo>
                    <a:pt x="1609705" y="10160"/>
                  </a:lnTo>
                  <a:lnTo>
                    <a:pt x="1617644" y="13017"/>
                  </a:lnTo>
                  <a:lnTo>
                    <a:pt x="1624630" y="16192"/>
                  </a:lnTo>
                  <a:lnTo>
                    <a:pt x="1631617" y="20002"/>
                  </a:lnTo>
                  <a:lnTo>
                    <a:pt x="1638603" y="23812"/>
                  </a:lnTo>
                  <a:lnTo>
                    <a:pt x="1645589" y="28257"/>
                  </a:lnTo>
                  <a:lnTo>
                    <a:pt x="1651623" y="32702"/>
                  </a:lnTo>
                  <a:lnTo>
                    <a:pt x="1657974" y="37782"/>
                  </a:lnTo>
                  <a:lnTo>
                    <a:pt x="1664008" y="42862"/>
                  </a:lnTo>
                  <a:lnTo>
                    <a:pt x="1669724" y="48260"/>
                  </a:lnTo>
                  <a:lnTo>
                    <a:pt x="1675122" y="53975"/>
                  </a:lnTo>
                  <a:lnTo>
                    <a:pt x="1680203" y="60007"/>
                  </a:lnTo>
                  <a:lnTo>
                    <a:pt x="1685284" y="66357"/>
                  </a:lnTo>
                  <a:lnTo>
                    <a:pt x="1689730" y="72390"/>
                  </a:lnTo>
                  <a:lnTo>
                    <a:pt x="1694176" y="79375"/>
                  </a:lnTo>
                  <a:lnTo>
                    <a:pt x="1697987" y="86360"/>
                  </a:lnTo>
                  <a:lnTo>
                    <a:pt x="1701797" y="93345"/>
                  </a:lnTo>
                  <a:lnTo>
                    <a:pt x="1704973" y="100647"/>
                  </a:lnTo>
                  <a:lnTo>
                    <a:pt x="1707831" y="108267"/>
                  </a:lnTo>
                  <a:lnTo>
                    <a:pt x="1710371" y="115570"/>
                  </a:lnTo>
                  <a:lnTo>
                    <a:pt x="1712594" y="123507"/>
                  </a:lnTo>
                  <a:lnTo>
                    <a:pt x="1714500" y="131445"/>
                  </a:lnTo>
                  <a:lnTo>
                    <a:pt x="1715770" y="139382"/>
                  </a:lnTo>
                  <a:lnTo>
                    <a:pt x="1717040" y="147637"/>
                  </a:lnTo>
                  <a:lnTo>
                    <a:pt x="1717675" y="155892"/>
                  </a:lnTo>
                  <a:lnTo>
                    <a:pt x="1717675" y="164782"/>
                  </a:lnTo>
                  <a:lnTo>
                    <a:pt x="1717675" y="1836103"/>
                  </a:lnTo>
                  <a:lnTo>
                    <a:pt x="1717675" y="1844358"/>
                  </a:lnTo>
                  <a:lnTo>
                    <a:pt x="1717040" y="1852613"/>
                  </a:lnTo>
                  <a:lnTo>
                    <a:pt x="1715770" y="1861185"/>
                  </a:lnTo>
                  <a:lnTo>
                    <a:pt x="1714500" y="1869123"/>
                  </a:lnTo>
                  <a:lnTo>
                    <a:pt x="1712594" y="1877060"/>
                  </a:lnTo>
                  <a:lnTo>
                    <a:pt x="1710371" y="1884680"/>
                  </a:lnTo>
                  <a:lnTo>
                    <a:pt x="1707831" y="1892300"/>
                  </a:lnTo>
                  <a:lnTo>
                    <a:pt x="1704973" y="1900238"/>
                  </a:lnTo>
                  <a:lnTo>
                    <a:pt x="1701797" y="1907223"/>
                  </a:lnTo>
                  <a:lnTo>
                    <a:pt x="1697987" y="1914208"/>
                  </a:lnTo>
                  <a:lnTo>
                    <a:pt x="1694176" y="1921193"/>
                  </a:lnTo>
                  <a:lnTo>
                    <a:pt x="1689730" y="1927860"/>
                  </a:lnTo>
                  <a:lnTo>
                    <a:pt x="1685284" y="1934210"/>
                  </a:lnTo>
                  <a:lnTo>
                    <a:pt x="1680203" y="1940560"/>
                  </a:lnTo>
                  <a:lnTo>
                    <a:pt x="1675122" y="1946275"/>
                  </a:lnTo>
                  <a:lnTo>
                    <a:pt x="1669724" y="1952308"/>
                  </a:lnTo>
                  <a:lnTo>
                    <a:pt x="1664008" y="1957705"/>
                  </a:lnTo>
                  <a:lnTo>
                    <a:pt x="1657974" y="1962785"/>
                  </a:lnTo>
                  <a:lnTo>
                    <a:pt x="1651623" y="1967865"/>
                  </a:lnTo>
                  <a:lnTo>
                    <a:pt x="1645589" y="1972310"/>
                  </a:lnTo>
                  <a:lnTo>
                    <a:pt x="1638603" y="1976755"/>
                  </a:lnTo>
                  <a:lnTo>
                    <a:pt x="1631617" y="1980565"/>
                  </a:lnTo>
                  <a:lnTo>
                    <a:pt x="1624630" y="1984375"/>
                  </a:lnTo>
                  <a:lnTo>
                    <a:pt x="1617644" y="1987550"/>
                  </a:lnTo>
                  <a:lnTo>
                    <a:pt x="1609705" y="1990408"/>
                  </a:lnTo>
                  <a:lnTo>
                    <a:pt x="1602084" y="1992948"/>
                  </a:lnTo>
                  <a:lnTo>
                    <a:pt x="1594462" y="1995170"/>
                  </a:lnTo>
                  <a:lnTo>
                    <a:pt x="1586523" y="1997075"/>
                  </a:lnTo>
                  <a:lnTo>
                    <a:pt x="1578584" y="1998345"/>
                  </a:lnTo>
                  <a:lnTo>
                    <a:pt x="1570010" y="1999615"/>
                  </a:lnTo>
                  <a:lnTo>
                    <a:pt x="1562071" y="2000250"/>
                  </a:lnTo>
                  <a:lnTo>
                    <a:pt x="1553180" y="2000250"/>
                  </a:lnTo>
                  <a:lnTo>
                    <a:pt x="164495" y="2000250"/>
                  </a:lnTo>
                  <a:lnTo>
                    <a:pt x="155604" y="2000250"/>
                  </a:lnTo>
                  <a:lnTo>
                    <a:pt x="147665" y="1999615"/>
                  </a:lnTo>
                  <a:lnTo>
                    <a:pt x="139408" y="1998345"/>
                  </a:lnTo>
                  <a:lnTo>
                    <a:pt x="131152" y="1997075"/>
                  </a:lnTo>
                  <a:lnTo>
                    <a:pt x="123213" y="1995170"/>
                  </a:lnTo>
                  <a:lnTo>
                    <a:pt x="115591" y="1992948"/>
                  </a:lnTo>
                  <a:lnTo>
                    <a:pt x="107970" y="1990408"/>
                  </a:lnTo>
                  <a:lnTo>
                    <a:pt x="100348" y="1987550"/>
                  </a:lnTo>
                  <a:lnTo>
                    <a:pt x="93044" y="1984375"/>
                  </a:lnTo>
                  <a:lnTo>
                    <a:pt x="86058" y="1980565"/>
                  </a:lnTo>
                  <a:lnTo>
                    <a:pt x="79072" y="1976755"/>
                  </a:lnTo>
                  <a:lnTo>
                    <a:pt x="72721" y="1972310"/>
                  </a:lnTo>
                  <a:lnTo>
                    <a:pt x="66052" y="1967865"/>
                  </a:lnTo>
                  <a:lnTo>
                    <a:pt x="59701" y="1962785"/>
                  </a:lnTo>
                  <a:lnTo>
                    <a:pt x="53667" y="1957705"/>
                  </a:lnTo>
                  <a:lnTo>
                    <a:pt x="48269" y="1952308"/>
                  </a:lnTo>
                  <a:lnTo>
                    <a:pt x="42553" y="1946275"/>
                  </a:lnTo>
                  <a:lnTo>
                    <a:pt x="37472" y="1940560"/>
                  </a:lnTo>
                  <a:lnTo>
                    <a:pt x="32391" y="1934210"/>
                  </a:lnTo>
                  <a:lnTo>
                    <a:pt x="27945" y="1927860"/>
                  </a:lnTo>
                  <a:lnTo>
                    <a:pt x="23817" y="1921193"/>
                  </a:lnTo>
                  <a:lnTo>
                    <a:pt x="19688" y="1914208"/>
                  </a:lnTo>
                  <a:lnTo>
                    <a:pt x="16195" y="1907223"/>
                  </a:lnTo>
                  <a:lnTo>
                    <a:pt x="12702" y="1900238"/>
                  </a:lnTo>
                  <a:lnTo>
                    <a:pt x="9844" y="1892300"/>
                  </a:lnTo>
                  <a:lnTo>
                    <a:pt x="7304" y="1884680"/>
                  </a:lnTo>
                  <a:lnTo>
                    <a:pt x="5081" y="1877060"/>
                  </a:lnTo>
                  <a:lnTo>
                    <a:pt x="3175" y="1869123"/>
                  </a:lnTo>
                  <a:lnTo>
                    <a:pt x="1905" y="1861185"/>
                  </a:lnTo>
                  <a:lnTo>
                    <a:pt x="635" y="1852613"/>
                  </a:lnTo>
                  <a:lnTo>
                    <a:pt x="0" y="1844358"/>
                  </a:lnTo>
                  <a:lnTo>
                    <a:pt x="0" y="1836103"/>
                  </a:lnTo>
                  <a:lnTo>
                    <a:pt x="0" y="489585"/>
                  </a:lnTo>
                  <a:lnTo>
                    <a:pt x="48935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defRPr/>
              </a:pPr>
              <a:endParaRPr lang="zh-CN" altLang="en-US" sz="2160" noProof="1">
                <a:solidFill>
                  <a:srgbClr val="FFFFFF"/>
                </a:solidFill>
              </a:endParaRPr>
            </a:p>
          </p:txBody>
        </p:sp>
      </p:grpSp>
      <p:grpSp>
        <p:nvGrpSpPr>
          <p:cNvPr id="74" name="组合 73"/>
          <p:cNvGrpSpPr/>
          <p:nvPr/>
        </p:nvGrpSpPr>
        <p:grpSpPr bwMode="auto">
          <a:xfrm>
            <a:off x="7040187" y="3298276"/>
            <a:ext cx="592454" cy="594360"/>
            <a:chOff x="4258659" y="2902085"/>
            <a:chExt cx="445480" cy="445448"/>
          </a:xfrm>
        </p:grpSpPr>
        <p:sp>
          <p:nvSpPr>
            <p:cNvPr id="75" name="Oval 19"/>
            <p:cNvSpPr>
              <a:spLocks noChangeArrowheads="1"/>
            </p:cNvSpPr>
            <p:nvPr/>
          </p:nvSpPr>
          <p:spPr bwMode="gray">
            <a:xfrm>
              <a:off x="4258659" y="2902085"/>
              <a:ext cx="445480" cy="445448"/>
            </a:xfrm>
            <a:prstGeom prst="ellipse">
              <a:avLst/>
            </a:prstGeom>
            <a:solidFill>
              <a:schemeClr val="bg2"/>
            </a:solidFill>
            <a:ln w="12700">
              <a:noFill/>
              <a:round/>
            </a:ln>
            <a:effectLst/>
          </p:spPr>
          <p:txBody>
            <a:bodyPr wrap="none" anchor="ctr"/>
            <a:lstStyle/>
            <a:p>
              <a:pPr eaLnBrk="1" fontAlgn="auto" hangingPunct="1">
                <a:defRPr/>
              </a:pPr>
              <a:endParaRPr lang="zh-CN" altLang="en-US" kern="0" noProof="1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" name="KSO_Shape"/>
            <p:cNvSpPr/>
            <p:nvPr/>
          </p:nvSpPr>
          <p:spPr bwMode="auto">
            <a:xfrm>
              <a:off x="4338874" y="3000597"/>
              <a:ext cx="285050" cy="248423"/>
            </a:xfrm>
            <a:custGeom>
              <a:avLst/>
              <a:gdLst>
                <a:gd name="T0" fmla="*/ 1814848 w 5325"/>
                <a:gd name="T1" fmla="*/ 1012065 h 4595"/>
                <a:gd name="T2" fmla="*/ 90510 w 5325"/>
                <a:gd name="T3" fmla="*/ 0 h 4595"/>
                <a:gd name="T4" fmla="*/ 0 w 5325"/>
                <a:gd name="T5" fmla="*/ 1012065 h 4595"/>
                <a:gd name="T6" fmla="*/ 459346 w 5325"/>
                <a:gd name="T7" fmla="*/ 1169473 h 4595"/>
                <a:gd name="T8" fmla="*/ 502276 w 5325"/>
                <a:gd name="T9" fmla="*/ 1643845 h 4595"/>
                <a:gd name="T10" fmla="*/ 630349 w 5325"/>
                <a:gd name="T11" fmla="*/ 1169473 h 4595"/>
                <a:gd name="T12" fmla="*/ 1275366 w 5325"/>
                <a:gd name="T13" fmla="*/ 1169473 h 4595"/>
                <a:gd name="T14" fmla="*/ 1403439 w 5325"/>
                <a:gd name="T15" fmla="*/ 1643845 h 4595"/>
                <a:gd name="T16" fmla="*/ 1446011 w 5325"/>
                <a:gd name="T17" fmla="*/ 1169473 h 4595"/>
                <a:gd name="T18" fmla="*/ 1905000 w 5325"/>
                <a:gd name="T19" fmla="*/ 1012065 h 4595"/>
                <a:gd name="T20" fmla="*/ 1653862 w 5325"/>
                <a:gd name="T21" fmla="*/ 977363 h 4595"/>
                <a:gd name="T22" fmla="*/ 1653504 w 5325"/>
                <a:gd name="T23" fmla="*/ 984518 h 4595"/>
                <a:gd name="T24" fmla="*/ 1651000 w 5325"/>
                <a:gd name="T25" fmla="*/ 990958 h 4595"/>
                <a:gd name="T26" fmla="*/ 1648138 w 5325"/>
                <a:gd name="T27" fmla="*/ 996682 h 4595"/>
                <a:gd name="T28" fmla="*/ 1643845 w 5325"/>
                <a:gd name="T29" fmla="*/ 1002048 h 4595"/>
                <a:gd name="T30" fmla="*/ 1638837 w 5325"/>
                <a:gd name="T31" fmla="*/ 1005983 h 4595"/>
                <a:gd name="T32" fmla="*/ 1632755 w 5325"/>
                <a:gd name="T33" fmla="*/ 1009561 h 4595"/>
                <a:gd name="T34" fmla="*/ 1626673 w 5325"/>
                <a:gd name="T35" fmla="*/ 1011349 h 4595"/>
                <a:gd name="T36" fmla="*/ 1619518 w 5325"/>
                <a:gd name="T37" fmla="*/ 1012065 h 4595"/>
                <a:gd name="T38" fmla="*/ 1149439 w 5325"/>
                <a:gd name="T39" fmla="*/ 1012065 h 4595"/>
                <a:gd name="T40" fmla="*/ 1142642 w 5325"/>
                <a:gd name="T41" fmla="*/ 1011349 h 4595"/>
                <a:gd name="T42" fmla="*/ 1135845 w 5325"/>
                <a:gd name="T43" fmla="*/ 1009561 h 4595"/>
                <a:gd name="T44" fmla="*/ 1130121 w 5325"/>
                <a:gd name="T45" fmla="*/ 1005983 h 4595"/>
                <a:gd name="T46" fmla="*/ 1125470 w 5325"/>
                <a:gd name="T47" fmla="*/ 1002048 h 4595"/>
                <a:gd name="T48" fmla="*/ 1120820 w 5325"/>
                <a:gd name="T49" fmla="*/ 996682 h 4595"/>
                <a:gd name="T50" fmla="*/ 1117958 w 5325"/>
                <a:gd name="T51" fmla="*/ 990958 h 4595"/>
                <a:gd name="T52" fmla="*/ 1115811 w 5325"/>
                <a:gd name="T53" fmla="*/ 984518 h 4595"/>
                <a:gd name="T54" fmla="*/ 1115454 w 5325"/>
                <a:gd name="T55" fmla="*/ 977363 h 4595"/>
                <a:gd name="T56" fmla="*/ 1115454 w 5325"/>
                <a:gd name="T57" fmla="*/ 731592 h 4595"/>
                <a:gd name="T58" fmla="*/ 1115811 w 5325"/>
                <a:gd name="T59" fmla="*/ 724437 h 4595"/>
                <a:gd name="T60" fmla="*/ 1117958 w 5325"/>
                <a:gd name="T61" fmla="*/ 718355 h 4595"/>
                <a:gd name="T62" fmla="*/ 1120820 w 5325"/>
                <a:gd name="T63" fmla="*/ 712273 h 4595"/>
                <a:gd name="T64" fmla="*/ 1125470 w 5325"/>
                <a:gd name="T65" fmla="*/ 707265 h 4595"/>
                <a:gd name="T66" fmla="*/ 1130121 w 5325"/>
                <a:gd name="T67" fmla="*/ 702972 h 4595"/>
                <a:gd name="T68" fmla="*/ 1135845 w 5325"/>
                <a:gd name="T69" fmla="*/ 699752 h 4595"/>
                <a:gd name="T70" fmla="*/ 1142642 w 5325"/>
                <a:gd name="T71" fmla="*/ 697606 h 4595"/>
                <a:gd name="T72" fmla="*/ 1149439 w 5325"/>
                <a:gd name="T73" fmla="*/ 697248 h 4595"/>
                <a:gd name="T74" fmla="*/ 1619518 w 5325"/>
                <a:gd name="T75" fmla="*/ 697248 h 4595"/>
                <a:gd name="T76" fmla="*/ 1626673 w 5325"/>
                <a:gd name="T77" fmla="*/ 697606 h 4595"/>
                <a:gd name="T78" fmla="*/ 1632755 w 5325"/>
                <a:gd name="T79" fmla="*/ 699752 h 4595"/>
                <a:gd name="T80" fmla="*/ 1638837 w 5325"/>
                <a:gd name="T81" fmla="*/ 702972 h 4595"/>
                <a:gd name="T82" fmla="*/ 1643845 w 5325"/>
                <a:gd name="T83" fmla="*/ 707265 h 4595"/>
                <a:gd name="T84" fmla="*/ 1648138 w 5325"/>
                <a:gd name="T85" fmla="*/ 712273 h 4595"/>
                <a:gd name="T86" fmla="*/ 1651000 w 5325"/>
                <a:gd name="T87" fmla="*/ 718355 h 4595"/>
                <a:gd name="T88" fmla="*/ 1653504 w 5325"/>
                <a:gd name="T89" fmla="*/ 724437 h 4595"/>
                <a:gd name="T90" fmla="*/ 1653862 w 5325"/>
                <a:gd name="T91" fmla="*/ 731592 h 459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325" h="4595">
                  <a:moveTo>
                    <a:pt x="5325" y="2829"/>
                  </a:moveTo>
                  <a:lnTo>
                    <a:pt x="5073" y="2829"/>
                  </a:lnTo>
                  <a:lnTo>
                    <a:pt x="5073" y="0"/>
                  </a:lnTo>
                  <a:lnTo>
                    <a:pt x="253" y="0"/>
                  </a:lnTo>
                  <a:lnTo>
                    <a:pt x="253" y="2829"/>
                  </a:lnTo>
                  <a:lnTo>
                    <a:pt x="0" y="2829"/>
                  </a:lnTo>
                  <a:lnTo>
                    <a:pt x="0" y="3269"/>
                  </a:lnTo>
                  <a:lnTo>
                    <a:pt x="1284" y="3269"/>
                  </a:lnTo>
                  <a:lnTo>
                    <a:pt x="926" y="4595"/>
                  </a:lnTo>
                  <a:lnTo>
                    <a:pt x="1404" y="4595"/>
                  </a:lnTo>
                  <a:lnTo>
                    <a:pt x="1762" y="3269"/>
                  </a:lnTo>
                  <a:lnTo>
                    <a:pt x="3565" y="3269"/>
                  </a:lnTo>
                  <a:lnTo>
                    <a:pt x="3764" y="4009"/>
                  </a:lnTo>
                  <a:lnTo>
                    <a:pt x="3923" y="4595"/>
                  </a:lnTo>
                  <a:lnTo>
                    <a:pt x="4400" y="4595"/>
                  </a:lnTo>
                  <a:lnTo>
                    <a:pt x="4042" y="3269"/>
                  </a:lnTo>
                  <a:lnTo>
                    <a:pt x="5325" y="3269"/>
                  </a:lnTo>
                  <a:lnTo>
                    <a:pt x="5325" y="2829"/>
                  </a:lnTo>
                  <a:close/>
                  <a:moveTo>
                    <a:pt x="4623" y="2732"/>
                  </a:moveTo>
                  <a:lnTo>
                    <a:pt x="4623" y="2732"/>
                  </a:lnTo>
                  <a:lnTo>
                    <a:pt x="4623" y="2742"/>
                  </a:lnTo>
                  <a:lnTo>
                    <a:pt x="4622" y="2752"/>
                  </a:lnTo>
                  <a:lnTo>
                    <a:pt x="4619" y="2760"/>
                  </a:lnTo>
                  <a:lnTo>
                    <a:pt x="4615" y="2770"/>
                  </a:lnTo>
                  <a:lnTo>
                    <a:pt x="4612" y="2779"/>
                  </a:lnTo>
                  <a:lnTo>
                    <a:pt x="4607" y="2786"/>
                  </a:lnTo>
                  <a:lnTo>
                    <a:pt x="4601" y="2794"/>
                  </a:lnTo>
                  <a:lnTo>
                    <a:pt x="4595" y="2801"/>
                  </a:lnTo>
                  <a:lnTo>
                    <a:pt x="4588" y="2807"/>
                  </a:lnTo>
                  <a:lnTo>
                    <a:pt x="4581" y="2812"/>
                  </a:lnTo>
                  <a:lnTo>
                    <a:pt x="4573" y="2817"/>
                  </a:lnTo>
                  <a:lnTo>
                    <a:pt x="4564" y="2822"/>
                  </a:lnTo>
                  <a:lnTo>
                    <a:pt x="4555" y="2824"/>
                  </a:lnTo>
                  <a:lnTo>
                    <a:pt x="4547" y="2827"/>
                  </a:lnTo>
                  <a:lnTo>
                    <a:pt x="4537" y="2828"/>
                  </a:lnTo>
                  <a:lnTo>
                    <a:pt x="4527" y="2829"/>
                  </a:lnTo>
                  <a:lnTo>
                    <a:pt x="3213" y="2829"/>
                  </a:lnTo>
                  <a:lnTo>
                    <a:pt x="3203" y="2828"/>
                  </a:lnTo>
                  <a:lnTo>
                    <a:pt x="3194" y="2827"/>
                  </a:lnTo>
                  <a:lnTo>
                    <a:pt x="3185" y="2824"/>
                  </a:lnTo>
                  <a:lnTo>
                    <a:pt x="3175" y="2822"/>
                  </a:lnTo>
                  <a:lnTo>
                    <a:pt x="3168" y="2817"/>
                  </a:lnTo>
                  <a:lnTo>
                    <a:pt x="3159" y="2812"/>
                  </a:lnTo>
                  <a:lnTo>
                    <a:pt x="3152" y="2807"/>
                  </a:lnTo>
                  <a:lnTo>
                    <a:pt x="3146" y="2801"/>
                  </a:lnTo>
                  <a:lnTo>
                    <a:pt x="3140" y="2794"/>
                  </a:lnTo>
                  <a:lnTo>
                    <a:pt x="3133" y="2786"/>
                  </a:lnTo>
                  <a:lnTo>
                    <a:pt x="3129" y="2779"/>
                  </a:lnTo>
                  <a:lnTo>
                    <a:pt x="3125" y="2770"/>
                  </a:lnTo>
                  <a:lnTo>
                    <a:pt x="3121" y="2760"/>
                  </a:lnTo>
                  <a:lnTo>
                    <a:pt x="3119" y="2752"/>
                  </a:lnTo>
                  <a:lnTo>
                    <a:pt x="3118" y="2742"/>
                  </a:lnTo>
                  <a:lnTo>
                    <a:pt x="3118" y="2732"/>
                  </a:lnTo>
                  <a:lnTo>
                    <a:pt x="3118" y="2045"/>
                  </a:lnTo>
                  <a:lnTo>
                    <a:pt x="3118" y="2035"/>
                  </a:lnTo>
                  <a:lnTo>
                    <a:pt x="3119" y="2025"/>
                  </a:lnTo>
                  <a:lnTo>
                    <a:pt x="3121" y="2016"/>
                  </a:lnTo>
                  <a:lnTo>
                    <a:pt x="3125" y="2008"/>
                  </a:lnTo>
                  <a:lnTo>
                    <a:pt x="3129" y="1999"/>
                  </a:lnTo>
                  <a:lnTo>
                    <a:pt x="3133" y="1991"/>
                  </a:lnTo>
                  <a:lnTo>
                    <a:pt x="3140" y="1983"/>
                  </a:lnTo>
                  <a:lnTo>
                    <a:pt x="3146" y="1977"/>
                  </a:lnTo>
                  <a:lnTo>
                    <a:pt x="3152" y="1971"/>
                  </a:lnTo>
                  <a:lnTo>
                    <a:pt x="3159" y="1965"/>
                  </a:lnTo>
                  <a:lnTo>
                    <a:pt x="3168" y="1960"/>
                  </a:lnTo>
                  <a:lnTo>
                    <a:pt x="3175" y="1956"/>
                  </a:lnTo>
                  <a:lnTo>
                    <a:pt x="3185" y="1953"/>
                  </a:lnTo>
                  <a:lnTo>
                    <a:pt x="3194" y="1950"/>
                  </a:lnTo>
                  <a:lnTo>
                    <a:pt x="3203" y="1949"/>
                  </a:lnTo>
                  <a:lnTo>
                    <a:pt x="3213" y="1949"/>
                  </a:lnTo>
                  <a:lnTo>
                    <a:pt x="4527" y="1949"/>
                  </a:lnTo>
                  <a:lnTo>
                    <a:pt x="4537" y="1949"/>
                  </a:lnTo>
                  <a:lnTo>
                    <a:pt x="4547" y="1950"/>
                  </a:lnTo>
                  <a:lnTo>
                    <a:pt x="4555" y="1953"/>
                  </a:lnTo>
                  <a:lnTo>
                    <a:pt x="4564" y="1956"/>
                  </a:lnTo>
                  <a:lnTo>
                    <a:pt x="4573" y="1960"/>
                  </a:lnTo>
                  <a:lnTo>
                    <a:pt x="4581" y="1965"/>
                  </a:lnTo>
                  <a:lnTo>
                    <a:pt x="4588" y="1971"/>
                  </a:lnTo>
                  <a:lnTo>
                    <a:pt x="4595" y="1977"/>
                  </a:lnTo>
                  <a:lnTo>
                    <a:pt x="4601" y="1983"/>
                  </a:lnTo>
                  <a:lnTo>
                    <a:pt x="4607" y="1991"/>
                  </a:lnTo>
                  <a:lnTo>
                    <a:pt x="4612" y="1999"/>
                  </a:lnTo>
                  <a:lnTo>
                    <a:pt x="4615" y="2008"/>
                  </a:lnTo>
                  <a:lnTo>
                    <a:pt x="4619" y="2016"/>
                  </a:lnTo>
                  <a:lnTo>
                    <a:pt x="4622" y="2025"/>
                  </a:lnTo>
                  <a:lnTo>
                    <a:pt x="4623" y="2035"/>
                  </a:lnTo>
                  <a:lnTo>
                    <a:pt x="4623" y="2045"/>
                  </a:lnTo>
                  <a:lnTo>
                    <a:pt x="4623" y="27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bIns="9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defRPr/>
              </a:pPr>
              <a:endParaRPr lang="zh-CN" altLang="en-US" sz="2160" noProof="1">
                <a:solidFill>
                  <a:srgbClr val="FFFFFF"/>
                </a:solidFill>
              </a:endParaRPr>
            </a:p>
          </p:txBody>
        </p:sp>
      </p:grpSp>
      <p:grpSp>
        <p:nvGrpSpPr>
          <p:cNvPr id="77" name="组合 76"/>
          <p:cNvGrpSpPr/>
          <p:nvPr/>
        </p:nvGrpSpPr>
        <p:grpSpPr bwMode="auto">
          <a:xfrm>
            <a:off x="6682047" y="4062180"/>
            <a:ext cx="592454" cy="592456"/>
            <a:chOff x="3990220" y="3474301"/>
            <a:chExt cx="445480" cy="445448"/>
          </a:xfrm>
        </p:grpSpPr>
        <p:sp>
          <p:nvSpPr>
            <p:cNvPr id="78" name="Oval 19"/>
            <p:cNvSpPr>
              <a:spLocks noChangeArrowheads="1"/>
            </p:cNvSpPr>
            <p:nvPr/>
          </p:nvSpPr>
          <p:spPr bwMode="gray">
            <a:xfrm>
              <a:off x="3990220" y="3474301"/>
              <a:ext cx="445480" cy="445448"/>
            </a:xfrm>
            <a:prstGeom prst="ellipse">
              <a:avLst/>
            </a:prstGeom>
            <a:solidFill>
              <a:schemeClr val="tx2"/>
            </a:solidFill>
            <a:ln w="12700">
              <a:noFill/>
              <a:round/>
            </a:ln>
            <a:effectLst/>
          </p:spPr>
          <p:txBody>
            <a:bodyPr wrap="none" anchor="ctr"/>
            <a:lstStyle/>
            <a:p>
              <a:pPr eaLnBrk="1" fontAlgn="auto" hangingPunct="1">
                <a:defRPr/>
              </a:pPr>
              <a:endParaRPr lang="zh-CN" altLang="en-US" kern="0" noProof="1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9" name="KSO_Shape"/>
            <p:cNvSpPr/>
            <p:nvPr/>
          </p:nvSpPr>
          <p:spPr bwMode="auto">
            <a:xfrm>
              <a:off x="4071867" y="3551646"/>
              <a:ext cx="282186" cy="290759"/>
            </a:xfrm>
            <a:custGeom>
              <a:avLst/>
              <a:gdLst>
                <a:gd name="T0" fmla="*/ 342531 w 2482850"/>
                <a:gd name="T1" fmla="*/ 1411756 h 2544763"/>
                <a:gd name="T2" fmla="*/ 306547 w 2482850"/>
                <a:gd name="T3" fmla="*/ 1492974 h 2544763"/>
                <a:gd name="T4" fmla="*/ 13579 w 2482850"/>
                <a:gd name="T5" fmla="*/ 1472457 h 2544763"/>
                <a:gd name="T6" fmla="*/ 20029 w 2482850"/>
                <a:gd name="T7" fmla="*/ 1384118 h 2544763"/>
                <a:gd name="T8" fmla="*/ 1841954 w 2482850"/>
                <a:gd name="T9" fmla="*/ 1334060 h 2544763"/>
                <a:gd name="T10" fmla="*/ 1837887 w 2482850"/>
                <a:gd name="T11" fmla="*/ 1604505 h 2544763"/>
                <a:gd name="T12" fmla="*/ 1149584 w 2482850"/>
                <a:gd name="T13" fmla="*/ 1082629 h 2544763"/>
                <a:gd name="T14" fmla="*/ 1326475 w 2482850"/>
                <a:gd name="T15" fmla="*/ 1289240 h 2544763"/>
                <a:gd name="T16" fmla="*/ 574873 w 2482850"/>
                <a:gd name="T17" fmla="*/ 1171589 h 2544763"/>
                <a:gd name="T18" fmla="*/ 1815518 w 2482850"/>
                <a:gd name="T19" fmla="*/ 969269 h 2544763"/>
                <a:gd name="T20" fmla="*/ 1853647 w 2482850"/>
                <a:gd name="T21" fmla="*/ 1234357 h 2544763"/>
                <a:gd name="T22" fmla="*/ 290931 w 2482850"/>
                <a:gd name="T23" fmla="*/ 886711 h 2544763"/>
                <a:gd name="T24" fmla="*/ 345416 w 2482850"/>
                <a:gd name="T25" fmla="*/ 956400 h 2544763"/>
                <a:gd name="T26" fmla="*/ 284141 w 2482850"/>
                <a:gd name="T27" fmla="*/ 1020493 h 2544763"/>
                <a:gd name="T28" fmla="*/ 3055 w 2482850"/>
                <a:gd name="T29" fmla="*/ 973186 h 2544763"/>
                <a:gd name="T30" fmla="*/ 38870 w 2482850"/>
                <a:gd name="T31" fmla="*/ 892137 h 2544763"/>
                <a:gd name="T32" fmla="*/ 1092019 w 2482850"/>
                <a:gd name="T33" fmla="*/ 666011 h 2544763"/>
                <a:gd name="T34" fmla="*/ 1142276 w 2482850"/>
                <a:gd name="T35" fmla="*/ 816768 h 2544763"/>
                <a:gd name="T36" fmla="*/ 1014427 w 2482850"/>
                <a:gd name="T37" fmla="*/ 1013872 h 2544763"/>
                <a:gd name="T38" fmla="*/ 872485 w 2482850"/>
                <a:gd name="T39" fmla="*/ 1026945 h 2544763"/>
                <a:gd name="T40" fmla="*/ 735127 w 2482850"/>
                <a:gd name="T41" fmla="*/ 831198 h 2544763"/>
                <a:gd name="T42" fmla="*/ 767726 w 2482850"/>
                <a:gd name="T43" fmla="*/ 705058 h 2544763"/>
                <a:gd name="T44" fmla="*/ 937004 w 2482850"/>
                <a:gd name="T45" fmla="*/ 631887 h 2544763"/>
                <a:gd name="T46" fmla="*/ 1839921 w 2482850"/>
                <a:gd name="T47" fmla="*/ 646042 h 2544763"/>
                <a:gd name="T48" fmla="*/ 1839921 w 2482850"/>
                <a:gd name="T49" fmla="*/ 916908 h 2544763"/>
                <a:gd name="T50" fmla="*/ 1041836 w 2482850"/>
                <a:gd name="T51" fmla="*/ 497072 h 2544763"/>
                <a:gd name="T52" fmla="*/ 1122120 w 2482850"/>
                <a:gd name="T53" fmla="*/ 564600 h 2544763"/>
                <a:gd name="T54" fmla="*/ 1106537 w 2482850"/>
                <a:gd name="T55" fmla="*/ 695751 h 2544763"/>
                <a:gd name="T56" fmla="*/ 1008639 w 2482850"/>
                <a:gd name="T57" fmla="*/ 596666 h 2544763"/>
                <a:gd name="T58" fmla="*/ 789300 w 2482850"/>
                <a:gd name="T59" fmla="*/ 616178 h 2544763"/>
                <a:gd name="T60" fmla="*/ 727987 w 2482850"/>
                <a:gd name="T61" fmla="*/ 682008 h 2544763"/>
                <a:gd name="T62" fmla="*/ 807762 w 2482850"/>
                <a:gd name="T63" fmla="*/ 502672 h 2544763"/>
                <a:gd name="T64" fmla="*/ 315373 w 2482850"/>
                <a:gd name="T65" fmla="*/ 416928 h 2544763"/>
                <a:gd name="T66" fmla="*/ 338797 w 2482850"/>
                <a:gd name="T67" fmla="*/ 502278 h 2544763"/>
                <a:gd name="T68" fmla="*/ 51431 w 2482850"/>
                <a:gd name="T69" fmla="*/ 538518 h 2544763"/>
                <a:gd name="T70" fmla="*/ 340 w 2482850"/>
                <a:gd name="T71" fmla="*/ 466038 h 2544763"/>
                <a:gd name="T72" fmla="*/ 65010 w 2482850"/>
                <a:gd name="T73" fmla="*/ 405412 h 2544763"/>
                <a:gd name="T74" fmla="*/ 1857375 w 2482850"/>
                <a:gd name="T75" fmla="*/ 519685 h 2544763"/>
                <a:gd name="T76" fmla="*/ 343343 w 2482850"/>
                <a:gd name="T77" fmla="*/ 17148 h 2544763"/>
                <a:gd name="T78" fmla="*/ 191196 w 2482850"/>
                <a:gd name="T79" fmla="*/ 148054 h 2544763"/>
                <a:gd name="T80" fmla="*/ 371159 w 2482850"/>
                <a:gd name="T81" fmla="*/ 432954 h 2544763"/>
                <a:gd name="T82" fmla="*/ 329603 w 2482850"/>
                <a:gd name="T83" fmla="*/ 559954 h 2544763"/>
                <a:gd name="T84" fmla="*/ 345547 w 2482850"/>
                <a:gd name="T85" fmla="*/ 876945 h 2544763"/>
                <a:gd name="T86" fmla="*/ 361661 w 2482850"/>
                <a:gd name="T87" fmla="*/ 1009548 h 2544763"/>
                <a:gd name="T88" fmla="*/ 306875 w 2482850"/>
                <a:gd name="T89" fmla="*/ 1334859 h 2544763"/>
                <a:gd name="T90" fmla="*/ 377944 w 2482850"/>
                <a:gd name="T91" fmla="*/ 1447766 h 2544763"/>
                <a:gd name="T92" fmla="*/ 276513 w 2482850"/>
                <a:gd name="T93" fmla="*/ 1534357 h 2544763"/>
                <a:gd name="T94" fmla="*/ 305009 w 2482850"/>
                <a:gd name="T95" fmla="*/ 1883098 h 2544763"/>
                <a:gd name="T96" fmla="*/ 1657699 w 2482850"/>
                <a:gd name="T97" fmla="*/ 1800412 h 2544763"/>
                <a:gd name="T98" fmla="*/ 1610885 w 2482850"/>
                <a:gd name="T99" fmla="*/ 47879 h 2544763"/>
                <a:gd name="T100" fmla="*/ 1621063 w 2482850"/>
                <a:gd name="T101" fmla="*/ 34297 h 2544763"/>
                <a:gd name="T102" fmla="*/ 1672965 w 2482850"/>
                <a:gd name="T103" fmla="*/ 1807712 h 2544763"/>
                <a:gd name="T104" fmla="*/ 300769 w 2482850"/>
                <a:gd name="T105" fmla="*/ 1899567 h 2544763"/>
                <a:gd name="T106" fmla="*/ 276513 w 2482850"/>
                <a:gd name="T107" fmla="*/ 1517378 h 2544763"/>
                <a:gd name="T108" fmla="*/ 360982 w 2482850"/>
                <a:gd name="T109" fmla="*/ 1445389 h 2544763"/>
                <a:gd name="T110" fmla="*/ 301787 w 2482850"/>
                <a:gd name="T111" fmla="*/ 1351158 h 2544763"/>
                <a:gd name="T112" fmla="*/ 347413 w 2482850"/>
                <a:gd name="T113" fmla="*/ 1000040 h 2544763"/>
                <a:gd name="T114" fmla="*/ 333843 w 2482850"/>
                <a:gd name="T115" fmla="*/ 889679 h 2544763"/>
                <a:gd name="T116" fmla="*/ 320614 w 2482850"/>
                <a:gd name="T117" fmla="*/ 545353 h 2544763"/>
                <a:gd name="T118" fmla="*/ 355215 w 2482850"/>
                <a:gd name="T119" fmla="*/ 439746 h 2544763"/>
                <a:gd name="T120" fmla="*/ 174065 w 2482850"/>
                <a:gd name="T121" fmla="*/ 145506 h 2544763"/>
                <a:gd name="T122" fmla="*/ 343343 w 2482850"/>
                <a:gd name="T123" fmla="*/ 0 h 25447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82850" h="2544763">
                  <a:moveTo>
                    <a:pt x="86902" y="1822450"/>
                  </a:moveTo>
                  <a:lnTo>
                    <a:pt x="91667" y="1822450"/>
                  </a:lnTo>
                  <a:lnTo>
                    <a:pt x="370523" y="1822450"/>
                  </a:lnTo>
                  <a:lnTo>
                    <a:pt x="375061" y="1822450"/>
                  </a:lnTo>
                  <a:lnTo>
                    <a:pt x="379826" y="1822903"/>
                  </a:lnTo>
                  <a:lnTo>
                    <a:pt x="384137" y="1823583"/>
                  </a:lnTo>
                  <a:lnTo>
                    <a:pt x="388902" y="1824262"/>
                  </a:lnTo>
                  <a:lnTo>
                    <a:pt x="393213" y="1825395"/>
                  </a:lnTo>
                  <a:lnTo>
                    <a:pt x="397524" y="1826527"/>
                  </a:lnTo>
                  <a:lnTo>
                    <a:pt x="401835" y="1827886"/>
                  </a:lnTo>
                  <a:lnTo>
                    <a:pt x="405919" y="1829472"/>
                  </a:lnTo>
                  <a:lnTo>
                    <a:pt x="409777" y="1831284"/>
                  </a:lnTo>
                  <a:lnTo>
                    <a:pt x="414088" y="1833322"/>
                  </a:lnTo>
                  <a:lnTo>
                    <a:pt x="417718" y="1835587"/>
                  </a:lnTo>
                  <a:lnTo>
                    <a:pt x="421575" y="1838079"/>
                  </a:lnTo>
                  <a:lnTo>
                    <a:pt x="425206" y="1840344"/>
                  </a:lnTo>
                  <a:lnTo>
                    <a:pt x="428609" y="1843062"/>
                  </a:lnTo>
                  <a:lnTo>
                    <a:pt x="432013" y="1846006"/>
                  </a:lnTo>
                  <a:lnTo>
                    <a:pt x="434962" y="1848951"/>
                  </a:lnTo>
                  <a:lnTo>
                    <a:pt x="438139" y="1852122"/>
                  </a:lnTo>
                  <a:lnTo>
                    <a:pt x="441088" y="1855293"/>
                  </a:lnTo>
                  <a:lnTo>
                    <a:pt x="443584" y="1858691"/>
                  </a:lnTo>
                  <a:lnTo>
                    <a:pt x="446307" y="1862315"/>
                  </a:lnTo>
                  <a:lnTo>
                    <a:pt x="448803" y="1865939"/>
                  </a:lnTo>
                  <a:lnTo>
                    <a:pt x="450845" y="1869789"/>
                  </a:lnTo>
                  <a:lnTo>
                    <a:pt x="452887" y="1873640"/>
                  </a:lnTo>
                  <a:lnTo>
                    <a:pt x="454702" y="1877490"/>
                  </a:lnTo>
                  <a:lnTo>
                    <a:pt x="456291" y="1881794"/>
                  </a:lnTo>
                  <a:lnTo>
                    <a:pt x="457879" y="1885871"/>
                  </a:lnTo>
                  <a:lnTo>
                    <a:pt x="459240" y="1890401"/>
                  </a:lnTo>
                  <a:lnTo>
                    <a:pt x="460148" y="1894704"/>
                  </a:lnTo>
                  <a:lnTo>
                    <a:pt x="461055" y="1899008"/>
                  </a:lnTo>
                  <a:lnTo>
                    <a:pt x="461509" y="1903538"/>
                  </a:lnTo>
                  <a:lnTo>
                    <a:pt x="461736" y="1908068"/>
                  </a:lnTo>
                  <a:lnTo>
                    <a:pt x="461963" y="1912824"/>
                  </a:lnTo>
                  <a:lnTo>
                    <a:pt x="461736" y="1917581"/>
                  </a:lnTo>
                  <a:lnTo>
                    <a:pt x="461509" y="1922111"/>
                  </a:lnTo>
                  <a:lnTo>
                    <a:pt x="461055" y="1926641"/>
                  </a:lnTo>
                  <a:lnTo>
                    <a:pt x="460148" y="1930945"/>
                  </a:lnTo>
                  <a:lnTo>
                    <a:pt x="459240" y="1935248"/>
                  </a:lnTo>
                  <a:lnTo>
                    <a:pt x="457879" y="1939778"/>
                  </a:lnTo>
                  <a:lnTo>
                    <a:pt x="456291" y="1943855"/>
                  </a:lnTo>
                  <a:lnTo>
                    <a:pt x="454702" y="1947932"/>
                  </a:lnTo>
                  <a:lnTo>
                    <a:pt x="452887" y="1952009"/>
                  </a:lnTo>
                  <a:lnTo>
                    <a:pt x="450845" y="1955860"/>
                  </a:lnTo>
                  <a:lnTo>
                    <a:pt x="448803" y="1959710"/>
                  </a:lnTo>
                  <a:lnTo>
                    <a:pt x="446307" y="1963334"/>
                  </a:lnTo>
                  <a:lnTo>
                    <a:pt x="443584" y="1966958"/>
                  </a:lnTo>
                  <a:lnTo>
                    <a:pt x="441088" y="1970356"/>
                  </a:lnTo>
                  <a:lnTo>
                    <a:pt x="438139" y="1973753"/>
                  </a:lnTo>
                  <a:lnTo>
                    <a:pt x="434962" y="1976698"/>
                  </a:lnTo>
                  <a:lnTo>
                    <a:pt x="432013" y="1979643"/>
                  </a:lnTo>
                  <a:lnTo>
                    <a:pt x="428609" y="1982587"/>
                  </a:lnTo>
                  <a:lnTo>
                    <a:pt x="425206" y="1985305"/>
                  </a:lnTo>
                  <a:lnTo>
                    <a:pt x="421575" y="1988023"/>
                  </a:lnTo>
                  <a:lnTo>
                    <a:pt x="417718" y="1990288"/>
                  </a:lnTo>
                  <a:lnTo>
                    <a:pt x="414088" y="1992327"/>
                  </a:lnTo>
                  <a:lnTo>
                    <a:pt x="409777" y="1994365"/>
                  </a:lnTo>
                  <a:lnTo>
                    <a:pt x="405919" y="1996177"/>
                  </a:lnTo>
                  <a:lnTo>
                    <a:pt x="401835" y="1997763"/>
                  </a:lnTo>
                  <a:lnTo>
                    <a:pt x="397524" y="1999348"/>
                  </a:lnTo>
                  <a:lnTo>
                    <a:pt x="393213" y="2000254"/>
                  </a:lnTo>
                  <a:lnTo>
                    <a:pt x="388902" y="2001387"/>
                  </a:lnTo>
                  <a:lnTo>
                    <a:pt x="384137" y="2002066"/>
                  </a:lnTo>
                  <a:lnTo>
                    <a:pt x="379826" y="2002972"/>
                  </a:lnTo>
                  <a:lnTo>
                    <a:pt x="375061" y="2003199"/>
                  </a:lnTo>
                  <a:lnTo>
                    <a:pt x="370523" y="2003425"/>
                  </a:lnTo>
                  <a:lnTo>
                    <a:pt x="91667" y="2003425"/>
                  </a:lnTo>
                  <a:lnTo>
                    <a:pt x="86902" y="2003199"/>
                  </a:lnTo>
                  <a:lnTo>
                    <a:pt x="82364" y="2002972"/>
                  </a:lnTo>
                  <a:lnTo>
                    <a:pt x="77599" y="2002066"/>
                  </a:lnTo>
                  <a:lnTo>
                    <a:pt x="73288" y="2001387"/>
                  </a:lnTo>
                  <a:lnTo>
                    <a:pt x="68750" y="2000254"/>
                  </a:lnTo>
                  <a:lnTo>
                    <a:pt x="64439" y="1999348"/>
                  </a:lnTo>
                  <a:lnTo>
                    <a:pt x="60128" y="1997763"/>
                  </a:lnTo>
                  <a:lnTo>
                    <a:pt x="56044" y="1996177"/>
                  </a:lnTo>
                  <a:lnTo>
                    <a:pt x="51959" y="1994365"/>
                  </a:lnTo>
                  <a:lnTo>
                    <a:pt x="48102" y="1992327"/>
                  </a:lnTo>
                  <a:lnTo>
                    <a:pt x="44245" y="1990288"/>
                  </a:lnTo>
                  <a:lnTo>
                    <a:pt x="40615" y="1988023"/>
                  </a:lnTo>
                  <a:lnTo>
                    <a:pt x="36757" y="1985305"/>
                  </a:lnTo>
                  <a:lnTo>
                    <a:pt x="33581" y="1982587"/>
                  </a:lnTo>
                  <a:lnTo>
                    <a:pt x="30177" y="1979643"/>
                  </a:lnTo>
                  <a:lnTo>
                    <a:pt x="26774" y="1976698"/>
                  </a:lnTo>
                  <a:lnTo>
                    <a:pt x="23824" y="1973753"/>
                  </a:lnTo>
                  <a:lnTo>
                    <a:pt x="21101" y="1970356"/>
                  </a:lnTo>
                  <a:lnTo>
                    <a:pt x="18152" y="1966958"/>
                  </a:lnTo>
                  <a:lnTo>
                    <a:pt x="15656" y="1963334"/>
                  </a:lnTo>
                  <a:lnTo>
                    <a:pt x="13160" y="1959710"/>
                  </a:lnTo>
                  <a:lnTo>
                    <a:pt x="11118" y="1955860"/>
                  </a:lnTo>
                  <a:lnTo>
                    <a:pt x="9076" y="1952009"/>
                  </a:lnTo>
                  <a:lnTo>
                    <a:pt x="7261" y="1947932"/>
                  </a:lnTo>
                  <a:lnTo>
                    <a:pt x="5446" y="1943855"/>
                  </a:lnTo>
                  <a:lnTo>
                    <a:pt x="4084" y="1939778"/>
                  </a:lnTo>
                  <a:lnTo>
                    <a:pt x="2950" y="1935248"/>
                  </a:lnTo>
                  <a:lnTo>
                    <a:pt x="1815" y="1930945"/>
                  </a:lnTo>
                  <a:lnTo>
                    <a:pt x="1134" y="1926641"/>
                  </a:lnTo>
                  <a:lnTo>
                    <a:pt x="454" y="1922111"/>
                  </a:lnTo>
                  <a:lnTo>
                    <a:pt x="0" y="1917581"/>
                  </a:lnTo>
                  <a:lnTo>
                    <a:pt x="0" y="1912824"/>
                  </a:lnTo>
                  <a:lnTo>
                    <a:pt x="0" y="1908068"/>
                  </a:lnTo>
                  <a:lnTo>
                    <a:pt x="454" y="1903538"/>
                  </a:lnTo>
                  <a:lnTo>
                    <a:pt x="1134" y="1899008"/>
                  </a:lnTo>
                  <a:lnTo>
                    <a:pt x="1815" y="1894704"/>
                  </a:lnTo>
                  <a:lnTo>
                    <a:pt x="2950" y="1890401"/>
                  </a:lnTo>
                  <a:lnTo>
                    <a:pt x="4084" y="1885871"/>
                  </a:lnTo>
                  <a:lnTo>
                    <a:pt x="5446" y="1881794"/>
                  </a:lnTo>
                  <a:lnTo>
                    <a:pt x="7261" y="1877490"/>
                  </a:lnTo>
                  <a:lnTo>
                    <a:pt x="9076" y="1873640"/>
                  </a:lnTo>
                  <a:lnTo>
                    <a:pt x="11118" y="1869789"/>
                  </a:lnTo>
                  <a:lnTo>
                    <a:pt x="13160" y="1865939"/>
                  </a:lnTo>
                  <a:lnTo>
                    <a:pt x="15656" y="1862315"/>
                  </a:lnTo>
                  <a:lnTo>
                    <a:pt x="18152" y="1858691"/>
                  </a:lnTo>
                  <a:lnTo>
                    <a:pt x="21101" y="1855293"/>
                  </a:lnTo>
                  <a:lnTo>
                    <a:pt x="23824" y="1852122"/>
                  </a:lnTo>
                  <a:lnTo>
                    <a:pt x="26774" y="1848951"/>
                  </a:lnTo>
                  <a:lnTo>
                    <a:pt x="30177" y="1846006"/>
                  </a:lnTo>
                  <a:lnTo>
                    <a:pt x="33581" y="1843062"/>
                  </a:lnTo>
                  <a:lnTo>
                    <a:pt x="36757" y="1840344"/>
                  </a:lnTo>
                  <a:lnTo>
                    <a:pt x="40615" y="1838079"/>
                  </a:lnTo>
                  <a:lnTo>
                    <a:pt x="44245" y="1835587"/>
                  </a:lnTo>
                  <a:lnTo>
                    <a:pt x="48102" y="1833322"/>
                  </a:lnTo>
                  <a:lnTo>
                    <a:pt x="51959" y="1831284"/>
                  </a:lnTo>
                  <a:lnTo>
                    <a:pt x="56044" y="1829472"/>
                  </a:lnTo>
                  <a:lnTo>
                    <a:pt x="60128" y="1827886"/>
                  </a:lnTo>
                  <a:lnTo>
                    <a:pt x="64439" y="1826527"/>
                  </a:lnTo>
                  <a:lnTo>
                    <a:pt x="68750" y="1825395"/>
                  </a:lnTo>
                  <a:lnTo>
                    <a:pt x="73288" y="1824262"/>
                  </a:lnTo>
                  <a:lnTo>
                    <a:pt x="77599" y="1823583"/>
                  </a:lnTo>
                  <a:lnTo>
                    <a:pt x="82364" y="1822903"/>
                  </a:lnTo>
                  <a:lnTo>
                    <a:pt x="86902" y="1822450"/>
                  </a:lnTo>
                  <a:close/>
                  <a:moveTo>
                    <a:pt x="2282825" y="1685925"/>
                  </a:moveTo>
                  <a:lnTo>
                    <a:pt x="2412173" y="1745797"/>
                  </a:lnTo>
                  <a:lnTo>
                    <a:pt x="2422140" y="1750786"/>
                  </a:lnTo>
                  <a:lnTo>
                    <a:pt x="2426897" y="1753281"/>
                  </a:lnTo>
                  <a:lnTo>
                    <a:pt x="2431201" y="1756002"/>
                  </a:lnTo>
                  <a:lnTo>
                    <a:pt x="2435732" y="1758724"/>
                  </a:lnTo>
                  <a:lnTo>
                    <a:pt x="2439583" y="1761445"/>
                  </a:lnTo>
                  <a:lnTo>
                    <a:pt x="2443434" y="1764166"/>
                  </a:lnTo>
                  <a:lnTo>
                    <a:pt x="2447058" y="1767115"/>
                  </a:lnTo>
                  <a:lnTo>
                    <a:pt x="2450456" y="1769836"/>
                  </a:lnTo>
                  <a:lnTo>
                    <a:pt x="2453628" y="1773011"/>
                  </a:lnTo>
                  <a:lnTo>
                    <a:pt x="2456799" y="1775959"/>
                  </a:lnTo>
                  <a:lnTo>
                    <a:pt x="2459518" y="1778907"/>
                  </a:lnTo>
                  <a:lnTo>
                    <a:pt x="2462236" y="1782082"/>
                  </a:lnTo>
                  <a:lnTo>
                    <a:pt x="2464501" y="1785257"/>
                  </a:lnTo>
                  <a:lnTo>
                    <a:pt x="2466766" y="1788432"/>
                  </a:lnTo>
                  <a:lnTo>
                    <a:pt x="2468805" y="1791607"/>
                  </a:lnTo>
                  <a:lnTo>
                    <a:pt x="2470617" y="1794782"/>
                  </a:lnTo>
                  <a:lnTo>
                    <a:pt x="2472430" y="1798184"/>
                  </a:lnTo>
                  <a:lnTo>
                    <a:pt x="2474015" y="1801813"/>
                  </a:lnTo>
                  <a:lnTo>
                    <a:pt x="2475601" y="1805215"/>
                  </a:lnTo>
                  <a:lnTo>
                    <a:pt x="2477866" y="1812245"/>
                  </a:lnTo>
                  <a:lnTo>
                    <a:pt x="2479905" y="1819502"/>
                  </a:lnTo>
                  <a:lnTo>
                    <a:pt x="2481264" y="1826986"/>
                  </a:lnTo>
                  <a:lnTo>
                    <a:pt x="2482397" y="1834697"/>
                  </a:lnTo>
                  <a:lnTo>
                    <a:pt x="2482850" y="1842861"/>
                  </a:lnTo>
                  <a:lnTo>
                    <a:pt x="2482850" y="1851025"/>
                  </a:lnTo>
                  <a:lnTo>
                    <a:pt x="2482850" y="2068286"/>
                  </a:lnTo>
                  <a:lnTo>
                    <a:pt x="2482850" y="2076677"/>
                  </a:lnTo>
                  <a:lnTo>
                    <a:pt x="2482397" y="2084388"/>
                  </a:lnTo>
                  <a:lnTo>
                    <a:pt x="2481264" y="2092326"/>
                  </a:lnTo>
                  <a:lnTo>
                    <a:pt x="2479905" y="2099810"/>
                  </a:lnTo>
                  <a:lnTo>
                    <a:pt x="2477866" y="2107067"/>
                  </a:lnTo>
                  <a:lnTo>
                    <a:pt x="2475601" y="2114324"/>
                  </a:lnTo>
                  <a:lnTo>
                    <a:pt x="2474015" y="2117726"/>
                  </a:lnTo>
                  <a:lnTo>
                    <a:pt x="2472430" y="2121127"/>
                  </a:lnTo>
                  <a:lnTo>
                    <a:pt x="2470617" y="2124302"/>
                  </a:lnTo>
                  <a:lnTo>
                    <a:pt x="2468805" y="2127704"/>
                  </a:lnTo>
                  <a:lnTo>
                    <a:pt x="2466766" y="2130879"/>
                  </a:lnTo>
                  <a:lnTo>
                    <a:pt x="2464501" y="2134281"/>
                  </a:lnTo>
                  <a:lnTo>
                    <a:pt x="2462236" y="2137456"/>
                  </a:lnTo>
                  <a:lnTo>
                    <a:pt x="2459518" y="2140404"/>
                  </a:lnTo>
                  <a:lnTo>
                    <a:pt x="2456799" y="2143352"/>
                  </a:lnTo>
                  <a:lnTo>
                    <a:pt x="2453628" y="2146527"/>
                  </a:lnTo>
                  <a:lnTo>
                    <a:pt x="2450456" y="2149249"/>
                  </a:lnTo>
                  <a:lnTo>
                    <a:pt x="2447058" y="2152197"/>
                  </a:lnTo>
                  <a:lnTo>
                    <a:pt x="2443434" y="2154919"/>
                  </a:lnTo>
                  <a:lnTo>
                    <a:pt x="2439583" y="2157867"/>
                  </a:lnTo>
                  <a:lnTo>
                    <a:pt x="2435732" y="2160588"/>
                  </a:lnTo>
                  <a:lnTo>
                    <a:pt x="2431201" y="2163310"/>
                  </a:lnTo>
                  <a:lnTo>
                    <a:pt x="2426897" y="2165804"/>
                  </a:lnTo>
                  <a:lnTo>
                    <a:pt x="2422140" y="2168526"/>
                  </a:lnTo>
                  <a:lnTo>
                    <a:pt x="2412173" y="2173742"/>
                  </a:lnTo>
                  <a:lnTo>
                    <a:pt x="2282825" y="2233613"/>
                  </a:lnTo>
                  <a:lnTo>
                    <a:pt x="2282825" y="1685925"/>
                  </a:lnTo>
                  <a:close/>
                  <a:moveTo>
                    <a:pt x="1216535" y="1436687"/>
                  </a:moveTo>
                  <a:lnTo>
                    <a:pt x="1274253" y="1436687"/>
                  </a:lnTo>
                  <a:lnTo>
                    <a:pt x="1303338" y="1492629"/>
                  </a:lnTo>
                  <a:lnTo>
                    <a:pt x="1283046" y="1513778"/>
                  </a:lnTo>
                  <a:lnTo>
                    <a:pt x="1301534" y="1642262"/>
                  </a:lnTo>
                  <a:lnTo>
                    <a:pt x="1245394" y="1852612"/>
                  </a:lnTo>
                  <a:lnTo>
                    <a:pt x="1189254" y="1642262"/>
                  </a:lnTo>
                  <a:lnTo>
                    <a:pt x="1207516" y="1513778"/>
                  </a:lnTo>
                  <a:lnTo>
                    <a:pt x="1187450" y="1492629"/>
                  </a:lnTo>
                  <a:lnTo>
                    <a:pt x="1216535" y="1436687"/>
                  </a:lnTo>
                  <a:close/>
                  <a:moveTo>
                    <a:pt x="1389519" y="1379537"/>
                  </a:moveTo>
                  <a:lnTo>
                    <a:pt x="1401785" y="1384753"/>
                  </a:lnTo>
                  <a:lnTo>
                    <a:pt x="1434494" y="1399267"/>
                  </a:lnTo>
                  <a:lnTo>
                    <a:pt x="1456754" y="1409246"/>
                  </a:lnTo>
                  <a:lnTo>
                    <a:pt x="1481740" y="1420358"/>
                  </a:lnTo>
                  <a:lnTo>
                    <a:pt x="1508543" y="1432831"/>
                  </a:lnTo>
                  <a:lnTo>
                    <a:pt x="1536709" y="1446212"/>
                  </a:lnTo>
                  <a:lnTo>
                    <a:pt x="1565557" y="1460273"/>
                  </a:lnTo>
                  <a:lnTo>
                    <a:pt x="1593950" y="1474560"/>
                  </a:lnTo>
                  <a:lnTo>
                    <a:pt x="1607578" y="1481818"/>
                  </a:lnTo>
                  <a:lnTo>
                    <a:pt x="1621207" y="1489075"/>
                  </a:lnTo>
                  <a:lnTo>
                    <a:pt x="1634154" y="1496105"/>
                  </a:lnTo>
                  <a:lnTo>
                    <a:pt x="1646647" y="1503362"/>
                  </a:lnTo>
                  <a:lnTo>
                    <a:pt x="1658232" y="1509939"/>
                  </a:lnTo>
                  <a:lnTo>
                    <a:pt x="1669589" y="1516743"/>
                  </a:lnTo>
                  <a:lnTo>
                    <a:pt x="1679584" y="1523546"/>
                  </a:lnTo>
                  <a:lnTo>
                    <a:pt x="1688669" y="1529669"/>
                  </a:lnTo>
                  <a:lnTo>
                    <a:pt x="1697074" y="1536019"/>
                  </a:lnTo>
                  <a:lnTo>
                    <a:pt x="1704115" y="1541689"/>
                  </a:lnTo>
                  <a:lnTo>
                    <a:pt x="1707068" y="1544410"/>
                  </a:lnTo>
                  <a:lnTo>
                    <a:pt x="1709794" y="1547132"/>
                  </a:lnTo>
                  <a:lnTo>
                    <a:pt x="1712292" y="1549853"/>
                  </a:lnTo>
                  <a:lnTo>
                    <a:pt x="1714337" y="1552348"/>
                  </a:lnTo>
                  <a:lnTo>
                    <a:pt x="1716154" y="1554843"/>
                  </a:lnTo>
                  <a:lnTo>
                    <a:pt x="1717971" y="1558018"/>
                  </a:lnTo>
                  <a:lnTo>
                    <a:pt x="1721833" y="1565048"/>
                  </a:lnTo>
                  <a:lnTo>
                    <a:pt x="1726148" y="1573666"/>
                  </a:lnTo>
                  <a:lnTo>
                    <a:pt x="1730237" y="1583191"/>
                  </a:lnTo>
                  <a:lnTo>
                    <a:pt x="1734326" y="1593850"/>
                  </a:lnTo>
                  <a:lnTo>
                    <a:pt x="1738869" y="1605416"/>
                  </a:lnTo>
                  <a:lnTo>
                    <a:pt x="1742957" y="1618116"/>
                  </a:lnTo>
                  <a:lnTo>
                    <a:pt x="1747500" y="1631269"/>
                  </a:lnTo>
                  <a:lnTo>
                    <a:pt x="1751816" y="1645330"/>
                  </a:lnTo>
                  <a:lnTo>
                    <a:pt x="1755904" y="1659844"/>
                  </a:lnTo>
                  <a:lnTo>
                    <a:pt x="1764536" y="1690460"/>
                  </a:lnTo>
                  <a:lnTo>
                    <a:pt x="1773168" y="1722210"/>
                  </a:lnTo>
                  <a:lnTo>
                    <a:pt x="1781118" y="1753960"/>
                  </a:lnTo>
                  <a:lnTo>
                    <a:pt x="1788613" y="1785030"/>
                  </a:lnTo>
                  <a:lnTo>
                    <a:pt x="1795428" y="1814966"/>
                  </a:lnTo>
                  <a:lnTo>
                    <a:pt x="1801561" y="1842180"/>
                  </a:lnTo>
                  <a:lnTo>
                    <a:pt x="1807012" y="1866446"/>
                  </a:lnTo>
                  <a:lnTo>
                    <a:pt x="1814962" y="1902505"/>
                  </a:lnTo>
                  <a:lnTo>
                    <a:pt x="1817688" y="1916112"/>
                  </a:lnTo>
                  <a:lnTo>
                    <a:pt x="1244600" y="1916112"/>
                  </a:lnTo>
                  <a:lnTo>
                    <a:pt x="1389519" y="1379537"/>
                  </a:lnTo>
                  <a:close/>
                  <a:moveTo>
                    <a:pt x="1100083" y="1379537"/>
                  </a:moveTo>
                  <a:lnTo>
                    <a:pt x="1244600" y="1916112"/>
                  </a:lnTo>
                  <a:lnTo>
                    <a:pt x="673100" y="1916112"/>
                  </a:lnTo>
                  <a:lnTo>
                    <a:pt x="676045" y="1902505"/>
                  </a:lnTo>
                  <a:lnTo>
                    <a:pt x="683520" y="1866446"/>
                  </a:lnTo>
                  <a:lnTo>
                    <a:pt x="688956" y="1842180"/>
                  </a:lnTo>
                  <a:lnTo>
                    <a:pt x="695072" y="1814966"/>
                  </a:lnTo>
                  <a:lnTo>
                    <a:pt x="702094" y="1785030"/>
                  </a:lnTo>
                  <a:lnTo>
                    <a:pt x="709569" y="1753960"/>
                  </a:lnTo>
                  <a:lnTo>
                    <a:pt x="717724" y="1722210"/>
                  </a:lnTo>
                  <a:lnTo>
                    <a:pt x="725878" y="1690460"/>
                  </a:lnTo>
                  <a:lnTo>
                    <a:pt x="734486" y="1659844"/>
                  </a:lnTo>
                  <a:lnTo>
                    <a:pt x="739016" y="1645330"/>
                  </a:lnTo>
                  <a:lnTo>
                    <a:pt x="743320" y="1631269"/>
                  </a:lnTo>
                  <a:lnTo>
                    <a:pt x="747397" y="1618116"/>
                  </a:lnTo>
                  <a:lnTo>
                    <a:pt x="751928" y="1605416"/>
                  </a:lnTo>
                  <a:lnTo>
                    <a:pt x="756005" y="1593850"/>
                  </a:lnTo>
                  <a:lnTo>
                    <a:pt x="760082" y="1583191"/>
                  </a:lnTo>
                  <a:lnTo>
                    <a:pt x="764386" y="1573666"/>
                  </a:lnTo>
                  <a:lnTo>
                    <a:pt x="768463" y="1565048"/>
                  </a:lnTo>
                  <a:lnTo>
                    <a:pt x="772314" y="1558018"/>
                  </a:lnTo>
                  <a:lnTo>
                    <a:pt x="774353" y="1554843"/>
                  </a:lnTo>
                  <a:lnTo>
                    <a:pt x="776165" y="1552348"/>
                  </a:lnTo>
                  <a:lnTo>
                    <a:pt x="778203" y="1549853"/>
                  </a:lnTo>
                  <a:lnTo>
                    <a:pt x="780695" y="1547132"/>
                  </a:lnTo>
                  <a:lnTo>
                    <a:pt x="783413" y="1544410"/>
                  </a:lnTo>
                  <a:lnTo>
                    <a:pt x="786358" y="1541689"/>
                  </a:lnTo>
                  <a:lnTo>
                    <a:pt x="793607" y="1536019"/>
                  </a:lnTo>
                  <a:lnTo>
                    <a:pt x="801535" y="1529669"/>
                  </a:lnTo>
                  <a:lnTo>
                    <a:pt x="810822" y="1523546"/>
                  </a:lnTo>
                  <a:lnTo>
                    <a:pt x="821015" y="1516743"/>
                  </a:lnTo>
                  <a:lnTo>
                    <a:pt x="831888" y="1509939"/>
                  </a:lnTo>
                  <a:lnTo>
                    <a:pt x="843893" y="1503362"/>
                  </a:lnTo>
                  <a:lnTo>
                    <a:pt x="855898" y="1496105"/>
                  </a:lnTo>
                  <a:lnTo>
                    <a:pt x="869263" y="1489075"/>
                  </a:lnTo>
                  <a:lnTo>
                    <a:pt x="882401" y="1481818"/>
                  </a:lnTo>
                  <a:lnTo>
                    <a:pt x="896445" y="1474560"/>
                  </a:lnTo>
                  <a:lnTo>
                    <a:pt x="924533" y="1460273"/>
                  </a:lnTo>
                  <a:lnTo>
                    <a:pt x="953074" y="1446212"/>
                  </a:lnTo>
                  <a:lnTo>
                    <a:pt x="981388" y="1432831"/>
                  </a:lnTo>
                  <a:lnTo>
                    <a:pt x="1008117" y="1420358"/>
                  </a:lnTo>
                  <a:lnTo>
                    <a:pt x="1033034" y="1409246"/>
                  </a:lnTo>
                  <a:lnTo>
                    <a:pt x="1055006" y="1399267"/>
                  </a:lnTo>
                  <a:lnTo>
                    <a:pt x="1088077" y="1384753"/>
                  </a:lnTo>
                  <a:lnTo>
                    <a:pt x="1100083" y="1379537"/>
                  </a:lnTo>
                  <a:close/>
                  <a:moveTo>
                    <a:pt x="2282825" y="1227137"/>
                  </a:moveTo>
                  <a:lnTo>
                    <a:pt x="2412173" y="1287064"/>
                  </a:lnTo>
                  <a:lnTo>
                    <a:pt x="2422140" y="1292285"/>
                  </a:lnTo>
                  <a:lnTo>
                    <a:pt x="2426897" y="1294782"/>
                  </a:lnTo>
                  <a:lnTo>
                    <a:pt x="2431201" y="1297505"/>
                  </a:lnTo>
                  <a:lnTo>
                    <a:pt x="2435732" y="1300002"/>
                  </a:lnTo>
                  <a:lnTo>
                    <a:pt x="2439583" y="1302953"/>
                  </a:lnTo>
                  <a:lnTo>
                    <a:pt x="2443434" y="1305677"/>
                  </a:lnTo>
                  <a:lnTo>
                    <a:pt x="2447058" y="1308628"/>
                  </a:lnTo>
                  <a:lnTo>
                    <a:pt x="2450456" y="1311352"/>
                  </a:lnTo>
                  <a:lnTo>
                    <a:pt x="2453628" y="1314303"/>
                  </a:lnTo>
                  <a:lnTo>
                    <a:pt x="2456799" y="1317481"/>
                  </a:lnTo>
                  <a:lnTo>
                    <a:pt x="2459518" y="1320205"/>
                  </a:lnTo>
                  <a:lnTo>
                    <a:pt x="2462236" y="1323383"/>
                  </a:lnTo>
                  <a:lnTo>
                    <a:pt x="2464501" y="1326561"/>
                  </a:lnTo>
                  <a:lnTo>
                    <a:pt x="2466766" y="1329966"/>
                  </a:lnTo>
                  <a:lnTo>
                    <a:pt x="2468805" y="1332917"/>
                  </a:lnTo>
                  <a:lnTo>
                    <a:pt x="2470617" y="1336322"/>
                  </a:lnTo>
                  <a:lnTo>
                    <a:pt x="2472430" y="1339727"/>
                  </a:lnTo>
                  <a:lnTo>
                    <a:pt x="2474015" y="1343132"/>
                  </a:lnTo>
                  <a:lnTo>
                    <a:pt x="2475601" y="1346537"/>
                  </a:lnTo>
                  <a:lnTo>
                    <a:pt x="2477866" y="1353800"/>
                  </a:lnTo>
                  <a:lnTo>
                    <a:pt x="2479905" y="1361064"/>
                  </a:lnTo>
                  <a:lnTo>
                    <a:pt x="2481264" y="1368555"/>
                  </a:lnTo>
                  <a:lnTo>
                    <a:pt x="2482397" y="1376273"/>
                  </a:lnTo>
                  <a:lnTo>
                    <a:pt x="2482850" y="1384445"/>
                  </a:lnTo>
                  <a:lnTo>
                    <a:pt x="2482850" y="1392390"/>
                  </a:lnTo>
                  <a:lnTo>
                    <a:pt x="2482850" y="1609852"/>
                  </a:lnTo>
                  <a:lnTo>
                    <a:pt x="2482850" y="1618251"/>
                  </a:lnTo>
                  <a:lnTo>
                    <a:pt x="2482397" y="1626196"/>
                  </a:lnTo>
                  <a:lnTo>
                    <a:pt x="2481264" y="1634141"/>
                  </a:lnTo>
                  <a:lnTo>
                    <a:pt x="2479905" y="1641632"/>
                  </a:lnTo>
                  <a:lnTo>
                    <a:pt x="2477866" y="1648895"/>
                  </a:lnTo>
                  <a:lnTo>
                    <a:pt x="2475601" y="1655932"/>
                  </a:lnTo>
                  <a:lnTo>
                    <a:pt x="2474015" y="1659337"/>
                  </a:lnTo>
                  <a:lnTo>
                    <a:pt x="2472430" y="1662969"/>
                  </a:lnTo>
                  <a:lnTo>
                    <a:pt x="2470617" y="1666147"/>
                  </a:lnTo>
                  <a:lnTo>
                    <a:pt x="2468805" y="1669325"/>
                  </a:lnTo>
                  <a:lnTo>
                    <a:pt x="2466766" y="1672730"/>
                  </a:lnTo>
                  <a:lnTo>
                    <a:pt x="2464501" y="1675908"/>
                  </a:lnTo>
                  <a:lnTo>
                    <a:pt x="2462236" y="1678859"/>
                  </a:lnTo>
                  <a:lnTo>
                    <a:pt x="2459518" y="1682037"/>
                  </a:lnTo>
                  <a:lnTo>
                    <a:pt x="2456799" y="1685215"/>
                  </a:lnTo>
                  <a:lnTo>
                    <a:pt x="2453628" y="1687939"/>
                  </a:lnTo>
                  <a:lnTo>
                    <a:pt x="2450456" y="1691117"/>
                  </a:lnTo>
                  <a:lnTo>
                    <a:pt x="2447058" y="1694068"/>
                  </a:lnTo>
                  <a:lnTo>
                    <a:pt x="2443434" y="1696792"/>
                  </a:lnTo>
                  <a:lnTo>
                    <a:pt x="2439583" y="1699743"/>
                  </a:lnTo>
                  <a:lnTo>
                    <a:pt x="2435732" y="1702240"/>
                  </a:lnTo>
                  <a:lnTo>
                    <a:pt x="2431201" y="1705190"/>
                  </a:lnTo>
                  <a:lnTo>
                    <a:pt x="2426897" y="1707687"/>
                  </a:lnTo>
                  <a:lnTo>
                    <a:pt x="2422140" y="1710411"/>
                  </a:lnTo>
                  <a:lnTo>
                    <a:pt x="2412173" y="1715178"/>
                  </a:lnTo>
                  <a:lnTo>
                    <a:pt x="2406963" y="1717675"/>
                  </a:lnTo>
                  <a:lnTo>
                    <a:pt x="2282825" y="1660018"/>
                  </a:lnTo>
                  <a:lnTo>
                    <a:pt x="2282825" y="1227137"/>
                  </a:lnTo>
                  <a:close/>
                  <a:moveTo>
                    <a:pt x="91667" y="1182687"/>
                  </a:moveTo>
                  <a:lnTo>
                    <a:pt x="370523" y="1182687"/>
                  </a:lnTo>
                  <a:lnTo>
                    <a:pt x="375061" y="1182913"/>
                  </a:lnTo>
                  <a:lnTo>
                    <a:pt x="379826" y="1183140"/>
                  </a:lnTo>
                  <a:lnTo>
                    <a:pt x="384137" y="1183593"/>
                  </a:lnTo>
                  <a:lnTo>
                    <a:pt x="388902" y="1184499"/>
                  </a:lnTo>
                  <a:lnTo>
                    <a:pt x="393213" y="1185405"/>
                  </a:lnTo>
                  <a:lnTo>
                    <a:pt x="397524" y="1186764"/>
                  </a:lnTo>
                  <a:lnTo>
                    <a:pt x="401835" y="1188349"/>
                  </a:lnTo>
                  <a:lnTo>
                    <a:pt x="405919" y="1189935"/>
                  </a:lnTo>
                  <a:lnTo>
                    <a:pt x="409777" y="1191747"/>
                  </a:lnTo>
                  <a:lnTo>
                    <a:pt x="414088" y="1193785"/>
                  </a:lnTo>
                  <a:lnTo>
                    <a:pt x="417718" y="1195824"/>
                  </a:lnTo>
                  <a:lnTo>
                    <a:pt x="421575" y="1198089"/>
                  </a:lnTo>
                  <a:lnTo>
                    <a:pt x="425206" y="1200807"/>
                  </a:lnTo>
                  <a:lnTo>
                    <a:pt x="428609" y="1203298"/>
                  </a:lnTo>
                  <a:lnTo>
                    <a:pt x="432013" y="1206243"/>
                  </a:lnTo>
                  <a:lnTo>
                    <a:pt x="434962" y="1209187"/>
                  </a:lnTo>
                  <a:lnTo>
                    <a:pt x="438139" y="1212358"/>
                  </a:lnTo>
                  <a:lnTo>
                    <a:pt x="441088" y="1215756"/>
                  </a:lnTo>
                  <a:lnTo>
                    <a:pt x="443584" y="1219154"/>
                  </a:lnTo>
                  <a:lnTo>
                    <a:pt x="446307" y="1222778"/>
                  </a:lnTo>
                  <a:lnTo>
                    <a:pt x="448803" y="1226402"/>
                  </a:lnTo>
                  <a:lnTo>
                    <a:pt x="450845" y="1230026"/>
                  </a:lnTo>
                  <a:lnTo>
                    <a:pt x="452887" y="1233876"/>
                  </a:lnTo>
                  <a:lnTo>
                    <a:pt x="454702" y="1237953"/>
                  </a:lnTo>
                  <a:lnTo>
                    <a:pt x="456291" y="1242257"/>
                  </a:lnTo>
                  <a:lnTo>
                    <a:pt x="457879" y="1246334"/>
                  </a:lnTo>
                  <a:lnTo>
                    <a:pt x="459240" y="1250411"/>
                  </a:lnTo>
                  <a:lnTo>
                    <a:pt x="460148" y="1254941"/>
                  </a:lnTo>
                  <a:lnTo>
                    <a:pt x="461055" y="1259471"/>
                  </a:lnTo>
                  <a:lnTo>
                    <a:pt x="461509" y="1264001"/>
                  </a:lnTo>
                  <a:lnTo>
                    <a:pt x="461736" y="1268531"/>
                  </a:lnTo>
                  <a:lnTo>
                    <a:pt x="461963" y="1273061"/>
                  </a:lnTo>
                  <a:lnTo>
                    <a:pt x="461736" y="1277591"/>
                  </a:lnTo>
                  <a:lnTo>
                    <a:pt x="461509" y="1282348"/>
                  </a:lnTo>
                  <a:lnTo>
                    <a:pt x="461055" y="1286651"/>
                  </a:lnTo>
                  <a:lnTo>
                    <a:pt x="460148" y="1291408"/>
                  </a:lnTo>
                  <a:lnTo>
                    <a:pt x="459240" y="1295485"/>
                  </a:lnTo>
                  <a:lnTo>
                    <a:pt x="457879" y="1300015"/>
                  </a:lnTo>
                  <a:lnTo>
                    <a:pt x="456291" y="1304092"/>
                  </a:lnTo>
                  <a:lnTo>
                    <a:pt x="454702" y="1308169"/>
                  </a:lnTo>
                  <a:lnTo>
                    <a:pt x="452887" y="1312246"/>
                  </a:lnTo>
                  <a:lnTo>
                    <a:pt x="450845" y="1316323"/>
                  </a:lnTo>
                  <a:lnTo>
                    <a:pt x="448803" y="1319947"/>
                  </a:lnTo>
                  <a:lnTo>
                    <a:pt x="446307" y="1323571"/>
                  </a:lnTo>
                  <a:lnTo>
                    <a:pt x="443584" y="1327195"/>
                  </a:lnTo>
                  <a:lnTo>
                    <a:pt x="441088" y="1330366"/>
                  </a:lnTo>
                  <a:lnTo>
                    <a:pt x="438139" y="1333764"/>
                  </a:lnTo>
                  <a:lnTo>
                    <a:pt x="434962" y="1336935"/>
                  </a:lnTo>
                  <a:lnTo>
                    <a:pt x="432013" y="1340106"/>
                  </a:lnTo>
                  <a:lnTo>
                    <a:pt x="428609" y="1342824"/>
                  </a:lnTo>
                  <a:lnTo>
                    <a:pt x="425206" y="1345542"/>
                  </a:lnTo>
                  <a:lnTo>
                    <a:pt x="421575" y="1348033"/>
                  </a:lnTo>
                  <a:lnTo>
                    <a:pt x="417718" y="1350525"/>
                  </a:lnTo>
                  <a:lnTo>
                    <a:pt x="414088" y="1352563"/>
                  </a:lnTo>
                  <a:lnTo>
                    <a:pt x="409777" y="1354602"/>
                  </a:lnTo>
                  <a:lnTo>
                    <a:pt x="405919" y="1356414"/>
                  </a:lnTo>
                  <a:lnTo>
                    <a:pt x="401835" y="1357999"/>
                  </a:lnTo>
                  <a:lnTo>
                    <a:pt x="397524" y="1359585"/>
                  </a:lnTo>
                  <a:lnTo>
                    <a:pt x="393213" y="1360717"/>
                  </a:lnTo>
                  <a:lnTo>
                    <a:pt x="388902" y="1361850"/>
                  </a:lnTo>
                  <a:lnTo>
                    <a:pt x="384137" y="1362529"/>
                  </a:lnTo>
                  <a:lnTo>
                    <a:pt x="379826" y="1363209"/>
                  </a:lnTo>
                  <a:lnTo>
                    <a:pt x="375061" y="1363435"/>
                  </a:lnTo>
                  <a:lnTo>
                    <a:pt x="370523" y="1363662"/>
                  </a:lnTo>
                  <a:lnTo>
                    <a:pt x="91667" y="1363662"/>
                  </a:lnTo>
                  <a:lnTo>
                    <a:pt x="86902" y="1363435"/>
                  </a:lnTo>
                  <a:lnTo>
                    <a:pt x="82364" y="1363209"/>
                  </a:lnTo>
                  <a:lnTo>
                    <a:pt x="77599" y="1362529"/>
                  </a:lnTo>
                  <a:lnTo>
                    <a:pt x="73288" y="1361850"/>
                  </a:lnTo>
                  <a:lnTo>
                    <a:pt x="68750" y="1360717"/>
                  </a:lnTo>
                  <a:lnTo>
                    <a:pt x="64439" y="1359585"/>
                  </a:lnTo>
                  <a:lnTo>
                    <a:pt x="60128" y="1357999"/>
                  </a:lnTo>
                  <a:lnTo>
                    <a:pt x="56044" y="1356414"/>
                  </a:lnTo>
                  <a:lnTo>
                    <a:pt x="51959" y="1354602"/>
                  </a:lnTo>
                  <a:lnTo>
                    <a:pt x="48102" y="1352563"/>
                  </a:lnTo>
                  <a:lnTo>
                    <a:pt x="44245" y="1350525"/>
                  </a:lnTo>
                  <a:lnTo>
                    <a:pt x="40615" y="1348033"/>
                  </a:lnTo>
                  <a:lnTo>
                    <a:pt x="36757" y="1345542"/>
                  </a:lnTo>
                  <a:lnTo>
                    <a:pt x="33581" y="1342824"/>
                  </a:lnTo>
                  <a:lnTo>
                    <a:pt x="30177" y="1340106"/>
                  </a:lnTo>
                  <a:lnTo>
                    <a:pt x="26774" y="1336935"/>
                  </a:lnTo>
                  <a:lnTo>
                    <a:pt x="23824" y="1333764"/>
                  </a:lnTo>
                  <a:lnTo>
                    <a:pt x="21101" y="1330366"/>
                  </a:lnTo>
                  <a:lnTo>
                    <a:pt x="18152" y="1327195"/>
                  </a:lnTo>
                  <a:lnTo>
                    <a:pt x="15656" y="1323571"/>
                  </a:lnTo>
                  <a:lnTo>
                    <a:pt x="13160" y="1319947"/>
                  </a:lnTo>
                  <a:lnTo>
                    <a:pt x="11118" y="1316323"/>
                  </a:lnTo>
                  <a:lnTo>
                    <a:pt x="9076" y="1312246"/>
                  </a:lnTo>
                  <a:lnTo>
                    <a:pt x="7261" y="1308169"/>
                  </a:lnTo>
                  <a:lnTo>
                    <a:pt x="5446" y="1304092"/>
                  </a:lnTo>
                  <a:lnTo>
                    <a:pt x="4084" y="1300015"/>
                  </a:lnTo>
                  <a:lnTo>
                    <a:pt x="2950" y="1295485"/>
                  </a:lnTo>
                  <a:lnTo>
                    <a:pt x="1815" y="1291408"/>
                  </a:lnTo>
                  <a:lnTo>
                    <a:pt x="1134" y="1286651"/>
                  </a:lnTo>
                  <a:lnTo>
                    <a:pt x="454" y="1282348"/>
                  </a:lnTo>
                  <a:lnTo>
                    <a:pt x="0" y="1277591"/>
                  </a:lnTo>
                  <a:lnTo>
                    <a:pt x="0" y="1273061"/>
                  </a:lnTo>
                  <a:lnTo>
                    <a:pt x="0" y="1268531"/>
                  </a:lnTo>
                  <a:lnTo>
                    <a:pt x="454" y="1264001"/>
                  </a:lnTo>
                  <a:lnTo>
                    <a:pt x="1134" y="1259471"/>
                  </a:lnTo>
                  <a:lnTo>
                    <a:pt x="1815" y="1254941"/>
                  </a:lnTo>
                  <a:lnTo>
                    <a:pt x="2950" y="1250411"/>
                  </a:lnTo>
                  <a:lnTo>
                    <a:pt x="4084" y="1246334"/>
                  </a:lnTo>
                  <a:lnTo>
                    <a:pt x="5446" y="1242257"/>
                  </a:lnTo>
                  <a:lnTo>
                    <a:pt x="7261" y="1237953"/>
                  </a:lnTo>
                  <a:lnTo>
                    <a:pt x="9076" y="1233876"/>
                  </a:lnTo>
                  <a:lnTo>
                    <a:pt x="11118" y="1230026"/>
                  </a:lnTo>
                  <a:lnTo>
                    <a:pt x="13160" y="1226402"/>
                  </a:lnTo>
                  <a:lnTo>
                    <a:pt x="15656" y="1222778"/>
                  </a:lnTo>
                  <a:lnTo>
                    <a:pt x="18152" y="1219154"/>
                  </a:lnTo>
                  <a:lnTo>
                    <a:pt x="21101" y="1215756"/>
                  </a:lnTo>
                  <a:lnTo>
                    <a:pt x="23824" y="1212358"/>
                  </a:lnTo>
                  <a:lnTo>
                    <a:pt x="26774" y="1209187"/>
                  </a:lnTo>
                  <a:lnTo>
                    <a:pt x="30177" y="1206243"/>
                  </a:lnTo>
                  <a:lnTo>
                    <a:pt x="33581" y="1203298"/>
                  </a:lnTo>
                  <a:lnTo>
                    <a:pt x="36757" y="1200807"/>
                  </a:lnTo>
                  <a:lnTo>
                    <a:pt x="40615" y="1198089"/>
                  </a:lnTo>
                  <a:lnTo>
                    <a:pt x="44245" y="1195824"/>
                  </a:lnTo>
                  <a:lnTo>
                    <a:pt x="48102" y="1193785"/>
                  </a:lnTo>
                  <a:lnTo>
                    <a:pt x="51959" y="1191747"/>
                  </a:lnTo>
                  <a:lnTo>
                    <a:pt x="56044" y="1189935"/>
                  </a:lnTo>
                  <a:lnTo>
                    <a:pt x="60128" y="1188349"/>
                  </a:lnTo>
                  <a:lnTo>
                    <a:pt x="64439" y="1186764"/>
                  </a:lnTo>
                  <a:lnTo>
                    <a:pt x="68750" y="1185405"/>
                  </a:lnTo>
                  <a:lnTo>
                    <a:pt x="73288" y="1184499"/>
                  </a:lnTo>
                  <a:lnTo>
                    <a:pt x="77599" y="1183593"/>
                  </a:lnTo>
                  <a:lnTo>
                    <a:pt x="82364" y="1183140"/>
                  </a:lnTo>
                  <a:lnTo>
                    <a:pt x="86902" y="1182913"/>
                  </a:lnTo>
                  <a:lnTo>
                    <a:pt x="91667" y="1182687"/>
                  </a:lnTo>
                  <a:close/>
                  <a:moveTo>
                    <a:pt x="1390308" y="782637"/>
                  </a:moveTo>
                  <a:lnTo>
                    <a:pt x="1396663" y="786039"/>
                  </a:lnTo>
                  <a:lnTo>
                    <a:pt x="1402564" y="789894"/>
                  </a:lnTo>
                  <a:lnTo>
                    <a:pt x="1408238" y="793749"/>
                  </a:lnTo>
                  <a:lnTo>
                    <a:pt x="1413458" y="797831"/>
                  </a:lnTo>
                  <a:lnTo>
                    <a:pt x="1418225" y="802140"/>
                  </a:lnTo>
                  <a:lnTo>
                    <a:pt x="1422764" y="806449"/>
                  </a:lnTo>
                  <a:lnTo>
                    <a:pt x="1426849" y="811439"/>
                  </a:lnTo>
                  <a:lnTo>
                    <a:pt x="1430935" y="816428"/>
                  </a:lnTo>
                  <a:lnTo>
                    <a:pt x="1434112" y="821417"/>
                  </a:lnTo>
                  <a:lnTo>
                    <a:pt x="1437516" y="826860"/>
                  </a:lnTo>
                  <a:lnTo>
                    <a:pt x="1440694" y="832303"/>
                  </a:lnTo>
                  <a:lnTo>
                    <a:pt x="1443644" y="837973"/>
                  </a:lnTo>
                  <a:lnTo>
                    <a:pt x="1446141" y="843869"/>
                  </a:lnTo>
                  <a:lnTo>
                    <a:pt x="1448411" y="849765"/>
                  </a:lnTo>
                  <a:lnTo>
                    <a:pt x="1450907" y="856115"/>
                  </a:lnTo>
                  <a:lnTo>
                    <a:pt x="1452723" y="862465"/>
                  </a:lnTo>
                  <a:lnTo>
                    <a:pt x="1454766" y="869042"/>
                  </a:lnTo>
                  <a:lnTo>
                    <a:pt x="1456581" y="875846"/>
                  </a:lnTo>
                  <a:lnTo>
                    <a:pt x="1459759" y="889680"/>
                  </a:lnTo>
                  <a:lnTo>
                    <a:pt x="1462709" y="904648"/>
                  </a:lnTo>
                  <a:lnTo>
                    <a:pt x="1465433" y="919842"/>
                  </a:lnTo>
                  <a:lnTo>
                    <a:pt x="1471107" y="952499"/>
                  </a:lnTo>
                  <a:lnTo>
                    <a:pt x="1474284" y="969735"/>
                  </a:lnTo>
                  <a:lnTo>
                    <a:pt x="1477462" y="987424"/>
                  </a:lnTo>
                  <a:lnTo>
                    <a:pt x="1483363" y="988785"/>
                  </a:lnTo>
                  <a:lnTo>
                    <a:pt x="1489037" y="990146"/>
                  </a:lnTo>
                  <a:lnTo>
                    <a:pt x="1494484" y="992187"/>
                  </a:lnTo>
                  <a:lnTo>
                    <a:pt x="1499704" y="994228"/>
                  </a:lnTo>
                  <a:lnTo>
                    <a:pt x="1504470" y="996949"/>
                  </a:lnTo>
                  <a:lnTo>
                    <a:pt x="1509237" y="999671"/>
                  </a:lnTo>
                  <a:lnTo>
                    <a:pt x="1513549" y="1003073"/>
                  </a:lnTo>
                  <a:lnTo>
                    <a:pt x="1517407" y="1006474"/>
                  </a:lnTo>
                  <a:lnTo>
                    <a:pt x="1521493" y="1010330"/>
                  </a:lnTo>
                  <a:lnTo>
                    <a:pt x="1525124" y="1014185"/>
                  </a:lnTo>
                  <a:lnTo>
                    <a:pt x="1528075" y="1018721"/>
                  </a:lnTo>
                  <a:lnTo>
                    <a:pt x="1530798" y="1023030"/>
                  </a:lnTo>
                  <a:lnTo>
                    <a:pt x="1533068" y="1027792"/>
                  </a:lnTo>
                  <a:lnTo>
                    <a:pt x="1535110" y="1032555"/>
                  </a:lnTo>
                  <a:lnTo>
                    <a:pt x="1536472" y="1037771"/>
                  </a:lnTo>
                  <a:lnTo>
                    <a:pt x="1537607" y="1043214"/>
                  </a:lnTo>
                  <a:lnTo>
                    <a:pt x="1538288" y="1048657"/>
                  </a:lnTo>
                  <a:lnTo>
                    <a:pt x="1538288" y="1054326"/>
                  </a:lnTo>
                  <a:lnTo>
                    <a:pt x="1537834" y="1060223"/>
                  </a:lnTo>
                  <a:lnTo>
                    <a:pt x="1536699" y="1066119"/>
                  </a:lnTo>
                  <a:lnTo>
                    <a:pt x="1535110" y="1072016"/>
                  </a:lnTo>
                  <a:lnTo>
                    <a:pt x="1533068" y="1078366"/>
                  </a:lnTo>
                  <a:lnTo>
                    <a:pt x="1530117" y="1084489"/>
                  </a:lnTo>
                  <a:lnTo>
                    <a:pt x="1526940" y="1091066"/>
                  </a:lnTo>
                  <a:lnTo>
                    <a:pt x="1522854" y="1097416"/>
                  </a:lnTo>
                  <a:lnTo>
                    <a:pt x="1518315" y="1103766"/>
                  </a:lnTo>
                  <a:lnTo>
                    <a:pt x="1512868" y="1110342"/>
                  </a:lnTo>
                  <a:lnTo>
                    <a:pt x="1506967" y="1116919"/>
                  </a:lnTo>
                  <a:lnTo>
                    <a:pt x="1500158" y="1123496"/>
                  </a:lnTo>
                  <a:lnTo>
                    <a:pt x="1492668" y="1129846"/>
                  </a:lnTo>
                  <a:lnTo>
                    <a:pt x="1484271" y="1136650"/>
                  </a:lnTo>
                  <a:lnTo>
                    <a:pt x="1474965" y="1143000"/>
                  </a:lnTo>
                  <a:lnTo>
                    <a:pt x="1472696" y="1155019"/>
                  </a:lnTo>
                  <a:lnTo>
                    <a:pt x="1469745" y="1167266"/>
                  </a:lnTo>
                  <a:lnTo>
                    <a:pt x="1466568" y="1179059"/>
                  </a:lnTo>
                  <a:lnTo>
                    <a:pt x="1462936" y="1190851"/>
                  </a:lnTo>
                  <a:lnTo>
                    <a:pt x="1459078" y="1202417"/>
                  </a:lnTo>
                  <a:lnTo>
                    <a:pt x="1454993" y="1213984"/>
                  </a:lnTo>
                  <a:lnTo>
                    <a:pt x="1450680" y="1225323"/>
                  </a:lnTo>
                  <a:lnTo>
                    <a:pt x="1445687" y="1236435"/>
                  </a:lnTo>
                  <a:lnTo>
                    <a:pt x="1440467" y="1247321"/>
                  </a:lnTo>
                  <a:lnTo>
                    <a:pt x="1435020" y="1257980"/>
                  </a:lnTo>
                  <a:lnTo>
                    <a:pt x="1429346" y="1268412"/>
                  </a:lnTo>
                  <a:lnTo>
                    <a:pt x="1423218" y="1278391"/>
                  </a:lnTo>
                  <a:lnTo>
                    <a:pt x="1416863" y="1288369"/>
                  </a:lnTo>
                  <a:lnTo>
                    <a:pt x="1410281" y="1297894"/>
                  </a:lnTo>
                  <a:lnTo>
                    <a:pt x="1403245" y="1307193"/>
                  </a:lnTo>
                  <a:lnTo>
                    <a:pt x="1395982" y="1316037"/>
                  </a:lnTo>
                  <a:lnTo>
                    <a:pt x="1388719" y="1324655"/>
                  </a:lnTo>
                  <a:lnTo>
                    <a:pt x="1381003" y="1332593"/>
                  </a:lnTo>
                  <a:lnTo>
                    <a:pt x="1373059" y="1340077"/>
                  </a:lnTo>
                  <a:lnTo>
                    <a:pt x="1364661" y="1347334"/>
                  </a:lnTo>
                  <a:lnTo>
                    <a:pt x="1356037" y="1354364"/>
                  </a:lnTo>
                  <a:lnTo>
                    <a:pt x="1347639" y="1360714"/>
                  </a:lnTo>
                  <a:lnTo>
                    <a:pt x="1338561" y="1366610"/>
                  </a:lnTo>
                  <a:lnTo>
                    <a:pt x="1329028" y="1371827"/>
                  </a:lnTo>
                  <a:lnTo>
                    <a:pt x="1319723" y="1376816"/>
                  </a:lnTo>
                  <a:lnTo>
                    <a:pt x="1310190" y="1380898"/>
                  </a:lnTo>
                  <a:lnTo>
                    <a:pt x="1300431" y="1384527"/>
                  </a:lnTo>
                  <a:lnTo>
                    <a:pt x="1295211" y="1386341"/>
                  </a:lnTo>
                  <a:lnTo>
                    <a:pt x="1290218" y="1387702"/>
                  </a:lnTo>
                  <a:lnTo>
                    <a:pt x="1284997" y="1389062"/>
                  </a:lnTo>
                  <a:lnTo>
                    <a:pt x="1279777" y="1390196"/>
                  </a:lnTo>
                  <a:lnTo>
                    <a:pt x="1274557" y="1391330"/>
                  </a:lnTo>
                  <a:lnTo>
                    <a:pt x="1269110" y="1392010"/>
                  </a:lnTo>
                  <a:lnTo>
                    <a:pt x="1264117" y="1392691"/>
                  </a:lnTo>
                  <a:lnTo>
                    <a:pt x="1258670" y="1393371"/>
                  </a:lnTo>
                  <a:lnTo>
                    <a:pt x="1253223" y="1393825"/>
                  </a:lnTo>
                  <a:lnTo>
                    <a:pt x="1247776" y="1393825"/>
                  </a:lnTo>
                  <a:lnTo>
                    <a:pt x="1242328" y="1393825"/>
                  </a:lnTo>
                  <a:lnTo>
                    <a:pt x="1236881" y="1393371"/>
                  </a:lnTo>
                  <a:lnTo>
                    <a:pt x="1231661" y="1392691"/>
                  </a:lnTo>
                  <a:lnTo>
                    <a:pt x="1226214" y="1392010"/>
                  </a:lnTo>
                  <a:lnTo>
                    <a:pt x="1220994" y="1391330"/>
                  </a:lnTo>
                  <a:lnTo>
                    <a:pt x="1215774" y="1390196"/>
                  </a:lnTo>
                  <a:lnTo>
                    <a:pt x="1210554" y="1389062"/>
                  </a:lnTo>
                  <a:lnTo>
                    <a:pt x="1205333" y="1387702"/>
                  </a:lnTo>
                  <a:lnTo>
                    <a:pt x="1200113" y="1386341"/>
                  </a:lnTo>
                  <a:lnTo>
                    <a:pt x="1195347" y="1384527"/>
                  </a:lnTo>
                  <a:lnTo>
                    <a:pt x="1185361" y="1380898"/>
                  </a:lnTo>
                  <a:lnTo>
                    <a:pt x="1175828" y="1376816"/>
                  </a:lnTo>
                  <a:lnTo>
                    <a:pt x="1166296" y="1371827"/>
                  </a:lnTo>
                  <a:lnTo>
                    <a:pt x="1157217" y="1366610"/>
                  </a:lnTo>
                  <a:lnTo>
                    <a:pt x="1148139" y="1360714"/>
                  </a:lnTo>
                  <a:lnTo>
                    <a:pt x="1139514" y="1354364"/>
                  </a:lnTo>
                  <a:lnTo>
                    <a:pt x="1130890" y="1347334"/>
                  </a:lnTo>
                  <a:lnTo>
                    <a:pt x="1122492" y="1340077"/>
                  </a:lnTo>
                  <a:lnTo>
                    <a:pt x="1114548" y="1332593"/>
                  </a:lnTo>
                  <a:lnTo>
                    <a:pt x="1106832" y="1324655"/>
                  </a:lnTo>
                  <a:lnTo>
                    <a:pt x="1099569" y="1316037"/>
                  </a:lnTo>
                  <a:lnTo>
                    <a:pt x="1092306" y="1307193"/>
                  </a:lnTo>
                  <a:lnTo>
                    <a:pt x="1085270" y="1297894"/>
                  </a:lnTo>
                  <a:lnTo>
                    <a:pt x="1078688" y="1288369"/>
                  </a:lnTo>
                  <a:lnTo>
                    <a:pt x="1072333" y="1278391"/>
                  </a:lnTo>
                  <a:lnTo>
                    <a:pt x="1066205" y="1268412"/>
                  </a:lnTo>
                  <a:lnTo>
                    <a:pt x="1060531" y="1257980"/>
                  </a:lnTo>
                  <a:lnTo>
                    <a:pt x="1055084" y="1247321"/>
                  </a:lnTo>
                  <a:lnTo>
                    <a:pt x="1049864" y="1236435"/>
                  </a:lnTo>
                  <a:lnTo>
                    <a:pt x="1045098" y="1225323"/>
                  </a:lnTo>
                  <a:lnTo>
                    <a:pt x="1040558" y="1213984"/>
                  </a:lnTo>
                  <a:lnTo>
                    <a:pt x="1036473" y="1202417"/>
                  </a:lnTo>
                  <a:lnTo>
                    <a:pt x="1032615" y="1190851"/>
                  </a:lnTo>
                  <a:lnTo>
                    <a:pt x="1028983" y="1179059"/>
                  </a:lnTo>
                  <a:lnTo>
                    <a:pt x="1025806" y="1167266"/>
                  </a:lnTo>
                  <a:lnTo>
                    <a:pt x="1022855" y="1155019"/>
                  </a:lnTo>
                  <a:lnTo>
                    <a:pt x="1020586" y="1143000"/>
                  </a:lnTo>
                  <a:lnTo>
                    <a:pt x="1011507" y="1136650"/>
                  </a:lnTo>
                  <a:lnTo>
                    <a:pt x="1003336" y="1129846"/>
                  </a:lnTo>
                  <a:lnTo>
                    <a:pt x="995620" y="1123496"/>
                  </a:lnTo>
                  <a:lnTo>
                    <a:pt x="988811" y="1116919"/>
                  </a:lnTo>
                  <a:lnTo>
                    <a:pt x="982683" y="1110342"/>
                  </a:lnTo>
                  <a:lnTo>
                    <a:pt x="977236" y="1103766"/>
                  </a:lnTo>
                  <a:lnTo>
                    <a:pt x="972696" y="1097416"/>
                  </a:lnTo>
                  <a:lnTo>
                    <a:pt x="968838" y="1091066"/>
                  </a:lnTo>
                  <a:lnTo>
                    <a:pt x="965434" y="1084489"/>
                  </a:lnTo>
                  <a:lnTo>
                    <a:pt x="962483" y="1078366"/>
                  </a:lnTo>
                  <a:lnTo>
                    <a:pt x="960440" y="1072016"/>
                  </a:lnTo>
                  <a:lnTo>
                    <a:pt x="958852" y="1066119"/>
                  </a:lnTo>
                  <a:lnTo>
                    <a:pt x="957944" y="1060223"/>
                  </a:lnTo>
                  <a:lnTo>
                    <a:pt x="957263" y="1054326"/>
                  </a:lnTo>
                  <a:lnTo>
                    <a:pt x="957263" y="1048657"/>
                  </a:lnTo>
                  <a:lnTo>
                    <a:pt x="958171" y="1043214"/>
                  </a:lnTo>
                  <a:lnTo>
                    <a:pt x="959079" y="1037771"/>
                  </a:lnTo>
                  <a:lnTo>
                    <a:pt x="960440" y="1032555"/>
                  </a:lnTo>
                  <a:lnTo>
                    <a:pt x="962483" y="1027792"/>
                  </a:lnTo>
                  <a:lnTo>
                    <a:pt x="964753" y="1023030"/>
                  </a:lnTo>
                  <a:lnTo>
                    <a:pt x="967476" y="1018721"/>
                  </a:lnTo>
                  <a:lnTo>
                    <a:pt x="970654" y="1014185"/>
                  </a:lnTo>
                  <a:lnTo>
                    <a:pt x="974285" y="1010330"/>
                  </a:lnTo>
                  <a:lnTo>
                    <a:pt x="978144" y="1006474"/>
                  </a:lnTo>
                  <a:lnTo>
                    <a:pt x="982002" y="1003073"/>
                  </a:lnTo>
                  <a:lnTo>
                    <a:pt x="986541" y="999671"/>
                  </a:lnTo>
                  <a:lnTo>
                    <a:pt x="991307" y="996949"/>
                  </a:lnTo>
                  <a:lnTo>
                    <a:pt x="996301" y="994228"/>
                  </a:lnTo>
                  <a:lnTo>
                    <a:pt x="1001521" y="992187"/>
                  </a:lnTo>
                  <a:lnTo>
                    <a:pt x="1006514" y="990146"/>
                  </a:lnTo>
                  <a:lnTo>
                    <a:pt x="1012415" y="988785"/>
                  </a:lnTo>
                  <a:lnTo>
                    <a:pt x="1018089" y="987424"/>
                  </a:lnTo>
                  <a:lnTo>
                    <a:pt x="1022401" y="964292"/>
                  </a:lnTo>
                  <a:lnTo>
                    <a:pt x="1026260" y="941840"/>
                  </a:lnTo>
                  <a:lnTo>
                    <a:pt x="1029891" y="920523"/>
                  </a:lnTo>
                  <a:lnTo>
                    <a:pt x="1033749" y="900339"/>
                  </a:lnTo>
                  <a:lnTo>
                    <a:pt x="1035792" y="890587"/>
                  </a:lnTo>
                  <a:lnTo>
                    <a:pt x="1037835" y="881289"/>
                  </a:lnTo>
                  <a:lnTo>
                    <a:pt x="1040104" y="872217"/>
                  </a:lnTo>
                  <a:lnTo>
                    <a:pt x="1042374" y="863373"/>
                  </a:lnTo>
                  <a:lnTo>
                    <a:pt x="1045325" y="854981"/>
                  </a:lnTo>
                  <a:lnTo>
                    <a:pt x="1048048" y="846817"/>
                  </a:lnTo>
                  <a:lnTo>
                    <a:pt x="1051453" y="838880"/>
                  </a:lnTo>
                  <a:lnTo>
                    <a:pt x="1055311" y="831396"/>
                  </a:lnTo>
                  <a:lnTo>
                    <a:pt x="1062574" y="834117"/>
                  </a:lnTo>
                  <a:lnTo>
                    <a:pt x="1072787" y="837065"/>
                  </a:lnTo>
                  <a:lnTo>
                    <a:pt x="1085270" y="840467"/>
                  </a:lnTo>
                  <a:lnTo>
                    <a:pt x="1092306" y="842281"/>
                  </a:lnTo>
                  <a:lnTo>
                    <a:pt x="1100023" y="843869"/>
                  </a:lnTo>
                  <a:lnTo>
                    <a:pt x="1108420" y="845456"/>
                  </a:lnTo>
                  <a:lnTo>
                    <a:pt x="1116818" y="847044"/>
                  </a:lnTo>
                  <a:lnTo>
                    <a:pt x="1126123" y="848178"/>
                  </a:lnTo>
                  <a:lnTo>
                    <a:pt x="1135883" y="849539"/>
                  </a:lnTo>
                  <a:lnTo>
                    <a:pt x="1145869" y="850673"/>
                  </a:lnTo>
                  <a:lnTo>
                    <a:pt x="1156309" y="851126"/>
                  </a:lnTo>
                  <a:lnTo>
                    <a:pt x="1167204" y="851580"/>
                  </a:lnTo>
                  <a:lnTo>
                    <a:pt x="1178552" y="851806"/>
                  </a:lnTo>
                  <a:lnTo>
                    <a:pt x="1190354" y="851580"/>
                  </a:lnTo>
                  <a:lnTo>
                    <a:pt x="1202156" y="851126"/>
                  </a:lnTo>
                  <a:lnTo>
                    <a:pt x="1214412" y="849992"/>
                  </a:lnTo>
                  <a:lnTo>
                    <a:pt x="1226895" y="848631"/>
                  </a:lnTo>
                  <a:lnTo>
                    <a:pt x="1239605" y="846364"/>
                  </a:lnTo>
                  <a:lnTo>
                    <a:pt x="1252542" y="844096"/>
                  </a:lnTo>
                  <a:lnTo>
                    <a:pt x="1265933" y="840921"/>
                  </a:lnTo>
                  <a:lnTo>
                    <a:pt x="1279323" y="837292"/>
                  </a:lnTo>
                  <a:lnTo>
                    <a:pt x="1292714" y="832983"/>
                  </a:lnTo>
                  <a:lnTo>
                    <a:pt x="1306559" y="827994"/>
                  </a:lnTo>
                  <a:lnTo>
                    <a:pt x="1313368" y="825499"/>
                  </a:lnTo>
                  <a:lnTo>
                    <a:pt x="1320404" y="822551"/>
                  </a:lnTo>
                  <a:lnTo>
                    <a:pt x="1327212" y="819603"/>
                  </a:lnTo>
                  <a:lnTo>
                    <a:pt x="1334248" y="816201"/>
                  </a:lnTo>
                  <a:lnTo>
                    <a:pt x="1341057" y="812799"/>
                  </a:lnTo>
                  <a:lnTo>
                    <a:pt x="1348093" y="809171"/>
                  </a:lnTo>
                  <a:lnTo>
                    <a:pt x="1355129" y="805315"/>
                  </a:lnTo>
                  <a:lnTo>
                    <a:pt x="1362165" y="801006"/>
                  </a:lnTo>
                  <a:lnTo>
                    <a:pt x="1369201" y="796924"/>
                  </a:lnTo>
                  <a:lnTo>
                    <a:pt x="1376463" y="792389"/>
                  </a:lnTo>
                  <a:lnTo>
                    <a:pt x="1383272" y="787626"/>
                  </a:lnTo>
                  <a:lnTo>
                    <a:pt x="1390308" y="782637"/>
                  </a:lnTo>
                  <a:close/>
                  <a:moveTo>
                    <a:pt x="2282825" y="769937"/>
                  </a:moveTo>
                  <a:lnTo>
                    <a:pt x="2412173" y="829864"/>
                  </a:lnTo>
                  <a:lnTo>
                    <a:pt x="2422140" y="834858"/>
                  </a:lnTo>
                  <a:lnTo>
                    <a:pt x="2426897" y="837355"/>
                  </a:lnTo>
                  <a:lnTo>
                    <a:pt x="2431201" y="840078"/>
                  </a:lnTo>
                  <a:lnTo>
                    <a:pt x="2435732" y="842802"/>
                  </a:lnTo>
                  <a:lnTo>
                    <a:pt x="2439583" y="845526"/>
                  </a:lnTo>
                  <a:lnTo>
                    <a:pt x="2443434" y="848250"/>
                  </a:lnTo>
                  <a:lnTo>
                    <a:pt x="2447058" y="851201"/>
                  </a:lnTo>
                  <a:lnTo>
                    <a:pt x="2450456" y="853925"/>
                  </a:lnTo>
                  <a:lnTo>
                    <a:pt x="2453628" y="857103"/>
                  </a:lnTo>
                  <a:lnTo>
                    <a:pt x="2456799" y="860054"/>
                  </a:lnTo>
                  <a:lnTo>
                    <a:pt x="2459518" y="863005"/>
                  </a:lnTo>
                  <a:lnTo>
                    <a:pt x="2462236" y="866183"/>
                  </a:lnTo>
                  <a:lnTo>
                    <a:pt x="2464501" y="869361"/>
                  </a:lnTo>
                  <a:lnTo>
                    <a:pt x="2466766" y="872539"/>
                  </a:lnTo>
                  <a:lnTo>
                    <a:pt x="2468805" y="875717"/>
                  </a:lnTo>
                  <a:lnTo>
                    <a:pt x="2470617" y="878895"/>
                  </a:lnTo>
                  <a:lnTo>
                    <a:pt x="2472430" y="882300"/>
                  </a:lnTo>
                  <a:lnTo>
                    <a:pt x="2474015" y="885932"/>
                  </a:lnTo>
                  <a:lnTo>
                    <a:pt x="2475601" y="889337"/>
                  </a:lnTo>
                  <a:lnTo>
                    <a:pt x="2477866" y="896373"/>
                  </a:lnTo>
                  <a:lnTo>
                    <a:pt x="2479905" y="903637"/>
                  </a:lnTo>
                  <a:lnTo>
                    <a:pt x="2481264" y="911128"/>
                  </a:lnTo>
                  <a:lnTo>
                    <a:pt x="2482397" y="918846"/>
                  </a:lnTo>
                  <a:lnTo>
                    <a:pt x="2482850" y="927018"/>
                  </a:lnTo>
                  <a:lnTo>
                    <a:pt x="2482850" y="935190"/>
                  </a:lnTo>
                  <a:lnTo>
                    <a:pt x="2482850" y="1152652"/>
                  </a:lnTo>
                  <a:lnTo>
                    <a:pt x="2482850" y="1160824"/>
                  </a:lnTo>
                  <a:lnTo>
                    <a:pt x="2482397" y="1168768"/>
                  </a:lnTo>
                  <a:lnTo>
                    <a:pt x="2481264" y="1176486"/>
                  </a:lnTo>
                  <a:lnTo>
                    <a:pt x="2479905" y="1184204"/>
                  </a:lnTo>
                  <a:lnTo>
                    <a:pt x="2477866" y="1191468"/>
                  </a:lnTo>
                  <a:lnTo>
                    <a:pt x="2475601" y="1198732"/>
                  </a:lnTo>
                  <a:lnTo>
                    <a:pt x="2474015" y="1202137"/>
                  </a:lnTo>
                  <a:lnTo>
                    <a:pt x="2472430" y="1205315"/>
                  </a:lnTo>
                  <a:lnTo>
                    <a:pt x="2470617" y="1208720"/>
                  </a:lnTo>
                  <a:lnTo>
                    <a:pt x="2468805" y="1212125"/>
                  </a:lnTo>
                  <a:lnTo>
                    <a:pt x="2466766" y="1215303"/>
                  </a:lnTo>
                  <a:lnTo>
                    <a:pt x="2464501" y="1218708"/>
                  </a:lnTo>
                  <a:lnTo>
                    <a:pt x="2462236" y="1221658"/>
                  </a:lnTo>
                  <a:lnTo>
                    <a:pt x="2459518" y="1224836"/>
                  </a:lnTo>
                  <a:lnTo>
                    <a:pt x="2456799" y="1227787"/>
                  </a:lnTo>
                  <a:lnTo>
                    <a:pt x="2453628" y="1230738"/>
                  </a:lnTo>
                  <a:lnTo>
                    <a:pt x="2450456" y="1233689"/>
                  </a:lnTo>
                  <a:lnTo>
                    <a:pt x="2447058" y="1236640"/>
                  </a:lnTo>
                  <a:lnTo>
                    <a:pt x="2443434" y="1239364"/>
                  </a:lnTo>
                  <a:lnTo>
                    <a:pt x="2439583" y="1242315"/>
                  </a:lnTo>
                  <a:lnTo>
                    <a:pt x="2435732" y="1245039"/>
                  </a:lnTo>
                  <a:lnTo>
                    <a:pt x="2431201" y="1247763"/>
                  </a:lnTo>
                  <a:lnTo>
                    <a:pt x="2426897" y="1250260"/>
                  </a:lnTo>
                  <a:lnTo>
                    <a:pt x="2422140" y="1252984"/>
                  </a:lnTo>
                  <a:lnTo>
                    <a:pt x="2412173" y="1257978"/>
                  </a:lnTo>
                  <a:lnTo>
                    <a:pt x="2406963" y="1260475"/>
                  </a:lnTo>
                  <a:lnTo>
                    <a:pt x="2282825" y="1202818"/>
                  </a:lnTo>
                  <a:lnTo>
                    <a:pt x="2282825" y="769937"/>
                  </a:lnTo>
                  <a:close/>
                  <a:moveTo>
                    <a:pt x="1247774" y="628650"/>
                  </a:moveTo>
                  <a:lnTo>
                    <a:pt x="1262265" y="628876"/>
                  </a:lnTo>
                  <a:lnTo>
                    <a:pt x="1276302" y="629556"/>
                  </a:lnTo>
                  <a:lnTo>
                    <a:pt x="1290113" y="631143"/>
                  </a:lnTo>
                  <a:lnTo>
                    <a:pt x="1303472" y="632956"/>
                  </a:lnTo>
                  <a:lnTo>
                    <a:pt x="1316830" y="635222"/>
                  </a:lnTo>
                  <a:lnTo>
                    <a:pt x="1329282" y="638169"/>
                  </a:lnTo>
                  <a:lnTo>
                    <a:pt x="1341282" y="641569"/>
                  </a:lnTo>
                  <a:lnTo>
                    <a:pt x="1353056" y="645195"/>
                  </a:lnTo>
                  <a:lnTo>
                    <a:pt x="1363923" y="649274"/>
                  </a:lnTo>
                  <a:lnTo>
                    <a:pt x="1374338" y="654034"/>
                  </a:lnTo>
                  <a:lnTo>
                    <a:pt x="1378866" y="656300"/>
                  </a:lnTo>
                  <a:lnTo>
                    <a:pt x="1383847" y="658794"/>
                  </a:lnTo>
                  <a:lnTo>
                    <a:pt x="1388149" y="661513"/>
                  </a:lnTo>
                  <a:lnTo>
                    <a:pt x="1392677" y="664006"/>
                  </a:lnTo>
                  <a:lnTo>
                    <a:pt x="1396753" y="666953"/>
                  </a:lnTo>
                  <a:lnTo>
                    <a:pt x="1400602" y="669672"/>
                  </a:lnTo>
                  <a:lnTo>
                    <a:pt x="1404451" y="672619"/>
                  </a:lnTo>
                  <a:lnTo>
                    <a:pt x="1407847" y="675565"/>
                  </a:lnTo>
                  <a:lnTo>
                    <a:pt x="1411243" y="678512"/>
                  </a:lnTo>
                  <a:lnTo>
                    <a:pt x="1414413" y="681685"/>
                  </a:lnTo>
                  <a:lnTo>
                    <a:pt x="1417130" y="685084"/>
                  </a:lnTo>
                  <a:lnTo>
                    <a:pt x="1419847" y="688257"/>
                  </a:lnTo>
                  <a:lnTo>
                    <a:pt x="1425507" y="688484"/>
                  </a:lnTo>
                  <a:lnTo>
                    <a:pt x="1430941" y="689164"/>
                  </a:lnTo>
                  <a:lnTo>
                    <a:pt x="1436148" y="690297"/>
                  </a:lnTo>
                  <a:lnTo>
                    <a:pt x="1441356" y="691430"/>
                  </a:lnTo>
                  <a:lnTo>
                    <a:pt x="1446110" y="693017"/>
                  </a:lnTo>
                  <a:lnTo>
                    <a:pt x="1450865" y="694830"/>
                  </a:lnTo>
                  <a:lnTo>
                    <a:pt x="1455167" y="697323"/>
                  </a:lnTo>
                  <a:lnTo>
                    <a:pt x="1459695" y="699816"/>
                  </a:lnTo>
                  <a:lnTo>
                    <a:pt x="1463544" y="702763"/>
                  </a:lnTo>
                  <a:lnTo>
                    <a:pt x="1467619" y="705709"/>
                  </a:lnTo>
                  <a:lnTo>
                    <a:pt x="1471242" y="708882"/>
                  </a:lnTo>
                  <a:lnTo>
                    <a:pt x="1474865" y="712508"/>
                  </a:lnTo>
                  <a:lnTo>
                    <a:pt x="1478261" y="716361"/>
                  </a:lnTo>
                  <a:lnTo>
                    <a:pt x="1481657" y="720668"/>
                  </a:lnTo>
                  <a:lnTo>
                    <a:pt x="1484827" y="724747"/>
                  </a:lnTo>
                  <a:lnTo>
                    <a:pt x="1487544" y="729053"/>
                  </a:lnTo>
                  <a:lnTo>
                    <a:pt x="1490487" y="733813"/>
                  </a:lnTo>
                  <a:lnTo>
                    <a:pt x="1492977" y="738799"/>
                  </a:lnTo>
                  <a:lnTo>
                    <a:pt x="1495468" y="743785"/>
                  </a:lnTo>
                  <a:lnTo>
                    <a:pt x="1497732" y="748998"/>
                  </a:lnTo>
                  <a:lnTo>
                    <a:pt x="1499996" y="754211"/>
                  </a:lnTo>
                  <a:lnTo>
                    <a:pt x="1502034" y="759877"/>
                  </a:lnTo>
                  <a:lnTo>
                    <a:pt x="1503845" y="765543"/>
                  </a:lnTo>
                  <a:lnTo>
                    <a:pt x="1505656" y="771436"/>
                  </a:lnTo>
                  <a:lnTo>
                    <a:pt x="1509053" y="783222"/>
                  </a:lnTo>
                  <a:lnTo>
                    <a:pt x="1511996" y="795460"/>
                  </a:lnTo>
                  <a:lnTo>
                    <a:pt x="1514260" y="808153"/>
                  </a:lnTo>
                  <a:lnTo>
                    <a:pt x="1516071" y="821071"/>
                  </a:lnTo>
                  <a:lnTo>
                    <a:pt x="1517656" y="833990"/>
                  </a:lnTo>
                  <a:lnTo>
                    <a:pt x="1519015" y="846909"/>
                  </a:lnTo>
                  <a:lnTo>
                    <a:pt x="1519694" y="860281"/>
                  </a:lnTo>
                  <a:lnTo>
                    <a:pt x="1520147" y="873200"/>
                  </a:lnTo>
                  <a:lnTo>
                    <a:pt x="1520826" y="886118"/>
                  </a:lnTo>
                  <a:lnTo>
                    <a:pt x="1520826" y="898584"/>
                  </a:lnTo>
                  <a:lnTo>
                    <a:pt x="1520373" y="910823"/>
                  </a:lnTo>
                  <a:lnTo>
                    <a:pt x="1520147" y="922608"/>
                  </a:lnTo>
                  <a:lnTo>
                    <a:pt x="1519241" y="945046"/>
                  </a:lnTo>
                  <a:lnTo>
                    <a:pt x="1517883" y="964311"/>
                  </a:lnTo>
                  <a:lnTo>
                    <a:pt x="1516524" y="981083"/>
                  </a:lnTo>
                  <a:lnTo>
                    <a:pt x="1514939" y="993321"/>
                  </a:lnTo>
                  <a:lnTo>
                    <a:pt x="1511996" y="991508"/>
                  </a:lnTo>
                  <a:lnTo>
                    <a:pt x="1508600" y="990148"/>
                  </a:lnTo>
                  <a:lnTo>
                    <a:pt x="1505204" y="988562"/>
                  </a:lnTo>
                  <a:lnTo>
                    <a:pt x="1501808" y="987202"/>
                  </a:lnTo>
                  <a:lnTo>
                    <a:pt x="1498185" y="985842"/>
                  </a:lnTo>
                  <a:lnTo>
                    <a:pt x="1494562" y="984936"/>
                  </a:lnTo>
                  <a:lnTo>
                    <a:pt x="1490713" y="983802"/>
                  </a:lnTo>
                  <a:lnTo>
                    <a:pt x="1487091" y="983349"/>
                  </a:lnTo>
                  <a:lnTo>
                    <a:pt x="1481657" y="946859"/>
                  </a:lnTo>
                  <a:lnTo>
                    <a:pt x="1479166" y="929408"/>
                  </a:lnTo>
                  <a:lnTo>
                    <a:pt x="1476223" y="912636"/>
                  </a:lnTo>
                  <a:lnTo>
                    <a:pt x="1473280" y="896544"/>
                  </a:lnTo>
                  <a:lnTo>
                    <a:pt x="1469657" y="881132"/>
                  </a:lnTo>
                  <a:lnTo>
                    <a:pt x="1467846" y="873653"/>
                  </a:lnTo>
                  <a:lnTo>
                    <a:pt x="1465808" y="866400"/>
                  </a:lnTo>
                  <a:lnTo>
                    <a:pt x="1463770" y="859374"/>
                  </a:lnTo>
                  <a:lnTo>
                    <a:pt x="1461506" y="852802"/>
                  </a:lnTo>
                  <a:lnTo>
                    <a:pt x="1459242" y="846002"/>
                  </a:lnTo>
                  <a:lnTo>
                    <a:pt x="1456299" y="839430"/>
                  </a:lnTo>
                  <a:lnTo>
                    <a:pt x="1453356" y="833310"/>
                  </a:lnTo>
                  <a:lnTo>
                    <a:pt x="1450412" y="826964"/>
                  </a:lnTo>
                  <a:lnTo>
                    <a:pt x="1447242" y="821071"/>
                  </a:lnTo>
                  <a:lnTo>
                    <a:pt x="1443620" y="815405"/>
                  </a:lnTo>
                  <a:lnTo>
                    <a:pt x="1439771" y="809966"/>
                  </a:lnTo>
                  <a:lnTo>
                    <a:pt x="1435922" y="804526"/>
                  </a:lnTo>
                  <a:lnTo>
                    <a:pt x="1431394" y="799313"/>
                  </a:lnTo>
                  <a:lnTo>
                    <a:pt x="1426865" y="794780"/>
                  </a:lnTo>
                  <a:lnTo>
                    <a:pt x="1421884" y="789794"/>
                  </a:lnTo>
                  <a:lnTo>
                    <a:pt x="1416677" y="785261"/>
                  </a:lnTo>
                  <a:lnTo>
                    <a:pt x="1411017" y="781182"/>
                  </a:lnTo>
                  <a:lnTo>
                    <a:pt x="1405130" y="777102"/>
                  </a:lnTo>
                  <a:lnTo>
                    <a:pt x="1398791" y="773249"/>
                  </a:lnTo>
                  <a:lnTo>
                    <a:pt x="1391998" y="769623"/>
                  </a:lnTo>
                  <a:lnTo>
                    <a:pt x="1384753" y="774609"/>
                  </a:lnTo>
                  <a:lnTo>
                    <a:pt x="1377508" y="779595"/>
                  </a:lnTo>
                  <a:lnTo>
                    <a:pt x="1370263" y="784355"/>
                  </a:lnTo>
                  <a:lnTo>
                    <a:pt x="1363018" y="788661"/>
                  </a:lnTo>
                  <a:lnTo>
                    <a:pt x="1355772" y="793194"/>
                  </a:lnTo>
                  <a:lnTo>
                    <a:pt x="1348301" y="797047"/>
                  </a:lnTo>
                  <a:lnTo>
                    <a:pt x="1341056" y="800900"/>
                  </a:lnTo>
                  <a:lnTo>
                    <a:pt x="1334037" y="804526"/>
                  </a:lnTo>
                  <a:lnTo>
                    <a:pt x="1326792" y="807926"/>
                  </a:lnTo>
                  <a:lnTo>
                    <a:pt x="1319547" y="811326"/>
                  </a:lnTo>
                  <a:lnTo>
                    <a:pt x="1312302" y="814045"/>
                  </a:lnTo>
                  <a:lnTo>
                    <a:pt x="1305283" y="816992"/>
                  </a:lnTo>
                  <a:lnTo>
                    <a:pt x="1298038" y="819711"/>
                  </a:lnTo>
                  <a:lnTo>
                    <a:pt x="1291245" y="822205"/>
                  </a:lnTo>
                  <a:lnTo>
                    <a:pt x="1277208" y="826511"/>
                  </a:lnTo>
                  <a:lnTo>
                    <a:pt x="1263397" y="830364"/>
                  </a:lnTo>
                  <a:lnTo>
                    <a:pt x="1249812" y="833537"/>
                  </a:lnTo>
                  <a:lnTo>
                    <a:pt x="1236454" y="836030"/>
                  </a:lnTo>
                  <a:lnTo>
                    <a:pt x="1223322" y="838296"/>
                  </a:lnTo>
                  <a:lnTo>
                    <a:pt x="1210417" y="839656"/>
                  </a:lnTo>
                  <a:lnTo>
                    <a:pt x="1197964" y="840789"/>
                  </a:lnTo>
                  <a:lnTo>
                    <a:pt x="1185511" y="841469"/>
                  </a:lnTo>
                  <a:lnTo>
                    <a:pt x="1173738" y="841469"/>
                  </a:lnTo>
                  <a:lnTo>
                    <a:pt x="1162191" y="841469"/>
                  </a:lnTo>
                  <a:lnTo>
                    <a:pt x="1151097" y="841016"/>
                  </a:lnTo>
                  <a:lnTo>
                    <a:pt x="1140229" y="840336"/>
                  </a:lnTo>
                  <a:lnTo>
                    <a:pt x="1129814" y="839203"/>
                  </a:lnTo>
                  <a:lnTo>
                    <a:pt x="1120079" y="837843"/>
                  </a:lnTo>
                  <a:lnTo>
                    <a:pt x="1110796" y="836710"/>
                  </a:lnTo>
                  <a:lnTo>
                    <a:pt x="1101739" y="835123"/>
                  </a:lnTo>
                  <a:lnTo>
                    <a:pt x="1093362" y="833310"/>
                  </a:lnTo>
                  <a:lnTo>
                    <a:pt x="1085438" y="831724"/>
                  </a:lnTo>
                  <a:lnTo>
                    <a:pt x="1078193" y="829910"/>
                  </a:lnTo>
                  <a:lnTo>
                    <a:pt x="1065514" y="826284"/>
                  </a:lnTo>
                  <a:lnTo>
                    <a:pt x="1055099" y="823111"/>
                  </a:lnTo>
                  <a:lnTo>
                    <a:pt x="1047401" y="820391"/>
                  </a:lnTo>
                  <a:lnTo>
                    <a:pt x="1043552" y="828097"/>
                  </a:lnTo>
                  <a:lnTo>
                    <a:pt x="1040156" y="836483"/>
                  </a:lnTo>
                  <a:lnTo>
                    <a:pt x="1036986" y="844869"/>
                  </a:lnTo>
                  <a:lnTo>
                    <a:pt x="1034043" y="853708"/>
                  </a:lnTo>
                  <a:lnTo>
                    <a:pt x="1031552" y="862774"/>
                  </a:lnTo>
                  <a:lnTo>
                    <a:pt x="1029288" y="872520"/>
                  </a:lnTo>
                  <a:lnTo>
                    <a:pt x="1027024" y="882265"/>
                  </a:lnTo>
                  <a:lnTo>
                    <a:pt x="1024986" y="892464"/>
                  </a:lnTo>
                  <a:lnTo>
                    <a:pt x="1021137" y="913316"/>
                  </a:lnTo>
                  <a:lnTo>
                    <a:pt x="1017288" y="935527"/>
                  </a:lnTo>
                  <a:lnTo>
                    <a:pt x="1013213" y="958871"/>
                  </a:lnTo>
                  <a:lnTo>
                    <a:pt x="1011175" y="970884"/>
                  </a:lnTo>
                  <a:lnTo>
                    <a:pt x="1008458" y="983349"/>
                  </a:lnTo>
                  <a:lnTo>
                    <a:pt x="1004609" y="984029"/>
                  </a:lnTo>
                  <a:lnTo>
                    <a:pt x="1000760" y="984936"/>
                  </a:lnTo>
                  <a:lnTo>
                    <a:pt x="997138" y="985842"/>
                  </a:lnTo>
                  <a:lnTo>
                    <a:pt x="993515" y="987202"/>
                  </a:lnTo>
                  <a:lnTo>
                    <a:pt x="989892" y="988789"/>
                  </a:lnTo>
                  <a:lnTo>
                    <a:pt x="986496" y="990375"/>
                  </a:lnTo>
                  <a:lnTo>
                    <a:pt x="983100" y="991962"/>
                  </a:lnTo>
                  <a:lnTo>
                    <a:pt x="979704" y="993775"/>
                  </a:lnTo>
                  <a:lnTo>
                    <a:pt x="977666" y="979723"/>
                  </a:lnTo>
                  <a:lnTo>
                    <a:pt x="976761" y="970657"/>
                  </a:lnTo>
                  <a:lnTo>
                    <a:pt x="975402" y="960458"/>
                  </a:lnTo>
                  <a:lnTo>
                    <a:pt x="974496" y="949352"/>
                  </a:lnTo>
                  <a:lnTo>
                    <a:pt x="973817" y="937340"/>
                  </a:lnTo>
                  <a:lnTo>
                    <a:pt x="973364" y="924421"/>
                  </a:lnTo>
                  <a:lnTo>
                    <a:pt x="973138" y="911049"/>
                  </a:lnTo>
                  <a:lnTo>
                    <a:pt x="973364" y="896771"/>
                  </a:lnTo>
                  <a:lnTo>
                    <a:pt x="974044" y="882039"/>
                  </a:lnTo>
                  <a:lnTo>
                    <a:pt x="975402" y="866854"/>
                  </a:lnTo>
                  <a:lnTo>
                    <a:pt x="977213" y="851442"/>
                  </a:lnTo>
                  <a:lnTo>
                    <a:pt x="978119" y="843736"/>
                  </a:lnTo>
                  <a:lnTo>
                    <a:pt x="979704" y="835577"/>
                  </a:lnTo>
                  <a:lnTo>
                    <a:pt x="981062" y="827871"/>
                  </a:lnTo>
                  <a:lnTo>
                    <a:pt x="982874" y="819711"/>
                  </a:lnTo>
                  <a:lnTo>
                    <a:pt x="984911" y="812006"/>
                  </a:lnTo>
                  <a:lnTo>
                    <a:pt x="986949" y="804073"/>
                  </a:lnTo>
                  <a:lnTo>
                    <a:pt x="989440" y="796140"/>
                  </a:lnTo>
                  <a:lnTo>
                    <a:pt x="991930" y="788208"/>
                  </a:lnTo>
                  <a:lnTo>
                    <a:pt x="994873" y="780502"/>
                  </a:lnTo>
                  <a:lnTo>
                    <a:pt x="997817" y="772569"/>
                  </a:lnTo>
                  <a:lnTo>
                    <a:pt x="1001213" y="765090"/>
                  </a:lnTo>
                  <a:lnTo>
                    <a:pt x="1004836" y="757384"/>
                  </a:lnTo>
                  <a:lnTo>
                    <a:pt x="1008685" y="749905"/>
                  </a:lnTo>
                  <a:lnTo>
                    <a:pt x="1012986" y="742652"/>
                  </a:lnTo>
                  <a:lnTo>
                    <a:pt x="1017288" y="735400"/>
                  </a:lnTo>
                  <a:lnTo>
                    <a:pt x="1022043" y="728147"/>
                  </a:lnTo>
                  <a:lnTo>
                    <a:pt x="1027024" y="721121"/>
                  </a:lnTo>
                  <a:lnTo>
                    <a:pt x="1032458" y="714095"/>
                  </a:lnTo>
                  <a:lnTo>
                    <a:pt x="1038118" y="707522"/>
                  </a:lnTo>
                  <a:lnTo>
                    <a:pt x="1044231" y="701176"/>
                  </a:lnTo>
                  <a:lnTo>
                    <a:pt x="1050344" y="694603"/>
                  </a:lnTo>
                  <a:lnTo>
                    <a:pt x="1057136" y="688711"/>
                  </a:lnTo>
                  <a:lnTo>
                    <a:pt x="1064382" y="682818"/>
                  </a:lnTo>
                  <a:lnTo>
                    <a:pt x="1071627" y="676925"/>
                  </a:lnTo>
                  <a:lnTo>
                    <a:pt x="1079778" y="671486"/>
                  </a:lnTo>
                  <a:lnTo>
                    <a:pt x="1087702" y="666726"/>
                  </a:lnTo>
                  <a:lnTo>
                    <a:pt x="1096306" y="661740"/>
                  </a:lnTo>
                  <a:lnTo>
                    <a:pt x="1105362" y="656980"/>
                  </a:lnTo>
                  <a:lnTo>
                    <a:pt x="1114645" y="652674"/>
                  </a:lnTo>
                  <a:lnTo>
                    <a:pt x="1124380" y="648821"/>
                  </a:lnTo>
                  <a:lnTo>
                    <a:pt x="1134795" y="645195"/>
                  </a:lnTo>
                  <a:lnTo>
                    <a:pt x="1145437" y="641795"/>
                  </a:lnTo>
                  <a:lnTo>
                    <a:pt x="1156531" y="638622"/>
                  </a:lnTo>
                  <a:lnTo>
                    <a:pt x="1168304" y="636129"/>
                  </a:lnTo>
                  <a:lnTo>
                    <a:pt x="1180304" y="634089"/>
                  </a:lnTo>
                  <a:lnTo>
                    <a:pt x="1192757" y="631823"/>
                  </a:lnTo>
                  <a:lnTo>
                    <a:pt x="1205662" y="630690"/>
                  </a:lnTo>
                  <a:lnTo>
                    <a:pt x="1219247" y="629330"/>
                  </a:lnTo>
                  <a:lnTo>
                    <a:pt x="1233058" y="628876"/>
                  </a:lnTo>
                  <a:lnTo>
                    <a:pt x="1247774" y="628650"/>
                  </a:lnTo>
                  <a:close/>
                  <a:moveTo>
                    <a:pt x="91667" y="541337"/>
                  </a:moveTo>
                  <a:lnTo>
                    <a:pt x="370523" y="541337"/>
                  </a:lnTo>
                  <a:lnTo>
                    <a:pt x="375061" y="541563"/>
                  </a:lnTo>
                  <a:lnTo>
                    <a:pt x="379826" y="542015"/>
                  </a:lnTo>
                  <a:lnTo>
                    <a:pt x="384137" y="542468"/>
                  </a:lnTo>
                  <a:lnTo>
                    <a:pt x="388902" y="543373"/>
                  </a:lnTo>
                  <a:lnTo>
                    <a:pt x="393213" y="544278"/>
                  </a:lnTo>
                  <a:lnTo>
                    <a:pt x="397524" y="545635"/>
                  </a:lnTo>
                  <a:lnTo>
                    <a:pt x="401835" y="546992"/>
                  </a:lnTo>
                  <a:lnTo>
                    <a:pt x="405919" y="548576"/>
                  </a:lnTo>
                  <a:lnTo>
                    <a:pt x="409777" y="550386"/>
                  </a:lnTo>
                  <a:lnTo>
                    <a:pt x="414088" y="552421"/>
                  </a:lnTo>
                  <a:lnTo>
                    <a:pt x="417718" y="554684"/>
                  </a:lnTo>
                  <a:lnTo>
                    <a:pt x="421575" y="556946"/>
                  </a:lnTo>
                  <a:lnTo>
                    <a:pt x="425206" y="559434"/>
                  </a:lnTo>
                  <a:lnTo>
                    <a:pt x="428609" y="562149"/>
                  </a:lnTo>
                  <a:lnTo>
                    <a:pt x="432013" y="564864"/>
                  </a:lnTo>
                  <a:lnTo>
                    <a:pt x="434962" y="568031"/>
                  </a:lnTo>
                  <a:lnTo>
                    <a:pt x="438139" y="571198"/>
                  </a:lnTo>
                  <a:lnTo>
                    <a:pt x="441088" y="574591"/>
                  </a:lnTo>
                  <a:lnTo>
                    <a:pt x="443584" y="577984"/>
                  </a:lnTo>
                  <a:lnTo>
                    <a:pt x="446307" y="581604"/>
                  </a:lnTo>
                  <a:lnTo>
                    <a:pt x="448803" y="585223"/>
                  </a:lnTo>
                  <a:lnTo>
                    <a:pt x="450845" y="589069"/>
                  </a:lnTo>
                  <a:lnTo>
                    <a:pt x="452887" y="592915"/>
                  </a:lnTo>
                  <a:lnTo>
                    <a:pt x="454702" y="596760"/>
                  </a:lnTo>
                  <a:lnTo>
                    <a:pt x="456291" y="600832"/>
                  </a:lnTo>
                  <a:lnTo>
                    <a:pt x="457879" y="605130"/>
                  </a:lnTo>
                  <a:lnTo>
                    <a:pt x="459240" y="609429"/>
                  </a:lnTo>
                  <a:lnTo>
                    <a:pt x="460148" y="613727"/>
                  </a:lnTo>
                  <a:lnTo>
                    <a:pt x="461055" y="618251"/>
                  </a:lnTo>
                  <a:lnTo>
                    <a:pt x="461509" y="622549"/>
                  </a:lnTo>
                  <a:lnTo>
                    <a:pt x="461736" y="627300"/>
                  </a:lnTo>
                  <a:lnTo>
                    <a:pt x="461963" y="631824"/>
                  </a:lnTo>
                  <a:lnTo>
                    <a:pt x="461736" y="636575"/>
                  </a:lnTo>
                  <a:lnTo>
                    <a:pt x="461509" y="641099"/>
                  </a:lnTo>
                  <a:lnTo>
                    <a:pt x="461055" y="645624"/>
                  </a:lnTo>
                  <a:lnTo>
                    <a:pt x="460148" y="650148"/>
                  </a:lnTo>
                  <a:lnTo>
                    <a:pt x="459240" y="654446"/>
                  </a:lnTo>
                  <a:lnTo>
                    <a:pt x="457879" y="658518"/>
                  </a:lnTo>
                  <a:lnTo>
                    <a:pt x="456291" y="662816"/>
                  </a:lnTo>
                  <a:lnTo>
                    <a:pt x="454702" y="666888"/>
                  </a:lnTo>
                  <a:lnTo>
                    <a:pt x="452887" y="670960"/>
                  </a:lnTo>
                  <a:lnTo>
                    <a:pt x="450845" y="674806"/>
                  </a:lnTo>
                  <a:lnTo>
                    <a:pt x="448803" y="678652"/>
                  </a:lnTo>
                  <a:lnTo>
                    <a:pt x="446307" y="682271"/>
                  </a:lnTo>
                  <a:lnTo>
                    <a:pt x="443584" y="685664"/>
                  </a:lnTo>
                  <a:lnTo>
                    <a:pt x="441088" y="689284"/>
                  </a:lnTo>
                  <a:lnTo>
                    <a:pt x="438139" y="692451"/>
                  </a:lnTo>
                  <a:lnTo>
                    <a:pt x="434962" y="695618"/>
                  </a:lnTo>
                  <a:lnTo>
                    <a:pt x="432013" y="698559"/>
                  </a:lnTo>
                  <a:lnTo>
                    <a:pt x="428609" y="701500"/>
                  </a:lnTo>
                  <a:lnTo>
                    <a:pt x="425206" y="703988"/>
                  </a:lnTo>
                  <a:lnTo>
                    <a:pt x="421575" y="706703"/>
                  </a:lnTo>
                  <a:lnTo>
                    <a:pt x="417718" y="708965"/>
                  </a:lnTo>
                  <a:lnTo>
                    <a:pt x="414088" y="711227"/>
                  </a:lnTo>
                  <a:lnTo>
                    <a:pt x="409777" y="713489"/>
                  </a:lnTo>
                  <a:lnTo>
                    <a:pt x="405919" y="715299"/>
                  </a:lnTo>
                  <a:lnTo>
                    <a:pt x="401835" y="716883"/>
                  </a:lnTo>
                  <a:lnTo>
                    <a:pt x="397524" y="718014"/>
                  </a:lnTo>
                  <a:lnTo>
                    <a:pt x="393213" y="719371"/>
                  </a:lnTo>
                  <a:lnTo>
                    <a:pt x="388902" y="720502"/>
                  </a:lnTo>
                  <a:lnTo>
                    <a:pt x="384137" y="721181"/>
                  </a:lnTo>
                  <a:lnTo>
                    <a:pt x="379826" y="721633"/>
                  </a:lnTo>
                  <a:lnTo>
                    <a:pt x="375061" y="722312"/>
                  </a:lnTo>
                  <a:lnTo>
                    <a:pt x="370523" y="722312"/>
                  </a:lnTo>
                  <a:lnTo>
                    <a:pt x="91667" y="722312"/>
                  </a:lnTo>
                  <a:lnTo>
                    <a:pt x="86902" y="722312"/>
                  </a:lnTo>
                  <a:lnTo>
                    <a:pt x="82364" y="721633"/>
                  </a:lnTo>
                  <a:lnTo>
                    <a:pt x="77599" y="721181"/>
                  </a:lnTo>
                  <a:lnTo>
                    <a:pt x="73288" y="720502"/>
                  </a:lnTo>
                  <a:lnTo>
                    <a:pt x="68750" y="719371"/>
                  </a:lnTo>
                  <a:lnTo>
                    <a:pt x="64439" y="718014"/>
                  </a:lnTo>
                  <a:lnTo>
                    <a:pt x="60128" y="716883"/>
                  </a:lnTo>
                  <a:lnTo>
                    <a:pt x="56044" y="715299"/>
                  </a:lnTo>
                  <a:lnTo>
                    <a:pt x="51959" y="713489"/>
                  </a:lnTo>
                  <a:lnTo>
                    <a:pt x="48102" y="711227"/>
                  </a:lnTo>
                  <a:lnTo>
                    <a:pt x="44245" y="708965"/>
                  </a:lnTo>
                  <a:lnTo>
                    <a:pt x="40615" y="706703"/>
                  </a:lnTo>
                  <a:lnTo>
                    <a:pt x="36757" y="703988"/>
                  </a:lnTo>
                  <a:lnTo>
                    <a:pt x="33581" y="701500"/>
                  </a:lnTo>
                  <a:lnTo>
                    <a:pt x="30177" y="698559"/>
                  </a:lnTo>
                  <a:lnTo>
                    <a:pt x="26774" y="695618"/>
                  </a:lnTo>
                  <a:lnTo>
                    <a:pt x="23824" y="692451"/>
                  </a:lnTo>
                  <a:lnTo>
                    <a:pt x="21101" y="689284"/>
                  </a:lnTo>
                  <a:lnTo>
                    <a:pt x="18152" y="685664"/>
                  </a:lnTo>
                  <a:lnTo>
                    <a:pt x="15656" y="682271"/>
                  </a:lnTo>
                  <a:lnTo>
                    <a:pt x="13160" y="678652"/>
                  </a:lnTo>
                  <a:lnTo>
                    <a:pt x="11118" y="674806"/>
                  </a:lnTo>
                  <a:lnTo>
                    <a:pt x="9076" y="670960"/>
                  </a:lnTo>
                  <a:lnTo>
                    <a:pt x="7261" y="666888"/>
                  </a:lnTo>
                  <a:lnTo>
                    <a:pt x="5446" y="662816"/>
                  </a:lnTo>
                  <a:lnTo>
                    <a:pt x="4084" y="658518"/>
                  </a:lnTo>
                  <a:lnTo>
                    <a:pt x="2950" y="654446"/>
                  </a:lnTo>
                  <a:lnTo>
                    <a:pt x="1815" y="650148"/>
                  </a:lnTo>
                  <a:lnTo>
                    <a:pt x="1134" y="645624"/>
                  </a:lnTo>
                  <a:lnTo>
                    <a:pt x="454" y="641099"/>
                  </a:lnTo>
                  <a:lnTo>
                    <a:pt x="0" y="636575"/>
                  </a:lnTo>
                  <a:lnTo>
                    <a:pt x="0" y="631824"/>
                  </a:lnTo>
                  <a:lnTo>
                    <a:pt x="0" y="627300"/>
                  </a:lnTo>
                  <a:lnTo>
                    <a:pt x="454" y="622549"/>
                  </a:lnTo>
                  <a:lnTo>
                    <a:pt x="1134" y="618251"/>
                  </a:lnTo>
                  <a:lnTo>
                    <a:pt x="1815" y="613727"/>
                  </a:lnTo>
                  <a:lnTo>
                    <a:pt x="2950" y="609429"/>
                  </a:lnTo>
                  <a:lnTo>
                    <a:pt x="4084" y="605130"/>
                  </a:lnTo>
                  <a:lnTo>
                    <a:pt x="5446" y="600832"/>
                  </a:lnTo>
                  <a:lnTo>
                    <a:pt x="7261" y="596760"/>
                  </a:lnTo>
                  <a:lnTo>
                    <a:pt x="9076" y="592915"/>
                  </a:lnTo>
                  <a:lnTo>
                    <a:pt x="11118" y="589069"/>
                  </a:lnTo>
                  <a:lnTo>
                    <a:pt x="13160" y="585223"/>
                  </a:lnTo>
                  <a:lnTo>
                    <a:pt x="15656" y="581604"/>
                  </a:lnTo>
                  <a:lnTo>
                    <a:pt x="18152" y="577984"/>
                  </a:lnTo>
                  <a:lnTo>
                    <a:pt x="21101" y="574591"/>
                  </a:lnTo>
                  <a:lnTo>
                    <a:pt x="23824" y="571198"/>
                  </a:lnTo>
                  <a:lnTo>
                    <a:pt x="26774" y="568031"/>
                  </a:lnTo>
                  <a:lnTo>
                    <a:pt x="30177" y="564864"/>
                  </a:lnTo>
                  <a:lnTo>
                    <a:pt x="33581" y="562149"/>
                  </a:lnTo>
                  <a:lnTo>
                    <a:pt x="36757" y="559434"/>
                  </a:lnTo>
                  <a:lnTo>
                    <a:pt x="40615" y="556946"/>
                  </a:lnTo>
                  <a:lnTo>
                    <a:pt x="44245" y="554684"/>
                  </a:lnTo>
                  <a:lnTo>
                    <a:pt x="48102" y="552421"/>
                  </a:lnTo>
                  <a:lnTo>
                    <a:pt x="51959" y="550386"/>
                  </a:lnTo>
                  <a:lnTo>
                    <a:pt x="56044" y="548576"/>
                  </a:lnTo>
                  <a:lnTo>
                    <a:pt x="60128" y="546992"/>
                  </a:lnTo>
                  <a:lnTo>
                    <a:pt x="64439" y="545635"/>
                  </a:lnTo>
                  <a:lnTo>
                    <a:pt x="68750" y="544278"/>
                  </a:lnTo>
                  <a:lnTo>
                    <a:pt x="73288" y="543373"/>
                  </a:lnTo>
                  <a:lnTo>
                    <a:pt x="77599" y="542468"/>
                  </a:lnTo>
                  <a:lnTo>
                    <a:pt x="82364" y="542015"/>
                  </a:lnTo>
                  <a:lnTo>
                    <a:pt x="86902" y="541563"/>
                  </a:lnTo>
                  <a:lnTo>
                    <a:pt x="91667" y="541337"/>
                  </a:lnTo>
                  <a:close/>
                  <a:moveTo>
                    <a:pt x="2282825" y="312737"/>
                  </a:moveTo>
                  <a:lnTo>
                    <a:pt x="2412173" y="372470"/>
                  </a:lnTo>
                  <a:lnTo>
                    <a:pt x="2422140" y="377674"/>
                  </a:lnTo>
                  <a:lnTo>
                    <a:pt x="2426897" y="380163"/>
                  </a:lnTo>
                  <a:lnTo>
                    <a:pt x="2431201" y="382878"/>
                  </a:lnTo>
                  <a:lnTo>
                    <a:pt x="2435732" y="385367"/>
                  </a:lnTo>
                  <a:lnTo>
                    <a:pt x="2439583" y="388308"/>
                  </a:lnTo>
                  <a:lnTo>
                    <a:pt x="2443434" y="391023"/>
                  </a:lnTo>
                  <a:lnTo>
                    <a:pt x="2447058" y="393964"/>
                  </a:lnTo>
                  <a:lnTo>
                    <a:pt x="2450456" y="396680"/>
                  </a:lnTo>
                  <a:lnTo>
                    <a:pt x="2453628" y="399621"/>
                  </a:lnTo>
                  <a:lnTo>
                    <a:pt x="2456799" y="402562"/>
                  </a:lnTo>
                  <a:lnTo>
                    <a:pt x="2459518" y="405504"/>
                  </a:lnTo>
                  <a:lnTo>
                    <a:pt x="2462236" y="408671"/>
                  </a:lnTo>
                  <a:lnTo>
                    <a:pt x="2464501" y="411839"/>
                  </a:lnTo>
                  <a:lnTo>
                    <a:pt x="2466766" y="415233"/>
                  </a:lnTo>
                  <a:lnTo>
                    <a:pt x="2468805" y="418174"/>
                  </a:lnTo>
                  <a:lnTo>
                    <a:pt x="2470617" y="421568"/>
                  </a:lnTo>
                  <a:lnTo>
                    <a:pt x="2472430" y="424962"/>
                  </a:lnTo>
                  <a:lnTo>
                    <a:pt x="2474015" y="428356"/>
                  </a:lnTo>
                  <a:lnTo>
                    <a:pt x="2475601" y="431750"/>
                  </a:lnTo>
                  <a:lnTo>
                    <a:pt x="2477866" y="438990"/>
                  </a:lnTo>
                  <a:lnTo>
                    <a:pt x="2479905" y="446231"/>
                  </a:lnTo>
                  <a:lnTo>
                    <a:pt x="2481264" y="453697"/>
                  </a:lnTo>
                  <a:lnTo>
                    <a:pt x="2482397" y="461390"/>
                  </a:lnTo>
                  <a:lnTo>
                    <a:pt x="2482850" y="469536"/>
                  </a:lnTo>
                  <a:lnTo>
                    <a:pt x="2482850" y="477455"/>
                  </a:lnTo>
                  <a:lnTo>
                    <a:pt x="2482850" y="694213"/>
                  </a:lnTo>
                  <a:lnTo>
                    <a:pt x="2482850" y="702584"/>
                  </a:lnTo>
                  <a:lnTo>
                    <a:pt x="2482397" y="710504"/>
                  </a:lnTo>
                  <a:lnTo>
                    <a:pt x="2481264" y="718423"/>
                  </a:lnTo>
                  <a:lnTo>
                    <a:pt x="2479905" y="725889"/>
                  </a:lnTo>
                  <a:lnTo>
                    <a:pt x="2477866" y="733130"/>
                  </a:lnTo>
                  <a:lnTo>
                    <a:pt x="2475601" y="740144"/>
                  </a:lnTo>
                  <a:lnTo>
                    <a:pt x="2474015" y="743311"/>
                  </a:lnTo>
                  <a:lnTo>
                    <a:pt x="2472430" y="746932"/>
                  </a:lnTo>
                  <a:lnTo>
                    <a:pt x="2470617" y="750326"/>
                  </a:lnTo>
                  <a:lnTo>
                    <a:pt x="2468805" y="753493"/>
                  </a:lnTo>
                  <a:lnTo>
                    <a:pt x="2466766" y="756887"/>
                  </a:lnTo>
                  <a:lnTo>
                    <a:pt x="2464501" y="760055"/>
                  </a:lnTo>
                  <a:lnTo>
                    <a:pt x="2462236" y="762996"/>
                  </a:lnTo>
                  <a:lnTo>
                    <a:pt x="2459518" y="766164"/>
                  </a:lnTo>
                  <a:lnTo>
                    <a:pt x="2456799" y="769331"/>
                  </a:lnTo>
                  <a:lnTo>
                    <a:pt x="2453628" y="772047"/>
                  </a:lnTo>
                  <a:lnTo>
                    <a:pt x="2450456" y="775214"/>
                  </a:lnTo>
                  <a:lnTo>
                    <a:pt x="2447058" y="778156"/>
                  </a:lnTo>
                  <a:lnTo>
                    <a:pt x="2443434" y="780871"/>
                  </a:lnTo>
                  <a:lnTo>
                    <a:pt x="2439583" y="783812"/>
                  </a:lnTo>
                  <a:lnTo>
                    <a:pt x="2435732" y="786301"/>
                  </a:lnTo>
                  <a:lnTo>
                    <a:pt x="2431201" y="789242"/>
                  </a:lnTo>
                  <a:lnTo>
                    <a:pt x="2426897" y="791731"/>
                  </a:lnTo>
                  <a:lnTo>
                    <a:pt x="2422140" y="794446"/>
                  </a:lnTo>
                  <a:lnTo>
                    <a:pt x="2412173" y="799198"/>
                  </a:lnTo>
                  <a:lnTo>
                    <a:pt x="2406963" y="801687"/>
                  </a:lnTo>
                  <a:lnTo>
                    <a:pt x="2282825" y="744216"/>
                  </a:lnTo>
                  <a:lnTo>
                    <a:pt x="2282825" y="312737"/>
                  </a:lnTo>
                  <a:close/>
                  <a:moveTo>
                    <a:pt x="458964" y="22907"/>
                  </a:moveTo>
                  <a:lnTo>
                    <a:pt x="448307" y="23134"/>
                  </a:lnTo>
                  <a:lnTo>
                    <a:pt x="438104" y="24041"/>
                  </a:lnTo>
                  <a:lnTo>
                    <a:pt x="427674" y="25175"/>
                  </a:lnTo>
                  <a:lnTo>
                    <a:pt x="417471" y="26990"/>
                  </a:lnTo>
                  <a:lnTo>
                    <a:pt x="407722" y="29485"/>
                  </a:lnTo>
                  <a:lnTo>
                    <a:pt x="397745" y="32206"/>
                  </a:lnTo>
                  <a:lnTo>
                    <a:pt x="388222" y="35382"/>
                  </a:lnTo>
                  <a:lnTo>
                    <a:pt x="378926" y="39237"/>
                  </a:lnTo>
                  <a:lnTo>
                    <a:pt x="369857" y="43320"/>
                  </a:lnTo>
                  <a:lnTo>
                    <a:pt x="361014" y="47856"/>
                  </a:lnTo>
                  <a:lnTo>
                    <a:pt x="352171" y="52846"/>
                  </a:lnTo>
                  <a:lnTo>
                    <a:pt x="344009" y="58289"/>
                  </a:lnTo>
                  <a:lnTo>
                    <a:pt x="335847" y="63959"/>
                  </a:lnTo>
                  <a:lnTo>
                    <a:pt x="328138" y="70083"/>
                  </a:lnTo>
                  <a:lnTo>
                    <a:pt x="320655" y="76660"/>
                  </a:lnTo>
                  <a:lnTo>
                    <a:pt x="313626" y="83238"/>
                  </a:lnTo>
                  <a:lnTo>
                    <a:pt x="306598" y="90722"/>
                  </a:lnTo>
                  <a:lnTo>
                    <a:pt x="300022" y="98207"/>
                  </a:lnTo>
                  <a:lnTo>
                    <a:pt x="294127" y="105918"/>
                  </a:lnTo>
                  <a:lnTo>
                    <a:pt x="288232" y="113856"/>
                  </a:lnTo>
                  <a:lnTo>
                    <a:pt x="283017" y="122248"/>
                  </a:lnTo>
                  <a:lnTo>
                    <a:pt x="278029" y="130867"/>
                  </a:lnTo>
                  <a:lnTo>
                    <a:pt x="273494" y="139939"/>
                  </a:lnTo>
                  <a:lnTo>
                    <a:pt x="269186" y="149011"/>
                  </a:lnTo>
                  <a:lnTo>
                    <a:pt x="265559" y="158310"/>
                  </a:lnTo>
                  <a:lnTo>
                    <a:pt x="262158" y="167836"/>
                  </a:lnTo>
                  <a:lnTo>
                    <a:pt x="259664" y="177589"/>
                  </a:lnTo>
                  <a:lnTo>
                    <a:pt x="257396" y="187568"/>
                  </a:lnTo>
                  <a:lnTo>
                    <a:pt x="255582" y="197775"/>
                  </a:lnTo>
                  <a:lnTo>
                    <a:pt x="254222" y="207754"/>
                  </a:lnTo>
                  <a:lnTo>
                    <a:pt x="253542" y="218414"/>
                  </a:lnTo>
                  <a:lnTo>
                    <a:pt x="253088" y="229074"/>
                  </a:lnTo>
                  <a:lnTo>
                    <a:pt x="253088" y="495117"/>
                  </a:lnTo>
                  <a:lnTo>
                    <a:pt x="369630" y="495117"/>
                  </a:lnTo>
                  <a:lnTo>
                    <a:pt x="376659" y="495344"/>
                  </a:lnTo>
                  <a:lnTo>
                    <a:pt x="383461" y="496024"/>
                  </a:lnTo>
                  <a:lnTo>
                    <a:pt x="390263" y="496705"/>
                  </a:lnTo>
                  <a:lnTo>
                    <a:pt x="397065" y="498066"/>
                  </a:lnTo>
                  <a:lnTo>
                    <a:pt x="403867" y="499653"/>
                  </a:lnTo>
                  <a:lnTo>
                    <a:pt x="410216" y="501468"/>
                  </a:lnTo>
                  <a:lnTo>
                    <a:pt x="416791" y="503509"/>
                  </a:lnTo>
                  <a:lnTo>
                    <a:pt x="422913" y="505777"/>
                  </a:lnTo>
                  <a:lnTo>
                    <a:pt x="428808" y="508726"/>
                  </a:lnTo>
                  <a:lnTo>
                    <a:pt x="434930" y="511674"/>
                  </a:lnTo>
                  <a:lnTo>
                    <a:pt x="440598" y="514849"/>
                  </a:lnTo>
                  <a:lnTo>
                    <a:pt x="446266" y="518478"/>
                  </a:lnTo>
                  <a:lnTo>
                    <a:pt x="451481" y="522334"/>
                  </a:lnTo>
                  <a:lnTo>
                    <a:pt x="456923" y="526190"/>
                  </a:lnTo>
                  <a:lnTo>
                    <a:pt x="461911" y="530726"/>
                  </a:lnTo>
                  <a:lnTo>
                    <a:pt x="466446" y="535035"/>
                  </a:lnTo>
                  <a:lnTo>
                    <a:pt x="471207" y="539798"/>
                  </a:lnTo>
                  <a:lnTo>
                    <a:pt x="475289" y="545015"/>
                  </a:lnTo>
                  <a:lnTo>
                    <a:pt x="479370" y="549777"/>
                  </a:lnTo>
                  <a:lnTo>
                    <a:pt x="483451" y="555221"/>
                  </a:lnTo>
                  <a:lnTo>
                    <a:pt x="487079" y="560664"/>
                  </a:lnTo>
                  <a:lnTo>
                    <a:pt x="490026" y="566561"/>
                  </a:lnTo>
                  <a:lnTo>
                    <a:pt x="493201" y="572458"/>
                  </a:lnTo>
                  <a:lnTo>
                    <a:pt x="496148" y="578355"/>
                  </a:lnTo>
                  <a:lnTo>
                    <a:pt x="498416" y="584706"/>
                  </a:lnTo>
                  <a:lnTo>
                    <a:pt x="500683" y="591056"/>
                  </a:lnTo>
                  <a:lnTo>
                    <a:pt x="502497" y="597407"/>
                  </a:lnTo>
                  <a:lnTo>
                    <a:pt x="504084" y="603984"/>
                  </a:lnTo>
                  <a:lnTo>
                    <a:pt x="505218" y="610788"/>
                  </a:lnTo>
                  <a:lnTo>
                    <a:pt x="506125" y="617592"/>
                  </a:lnTo>
                  <a:lnTo>
                    <a:pt x="506578" y="624623"/>
                  </a:lnTo>
                  <a:lnTo>
                    <a:pt x="506578" y="631428"/>
                  </a:lnTo>
                  <a:lnTo>
                    <a:pt x="506578" y="638459"/>
                  </a:lnTo>
                  <a:lnTo>
                    <a:pt x="506125" y="645263"/>
                  </a:lnTo>
                  <a:lnTo>
                    <a:pt x="505218" y="652294"/>
                  </a:lnTo>
                  <a:lnTo>
                    <a:pt x="504084" y="659098"/>
                  </a:lnTo>
                  <a:lnTo>
                    <a:pt x="502497" y="665449"/>
                  </a:lnTo>
                  <a:lnTo>
                    <a:pt x="500683" y="672026"/>
                  </a:lnTo>
                  <a:lnTo>
                    <a:pt x="498416" y="678150"/>
                  </a:lnTo>
                  <a:lnTo>
                    <a:pt x="496148" y="684500"/>
                  </a:lnTo>
                  <a:lnTo>
                    <a:pt x="493201" y="690397"/>
                  </a:lnTo>
                  <a:lnTo>
                    <a:pt x="490026" y="696294"/>
                  </a:lnTo>
                  <a:lnTo>
                    <a:pt x="487079" y="701964"/>
                  </a:lnTo>
                  <a:lnTo>
                    <a:pt x="483451" y="707861"/>
                  </a:lnTo>
                  <a:lnTo>
                    <a:pt x="479370" y="712851"/>
                  </a:lnTo>
                  <a:lnTo>
                    <a:pt x="475289" y="718067"/>
                  </a:lnTo>
                  <a:lnTo>
                    <a:pt x="471207" y="723057"/>
                  </a:lnTo>
                  <a:lnTo>
                    <a:pt x="466446" y="727820"/>
                  </a:lnTo>
                  <a:lnTo>
                    <a:pt x="461911" y="732356"/>
                  </a:lnTo>
                  <a:lnTo>
                    <a:pt x="456923" y="736666"/>
                  </a:lnTo>
                  <a:lnTo>
                    <a:pt x="451481" y="740748"/>
                  </a:lnTo>
                  <a:lnTo>
                    <a:pt x="446266" y="744604"/>
                  </a:lnTo>
                  <a:lnTo>
                    <a:pt x="440598" y="748006"/>
                  </a:lnTo>
                  <a:lnTo>
                    <a:pt x="434930" y="751408"/>
                  </a:lnTo>
                  <a:lnTo>
                    <a:pt x="428808" y="754356"/>
                  </a:lnTo>
                  <a:lnTo>
                    <a:pt x="422913" y="757078"/>
                  </a:lnTo>
                  <a:lnTo>
                    <a:pt x="416791" y="759573"/>
                  </a:lnTo>
                  <a:lnTo>
                    <a:pt x="410216" y="761614"/>
                  </a:lnTo>
                  <a:lnTo>
                    <a:pt x="403867" y="763429"/>
                  </a:lnTo>
                  <a:lnTo>
                    <a:pt x="397065" y="765016"/>
                  </a:lnTo>
                  <a:lnTo>
                    <a:pt x="390263" y="766377"/>
                  </a:lnTo>
                  <a:lnTo>
                    <a:pt x="383461" y="767058"/>
                  </a:lnTo>
                  <a:lnTo>
                    <a:pt x="376659" y="767738"/>
                  </a:lnTo>
                  <a:lnTo>
                    <a:pt x="369630" y="767965"/>
                  </a:lnTo>
                  <a:lnTo>
                    <a:pt x="253088" y="767965"/>
                  </a:lnTo>
                  <a:lnTo>
                    <a:pt x="253088" y="1135844"/>
                  </a:lnTo>
                  <a:lnTo>
                    <a:pt x="369630" y="1135844"/>
                  </a:lnTo>
                  <a:lnTo>
                    <a:pt x="376659" y="1136071"/>
                  </a:lnTo>
                  <a:lnTo>
                    <a:pt x="383461" y="1136751"/>
                  </a:lnTo>
                  <a:lnTo>
                    <a:pt x="390263" y="1137659"/>
                  </a:lnTo>
                  <a:lnTo>
                    <a:pt x="397065" y="1138793"/>
                  </a:lnTo>
                  <a:lnTo>
                    <a:pt x="403867" y="1140380"/>
                  </a:lnTo>
                  <a:lnTo>
                    <a:pt x="410216" y="1142195"/>
                  </a:lnTo>
                  <a:lnTo>
                    <a:pt x="416791" y="1144236"/>
                  </a:lnTo>
                  <a:lnTo>
                    <a:pt x="422913" y="1146731"/>
                  </a:lnTo>
                  <a:lnTo>
                    <a:pt x="428808" y="1149452"/>
                  </a:lnTo>
                  <a:lnTo>
                    <a:pt x="434930" y="1152401"/>
                  </a:lnTo>
                  <a:lnTo>
                    <a:pt x="440598" y="1155803"/>
                  </a:lnTo>
                  <a:lnTo>
                    <a:pt x="446266" y="1159205"/>
                  </a:lnTo>
                  <a:lnTo>
                    <a:pt x="451481" y="1163061"/>
                  </a:lnTo>
                  <a:lnTo>
                    <a:pt x="456923" y="1167370"/>
                  </a:lnTo>
                  <a:lnTo>
                    <a:pt x="461911" y="1171453"/>
                  </a:lnTo>
                  <a:lnTo>
                    <a:pt x="466446" y="1175989"/>
                  </a:lnTo>
                  <a:lnTo>
                    <a:pt x="471207" y="1180752"/>
                  </a:lnTo>
                  <a:lnTo>
                    <a:pt x="475289" y="1185741"/>
                  </a:lnTo>
                  <a:lnTo>
                    <a:pt x="479370" y="1190958"/>
                  </a:lnTo>
                  <a:lnTo>
                    <a:pt x="483451" y="1196401"/>
                  </a:lnTo>
                  <a:lnTo>
                    <a:pt x="487079" y="1201845"/>
                  </a:lnTo>
                  <a:lnTo>
                    <a:pt x="490026" y="1207515"/>
                  </a:lnTo>
                  <a:lnTo>
                    <a:pt x="493201" y="1213412"/>
                  </a:lnTo>
                  <a:lnTo>
                    <a:pt x="496148" y="1219309"/>
                  </a:lnTo>
                  <a:lnTo>
                    <a:pt x="498416" y="1225659"/>
                  </a:lnTo>
                  <a:lnTo>
                    <a:pt x="500683" y="1231783"/>
                  </a:lnTo>
                  <a:lnTo>
                    <a:pt x="502497" y="1238360"/>
                  </a:lnTo>
                  <a:lnTo>
                    <a:pt x="504084" y="1245165"/>
                  </a:lnTo>
                  <a:lnTo>
                    <a:pt x="505218" y="1251742"/>
                  </a:lnTo>
                  <a:lnTo>
                    <a:pt x="506125" y="1258546"/>
                  </a:lnTo>
                  <a:lnTo>
                    <a:pt x="506578" y="1265350"/>
                  </a:lnTo>
                  <a:lnTo>
                    <a:pt x="506578" y="1272381"/>
                  </a:lnTo>
                  <a:lnTo>
                    <a:pt x="506578" y="1279639"/>
                  </a:lnTo>
                  <a:lnTo>
                    <a:pt x="506125" y="1286216"/>
                  </a:lnTo>
                  <a:lnTo>
                    <a:pt x="505218" y="1293021"/>
                  </a:lnTo>
                  <a:lnTo>
                    <a:pt x="504084" y="1299825"/>
                  </a:lnTo>
                  <a:lnTo>
                    <a:pt x="502497" y="1306629"/>
                  </a:lnTo>
                  <a:lnTo>
                    <a:pt x="500683" y="1312980"/>
                  </a:lnTo>
                  <a:lnTo>
                    <a:pt x="498416" y="1319330"/>
                  </a:lnTo>
                  <a:lnTo>
                    <a:pt x="496148" y="1325454"/>
                  </a:lnTo>
                  <a:lnTo>
                    <a:pt x="493201" y="1331351"/>
                  </a:lnTo>
                  <a:lnTo>
                    <a:pt x="490026" y="1337475"/>
                  </a:lnTo>
                  <a:lnTo>
                    <a:pt x="487079" y="1343145"/>
                  </a:lnTo>
                  <a:lnTo>
                    <a:pt x="483451" y="1348588"/>
                  </a:lnTo>
                  <a:lnTo>
                    <a:pt x="479370" y="1354031"/>
                  </a:lnTo>
                  <a:lnTo>
                    <a:pt x="475289" y="1359248"/>
                  </a:lnTo>
                  <a:lnTo>
                    <a:pt x="471207" y="1364011"/>
                  </a:lnTo>
                  <a:lnTo>
                    <a:pt x="466446" y="1368774"/>
                  </a:lnTo>
                  <a:lnTo>
                    <a:pt x="461911" y="1373537"/>
                  </a:lnTo>
                  <a:lnTo>
                    <a:pt x="456923" y="1377619"/>
                  </a:lnTo>
                  <a:lnTo>
                    <a:pt x="451481" y="1381702"/>
                  </a:lnTo>
                  <a:lnTo>
                    <a:pt x="446266" y="1385557"/>
                  </a:lnTo>
                  <a:lnTo>
                    <a:pt x="440598" y="1388960"/>
                  </a:lnTo>
                  <a:lnTo>
                    <a:pt x="434930" y="1392362"/>
                  </a:lnTo>
                  <a:lnTo>
                    <a:pt x="428808" y="1395537"/>
                  </a:lnTo>
                  <a:lnTo>
                    <a:pt x="422913" y="1398032"/>
                  </a:lnTo>
                  <a:lnTo>
                    <a:pt x="416791" y="1400300"/>
                  </a:lnTo>
                  <a:lnTo>
                    <a:pt x="410216" y="1402795"/>
                  </a:lnTo>
                  <a:lnTo>
                    <a:pt x="403867" y="1404609"/>
                  </a:lnTo>
                  <a:lnTo>
                    <a:pt x="397065" y="1406197"/>
                  </a:lnTo>
                  <a:lnTo>
                    <a:pt x="390263" y="1407104"/>
                  </a:lnTo>
                  <a:lnTo>
                    <a:pt x="383461" y="1408238"/>
                  </a:lnTo>
                  <a:lnTo>
                    <a:pt x="376659" y="1408692"/>
                  </a:lnTo>
                  <a:lnTo>
                    <a:pt x="369630" y="1408692"/>
                  </a:lnTo>
                  <a:lnTo>
                    <a:pt x="253088" y="1408692"/>
                  </a:lnTo>
                  <a:lnTo>
                    <a:pt x="253088" y="1777025"/>
                  </a:lnTo>
                  <a:lnTo>
                    <a:pt x="369630" y="1777025"/>
                  </a:lnTo>
                  <a:lnTo>
                    <a:pt x="376659" y="1777252"/>
                  </a:lnTo>
                  <a:lnTo>
                    <a:pt x="383461" y="1777705"/>
                  </a:lnTo>
                  <a:lnTo>
                    <a:pt x="390263" y="1778386"/>
                  </a:lnTo>
                  <a:lnTo>
                    <a:pt x="397065" y="1779747"/>
                  </a:lnTo>
                  <a:lnTo>
                    <a:pt x="403867" y="1781334"/>
                  </a:lnTo>
                  <a:lnTo>
                    <a:pt x="410216" y="1783149"/>
                  </a:lnTo>
                  <a:lnTo>
                    <a:pt x="416791" y="1785190"/>
                  </a:lnTo>
                  <a:lnTo>
                    <a:pt x="422913" y="1787912"/>
                  </a:lnTo>
                  <a:lnTo>
                    <a:pt x="428808" y="1790407"/>
                  </a:lnTo>
                  <a:lnTo>
                    <a:pt x="434930" y="1793582"/>
                  </a:lnTo>
                  <a:lnTo>
                    <a:pt x="440598" y="1796984"/>
                  </a:lnTo>
                  <a:lnTo>
                    <a:pt x="446266" y="1800159"/>
                  </a:lnTo>
                  <a:lnTo>
                    <a:pt x="451481" y="1804242"/>
                  </a:lnTo>
                  <a:lnTo>
                    <a:pt x="456923" y="1808324"/>
                  </a:lnTo>
                  <a:lnTo>
                    <a:pt x="461911" y="1812407"/>
                  </a:lnTo>
                  <a:lnTo>
                    <a:pt x="466446" y="1817170"/>
                  </a:lnTo>
                  <a:lnTo>
                    <a:pt x="471207" y="1821706"/>
                  </a:lnTo>
                  <a:lnTo>
                    <a:pt x="475289" y="1826695"/>
                  </a:lnTo>
                  <a:lnTo>
                    <a:pt x="479370" y="1831912"/>
                  </a:lnTo>
                  <a:lnTo>
                    <a:pt x="483451" y="1837129"/>
                  </a:lnTo>
                  <a:lnTo>
                    <a:pt x="487079" y="1842799"/>
                  </a:lnTo>
                  <a:lnTo>
                    <a:pt x="490026" y="1848469"/>
                  </a:lnTo>
                  <a:lnTo>
                    <a:pt x="493201" y="1854139"/>
                  </a:lnTo>
                  <a:lnTo>
                    <a:pt x="496148" y="1860490"/>
                  </a:lnTo>
                  <a:lnTo>
                    <a:pt x="498416" y="1866613"/>
                  </a:lnTo>
                  <a:lnTo>
                    <a:pt x="500683" y="1872964"/>
                  </a:lnTo>
                  <a:lnTo>
                    <a:pt x="502497" y="1879314"/>
                  </a:lnTo>
                  <a:lnTo>
                    <a:pt x="504084" y="1885892"/>
                  </a:lnTo>
                  <a:lnTo>
                    <a:pt x="505218" y="1892696"/>
                  </a:lnTo>
                  <a:lnTo>
                    <a:pt x="506125" y="1899273"/>
                  </a:lnTo>
                  <a:lnTo>
                    <a:pt x="506578" y="1906304"/>
                  </a:lnTo>
                  <a:lnTo>
                    <a:pt x="506578" y="1913335"/>
                  </a:lnTo>
                  <a:lnTo>
                    <a:pt x="506578" y="1920366"/>
                  </a:lnTo>
                  <a:lnTo>
                    <a:pt x="506125" y="1927397"/>
                  </a:lnTo>
                  <a:lnTo>
                    <a:pt x="505218" y="1933975"/>
                  </a:lnTo>
                  <a:lnTo>
                    <a:pt x="504084" y="1940779"/>
                  </a:lnTo>
                  <a:lnTo>
                    <a:pt x="502497" y="1947356"/>
                  </a:lnTo>
                  <a:lnTo>
                    <a:pt x="500683" y="1953707"/>
                  </a:lnTo>
                  <a:lnTo>
                    <a:pt x="498416" y="1960284"/>
                  </a:lnTo>
                  <a:lnTo>
                    <a:pt x="496148" y="1966408"/>
                  </a:lnTo>
                  <a:lnTo>
                    <a:pt x="493201" y="1972532"/>
                  </a:lnTo>
                  <a:lnTo>
                    <a:pt x="490026" y="1978429"/>
                  </a:lnTo>
                  <a:lnTo>
                    <a:pt x="487079" y="1984099"/>
                  </a:lnTo>
                  <a:lnTo>
                    <a:pt x="483451" y="1989542"/>
                  </a:lnTo>
                  <a:lnTo>
                    <a:pt x="479370" y="1994986"/>
                  </a:lnTo>
                  <a:lnTo>
                    <a:pt x="475289" y="1999975"/>
                  </a:lnTo>
                  <a:lnTo>
                    <a:pt x="471207" y="2004965"/>
                  </a:lnTo>
                  <a:lnTo>
                    <a:pt x="466446" y="2009728"/>
                  </a:lnTo>
                  <a:lnTo>
                    <a:pt x="461911" y="2014264"/>
                  </a:lnTo>
                  <a:lnTo>
                    <a:pt x="456923" y="2018573"/>
                  </a:lnTo>
                  <a:lnTo>
                    <a:pt x="451481" y="2022429"/>
                  </a:lnTo>
                  <a:lnTo>
                    <a:pt x="446266" y="2026285"/>
                  </a:lnTo>
                  <a:lnTo>
                    <a:pt x="440598" y="2029914"/>
                  </a:lnTo>
                  <a:lnTo>
                    <a:pt x="434930" y="2033089"/>
                  </a:lnTo>
                  <a:lnTo>
                    <a:pt x="428808" y="2036264"/>
                  </a:lnTo>
                  <a:lnTo>
                    <a:pt x="422913" y="2038759"/>
                  </a:lnTo>
                  <a:lnTo>
                    <a:pt x="416791" y="2041481"/>
                  </a:lnTo>
                  <a:lnTo>
                    <a:pt x="410216" y="2043522"/>
                  </a:lnTo>
                  <a:lnTo>
                    <a:pt x="403867" y="2045336"/>
                  </a:lnTo>
                  <a:lnTo>
                    <a:pt x="397065" y="2046924"/>
                  </a:lnTo>
                  <a:lnTo>
                    <a:pt x="390263" y="2048285"/>
                  </a:lnTo>
                  <a:lnTo>
                    <a:pt x="383461" y="2048965"/>
                  </a:lnTo>
                  <a:lnTo>
                    <a:pt x="376659" y="2049419"/>
                  </a:lnTo>
                  <a:lnTo>
                    <a:pt x="369630" y="2049646"/>
                  </a:lnTo>
                  <a:lnTo>
                    <a:pt x="253088" y="2049646"/>
                  </a:lnTo>
                  <a:lnTo>
                    <a:pt x="253088" y="2315689"/>
                  </a:lnTo>
                  <a:lnTo>
                    <a:pt x="253542" y="2326349"/>
                  </a:lnTo>
                  <a:lnTo>
                    <a:pt x="254222" y="2336782"/>
                  </a:lnTo>
                  <a:lnTo>
                    <a:pt x="255582" y="2347215"/>
                  </a:lnTo>
                  <a:lnTo>
                    <a:pt x="257396" y="2357195"/>
                  </a:lnTo>
                  <a:lnTo>
                    <a:pt x="259664" y="2367401"/>
                  </a:lnTo>
                  <a:lnTo>
                    <a:pt x="262158" y="2376927"/>
                  </a:lnTo>
                  <a:lnTo>
                    <a:pt x="265559" y="2386679"/>
                  </a:lnTo>
                  <a:lnTo>
                    <a:pt x="269186" y="2395978"/>
                  </a:lnTo>
                  <a:lnTo>
                    <a:pt x="273494" y="2405051"/>
                  </a:lnTo>
                  <a:lnTo>
                    <a:pt x="278029" y="2414123"/>
                  </a:lnTo>
                  <a:lnTo>
                    <a:pt x="283017" y="2422515"/>
                  </a:lnTo>
                  <a:lnTo>
                    <a:pt x="288232" y="2430907"/>
                  </a:lnTo>
                  <a:lnTo>
                    <a:pt x="294127" y="2439072"/>
                  </a:lnTo>
                  <a:lnTo>
                    <a:pt x="300022" y="2446783"/>
                  </a:lnTo>
                  <a:lnTo>
                    <a:pt x="306598" y="2454268"/>
                  </a:lnTo>
                  <a:lnTo>
                    <a:pt x="313626" y="2461525"/>
                  </a:lnTo>
                  <a:lnTo>
                    <a:pt x="320655" y="2468330"/>
                  </a:lnTo>
                  <a:lnTo>
                    <a:pt x="328138" y="2474680"/>
                  </a:lnTo>
                  <a:lnTo>
                    <a:pt x="335847" y="2481031"/>
                  </a:lnTo>
                  <a:lnTo>
                    <a:pt x="344009" y="2486701"/>
                  </a:lnTo>
                  <a:lnTo>
                    <a:pt x="352171" y="2492144"/>
                  </a:lnTo>
                  <a:lnTo>
                    <a:pt x="361014" y="2497134"/>
                  </a:lnTo>
                  <a:lnTo>
                    <a:pt x="369857" y="2501443"/>
                  </a:lnTo>
                  <a:lnTo>
                    <a:pt x="378926" y="2505526"/>
                  </a:lnTo>
                  <a:lnTo>
                    <a:pt x="388222" y="2509608"/>
                  </a:lnTo>
                  <a:lnTo>
                    <a:pt x="397745" y="2512557"/>
                  </a:lnTo>
                  <a:lnTo>
                    <a:pt x="407722" y="2515505"/>
                  </a:lnTo>
                  <a:lnTo>
                    <a:pt x="417471" y="2517773"/>
                  </a:lnTo>
                  <a:lnTo>
                    <a:pt x="427674" y="2519588"/>
                  </a:lnTo>
                  <a:lnTo>
                    <a:pt x="438104" y="2520948"/>
                  </a:lnTo>
                  <a:lnTo>
                    <a:pt x="448307" y="2521629"/>
                  </a:lnTo>
                  <a:lnTo>
                    <a:pt x="458964" y="2521856"/>
                  </a:lnTo>
                  <a:lnTo>
                    <a:pt x="2030011" y="2521856"/>
                  </a:lnTo>
                  <a:lnTo>
                    <a:pt x="2040667" y="2521629"/>
                  </a:lnTo>
                  <a:lnTo>
                    <a:pt x="2051324" y="2520948"/>
                  </a:lnTo>
                  <a:lnTo>
                    <a:pt x="2061527" y="2519588"/>
                  </a:lnTo>
                  <a:lnTo>
                    <a:pt x="2071503" y="2517773"/>
                  </a:lnTo>
                  <a:lnTo>
                    <a:pt x="2081706" y="2515505"/>
                  </a:lnTo>
                  <a:lnTo>
                    <a:pt x="2091456" y="2512557"/>
                  </a:lnTo>
                  <a:lnTo>
                    <a:pt x="2100752" y="2509608"/>
                  </a:lnTo>
                  <a:lnTo>
                    <a:pt x="2110502" y="2505526"/>
                  </a:lnTo>
                  <a:lnTo>
                    <a:pt x="2119571" y="2501443"/>
                  </a:lnTo>
                  <a:lnTo>
                    <a:pt x="2128187" y="2497134"/>
                  </a:lnTo>
                  <a:lnTo>
                    <a:pt x="2136803" y="2492144"/>
                  </a:lnTo>
                  <a:lnTo>
                    <a:pt x="2145192" y="2486701"/>
                  </a:lnTo>
                  <a:lnTo>
                    <a:pt x="2153354" y="2481031"/>
                  </a:lnTo>
                  <a:lnTo>
                    <a:pt x="2161290" y="2474680"/>
                  </a:lnTo>
                  <a:lnTo>
                    <a:pt x="2168546" y="2468330"/>
                  </a:lnTo>
                  <a:lnTo>
                    <a:pt x="2175801" y="2461525"/>
                  </a:lnTo>
                  <a:lnTo>
                    <a:pt x="2182376" y="2454268"/>
                  </a:lnTo>
                  <a:lnTo>
                    <a:pt x="2188952" y="2446783"/>
                  </a:lnTo>
                  <a:lnTo>
                    <a:pt x="2195074" y="2439072"/>
                  </a:lnTo>
                  <a:lnTo>
                    <a:pt x="2200969" y="2430907"/>
                  </a:lnTo>
                  <a:lnTo>
                    <a:pt x="2206410" y="2422515"/>
                  </a:lnTo>
                  <a:lnTo>
                    <a:pt x="2211172" y="2414123"/>
                  </a:lnTo>
                  <a:lnTo>
                    <a:pt x="2215933" y="2405051"/>
                  </a:lnTo>
                  <a:lnTo>
                    <a:pt x="2219788" y="2395978"/>
                  </a:lnTo>
                  <a:lnTo>
                    <a:pt x="2223642" y="2386679"/>
                  </a:lnTo>
                  <a:lnTo>
                    <a:pt x="2226817" y="2376927"/>
                  </a:lnTo>
                  <a:lnTo>
                    <a:pt x="2229538" y="2367401"/>
                  </a:lnTo>
                  <a:lnTo>
                    <a:pt x="2232032" y="2357195"/>
                  </a:lnTo>
                  <a:lnTo>
                    <a:pt x="2233845" y="2347215"/>
                  </a:lnTo>
                  <a:lnTo>
                    <a:pt x="2235206" y="2336782"/>
                  </a:lnTo>
                  <a:lnTo>
                    <a:pt x="2235886" y="2326349"/>
                  </a:lnTo>
                  <a:lnTo>
                    <a:pt x="2236113" y="2315689"/>
                  </a:lnTo>
                  <a:lnTo>
                    <a:pt x="2236113" y="229074"/>
                  </a:lnTo>
                  <a:lnTo>
                    <a:pt x="2235886" y="218414"/>
                  </a:lnTo>
                  <a:lnTo>
                    <a:pt x="2235206" y="207754"/>
                  </a:lnTo>
                  <a:lnTo>
                    <a:pt x="2233845" y="197775"/>
                  </a:lnTo>
                  <a:lnTo>
                    <a:pt x="2232032" y="187568"/>
                  </a:lnTo>
                  <a:lnTo>
                    <a:pt x="2229538" y="177589"/>
                  </a:lnTo>
                  <a:lnTo>
                    <a:pt x="2226817" y="167836"/>
                  </a:lnTo>
                  <a:lnTo>
                    <a:pt x="2223642" y="158310"/>
                  </a:lnTo>
                  <a:lnTo>
                    <a:pt x="2219788" y="149011"/>
                  </a:lnTo>
                  <a:lnTo>
                    <a:pt x="2215933" y="139939"/>
                  </a:lnTo>
                  <a:lnTo>
                    <a:pt x="2211172" y="130867"/>
                  </a:lnTo>
                  <a:lnTo>
                    <a:pt x="2206410" y="122248"/>
                  </a:lnTo>
                  <a:lnTo>
                    <a:pt x="2200969" y="113856"/>
                  </a:lnTo>
                  <a:lnTo>
                    <a:pt x="2195074" y="105918"/>
                  </a:lnTo>
                  <a:lnTo>
                    <a:pt x="2188952" y="98207"/>
                  </a:lnTo>
                  <a:lnTo>
                    <a:pt x="2182376" y="90722"/>
                  </a:lnTo>
                  <a:lnTo>
                    <a:pt x="2175801" y="83238"/>
                  </a:lnTo>
                  <a:lnTo>
                    <a:pt x="2168546" y="76660"/>
                  </a:lnTo>
                  <a:lnTo>
                    <a:pt x="2161290" y="70083"/>
                  </a:lnTo>
                  <a:lnTo>
                    <a:pt x="2153354" y="63959"/>
                  </a:lnTo>
                  <a:lnTo>
                    <a:pt x="2145192" y="58289"/>
                  </a:lnTo>
                  <a:lnTo>
                    <a:pt x="2136803" y="52846"/>
                  </a:lnTo>
                  <a:lnTo>
                    <a:pt x="2128187" y="47856"/>
                  </a:lnTo>
                  <a:lnTo>
                    <a:pt x="2119571" y="43320"/>
                  </a:lnTo>
                  <a:lnTo>
                    <a:pt x="2110502" y="39237"/>
                  </a:lnTo>
                  <a:lnTo>
                    <a:pt x="2100752" y="35382"/>
                  </a:lnTo>
                  <a:lnTo>
                    <a:pt x="2091456" y="32206"/>
                  </a:lnTo>
                  <a:lnTo>
                    <a:pt x="2081706" y="29485"/>
                  </a:lnTo>
                  <a:lnTo>
                    <a:pt x="2071503" y="26990"/>
                  </a:lnTo>
                  <a:lnTo>
                    <a:pt x="2061527" y="25175"/>
                  </a:lnTo>
                  <a:lnTo>
                    <a:pt x="2051324" y="24041"/>
                  </a:lnTo>
                  <a:lnTo>
                    <a:pt x="2040667" y="23134"/>
                  </a:lnTo>
                  <a:lnTo>
                    <a:pt x="2030011" y="22907"/>
                  </a:lnTo>
                  <a:lnTo>
                    <a:pt x="458964" y="22907"/>
                  </a:lnTo>
                  <a:close/>
                  <a:moveTo>
                    <a:pt x="458964" y="0"/>
                  </a:moveTo>
                  <a:lnTo>
                    <a:pt x="2030011" y="0"/>
                  </a:lnTo>
                  <a:lnTo>
                    <a:pt x="2042028" y="453"/>
                  </a:lnTo>
                  <a:lnTo>
                    <a:pt x="2053364" y="1134"/>
                  </a:lnTo>
                  <a:lnTo>
                    <a:pt x="2064701" y="2722"/>
                  </a:lnTo>
                  <a:lnTo>
                    <a:pt x="2076265" y="4763"/>
                  </a:lnTo>
                  <a:lnTo>
                    <a:pt x="2087148" y="7258"/>
                  </a:lnTo>
                  <a:lnTo>
                    <a:pt x="2098031" y="10433"/>
                  </a:lnTo>
                  <a:lnTo>
                    <a:pt x="2108688" y="14062"/>
                  </a:lnTo>
                  <a:lnTo>
                    <a:pt x="2118891" y="18371"/>
                  </a:lnTo>
                  <a:lnTo>
                    <a:pt x="2129094" y="22680"/>
                  </a:lnTo>
                  <a:lnTo>
                    <a:pt x="2138843" y="27897"/>
                  </a:lnTo>
                  <a:lnTo>
                    <a:pt x="2148593" y="33340"/>
                  </a:lnTo>
                  <a:lnTo>
                    <a:pt x="2157889" y="39237"/>
                  </a:lnTo>
                  <a:lnTo>
                    <a:pt x="2166959" y="45815"/>
                  </a:lnTo>
                  <a:lnTo>
                    <a:pt x="2175574" y="52392"/>
                  </a:lnTo>
                  <a:lnTo>
                    <a:pt x="2183737" y="59650"/>
                  </a:lnTo>
                  <a:lnTo>
                    <a:pt x="2191899" y="67361"/>
                  </a:lnTo>
                  <a:lnTo>
                    <a:pt x="2199382" y="75299"/>
                  </a:lnTo>
                  <a:lnTo>
                    <a:pt x="2206637" y="83691"/>
                  </a:lnTo>
                  <a:lnTo>
                    <a:pt x="2213212" y="92083"/>
                  </a:lnTo>
                  <a:lnTo>
                    <a:pt x="2219788" y="101155"/>
                  </a:lnTo>
                  <a:lnTo>
                    <a:pt x="2225683" y="110681"/>
                  </a:lnTo>
                  <a:lnTo>
                    <a:pt x="2231125" y="120207"/>
                  </a:lnTo>
                  <a:lnTo>
                    <a:pt x="2236340" y="129960"/>
                  </a:lnTo>
                  <a:lnTo>
                    <a:pt x="2241101" y="140166"/>
                  </a:lnTo>
                  <a:lnTo>
                    <a:pt x="2244955" y="150599"/>
                  </a:lnTo>
                  <a:lnTo>
                    <a:pt x="2248583" y="161032"/>
                  </a:lnTo>
                  <a:lnTo>
                    <a:pt x="2251758" y="172145"/>
                  </a:lnTo>
                  <a:lnTo>
                    <a:pt x="2254252" y="183032"/>
                  </a:lnTo>
                  <a:lnTo>
                    <a:pt x="2256292" y="194372"/>
                  </a:lnTo>
                  <a:lnTo>
                    <a:pt x="2257879" y="205713"/>
                  </a:lnTo>
                  <a:lnTo>
                    <a:pt x="2258786" y="217053"/>
                  </a:lnTo>
                  <a:lnTo>
                    <a:pt x="2259013" y="229074"/>
                  </a:lnTo>
                  <a:lnTo>
                    <a:pt x="2259013" y="2315689"/>
                  </a:lnTo>
                  <a:lnTo>
                    <a:pt x="2258786" y="2327483"/>
                  </a:lnTo>
                  <a:lnTo>
                    <a:pt x="2257879" y="2339050"/>
                  </a:lnTo>
                  <a:lnTo>
                    <a:pt x="2256292" y="2350617"/>
                  </a:lnTo>
                  <a:lnTo>
                    <a:pt x="2254252" y="2361958"/>
                  </a:lnTo>
                  <a:lnTo>
                    <a:pt x="2251758" y="2372844"/>
                  </a:lnTo>
                  <a:lnTo>
                    <a:pt x="2248583" y="2383731"/>
                  </a:lnTo>
                  <a:lnTo>
                    <a:pt x="2244955" y="2394391"/>
                  </a:lnTo>
                  <a:lnTo>
                    <a:pt x="2241101" y="2404824"/>
                  </a:lnTo>
                  <a:lnTo>
                    <a:pt x="2236340" y="2414803"/>
                  </a:lnTo>
                  <a:lnTo>
                    <a:pt x="2231125" y="2424783"/>
                  </a:lnTo>
                  <a:lnTo>
                    <a:pt x="2225683" y="2434309"/>
                  </a:lnTo>
                  <a:lnTo>
                    <a:pt x="2219788" y="2443608"/>
                  </a:lnTo>
                  <a:lnTo>
                    <a:pt x="2213212" y="2452680"/>
                  </a:lnTo>
                  <a:lnTo>
                    <a:pt x="2206637" y="2461299"/>
                  </a:lnTo>
                  <a:lnTo>
                    <a:pt x="2199382" y="2469464"/>
                  </a:lnTo>
                  <a:lnTo>
                    <a:pt x="2191899" y="2477629"/>
                  </a:lnTo>
                  <a:lnTo>
                    <a:pt x="2183737" y="2485113"/>
                  </a:lnTo>
                  <a:lnTo>
                    <a:pt x="2175574" y="2492371"/>
                  </a:lnTo>
                  <a:lnTo>
                    <a:pt x="2166959" y="2499175"/>
                  </a:lnTo>
                  <a:lnTo>
                    <a:pt x="2157889" y="2505526"/>
                  </a:lnTo>
                  <a:lnTo>
                    <a:pt x="2148593" y="2511649"/>
                  </a:lnTo>
                  <a:lnTo>
                    <a:pt x="2138843" y="2517093"/>
                  </a:lnTo>
                  <a:lnTo>
                    <a:pt x="2129094" y="2522309"/>
                  </a:lnTo>
                  <a:lnTo>
                    <a:pt x="2118891" y="2526619"/>
                  </a:lnTo>
                  <a:lnTo>
                    <a:pt x="2108688" y="2530701"/>
                  </a:lnTo>
                  <a:lnTo>
                    <a:pt x="2098031" y="2534330"/>
                  </a:lnTo>
                  <a:lnTo>
                    <a:pt x="2087148" y="2537505"/>
                  </a:lnTo>
                  <a:lnTo>
                    <a:pt x="2076265" y="2540000"/>
                  </a:lnTo>
                  <a:lnTo>
                    <a:pt x="2064701" y="2542268"/>
                  </a:lnTo>
                  <a:lnTo>
                    <a:pt x="2053364" y="2543402"/>
                  </a:lnTo>
                  <a:lnTo>
                    <a:pt x="2042028" y="2544536"/>
                  </a:lnTo>
                  <a:lnTo>
                    <a:pt x="2030011" y="2544763"/>
                  </a:lnTo>
                  <a:lnTo>
                    <a:pt x="458964" y="2544763"/>
                  </a:lnTo>
                  <a:lnTo>
                    <a:pt x="447400" y="2544536"/>
                  </a:lnTo>
                  <a:lnTo>
                    <a:pt x="435610" y="2543402"/>
                  </a:lnTo>
                  <a:lnTo>
                    <a:pt x="424273" y="2542268"/>
                  </a:lnTo>
                  <a:lnTo>
                    <a:pt x="413163" y="2540000"/>
                  </a:lnTo>
                  <a:lnTo>
                    <a:pt x="402053" y="2537505"/>
                  </a:lnTo>
                  <a:lnTo>
                    <a:pt x="391170" y="2534330"/>
                  </a:lnTo>
                  <a:lnTo>
                    <a:pt x="380513" y="2530701"/>
                  </a:lnTo>
                  <a:lnTo>
                    <a:pt x="370084" y="2526619"/>
                  </a:lnTo>
                  <a:lnTo>
                    <a:pt x="359880" y="2522309"/>
                  </a:lnTo>
                  <a:lnTo>
                    <a:pt x="350131" y="2517093"/>
                  </a:lnTo>
                  <a:lnTo>
                    <a:pt x="340608" y="2511649"/>
                  </a:lnTo>
                  <a:lnTo>
                    <a:pt x="331085" y="2505526"/>
                  </a:lnTo>
                  <a:lnTo>
                    <a:pt x="322469" y="2499175"/>
                  </a:lnTo>
                  <a:lnTo>
                    <a:pt x="313626" y="2492371"/>
                  </a:lnTo>
                  <a:lnTo>
                    <a:pt x="305237" y="2485113"/>
                  </a:lnTo>
                  <a:lnTo>
                    <a:pt x="297528" y="2477629"/>
                  </a:lnTo>
                  <a:lnTo>
                    <a:pt x="289819" y="2469464"/>
                  </a:lnTo>
                  <a:lnTo>
                    <a:pt x="282564" y="2461299"/>
                  </a:lnTo>
                  <a:lnTo>
                    <a:pt x="275762" y="2452680"/>
                  </a:lnTo>
                  <a:lnTo>
                    <a:pt x="269413" y="2443608"/>
                  </a:lnTo>
                  <a:lnTo>
                    <a:pt x="263518" y="2434309"/>
                  </a:lnTo>
                  <a:lnTo>
                    <a:pt x="257850" y="2424783"/>
                  </a:lnTo>
                  <a:lnTo>
                    <a:pt x="252862" y="2414803"/>
                  </a:lnTo>
                  <a:lnTo>
                    <a:pt x="248327" y="2404824"/>
                  </a:lnTo>
                  <a:lnTo>
                    <a:pt x="244019" y="2394391"/>
                  </a:lnTo>
                  <a:lnTo>
                    <a:pt x="240391" y="2383731"/>
                  </a:lnTo>
                  <a:lnTo>
                    <a:pt x="237444" y="2372844"/>
                  </a:lnTo>
                  <a:lnTo>
                    <a:pt x="234723" y="2361958"/>
                  </a:lnTo>
                  <a:lnTo>
                    <a:pt x="232682" y="2350617"/>
                  </a:lnTo>
                  <a:lnTo>
                    <a:pt x="231322" y="2339050"/>
                  </a:lnTo>
                  <a:lnTo>
                    <a:pt x="230415" y="2327483"/>
                  </a:lnTo>
                  <a:lnTo>
                    <a:pt x="230188" y="2315689"/>
                  </a:lnTo>
                  <a:lnTo>
                    <a:pt x="230188" y="2026965"/>
                  </a:lnTo>
                  <a:lnTo>
                    <a:pt x="369630" y="2026965"/>
                  </a:lnTo>
                  <a:lnTo>
                    <a:pt x="375298" y="2026738"/>
                  </a:lnTo>
                  <a:lnTo>
                    <a:pt x="381194" y="2026285"/>
                  </a:lnTo>
                  <a:lnTo>
                    <a:pt x="386862" y="2025604"/>
                  </a:lnTo>
                  <a:lnTo>
                    <a:pt x="392530" y="2024470"/>
                  </a:lnTo>
                  <a:lnTo>
                    <a:pt x="397972" y="2023336"/>
                  </a:lnTo>
                  <a:lnTo>
                    <a:pt x="403414" y="2021749"/>
                  </a:lnTo>
                  <a:lnTo>
                    <a:pt x="408628" y="2019934"/>
                  </a:lnTo>
                  <a:lnTo>
                    <a:pt x="413843" y="2017893"/>
                  </a:lnTo>
                  <a:lnTo>
                    <a:pt x="419058" y="2015852"/>
                  </a:lnTo>
                  <a:lnTo>
                    <a:pt x="424046" y="2013130"/>
                  </a:lnTo>
                  <a:lnTo>
                    <a:pt x="428581" y="2010408"/>
                  </a:lnTo>
                  <a:lnTo>
                    <a:pt x="433343" y="2007460"/>
                  </a:lnTo>
                  <a:lnTo>
                    <a:pt x="438104" y="2004285"/>
                  </a:lnTo>
                  <a:lnTo>
                    <a:pt x="442185" y="2000882"/>
                  </a:lnTo>
                  <a:lnTo>
                    <a:pt x="446266" y="1997254"/>
                  </a:lnTo>
                  <a:lnTo>
                    <a:pt x="450348" y="1993398"/>
                  </a:lnTo>
                  <a:lnTo>
                    <a:pt x="453975" y="1989542"/>
                  </a:lnTo>
                  <a:lnTo>
                    <a:pt x="457603" y="1985460"/>
                  </a:lnTo>
                  <a:lnTo>
                    <a:pt x="461004" y="1981377"/>
                  </a:lnTo>
                  <a:lnTo>
                    <a:pt x="464405" y="1976841"/>
                  </a:lnTo>
                  <a:lnTo>
                    <a:pt x="467353" y="1972305"/>
                  </a:lnTo>
                  <a:lnTo>
                    <a:pt x="470074" y="1967315"/>
                  </a:lnTo>
                  <a:lnTo>
                    <a:pt x="472794" y="1962552"/>
                  </a:lnTo>
                  <a:lnTo>
                    <a:pt x="474835" y="1957336"/>
                  </a:lnTo>
                  <a:lnTo>
                    <a:pt x="476876" y="1952119"/>
                  </a:lnTo>
                  <a:lnTo>
                    <a:pt x="478690" y="1947129"/>
                  </a:lnTo>
                  <a:lnTo>
                    <a:pt x="480277" y="1941686"/>
                  </a:lnTo>
                  <a:lnTo>
                    <a:pt x="481637" y="1936243"/>
                  </a:lnTo>
                  <a:lnTo>
                    <a:pt x="482544" y="1930799"/>
                  </a:lnTo>
                  <a:lnTo>
                    <a:pt x="483451" y="1924902"/>
                  </a:lnTo>
                  <a:lnTo>
                    <a:pt x="483904" y="1919232"/>
                  </a:lnTo>
                  <a:lnTo>
                    <a:pt x="483904" y="1913335"/>
                  </a:lnTo>
                  <a:lnTo>
                    <a:pt x="483904" y="1907665"/>
                  </a:lnTo>
                  <a:lnTo>
                    <a:pt x="483451" y="1901768"/>
                  </a:lnTo>
                  <a:lnTo>
                    <a:pt x="482544" y="1896325"/>
                  </a:lnTo>
                  <a:lnTo>
                    <a:pt x="481637" y="1890428"/>
                  </a:lnTo>
                  <a:lnTo>
                    <a:pt x="480277" y="1884985"/>
                  </a:lnTo>
                  <a:lnTo>
                    <a:pt x="478690" y="1879541"/>
                  </a:lnTo>
                  <a:lnTo>
                    <a:pt x="476876" y="1874325"/>
                  </a:lnTo>
                  <a:lnTo>
                    <a:pt x="474835" y="1869335"/>
                  </a:lnTo>
                  <a:lnTo>
                    <a:pt x="472794" y="1864345"/>
                  </a:lnTo>
                  <a:lnTo>
                    <a:pt x="470074" y="1859356"/>
                  </a:lnTo>
                  <a:lnTo>
                    <a:pt x="467353" y="1854366"/>
                  </a:lnTo>
                  <a:lnTo>
                    <a:pt x="464405" y="1850056"/>
                  </a:lnTo>
                  <a:lnTo>
                    <a:pt x="461004" y="1845747"/>
                  </a:lnTo>
                  <a:lnTo>
                    <a:pt x="457603" y="1841211"/>
                  </a:lnTo>
                  <a:lnTo>
                    <a:pt x="453975" y="1837129"/>
                  </a:lnTo>
                  <a:lnTo>
                    <a:pt x="450348" y="1833273"/>
                  </a:lnTo>
                  <a:lnTo>
                    <a:pt x="446266" y="1829417"/>
                  </a:lnTo>
                  <a:lnTo>
                    <a:pt x="442185" y="1826015"/>
                  </a:lnTo>
                  <a:lnTo>
                    <a:pt x="438104" y="1822613"/>
                  </a:lnTo>
                  <a:lnTo>
                    <a:pt x="433343" y="1819211"/>
                  </a:lnTo>
                  <a:lnTo>
                    <a:pt x="428581" y="1816262"/>
                  </a:lnTo>
                  <a:lnTo>
                    <a:pt x="424046" y="1813541"/>
                  </a:lnTo>
                  <a:lnTo>
                    <a:pt x="419058" y="1811273"/>
                  </a:lnTo>
                  <a:lnTo>
                    <a:pt x="413843" y="1808778"/>
                  </a:lnTo>
                  <a:lnTo>
                    <a:pt x="408628" y="1806737"/>
                  </a:lnTo>
                  <a:lnTo>
                    <a:pt x="403414" y="1804922"/>
                  </a:lnTo>
                  <a:lnTo>
                    <a:pt x="397972" y="1803334"/>
                  </a:lnTo>
                  <a:lnTo>
                    <a:pt x="392530" y="1801974"/>
                  </a:lnTo>
                  <a:lnTo>
                    <a:pt x="386862" y="1801293"/>
                  </a:lnTo>
                  <a:lnTo>
                    <a:pt x="381194" y="1800613"/>
                  </a:lnTo>
                  <a:lnTo>
                    <a:pt x="375298" y="1799932"/>
                  </a:lnTo>
                  <a:lnTo>
                    <a:pt x="369630" y="1799932"/>
                  </a:lnTo>
                  <a:lnTo>
                    <a:pt x="230188" y="1799932"/>
                  </a:lnTo>
                  <a:lnTo>
                    <a:pt x="230188" y="1385784"/>
                  </a:lnTo>
                  <a:lnTo>
                    <a:pt x="369630" y="1385784"/>
                  </a:lnTo>
                  <a:lnTo>
                    <a:pt x="375298" y="1385557"/>
                  </a:lnTo>
                  <a:lnTo>
                    <a:pt x="381194" y="1385331"/>
                  </a:lnTo>
                  <a:lnTo>
                    <a:pt x="386862" y="1384650"/>
                  </a:lnTo>
                  <a:lnTo>
                    <a:pt x="392530" y="1383516"/>
                  </a:lnTo>
                  <a:lnTo>
                    <a:pt x="397972" y="1382155"/>
                  </a:lnTo>
                  <a:lnTo>
                    <a:pt x="403414" y="1380795"/>
                  </a:lnTo>
                  <a:lnTo>
                    <a:pt x="408628" y="1378980"/>
                  </a:lnTo>
                  <a:lnTo>
                    <a:pt x="413843" y="1376712"/>
                  </a:lnTo>
                  <a:lnTo>
                    <a:pt x="419058" y="1374671"/>
                  </a:lnTo>
                  <a:lnTo>
                    <a:pt x="424046" y="1372176"/>
                  </a:lnTo>
                  <a:lnTo>
                    <a:pt x="428581" y="1369227"/>
                  </a:lnTo>
                  <a:lnTo>
                    <a:pt x="433343" y="1366506"/>
                  </a:lnTo>
                  <a:lnTo>
                    <a:pt x="438104" y="1363331"/>
                  </a:lnTo>
                  <a:lnTo>
                    <a:pt x="442185" y="1359928"/>
                  </a:lnTo>
                  <a:lnTo>
                    <a:pt x="446266" y="1356300"/>
                  </a:lnTo>
                  <a:lnTo>
                    <a:pt x="450348" y="1352671"/>
                  </a:lnTo>
                  <a:lnTo>
                    <a:pt x="453975" y="1348588"/>
                  </a:lnTo>
                  <a:lnTo>
                    <a:pt x="457603" y="1344732"/>
                  </a:lnTo>
                  <a:lnTo>
                    <a:pt x="461004" y="1340196"/>
                  </a:lnTo>
                  <a:lnTo>
                    <a:pt x="464405" y="1335887"/>
                  </a:lnTo>
                  <a:lnTo>
                    <a:pt x="467353" y="1331124"/>
                  </a:lnTo>
                  <a:lnTo>
                    <a:pt x="470074" y="1326588"/>
                  </a:lnTo>
                  <a:lnTo>
                    <a:pt x="472794" y="1321598"/>
                  </a:lnTo>
                  <a:lnTo>
                    <a:pt x="474835" y="1316608"/>
                  </a:lnTo>
                  <a:lnTo>
                    <a:pt x="476876" y="1311392"/>
                  </a:lnTo>
                  <a:lnTo>
                    <a:pt x="478690" y="1305949"/>
                  </a:lnTo>
                  <a:lnTo>
                    <a:pt x="480277" y="1300732"/>
                  </a:lnTo>
                  <a:lnTo>
                    <a:pt x="481637" y="1295289"/>
                  </a:lnTo>
                  <a:lnTo>
                    <a:pt x="482544" y="1289619"/>
                  </a:lnTo>
                  <a:lnTo>
                    <a:pt x="483451" y="1283948"/>
                  </a:lnTo>
                  <a:lnTo>
                    <a:pt x="483904" y="1278278"/>
                  </a:lnTo>
                  <a:lnTo>
                    <a:pt x="483904" y="1272381"/>
                  </a:lnTo>
                  <a:lnTo>
                    <a:pt x="483904" y="1266711"/>
                  </a:lnTo>
                  <a:lnTo>
                    <a:pt x="483451" y="1260814"/>
                  </a:lnTo>
                  <a:lnTo>
                    <a:pt x="482544" y="1255144"/>
                  </a:lnTo>
                  <a:lnTo>
                    <a:pt x="481637" y="1249474"/>
                  </a:lnTo>
                  <a:lnTo>
                    <a:pt x="480277" y="1244031"/>
                  </a:lnTo>
                  <a:lnTo>
                    <a:pt x="478690" y="1238814"/>
                  </a:lnTo>
                  <a:lnTo>
                    <a:pt x="476876" y="1233371"/>
                  </a:lnTo>
                  <a:lnTo>
                    <a:pt x="474835" y="1228154"/>
                  </a:lnTo>
                  <a:lnTo>
                    <a:pt x="472794" y="1223391"/>
                  </a:lnTo>
                  <a:lnTo>
                    <a:pt x="470074" y="1218401"/>
                  </a:lnTo>
                  <a:lnTo>
                    <a:pt x="467353" y="1213639"/>
                  </a:lnTo>
                  <a:lnTo>
                    <a:pt x="464405" y="1209102"/>
                  </a:lnTo>
                  <a:lnTo>
                    <a:pt x="461004" y="1204566"/>
                  </a:lnTo>
                  <a:lnTo>
                    <a:pt x="457603" y="1200257"/>
                  </a:lnTo>
                  <a:lnTo>
                    <a:pt x="453975" y="1196175"/>
                  </a:lnTo>
                  <a:lnTo>
                    <a:pt x="450348" y="1192092"/>
                  </a:lnTo>
                  <a:lnTo>
                    <a:pt x="446266" y="1188463"/>
                  </a:lnTo>
                  <a:lnTo>
                    <a:pt x="442185" y="1184834"/>
                  </a:lnTo>
                  <a:lnTo>
                    <a:pt x="438104" y="1181659"/>
                  </a:lnTo>
                  <a:lnTo>
                    <a:pt x="433343" y="1178484"/>
                  </a:lnTo>
                  <a:lnTo>
                    <a:pt x="428581" y="1175308"/>
                  </a:lnTo>
                  <a:lnTo>
                    <a:pt x="424046" y="1172813"/>
                  </a:lnTo>
                  <a:lnTo>
                    <a:pt x="419058" y="1170092"/>
                  </a:lnTo>
                  <a:lnTo>
                    <a:pt x="413843" y="1167824"/>
                  </a:lnTo>
                  <a:lnTo>
                    <a:pt x="408628" y="1165783"/>
                  </a:lnTo>
                  <a:lnTo>
                    <a:pt x="403414" y="1164195"/>
                  </a:lnTo>
                  <a:lnTo>
                    <a:pt x="397972" y="1162607"/>
                  </a:lnTo>
                  <a:lnTo>
                    <a:pt x="392530" y="1161246"/>
                  </a:lnTo>
                  <a:lnTo>
                    <a:pt x="386862" y="1160339"/>
                  </a:lnTo>
                  <a:lnTo>
                    <a:pt x="381194" y="1159432"/>
                  </a:lnTo>
                  <a:lnTo>
                    <a:pt x="375298" y="1158978"/>
                  </a:lnTo>
                  <a:lnTo>
                    <a:pt x="369630" y="1158978"/>
                  </a:lnTo>
                  <a:lnTo>
                    <a:pt x="230188" y="1158978"/>
                  </a:lnTo>
                  <a:lnTo>
                    <a:pt x="230188" y="744831"/>
                  </a:lnTo>
                  <a:lnTo>
                    <a:pt x="369630" y="744831"/>
                  </a:lnTo>
                  <a:lnTo>
                    <a:pt x="375298" y="744831"/>
                  </a:lnTo>
                  <a:lnTo>
                    <a:pt x="381194" y="744377"/>
                  </a:lnTo>
                  <a:lnTo>
                    <a:pt x="386862" y="743470"/>
                  </a:lnTo>
                  <a:lnTo>
                    <a:pt x="392530" y="742563"/>
                  </a:lnTo>
                  <a:lnTo>
                    <a:pt x="397972" y="741429"/>
                  </a:lnTo>
                  <a:lnTo>
                    <a:pt x="403414" y="739841"/>
                  </a:lnTo>
                  <a:lnTo>
                    <a:pt x="408628" y="738026"/>
                  </a:lnTo>
                  <a:lnTo>
                    <a:pt x="413843" y="735985"/>
                  </a:lnTo>
                  <a:lnTo>
                    <a:pt x="419058" y="733717"/>
                  </a:lnTo>
                  <a:lnTo>
                    <a:pt x="424046" y="731222"/>
                  </a:lnTo>
                  <a:lnTo>
                    <a:pt x="428581" y="728501"/>
                  </a:lnTo>
                  <a:lnTo>
                    <a:pt x="433343" y="725325"/>
                  </a:lnTo>
                  <a:lnTo>
                    <a:pt x="438104" y="722377"/>
                  </a:lnTo>
                  <a:lnTo>
                    <a:pt x="442185" y="718975"/>
                  </a:lnTo>
                  <a:lnTo>
                    <a:pt x="446266" y="715573"/>
                  </a:lnTo>
                  <a:lnTo>
                    <a:pt x="450348" y="711717"/>
                  </a:lnTo>
                  <a:lnTo>
                    <a:pt x="453975" y="707861"/>
                  </a:lnTo>
                  <a:lnTo>
                    <a:pt x="457603" y="703552"/>
                  </a:lnTo>
                  <a:lnTo>
                    <a:pt x="461004" y="699243"/>
                  </a:lnTo>
                  <a:lnTo>
                    <a:pt x="464405" y="694706"/>
                  </a:lnTo>
                  <a:lnTo>
                    <a:pt x="467353" y="690170"/>
                  </a:lnTo>
                  <a:lnTo>
                    <a:pt x="470074" y="685407"/>
                  </a:lnTo>
                  <a:lnTo>
                    <a:pt x="472794" y="680645"/>
                  </a:lnTo>
                  <a:lnTo>
                    <a:pt x="474835" y="675655"/>
                  </a:lnTo>
                  <a:lnTo>
                    <a:pt x="476876" y="670438"/>
                  </a:lnTo>
                  <a:lnTo>
                    <a:pt x="478690" y="665222"/>
                  </a:lnTo>
                  <a:lnTo>
                    <a:pt x="480277" y="659778"/>
                  </a:lnTo>
                  <a:lnTo>
                    <a:pt x="481637" y="654335"/>
                  </a:lnTo>
                  <a:lnTo>
                    <a:pt x="482544" y="648665"/>
                  </a:lnTo>
                  <a:lnTo>
                    <a:pt x="483451" y="642995"/>
                  </a:lnTo>
                  <a:lnTo>
                    <a:pt x="483904" y="637325"/>
                  </a:lnTo>
                  <a:lnTo>
                    <a:pt x="483904" y="631428"/>
                  </a:lnTo>
                  <a:lnTo>
                    <a:pt x="483904" y="625531"/>
                  </a:lnTo>
                  <a:lnTo>
                    <a:pt x="483451" y="619861"/>
                  </a:lnTo>
                  <a:lnTo>
                    <a:pt x="482544" y="614190"/>
                  </a:lnTo>
                  <a:lnTo>
                    <a:pt x="481637" y="608747"/>
                  </a:lnTo>
                  <a:lnTo>
                    <a:pt x="480277" y="603077"/>
                  </a:lnTo>
                  <a:lnTo>
                    <a:pt x="478690" y="597860"/>
                  </a:lnTo>
                  <a:lnTo>
                    <a:pt x="476876" y="592417"/>
                  </a:lnTo>
                  <a:lnTo>
                    <a:pt x="474835" y="587427"/>
                  </a:lnTo>
                  <a:lnTo>
                    <a:pt x="472794" y="582211"/>
                  </a:lnTo>
                  <a:lnTo>
                    <a:pt x="470074" y="577448"/>
                  </a:lnTo>
                  <a:lnTo>
                    <a:pt x="467353" y="572685"/>
                  </a:lnTo>
                  <a:lnTo>
                    <a:pt x="464405" y="567922"/>
                  </a:lnTo>
                  <a:lnTo>
                    <a:pt x="461004" y="563613"/>
                  </a:lnTo>
                  <a:lnTo>
                    <a:pt x="457603" y="559530"/>
                  </a:lnTo>
                  <a:lnTo>
                    <a:pt x="453975" y="555221"/>
                  </a:lnTo>
                  <a:lnTo>
                    <a:pt x="450348" y="551138"/>
                  </a:lnTo>
                  <a:lnTo>
                    <a:pt x="446266" y="547509"/>
                  </a:lnTo>
                  <a:lnTo>
                    <a:pt x="442185" y="543881"/>
                  </a:lnTo>
                  <a:lnTo>
                    <a:pt x="438104" y="540478"/>
                  </a:lnTo>
                  <a:lnTo>
                    <a:pt x="433343" y="537303"/>
                  </a:lnTo>
                  <a:lnTo>
                    <a:pt x="428581" y="534581"/>
                  </a:lnTo>
                  <a:lnTo>
                    <a:pt x="424046" y="531633"/>
                  </a:lnTo>
                  <a:lnTo>
                    <a:pt x="419058" y="529138"/>
                  </a:lnTo>
                  <a:lnTo>
                    <a:pt x="413843" y="527097"/>
                  </a:lnTo>
                  <a:lnTo>
                    <a:pt x="408628" y="525056"/>
                  </a:lnTo>
                  <a:lnTo>
                    <a:pt x="403414" y="523241"/>
                  </a:lnTo>
                  <a:lnTo>
                    <a:pt x="397972" y="521654"/>
                  </a:lnTo>
                  <a:lnTo>
                    <a:pt x="392530" y="520293"/>
                  </a:lnTo>
                  <a:lnTo>
                    <a:pt x="386862" y="519159"/>
                  </a:lnTo>
                  <a:lnTo>
                    <a:pt x="381194" y="518478"/>
                  </a:lnTo>
                  <a:lnTo>
                    <a:pt x="375298" y="518251"/>
                  </a:lnTo>
                  <a:lnTo>
                    <a:pt x="369630" y="518025"/>
                  </a:lnTo>
                  <a:lnTo>
                    <a:pt x="230188" y="518025"/>
                  </a:lnTo>
                  <a:lnTo>
                    <a:pt x="230188" y="229074"/>
                  </a:lnTo>
                  <a:lnTo>
                    <a:pt x="230415" y="217053"/>
                  </a:lnTo>
                  <a:lnTo>
                    <a:pt x="231322" y="205713"/>
                  </a:lnTo>
                  <a:lnTo>
                    <a:pt x="232682" y="194372"/>
                  </a:lnTo>
                  <a:lnTo>
                    <a:pt x="234723" y="183032"/>
                  </a:lnTo>
                  <a:lnTo>
                    <a:pt x="237444" y="172145"/>
                  </a:lnTo>
                  <a:lnTo>
                    <a:pt x="240391" y="161032"/>
                  </a:lnTo>
                  <a:lnTo>
                    <a:pt x="244019" y="150599"/>
                  </a:lnTo>
                  <a:lnTo>
                    <a:pt x="248327" y="140166"/>
                  </a:lnTo>
                  <a:lnTo>
                    <a:pt x="252862" y="129960"/>
                  </a:lnTo>
                  <a:lnTo>
                    <a:pt x="257850" y="120207"/>
                  </a:lnTo>
                  <a:lnTo>
                    <a:pt x="263518" y="110681"/>
                  </a:lnTo>
                  <a:lnTo>
                    <a:pt x="269413" y="101155"/>
                  </a:lnTo>
                  <a:lnTo>
                    <a:pt x="275762" y="92083"/>
                  </a:lnTo>
                  <a:lnTo>
                    <a:pt x="282564" y="83691"/>
                  </a:lnTo>
                  <a:lnTo>
                    <a:pt x="289819" y="75299"/>
                  </a:lnTo>
                  <a:lnTo>
                    <a:pt x="297528" y="67361"/>
                  </a:lnTo>
                  <a:lnTo>
                    <a:pt x="305237" y="59650"/>
                  </a:lnTo>
                  <a:lnTo>
                    <a:pt x="313626" y="52392"/>
                  </a:lnTo>
                  <a:lnTo>
                    <a:pt x="322469" y="45815"/>
                  </a:lnTo>
                  <a:lnTo>
                    <a:pt x="331085" y="39237"/>
                  </a:lnTo>
                  <a:lnTo>
                    <a:pt x="340608" y="33340"/>
                  </a:lnTo>
                  <a:lnTo>
                    <a:pt x="350131" y="27897"/>
                  </a:lnTo>
                  <a:lnTo>
                    <a:pt x="359880" y="22680"/>
                  </a:lnTo>
                  <a:lnTo>
                    <a:pt x="370084" y="18371"/>
                  </a:lnTo>
                  <a:lnTo>
                    <a:pt x="380513" y="14062"/>
                  </a:lnTo>
                  <a:lnTo>
                    <a:pt x="391170" y="10433"/>
                  </a:lnTo>
                  <a:lnTo>
                    <a:pt x="402053" y="7258"/>
                  </a:lnTo>
                  <a:lnTo>
                    <a:pt x="413163" y="4763"/>
                  </a:lnTo>
                  <a:lnTo>
                    <a:pt x="424273" y="2722"/>
                  </a:lnTo>
                  <a:lnTo>
                    <a:pt x="435610" y="1134"/>
                  </a:lnTo>
                  <a:lnTo>
                    <a:pt x="447400" y="453"/>
                  </a:lnTo>
                  <a:lnTo>
                    <a:pt x="4589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defRPr/>
              </a:pPr>
              <a:endParaRPr lang="zh-CN" altLang="en-US" sz="2160" noProof="1">
                <a:solidFill>
                  <a:srgbClr val="FFFFFF"/>
                </a:solidFill>
              </a:endParaRPr>
            </a:p>
          </p:txBody>
        </p:sp>
      </p:grpSp>
      <p:grpSp>
        <p:nvGrpSpPr>
          <p:cNvPr id="80" name="组合 79"/>
          <p:cNvGrpSpPr/>
          <p:nvPr/>
        </p:nvGrpSpPr>
        <p:grpSpPr bwMode="auto">
          <a:xfrm>
            <a:off x="5920047" y="4801320"/>
            <a:ext cx="596264" cy="594360"/>
            <a:chOff x="3419872" y="4029182"/>
            <a:chExt cx="445480" cy="445448"/>
          </a:xfrm>
        </p:grpSpPr>
        <p:sp>
          <p:nvSpPr>
            <p:cNvPr id="81" name="Oval 19"/>
            <p:cNvSpPr>
              <a:spLocks noChangeArrowheads="1"/>
            </p:cNvSpPr>
            <p:nvPr/>
          </p:nvSpPr>
          <p:spPr bwMode="gray">
            <a:xfrm>
              <a:off x="3419872" y="4029182"/>
              <a:ext cx="445480" cy="445448"/>
            </a:xfrm>
            <a:prstGeom prst="ellipse">
              <a:avLst/>
            </a:prstGeom>
            <a:solidFill>
              <a:schemeClr val="bg2"/>
            </a:solidFill>
            <a:ln w="12700">
              <a:noFill/>
              <a:round/>
            </a:ln>
            <a:effectLst/>
          </p:spPr>
          <p:txBody>
            <a:bodyPr wrap="none" anchor="ctr"/>
            <a:lstStyle/>
            <a:p>
              <a:pPr eaLnBrk="1" fontAlgn="auto" hangingPunct="1">
                <a:defRPr/>
              </a:pPr>
              <a:endParaRPr lang="zh-CN" altLang="en-US" kern="0" noProof="1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2" name="KSO_Shape"/>
            <p:cNvSpPr/>
            <p:nvPr/>
          </p:nvSpPr>
          <p:spPr bwMode="auto">
            <a:xfrm>
              <a:off x="3500997" y="4134833"/>
              <a:ext cx="283229" cy="234146"/>
            </a:xfrm>
            <a:custGeom>
              <a:avLst/>
              <a:gdLst/>
              <a:ahLst/>
              <a:cxnLst/>
              <a:rect l="0" t="0" r="r" b="b"/>
              <a:pathLst>
                <a:path w="1903412" h="1563688">
                  <a:moveTo>
                    <a:pt x="872180" y="1544638"/>
                  </a:moveTo>
                  <a:lnTo>
                    <a:pt x="875675" y="1544638"/>
                  </a:lnTo>
                  <a:lnTo>
                    <a:pt x="1859905" y="1544638"/>
                  </a:lnTo>
                  <a:lnTo>
                    <a:pt x="1863400" y="1544638"/>
                  </a:lnTo>
                  <a:lnTo>
                    <a:pt x="1866577" y="1545233"/>
                  </a:lnTo>
                  <a:lnTo>
                    <a:pt x="1869118" y="1545829"/>
                  </a:lnTo>
                  <a:lnTo>
                    <a:pt x="1871660" y="1546722"/>
                  </a:lnTo>
                  <a:lnTo>
                    <a:pt x="1873884" y="1547912"/>
                  </a:lnTo>
                  <a:lnTo>
                    <a:pt x="1875154" y="1549103"/>
                  </a:lnTo>
                  <a:lnTo>
                    <a:pt x="1876107" y="1550591"/>
                  </a:lnTo>
                  <a:lnTo>
                    <a:pt x="1876425" y="1552079"/>
                  </a:lnTo>
                  <a:lnTo>
                    <a:pt x="1876425" y="1555651"/>
                  </a:lnTo>
                  <a:lnTo>
                    <a:pt x="1876107" y="1557140"/>
                  </a:lnTo>
                  <a:lnTo>
                    <a:pt x="1875154" y="1558926"/>
                  </a:lnTo>
                  <a:lnTo>
                    <a:pt x="1873884" y="1560116"/>
                  </a:lnTo>
                  <a:lnTo>
                    <a:pt x="1871660" y="1561307"/>
                  </a:lnTo>
                  <a:lnTo>
                    <a:pt x="1869118" y="1562200"/>
                  </a:lnTo>
                  <a:lnTo>
                    <a:pt x="1866577" y="1563093"/>
                  </a:lnTo>
                  <a:lnTo>
                    <a:pt x="1863400" y="1563390"/>
                  </a:lnTo>
                  <a:lnTo>
                    <a:pt x="1859905" y="1563688"/>
                  </a:lnTo>
                  <a:lnTo>
                    <a:pt x="875675" y="1563688"/>
                  </a:lnTo>
                  <a:lnTo>
                    <a:pt x="872180" y="1563390"/>
                  </a:lnTo>
                  <a:lnTo>
                    <a:pt x="869003" y="1563093"/>
                  </a:lnTo>
                  <a:lnTo>
                    <a:pt x="866144" y="1562200"/>
                  </a:lnTo>
                  <a:lnTo>
                    <a:pt x="863603" y="1561307"/>
                  </a:lnTo>
                  <a:lnTo>
                    <a:pt x="861696" y="1560116"/>
                  </a:lnTo>
                  <a:lnTo>
                    <a:pt x="860108" y="1558926"/>
                  </a:lnTo>
                  <a:lnTo>
                    <a:pt x="859155" y="1557140"/>
                  </a:lnTo>
                  <a:lnTo>
                    <a:pt x="858837" y="1555651"/>
                  </a:lnTo>
                  <a:lnTo>
                    <a:pt x="858837" y="1552079"/>
                  </a:lnTo>
                  <a:lnTo>
                    <a:pt x="859155" y="1550591"/>
                  </a:lnTo>
                  <a:lnTo>
                    <a:pt x="860108" y="1549103"/>
                  </a:lnTo>
                  <a:lnTo>
                    <a:pt x="861696" y="1547912"/>
                  </a:lnTo>
                  <a:lnTo>
                    <a:pt x="863603" y="1546722"/>
                  </a:lnTo>
                  <a:lnTo>
                    <a:pt x="866144" y="1545829"/>
                  </a:lnTo>
                  <a:lnTo>
                    <a:pt x="869003" y="1545233"/>
                  </a:lnTo>
                  <a:lnTo>
                    <a:pt x="872180" y="1544638"/>
                  </a:lnTo>
                  <a:close/>
                  <a:moveTo>
                    <a:pt x="1255848" y="1415770"/>
                  </a:moveTo>
                  <a:lnTo>
                    <a:pt x="1252677" y="1416407"/>
                  </a:lnTo>
                  <a:lnTo>
                    <a:pt x="1249823" y="1417361"/>
                  </a:lnTo>
                  <a:lnTo>
                    <a:pt x="1247286" y="1419271"/>
                  </a:lnTo>
                  <a:lnTo>
                    <a:pt x="1245383" y="1420862"/>
                  </a:lnTo>
                  <a:lnTo>
                    <a:pt x="1243797" y="1422771"/>
                  </a:lnTo>
                  <a:lnTo>
                    <a:pt x="1242529" y="1424680"/>
                  </a:lnTo>
                  <a:lnTo>
                    <a:pt x="1242212" y="1426908"/>
                  </a:lnTo>
                  <a:lnTo>
                    <a:pt x="1235235" y="1522691"/>
                  </a:lnTo>
                  <a:lnTo>
                    <a:pt x="1235235" y="1525237"/>
                  </a:lnTo>
                  <a:lnTo>
                    <a:pt x="1236186" y="1527146"/>
                  </a:lnTo>
                  <a:lnTo>
                    <a:pt x="1237772" y="1529056"/>
                  </a:lnTo>
                  <a:lnTo>
                    <a:pt x="1239675" y="1530647"/>
                  </a:lnTo>
                  <a:lnTo>
                    <a:pt x="1242212" y="1532238"/>
                  </a:lnTo>
                  <a:lnTo>
                    <a:pt x="1245066" y="1533193"/>
                  </a:lnTo>
                  <a:lnTo>
                    <a:pt x="1247920" y="1533829"/>
                  </a:lnTo>
                  <a:lnTo>
                    <a:pt x="1251408" y="1534147"/>
                  </a:lnTo>
                  <a:lnTo>
                    <a:pt x="1488299" y="1535738"/>
                  </a:lnTo>
                  <a:lnTo>
                    <a:pt x="1491787" y="1535738"/>
                  </a:lnTo>
                  <a:lnTo>
                    <a:pt x="1494641" y="1535102"/>
                  </a:lnTo>
                  <a:lnTo>
                    <a:pt x="1497813" y="1533829"/>
                  </a:lnTo>
                  <a:lnTo>
                    <a:pt x="1500032" y="1532556"/>
                  </a:lnTo>
                  <a:lnTo>
                    <a:pt x="1502252" y="1530965"/>
                  </a:lnTo>
                  <a:lnTo>
                    <a:pt x="1503521" y="1529056"/>
                  </a:lnTo>
                  <a:lnTo>
                    <a:pt x="1504472" y="1526828"/>
                  </a:lnTo>
                  <a:lnTo>
                    <a:pt x="1504789" y="1524601"/>
                  </a:lnTo>
                  <a:lnTo>
                    <a:pt x="1499715" y="1428181"/>
                  </a:lnTo>
                  <a:lnTo>
                    <a:pt x="1499398" y="1425953"/>
                  </a:lnTo>
                  <a:lnTo>
                    <a:pt x="1498130" y="1424044"/>
                  </a:lnTo>
                  <a:lnTo>
                    <a:pt x="1496227" y="1422134"/>
                  </a:lnTo>
                  <a:lnTo>
                    <a:pt x="1494324" y="1420543"/>
                  </a:lnTo>
                  <a:lnTo>
                    <a:pt x="1491787" y="1418952"/>
                  </a:lnTo>
                  <a:lnTo>
                    <a:pt x="1489250" y="1417679"/>
                  </a:lnTo>
                  <a:lnTo>
                    <a:pt x="1486396" y="1417043"/>
                  </a:lnTo>
                  <a:lnTo>
                    <a:pt x="1483225" y="1416725"/>
                  </a:lnTo>
                  <a:lnTo>
                    <a:pt x="1259019" y="1415770"/>
                  </a:lnTo>
                  <a:lnTo>
                    <a:pt x="1255848" y="1415770"/>
                  </a:lnTo>
                  <a:close/>
                  <a:moveTo>
                    <a:pt x="1699820" y="1377902"/>
                  </a:moveTo>
                  <a:lnTo>
                    <a:pt x="1703942" y="1405269"/>
                  </a:lnTo>
                  <a:lnTo>
                    <a:pt x="1750876" y="1405587"/>
                  </a:lnTo>
                  <a:lnTo>
                    <a:pt x="1746437" y="1378220"/>
                  </a:lnTo>
                  <a:lnTo>
                    <a:pt x="1699820" y="1377902"/>
                  </a:lnTo>
                  <a:close/>
                  <a:moveTo>
                    <a:pt x="1636078" y="1377902"/>
                  </a:moveTo>
                  <a:lnTo>
                    <a:pt x="1639249" y="1404951"/>
                  </a:lnTo>
                  <a:lnTo>
                    <a:pt x="1686183" y="1405269"/>
                  </a:lnTo>
                  <a:lnTo>
                    <a:pt x="1682378" y="1377902"/>
                  </a:lnTo>
                  <a:lnTo>
                    <a:pt x="1636078" y="1377902"/>
                  </a:lnTo>
                  <a:close/>
                  <a:moveTo>
                    <a:pt x="1572019" y="1377584"/>
                  </a:moveTo>
                  <a:lnTo>
                    <a:pt x="1574239" y="1404633"/>
                  </a:lnTo>
                  <a:lnTo>
                    <a:pt x="1621490" y="1404951"/>
                  </a:lnTo>
                  <a:lnTo>
                    <a:pt x="1618636" y="1377584"/>
                  </a:lnTo>
                  <a:lnTo>
                    <a:pt x="1572019" y="1377584"/>
                  </a:lnTo>
                  <a:close/>
                  <a:moveTo>
                    <a:pt x="1507960" y="1377266"/>
                  </a:moveTo>
                  <a:lnTo>
                    <a:pt x="1509546" y="1404314"/>
                  </a:lnTo>
                  <a:lnTo>
                    <a:pt x="1556797" y="1404633"/>
                  </a:lnTo>
                  <a:lnTo>
                    <a:pt x="1554577" y="1377266"/>
                  </a:lnTo>
                  <a:lnTo>
                    <a:pt x="1507960" y="1377266"/>
                  </a:lnTo>
                  <a:close/>
                  <a:moveTo>
                    <a:pt x="1443902" y="1376948"/>
                  </a:moveTo>
                  <a:lnTo>
                    <a:pt x="1444853" y="1403996"/>
                  </a:lnTo>
                  <a:lnTo>
                    <a:pt x="1491787" y="1403996"/>
                  </a:lnTo>
                  <a:lnTo>
                    <a:pt x="1490519" y="1377266"/>
                  </a:lnTo>
                  <a:lnTo>
                    <a:pt x="1443902" y="1376948"/>
                  </a:lnTo>
                  <a:close/>
                  <a:moveTo>
                    <a:pt x="1380160" y="1376629"/>
                  </a:moveTo>
                  <a:lnTo>
                    <a:pt x="1379843" y="1403678"/>
                  </a:lnTo>
                  <a:lnTo>
                    <a:pt x="1426777" y="1403996"/>
                  </a:lnTo>
                  <a:lnTo>
                    <a:pt x="1426460" y="1376948"/>
                  </a:lnTo>
                  <a:lnTo>
                    <a:pt x="1380160" y="1376629"/>
                  </a:lnTo>
                  <a:close/>
                  <a:moveTo>
                    <a:pt x="1316101" y="1376311"/>
                  </a:moveTo>
                  <a:lnTo>
                    <a:pt x="1315150" y="1403360"/>
                  </a:lnTo>
                  <a:lnTo>
                    <a:pt x="1362401" y="1403360"/>
                  </a:lnTo>
                  <a:lnTo>
                    <a:pt x="1362718" y="1376629"/>
                  </a:lnTo>
                  <a:lnTo>
                    <a:pt x="1316101" y="1376311"/>
                  </a:lnTo>
                  <a:close/>
                  <a:moveTo>
                    <a:pt x="1252043" y="1375993"/>
                  </a:moveTo>
                  <a:lnTo>
                    <a:pt x="1250140" y="1403041"/>
                  </a:lnTo>
                  <a:lnTo>
                    <a:pt x="1297391" y="1403041"/>
                  </a:lnTo>
                  <a:lnTo>
                    <a:pt x="1298660" y="1376311"/>
                  </a:lnTo>
                  <a:lnTo>
                    <a:pt x="1252043" y="1375993"/>
                  </a:lnTo>
                  <a:close/>
                  <a:moveTo>
                    <a:pt x="1188301" y="1375675"/>
                  </a:moveTo>
                  <a:lnTo>
                    <a:pt x="1185764" y="1402723"/>
                  </a:lnTo>
                  <a:lnTo>
                    <a:pt x="1232698" y="1402723"/>
                  </a:lnTo>
                  <a:lnTo>
                    <a:pt x="1234601" y="1375993"/>
                  </a:lnTo>
                  <a:lnTo>
                    <a:pt x="1188301" y="1375675"/>
                  </a:lnTo>
                  <a:close/>
                  <a:moveTo>
                    <a:pt x="1124242" y="1375356"/>
                  </a:moveTo>
                  <a:lnTo>
                    <a:pt x="1120754" y="1402405"/>
                  </a:lnTo>
                  <a:lnTo>
                    <a:pt x="1167688" y="1402405"/>
                  </a:lnTo>
                  <a:lnTo>
                    <a:pt x="1170859" y="1375675"/>
                  </a:lnTo>
                  <a:lnTo>
                    <a:pt x="1124242" y="1375356"/>
                  </a:lnTo>
                  <a:close/>
                  <a:moveTo>
                    <a:pt x="1060183" y="1375038"/>
                  </a:moveTo>
                  <a:lnTo>
                    <a:pt x="1056061" y="1402087"/>
                  </a:lnTo>
                  <a:lnTo>
                    <a:pt x="1102995" y="1402087"/>
                  </a:lnTo>
                  <a:lnTo>
                    <a:pt x="1106800" y="1375356"/>
                  </a:lnTo>
                  <a:lnTo>
                    <a:pt x="1060183" y="1375038"/>
                  </a:lnTo>
                  <a:close/>
                  <a:moveTo>
                    <a:pt x="996442" y="1374720"/>
                  </a:moveTo>
                  <a:lnTo>
                    <a:pt x="991051" y="1401769"/>
                  </a:lnTo>
                  <a:lnTo>
                    <a:pt x="1038302" y="1401769"/>
                  </a:lnTo>
                  <a:lnTo>
                    <a:pt x="1042742" y="1375038"/>
                  </a:lnTo>
                  <a:lnTo>
                    <a:pt x="996442" y="1374720"/>
                  </a:lnTo>
                  <a:close/>
                  <a:moveTo>
                    <a:pt x="394079" y="1340803"/>
                  </a:moveTo>
                  <a:lnTo>
                    <a:pt x="364253" y="1348105"/>
                  </a:lnTo>
                  <a:lnTo>
                    <a:pt x="354734" y="1351280"/>
                  </a:lnTo>
                  <a:lnTo>
                    <a:pt x="367743" y="1359853"/>
                  </a:lnTo>
                  <a:lnTo>
                    <a:pt x="380752" y="1368743"/>
                  </a:lnTo>
                  <a:lnTo>
                    <a:pt x="393761" y="1376998"/>
                  </a:lnTo>
                  <a:lnTo>
                    <a:pt x="407088" y="1385571"/>
                  </a:lnTo>
                  <a:lnTo>
                    <a:pt x="420414" y="1393191"/>
                  </a:lnTo>
                  <a:lnTo>
                    <a:pt x="434375" y="1400493"/>
                  </a:lnTo>
                  <a:lnTo>
                    <a:pt x="448336" y="1408113"/>
                  </a:lnTo>
                  <a:lnTo>
                    <a:pt x="462297" y="1415098"/>
                  </a:lnTo>
                  <a:lnTo>
                    <a:pt x="453095" y="1406526"/>
                  </a:lnTo>
                  <a:lnTo>
                    <a:pt x="444528" y="1397636"/>
                  </a:lnTo>
                  <a:lnTo>
                    <a:pt x="435644" y="1389063"/>
                  </a:lnTo>
                  <a:lnTo>
                    <a:pt x="427077" y="1379538"/>
                  </a:lnTo>
                  <a:lnTo>
                    <a:pt x="418510" y="1370331"/>
                  </a:lnTo>
                  <a:lnTo>
                    <a:pt x="410261" y="1360488"/>
                  </a:lnTo>
                  <a:lnTo>
                    <a:pt x="402011" y="1350963"/>
                  </a:lnTo>
                  <a:lnTo>
                    <a:pt x="394079" y="1340803"/>
                  </a:lnTo>
                  <a:close/>
                  <a:moveTo>
                    <a:pt x="1694111" y="1340353"/>
                  </a:moveTo>
                  <a:lnTo>
                    <a:pt x="1698234" y="1367401"/>
                  </a:lnTo>
                  <a:lnTo>
                    <a:pt x="1744534" y="1367719"/>
                  </a:lnTo>
                  <a:lnTo>
                    <a:pt x="1739777" y="1340671"/>
                  </a:lnTo>
                  <a:lnTo>
                    <a:pt x="1694111" y="1340353"/>
                  </a:lnTo>
                  <a:close/>
                  <a:moveTo>
                    <a:pt x="1631321" y="1340034"/>
                  </a:moveTo>
                  <a:lnTo>
                    <a:pt x="1634809" y="1367083"/>
                  </a:lnTo>
                  <a:lnTo>
                    <a:pt x="1680792" y="1367401"/>
                  </a:lnTo>
                  <a:lnTo>
                    <a:pt x="1676987" y="1340353"/>
                  </a:lnTo>
                  <a:lnTo>
                    <a:pt x="1631321" y="1340034"/>
                  </a:lnTo>
                  <a:close/>
                  <a:moveTo>
                    <a:pt x="1568531" y="1339716"/>
                  </a:moveTo>
                  <a:lnTo>
                    <a:pt x="1571068" y="1366765"/>
                  </a:lnTo>
                  <a:lnTo>
                    <a:pt x="1617051" y="1367083"/>
                  </a:lnTo>
                  <a:lnTo>
                    <a:pt x="1614196" y="1340034"/>
                  </a:lnTo>
                  <a:lnTo>
                    <a:pt x="1568531" y="1339716"/>
                  </a:lnTo>
                  <a:close/>
                  <a:moveTo>
                    <a:pt x="1505741" y="1339716"/>
                  </a:moveTo>
                  <a:lnTo>
                    <a:pt x="1507326" y="1366765"/>
                  </a:lnTo>
                  <a:lnTo>
                    <a:pt x="1553626" y="1366765"/>
                  </a:lnTo>
                  <a:lnTo>
                    <a:pt x="1551406" y="1339716"/>
                  </a:lnTo>
                  <a:lnTo>
                    <a:pt x="1505741" y="1339716"/>
                  </a:lnTo>
                  <a:close/>
                  <a:moveTo>
                    <a:pt x="1442950" y="1339398"/>
                  </a:moveTo>
                  <a:lnTo>
                    <a:pt x="1443585" y="1366128"/>
                  </a:lnTo>
                  <a:lnTo>
                    <a:pt x="1489884" y="1366128"/>
                  </a:lnTo>
                  <a:lnTo>
                    <a:pt x="1488616" y="1339398"/>
                  </a:lnTo>
                  <a:lnTo>
                    <a:pt x="1442950" y="1339398"/>
                  </a:lnTo>
                  <a:close/>
                  <a:moveTo>
                    <a:pt x="1380160" y="1339080"/>
                  </a:moveTo>
                  <a:lnTo>
                    <a:pt x="1380160" y="1365810"/>
                  </a:lnTo>
                  <a:lnTo>
                    <a:pt x="1426143" y="1365810"/>
                  </a:lnTo>
                  <a:lnTo>
                    <a:pt x="1425826" y="1339398"/>
                  </a:lnTo>
                  <a:lnTo>
                    <a:pt x="1380160" y="1339080"/>
                  </a:lnTo>
                  <a:close/>
                  <a:moveTo>
                    <a:pt x="1317370" y="1338761"/>
                  </a:moveTo>
                  <a:lnTo>
                    <a:pt x="1316418" y="1365492"/>
                  </a:lnTo>
                  <a:lnTo>
                    <a:pt x="1362718" y="1365492"/>
                  </a:lnTo>
                  <a:lnTo>
                    <a:pt x="1363035" y="1339080"/>
                  </a:lnTo>
                  <a:lnTo>
                    <a:pt x="1317370" y="1338761"/>
                  </a:lnTo>
                  <a:close/>
                  <a:moveTo>
                    <a:pt x="1254897" y="1338443"/>
                  </a:moveTo>
                  <a:lnTo>
                    <a:pt x="1252677" y="1365174"/>
                  </a:lnTo>
                  <a:lnTo>
                    <a:pt x="1298977" y="1365492"/>
                  </a:lnTo>
                  <a:lnTo>
                    <a:pt x="1300245" y="1338761"/>
                  </a:lnTo>
                  <a:lnTo>
                    <a:pt x="1254897" y="1338443"/>
                  </a:lnTo>
                  <a:close/>
                  <a:moveTo>
                    <a:pt x="1192106" y="1338443"/>
                  </a:moveTo>
                  <a:lnTo>
                    <a:pt x="1189252" y="1364855"/>
                  </a:lnTo>
                  <a:lnTo>
                    <a:pt x="1235235" y="1365174"/>
                  </a:lnTo>
                  <a:lnTo>
                    <a:pt x="1237772" y="1338443"/>
                  </a:lnTo>
                  <a:lnTo>
                    <a:pt x="1192106" y="1338443"/>
                  </a:lnTo>
                  <a:close/>
                  <a:moveTo>
                    <a:pt x="1128999" y="1338125"/>
                  </a:moveTo>
                  <a:lnTo>
                    <a:pt x="1125511" y="1364537"/>
                  </a:lnTo>
                  <a:lnTo>
                    <a:pt x="1172128" y="1364855"/>
                  </a:lnTo>
                  <a:lnTo>
                    <a:pt x="1174665" y="1338125"/>
                  </a:lnTo>
                  <a:lnTo>
                    <a:pt x="1128999" y="1338125"/>
                  </a:lnTo>
                  <a:close/>
                  <a:moveTo>
                    <a:pt x="1066526" y="1337807"/>
                  </a:moveTo>
                  <a:lnTo>
                    <a:pt x="1061769" y="1364219"/>
                  </a:lnTo>
                  <a:lnTo>
                    <a:pt x="1108386" y="1364537"/>
                  </a:lnTo>
                  <a:lnTo>
                    <a:pt x="1111874" y="1338125"/>
                  </a:lnTo>
                  <a:lnTo>
                    <a:pt x="1066526" y="1337807"/>
                  </a:lnTo>
                  <a:close/>
                  <a:moveTo>
                    <a:pt x="1003419" y="1337489"/>
                  </a:moveTo>
                  <a:lnTo>
                    <a:pt x="998345" y="1363901"/>
                  </a:lnTo>
                  <a:lnTo>
                    <a:pt x="1044644" y="1364219"/>
                  </a:lnTo>
                  <a:lnTo>
                    <a:pt x="1049401" y="1337807"/>
                  </a:lnTo>
                  <a:lnTo>
                    <a:pt x="1003419" y="1337489"/>
                  </a:lnTo>
                  <a:close/>
                  <a:moveTo>
                    <a:pt x="538764" y="1314450"/>
                  </a:moveTo>
                  <a:lnTo>
                    <a:pt x="518458" y="1317308"/>
                  </a:lnTo>
                  <a:lnTo>
                    <a:pt x="498468" y="1320165"/>
                  </a:lnTo>
                  <a:lnTo>
                    <a:pt x="478479" y="1323340"/>
                  </a:lnTo>
                  <a:lnTo>
                    <a:pt x="458807" y="1326833"/>
                  </a:lnTo>
                  <a:lnTo>
                    <a:pt x="467691" y="1336675"/>
                  </a:lnTo>
                  <a:lnTo>
                    <a:pt x="476258" y="1346200"/>
                  </a:lnTo>
                  <a:lnTo>
                    <a:pt x="485142" y="1355408"/>
                  </a:lnTo>
                  <a:lnTo>
                    <a:pt x="494343" y="1364298"/>
                  </a:lnTo>
                  <a:lnTo>
                    <a:pt x="503228" y="1372871"/>
                  </a:lnTo>
                  <a:lnTo>
                    <a:pt x="512746" y="1381126"/>
                  </a:lnTo>
                  <a:lnTo>
                    <a:pt x="521948" y="1389381"/>
                  </a:lnTo>
                  <a:lnTo>
                    <a:pt x="531784" y="1397001"/>
                  </a:lnTo>
                  <a:lnTo>
                    <a:pt x="540986" y="1404621"/>
                  </a:lnTo>
                  <a:lnTo>
                    <a:pt x="551139" y="1411606"/>
                  </a:lnTo>
                  <a:lnTo>
                    <a:pt x="560658" y="1418273"/>
                  </a:lnTo>
                  <a:lnTo>
                    <a:pt x="570811" y="1424941"/>
                  </a:lnTo>
                  <a:lnTo>
                    <a:pt x="580965" y="1430973"/>
                  </a:lnTo>
                  <a:lnTo>
                    <a:pt x="591118" y="1437323"/>
                  </a:lnTo>
                  <a:lnTo>
                    <a:pt x="601589" y="1442721"/>
                  </a:lnTo>
                  <a:lnTo>
                    <a:pt x="611742" y="1447801"/>
                  </a:lnTo>
                  <a:lnTo>
                    <a:pt x="601589" y="1433831"/>
                  </a:lnTo>
                  <a:lnTo>
                    <a:pt x="591753" y="1419226"/>
                  </a:lnTo>
                  <a:lnTo>
                    <a:pt x="582234" y="1403351"/>
                  </a:lnTo>
                  <a:lnTo>
                    <a:pt x="573032" y="1387158"/>
                  </a:lnTo>
                  <a:lnTo>
                    <a:pt x="564148" y="1370013"/>
                  </a:lnTo>
                  <a:lnTo>
                    <a:pt x="555264" y="1352233"/>
                  </a:lnTo>
                  <a:lnTo>
                    <a:pt x="547014" y="1333500"/>
                  </a:lnTo>
                  <a:lnTo>
                    <a:pt x="538764" y="1314450"/>
                  </a:lnTo>
                  <a:close/>
                  <a:moveTo>
                    <a:pt x="1688403" y="1302485"/>
                  </a:moveTo>
                  <a:lnTo>
                    <a:pt x="1692526" y="1329215"/>
                  </a:lnTo>
                  <a:lnTo>
                    <a:pt x="1737557" y="1329533"/>
                  </a:lnTo>
                  <a:lnTo>
                    <a:pt x="1733117" y="1302803"/>
                  </a:lnTo>
                  <a:lnTo>
                    <a:pt x="1688403" y="1302485"/>
                  </a:lnTo>
                  <a:close/>
                  <a:moveTo>
                    <a:pt x="1626881" y="1302166"/>
                  </a:moveTo>
                  <a:lnTo>
                    <a:pt x="1630053" y="1329215"/>
                  </a:lnTo>
                  <a:lnTo>
                    <a:pt x="1675401" y="1329215"/>
                  </a:lnTo>
                  <a:lnTo>
                    <a:pt x="1671596" y="1302485"/>
                  </a:lnTo>
                  <a:lnTo>
                    <a:pt x="1626881" y="1302166"/>
                  </a:lnTo>
                  <a:close/>
                  <a:moveTo>
                    <a:pt x="1565042" y="1302166"/>
                  </a:moveTo>
                  <a:lnTo>
                    <a:pt x="1567579" y="1328897"/>
                  </a:lnTo>
                  <a:lnTo>
                    <a:pt x="1612928" y="1329215"/>
                  </a:lnTo>
                  <a:lnTo>
                    <a:pt x="1610074" y="1302166"/>
                  </a:lnTo>
                  <a:lnTo>
                    <a:pt x="1565042" y="1302166"/>
                  </a:lnTo>
                  <a:close/>
                  <a:moveTo>
                    <a:pt x="1503521" y="1301848"/>
                  </a:moveTo>
                  <a:lnTo>
                    <a:pt x="1505106" y="1328578"/>
                  </a:lnTo>
                  <a:lnTo>
                    <a:pt x="1550772" y="1328897"/>
                  </a:lnTo>
                  <a:lnTo>
                    <a:pt x="1548552" y="1302166"/>
                  </a:lnTo>
                  <a:lnTo>
                    <a:pt x="1503521" y="1301848"/>
                  </a:lnTo>
                  <a:close/>
                  <a:moveTo>
                    <a:pt x="1441999" y="1301848"/>
                  </a:moveTo>
                  <a:lnTo>
                    <a:pt x="1442633" y="1328260"/>
                  </a:lnTo>
                  <a:lnTo>
                    <a:pt x="1487982" y="1328578"/>
                  </a:lnTo>
                  <a:lnTo>
                    <a:pt x="1486713" y="1301848"/>
                  </a:lnTo>
                  <a:lnTo>
                    <a:pt x="1441999" y="1301848"/>
                  </a:lnTo>
                  <a:close/>
                  <a:moveTo>
                    <a:pt x="1380477" y="1301530"/>
                  </a:moveTo>
                  <a:lnTo>
                    <a:pt x="1380477" y="1328260"/>
                  </a:lnTo>
                  <a:lnTo>
                    <a:pt x="1425509" y="1328260"/>
                  </a:lnTo>
                  <a:lnTo>
                    <a:pt x="1425191" y="1301530"/>
                  </a:lnTo>
                  <a:lnTo>
                    <a:pt x="1380477" y="1301530"/>
                  </a:lnTo>
                  <a:close/>
                  <a:moveTo>
                    <a:pt x="1318638" y="1301212"/>
                  </a:moveTo>
                  <a:lnTo>
                    <a:pt x="1317687" y="1327942"/>
                  </a:lnTo>
                  <a:lnTo>
                    <a:pt x="1363353" y="1328260"/>
                  </a:lnTo>
                  <a:lnTo>
                    <a:pt x="1363670" y="1301530"/>
                  </a:lnTo>
                  <a:lnTo>
                    <a:pt x="1318638" y="1301212"/>
                  </a:lnTo>
                  <a:close/>
                  <a:moveTo>
                    <a:pt x="1257434" y="1301212"/>
                  </a:moveTo>
                  <a:lnTo>
                    <a:pt x="1255531" y="1327624"/>
                  </a:lnTo>
                  <a:lnTo>
                    <a:pt x="1300879" y="1327942"/>
                  </a:lnTo>
                  <a:lnTo>
                    <a:pt x="1301831" y="1301212"/>
                  </a:lnTo>
                  <a:lnTo>
                    <a:pt x="1257434" y="1301212"/>
                  </a:lnTo>
                  <a:close/>
                  <a:moveTo>
                    <a:pt x="1195595" y="1300894"/>
                  </a:moveTo>
                  <a:lnTo>
                    <a:pt x="1193058" y="1327306"/>
                  </a:lnTo>
                  <a:lnTo>
                    <a:pt x="1238406" y="1327624"/>
                  </a:lnTo>
                  <a:lnTo>
                    <a:pt x="1240626" y="1300894"/>
                  </a:lnTo>
                  <a:lnTo>
                    <a:pt x="1195595" y="1300894"/>
                  </a:lnTo>
                  <a:close/>
                  <a:moveTo>
                    <a:pt x="1134073" y="1300575"/>
                  </a:moveTo>
                  <a:lnTo>
                    <a:pt x="1130268" y="1327306"/>
                  </a:lnTo>
                  <a:lnTo>
                    <a:pt x="1175933" y="1327306"/>
                  </a:lnTo>
                  <a:lnTo>
                    <a:pt x="1178787" y="1300894"/>
                  </a:lnTo>
                  <a:lnTo>
                    <a:pt x="1134073" y="1300575"/>
                  </a:lnTo>
                  <a:close/>
                  <a:moveTo>
                    <a:pt x="1072551" y="1300575"/>
                  </a:moveTo>
                  <a:lnTo>
                    <a:pt x="1068112" y="1326987"/>
                  </a:lnTo>
                  <a:lnTo>
                    <a:pt x="1113460" y="1326987"/>
                  </a:lnTo>
                  <a:lnTo>
                    <a:pt x="1117266" y="1300575"/>
                  </a:lnTo>
                  <a:lnTo>
                    <a:pt x="1072551" y="1300575"/>
                  </a:lnTo>
                  <a:close/>
                  <a:moveTo>
                    <a:pt x="1010712" y="1300257"/>
                  </a:moveTo>
                  <a:lnTo>
                    <a:pt x="1005638" y="1326669"/>
                  </a:lnTo>
                  <a:lnTo>
                    <a:pt x="1050987" y="1326987"/>
                  </a:lnTo>
                  <a:lnTo>
                    <a:pt x="1055744" y="1300575"/>
                  </a:lnTo>
                  <a:lnTo>
                    <a:pt x="1010712" y="1300257"/>
                  </a:lnTo>
                  <a:close/>
                  <a:moveTo>
                    <a:pt x="742467" y="1299528"/>
                  </a:moveTo>
                  <a:lnTo>
                    <a:pt x="705978" y="1300480"/>
                  </a:lnTo>
                  <a:lnTo>
                    <a:pt x="670124" y="1302068"/>
                  </a:lnTo>
                  <a:lnTo>
                    <a:pt x="634587" y="1304290"/>
                  </a:lnTo>
                  <a:lnTo>
                    <a:pt x="600002" y="1307148"/>
                  </a:lnTo>
                  <a:lnTo>
                    <a:pt x="608886" y="1327150"/>
                  </a:lnTo>
                  <a:lnTo>
                    <a:pt x="618088" y="1346518"/>
                  </a:lnTo>
                  <a:lnTo>
                    <a:pt x="627607" y="1364298"/>
                  </a:lnTo>
                  <a:lnTo>
                    <a:pt x="632683" y="1373188"/>
                  </a:lnTo>
                  <a:lnTo>
                    <a:pt x="637760" y="1381126"/>
                  </a:lnTo>
                  <a:lnTo>
                    <a:pt x="642519" y="1389381"/>
                  </a:lnTo>
                  <a:lnTo>
                    <a:pt x="647596" y="1397001"/>
                  </a:lnTo>
                  <a:lnTo>
                    <a:pt x="652673" y="1404621"/>
                  </a:lnTo>
                  <a:lnTo>
                    <a:pt x="657750" y="1411288"/>
                  </a:lnTo>
                  <a:lnTo>
                    <a:pt x="662826" y="1417956"/>
                  </a:lnTo>
                  <a:lnTo>
                    <a:pt x="668220" y="1424623"/>
                  </a:lnTo>
                  <a:lnTo>
                    <a:pt x="673614" y="1430656"/>
                  </a:lnTo>
                  <a:lnTo>
                    <a:pt x="678691" y="1436688"/>
                  </a:lnTo>
                  <a:lnTo>
                    <a:pt x="686941" y="1444626"/>
                  </a:lnTo>
                  <a:lnTo>
                    <a:pt x="694873" y="1451928"/>
                  </a:lnTo>
                  <a:lnTo>
                    <a:pt x="703123" y="1458913"/>
                  </a:lnTo>
                  <a:lnTo>
                    <a:pt x="711055" y="1464628"/>
                  </a:lnTo>
                  <a:lnTo>
                    <a:pt x="718987" y="1469708"/>
                  </a:lnTo>
                  <a:lnTo>
                    <a:pt x="726920" y="1474153"/>
                  </a:lnTo>
                  <a:lnTo>
                    <a:pt x="734535" y="1477963"/>
                  </a:lnTo>
                  <a:lnTo>
                    <a:pt x="742467" y="1480821"/>
                  </a:lnTo>
                  <a:lnTo>
                    <a:pt x="742467" y="1299528"/>
                  </a:lnTo>
                  <a:close/>
                  <a:moveTo>
                    <a:pt x="1682695" y="1264935"/>
                  </a:moveTo>
                  <a:lnTo>
                    <a:pt x="1686818" y="1291665"/>
                  </a:lnTo>
                  <a:lnTo>
                    <a:pt x="1731215" y="1291665"/>
                  </a:lnTo>
                  <a:lnTo>
                    <a:pt x="1726775" y="1264935"/>
                  </a:lnTo>
                  <a:lnTo>
                    <a:pt x="1682695" y="1264935"/>
                  </a:lnTo>
                  <a:close/>
                  <a:moveTo>
                    <a:pt x="1622442" y="1264617"/>
                  </a:moveTo>
                  <a:lnTo>
                    <a:pt x="1625613" y="1291347"/>
                  </a:lnTo>
                  <a:lnTo>
                    <a:pt x="1670327" y="1291665"/>
                  </a:lnTo>
                  <a:lnTo>
                    <a:pt x="1666205" y="1264617"/>
                  </a:lnTo>
                  <a:lnTo>
                    <a:pt x="1622442" y="1264617"/>
                  </a:lnTo>
                  <a:close/>
                  <a:moveTo>
                    <a:pt x="1561871" y="1264617"/>
                  </a:moveTo>
                  <a:lnTo>
                    <a:pt x="1564091" y="1291347"/>
                  </a:lnTo>
                  <a:lnTo>
                    <a:pt x="1608805" y="1291347"/>
                  </a:lnTo>
                  <a:lnTo>
                    <a:pt x="1605951" y="1264617"/>
                  </a:lnTo>
                  <a:lnTo>
                    <a:pt x="1561871" y="1264617"/>
                  </a:lnTo>
                  <a:close/>
                  <a:moveTo>
                    <a:pt x="1501618" y="1264298"/>
                  </a:moveTo>
                  <a:lnTo>
                    <a:pt x="1502886" y="1291029"/>
                  </a:lnTo>
                  <a:lnTo>
                    <a:pt x="1547284" y="1291029"/>
                  </a:lnTo>
                  <a:lnTo>
                    <a:pt x="1545381" y="1264298"/>
                  </a:lnTo>
                  <a:lnTo>
                    <a:pt x="1501618" y="1264298"/>
                  </a:lnTo>
                  <a:close/>
                  <a:moveTo>
                    <a:pt x="1441048" y="1263980"/>
                  </a:moveTo>
                  <a:lnTo>
                    <a:pt x="1441682" y="1290711"/>
                  </a:lnTo>
                  <a:lnTo>
                    <a:pt x="1486396" y="1291029"/>
                  </a:lnTo>
                  <a:lnTo>
                    <a:pt x="1485128" y="1264298"/>
                  </a:lnTo>
                  <a:lnTo>
                    <a:pt x="1441048" y="1263980"/>
                  </a:lnTo>
                  <a:close/>
                  <a:moveTo>
                    <a:pt x="1380794" y="1263980"/>
                  </a:moveTo>
                  <a:lnTo>
                    <a:pt x="1380477" y="1290711"/>
                  </a:lnTo>
                  <a:lnTo>
                    <a:pt x="1424874" y="1290711"/>
                  </a:lnTo>
                  <a:lnTo>
                    <a:pt x="1424557" y="1263980"/>
                  </a:lnTo>
                  <a:lnTo>
                    <a:pt x="1380794" y="1263980"/>
                  </a:lnTo>
                  <a:close/>
                  <a:moveTo>
                    <a:pt x="1320224" y="1263662"/>
                  </a:moveTo>
                  <a:lnTo>
                    <a:pt x="1319273" y="1290392"/>
                  </a:lnTo>
                  <a:lnTo>
                    <a:pt x="1363670" y="1290711"/>
                  </a:lnTo>
                  <a:lnTo>
                    <a:pt x="1363987" y="1263980"/>
                  </a:lnTo>
                  <a:lnTo>
                    <a:pt x="1320224" y="1263662"/>
                  </a:lnTo>
                  <a:close/>
                  <a:moveTo>
                    <a:pt x="1259654" y="1263662"/>
                  </a:moveTo>
                  <a:lnTo>
                    <a:pt x="1258068" y="1290392"/>
                  </a:lnTo>
                  <a:lnTo>
                    <a:pt x="1302465" y="1290392"/>
                  </a:lnTo>
                  <a:lnTo>
                    <a:pt x="1303416" y="1263662"/>
                  </a:lnTo>
                  <a:lnTo>
                    <a:pt x="1259654" y="1263662"/>
                  </a:lnTo>
                  <a:close/>
                  <a:moveTo>
                    <a:pt x="1199083" y="1263344"/>
                  </a:moveTo>
                  <a:lnTo>
                    <a:pt x="1196546" y="1290074"/>
                  </a:lnTo>
                  <a:lnTo>
                    <a:pt x="1241260" y="1290392"/>
                  </a:lnTo>
                  <a:lnTo>
                    <a:pt x="1243163" y="1263662"/>
                  </a:lnTo>
                  <a:lnTo>
                    <a:pt x="1199083" y="1263344"/>
                  </a:lnTo>
                  <a:close/>
                  <a:moveTo>
                    <a:pt x="1138830" y="1263344"/>
                  </a:moveTo>
                  <a:lnTo>
                    <a:pt x="1135659" y="1289756"/>
                  </a:lnTo>
                  <a:lnTo>
                    <a:pt x="1180056" y="1290074"/>
                  </a:lnTo>
                  <a:lnTo>
                    <a:pt x="1182593" y="1263344"/>
                  </a:lnTo>
                  <a:lnTo>
                    <a:pt x="1138830" y="1263344"/>
                  </a:lnTo>
                  <a:close/>
                  <a:moveTo>
                    <a:pt x="1078259" y="1263026"/>
                  </a:moveTo>
                  <a:lnTo>
                    <a:pt x="1074137" y="1289756"/>
                  </a:lnTo>
                  <a:lnTo>
                    <a:pt x="1118851" y="1289756"/>
                  </a:lnTo>
                  <a:lnTo>
                    <a:pt x="1122339" y="1263344"/>
                  </a:lnTo>
                  <a:lnTo>
                    <a:pt x="1078259" y="1263026"/>
                  </a:lnTo>
                  <a:close/>
                  <a:moveTo>
                    <a:pt x="1018006" y="1263026"/>
                  </a:moveTo>
                  <a:lnTo>
                    <a:pt x="1012615" y="1289438"/>
                  </a:lnTo>
                  <a:lnTo>
                    <a:pt x="1057329" y="1289756"/>
                  </a:lnTo>
                  <a:lnTo>
                    <a:pt x="1061769" y="1263026"/>
                  </a:lnTo>
                  <a:lnTo>
                    <a:pt x="1018006" y="1263026"/>
                  </a:lnTo>
                  <a:close/>
                  <a:moveTo>
                    <a:pt x="1676987" y="1227067"/>
                  </a:moveTo>
                  <a:lnTo>
                    <a:pt x="1681109" y="1253797"/>
                  </a:lnTo>
                  <a:lnTo>
                    <a:pt x="1724872" y="1254115"/>
                  </a:lnTo>
                  <a:lnTo>
                    <a:pt x="1719798" y="1227067"/>
                  </a:lnTo>
                  <a:lnTo>
                    <a:pt x="1676987" y="1227067"/>
                  </a:lnTo>
                  <a:close/>
                  <a:moveTo>
                    <a:pt x="1618002" y="1227067"/>
                  </a:moveTo>
                  <a:lnTo>
                    <a:pt x="1621173" y="1253797"/>
                  </a:lnTo>
                  <a:lnTo>
                    <a:pt x="1664619" y="1253797"/>
                  </a:lnTo>
                  <a:lnTo>
                    <a:pt x="1660813" y="1227067"/>
                  </a:lnTo>
                  <a:lnTo>
                    <a:pt x="1618002" y="1227067"/>
                  </a:lnTo>
                  <a:close/>
                  <a:moveTo>
                    <a:pt x="1558383" y="1226431"/>
                  </a:moveTo>
                  <a:lnTo>
                    <a:pt x="1560920" y="1253479"/>
                  </a:lnTo>
                  <a:lnTo>
                    <a:pt x="1604683" y="1253797"/>
                  </a:lnTo>
                  <a:lnTo>
                    <a:pt x="1601512" y="1226431"/>
                  </a:lnTo>
                  <a:lnTo>
                    <a:pt x="1558383" y="1226431"/>
                  </a:lnTo>
                  <a:close/>
                  <a:moveTo>
                    <a:pt x="1499398" y="1226431"/>
                  </a:moveTo>
                  <a:lnTo>
                    <a:pt x="1500984" y="1253479"/>
                  </a:lnTo>
                  <a:lnTo>
                    <a:pt x="1544430" y="1253479"/>
                  </a:lnTo>
                  <a:lnTo>
                    <a:pt x="1542210" y="1226431"/>
                  </a:lnTo>
                  <a:lnTo>
                    <a:pt x="1499398" y="1226431"/>
                  </a:lnTo>
                  <a:close/>
                  <a:moveTo>
                    <a:pt x="1439779" y="1226112"/>
                  </a:moveTo>
                  <a:lnTo>
                    <a:pt x="1440730" y="1253161"/>
                  </a:lnTo>
                  <a:lnTo>
                    <a:pt x="1484493" y="1253479"/>
                  </a:lnTo>
                  <a:lnTo>
                    <a:pt x="1483225" y="1226431"/>
                  </a:lnTo>
                  <a:lnTo>
                    <a:pt x="1439779" y="1226112"/>
                  </a:lnTo>
                  <a:close/>
                  <a:moveTo>
                    <a:pt x="1380794" y="1226112"/>
                  </a:moveTo>
                  <a:lnTo>
                    <a:pt x="1380794" y="1253161"/>
                  </a:lnTo>
                  <a:lnTo>
                    <a:pt x="1424240" y="1253161"/>
                  </a:lnTo>
                  <a:lnTo>
                    <a:pt x="1423606" y="1226112"/>
                  </a:lnTo>
                  <a:lnTo>
                    <a:pt x="1380794" y="1226112"/>
                  </a:lnTo>
                  <a:close/>
                  <a:moveTo>
                    <a:pt x="1321492" y="1226112"/>
                  </a:moveTo>
                  <a:lnTo>
                    <a:pt x="1320541" y="1252843"/>
                  </a:lnTo>
                  <a:lnTo>
                    <a:pt x="1364304" y="1253161"/>
                  </a:lnTo>
                  <a:lnTo>
                    <a:pt x="1364621" y="1226112"/>
                  </a:lnTo>
                  <a:lnTo>
                    <a:pt x="1321492" y="1226112"/>
                  </a:lnTo>
                  <a:close/>
                  <a:moveTo>
                    <a:pt x="1262190" y="1225794"/>
                  </a:moveTo>
                  <a:lnTo>
                    <a:pt x="1260605" y="1252843"/>
                  </a:lnTo>
                  <a:lnTo>
                    <a:pt x="1304051" y="1252843"/>
                  </a:lnTo>
                  <a:lnTo>
                    <a:pt x="1305319" y="1225794"/>
                  </a:lnTo>
                  <a:lnTo>
                    <a:pt x="1262190" y="1225794"/>
                  </a:lnTo>
                  <a:close/>
                  <a:moveTo>
                    <a:pt x="1203206" y="1225794"/>
                  </a:moveTo>
                  <a:lnTo>
                    <a:pt x="1200352" y="1252524"/>
                  </a:lnTo>
                  <a:lnTo>
                    <a:pt x="1244115" y="1252843"/>
                  </a:lnTo>
                  <a:lnTo>
                    <a:pt x="1246017" y="1225794"/>
                  </a:lnTo>
                  <a:lnTo>
                    <a:pt x="1203206" y="1225794"/>
                  </a:lnTo>
                  <a:close/>
                  <a:moveTo>
                    <a:pt x="1143904" y="1225476"/>
                  </a:moveTo>
                  <a:lnTo>
                    <a:pt x="1140415" y="1252524"/>
                  </a:lnTo>
                  <a:lnTo>
                    <a:pt x="1183861" y="1252524"/>
                  </a:lnTo>
                  <a:lnTo>
                    <a:pt x="1187032" y="1225794"/>
                  </a:lnTo>
                  <a:lnTo>
                    <a:pt x="1143904" y="1225476"/>
                  </a:lnTo>
                  <a:close/>
                  <a:moveTo>
                    <a:pt x="1084602" y="1225476"/>
                  </a:moveTo>
                  <a:lnTo>
                    <a:pt x="1080162" y="1252206"/>
                  </a:lnTo>
                  <a:lnTo>
                    <a:pt x="1123925" y="1252524"/>
                  </a:lnTo>
                  <a:lnTo>
                    <a:pt x="1127731" y="1225476"/>
                  </a:lnTo>
                  <a:lnTo>
                    <a:pt x="1084602" y="1225476"/>
                  </a:lnTo>
                  <a:close/>
                  <a:moveTo>
                    <a:pt x="1025300" y="1225476"/>
                  </a:moveTo>
                  <a:lnTo>
                    <a:pt x="1020226" y="1252206"/>
                  </a:lnTo>
                  <a:lnTo>
                    <a:pt x="1063672" y="1252206"/>
                  </a:lnTo>
                  <a:lnTo>
                    <a:pt x="1068429" y="1225476"/>
                  </a:lnTo>
                  <a:lnTo>
                    <a:pt x="1025300" y="1225476"/>
                  </a:lnTo>
                  <a:close/>
                  <a:moveTo>
                    <a:pt x="1671279" y="1188881"/>
                  </a:moveTo>
                  <a:lnTo>
                    <a:pt x="1675401" y="1216248"/>
                  </a:lnTo>
                  <a:lnTo>
                    <a:pt x="1718213" y="1216248"/>
                  </a:lnTo>
                  <a:lnTo>
                    <a:pt x="1713456" y="1188881"/>
                  </a:lnTo>
                  <a:lnTo>
                    <a:pt x="1671279" y="1188881"/>
                  </a:lnTo>
                  <a:close/>
                  <a:moveTo>
                    <a:pt x="1613245" y="1188881"/>
                  </a:moveTo>
                  <a:lnTo>
                    <a:pt x="1616416" y="1215929"/>
                  </a:lnTo>
                  <a:lnTo>
                    <a:pt x="1659228" y="1216248"/>
                  </a:lnTo>
                  <a:lnTo>
                    <a:pt x="1655422" y="1188881"/>
                  </a:lnTo>
                  <a:lnTo>
                    <a:pt x="1613245" y="1188881"/>
                  </a:lnTo>
                  <a:close/>
                  <a:moveTo>
                    <a:pt x="1555212" y="1188881"/>
                  </a:moveTo>
                  <a:lnTo>
                    <a:pt x="1557432" y="1215929"/>
                  </a:lnTo>
                  <a:lnTo>
                    <a:pt x="1600560" y="1215929"/>
                  </a:lnTo>
                  <a:lnTo>
                    <a:pt x="1597389" y="1188881"/>
                  </a:lnTo>
                  <a:lnTo>
                    <a:pt x="1555212" y="1188881"/>
                  </a:lnTo>
                  <a:close/>
                  <a:moveTo>
                    <a:pt x="1497178" y="1188881"/>
                  </a:moveTo>
                  <a:lnTo>
                    <a:pt x="1498764" y="1215929"/>
                  </a:lnTo>
                  <a:lnTo>
                    <a:pt x="1541575" y="1215929"/>
                  </a:lnTo>
                  <a:lnTo>
                    <a:pt x="1539356" y="1188881"/>
                  </a:lnTo>
                  <a:lnTo>
                    <a:pt x="1497178" y="1188881"/>
                  </a:lnTo>
                  <a:close/>
                  <a:moveTo>
                    <a:pt x="1438828" y="1188563"/>
                  </a:moveTo>
                  <a:lnTo>
                    <a:pt x="1439779" y="1215611"/>
                  </a:lnTo>
                  <a:lnTo>
                    <a:pt x="1482591" y="1215929"/>
                  </a:lnTo>
                  <a:lnTo>
                    <a:pt x="1481322" y="1188563"/>
                  </a:lnTo>
                  <a:lnTo>
                    <a:pt x="1438828" y="1188563"/>
                  </a:lnTo>
                  <a:close/>
                  <a:moveTo>
                    <a:pt x="1381111" y="1188563"/>
                  </a:moveTo>
                  <a:lnTo>
                    <a:pt x="1380794" y="1215611"/>
                  </a:lnTo>
                  <a:lnTo>
                    <a:pt x="1423606" y="1215611"/>
                  </a:lnTo>
                  <a:lnTo>
                    <a:pt x="1422972" y="1188563"/>
                  </a:lnTo>
                  <a:lnTo>
                    <a:pt x="1381111" y="1188563"/>
                  </a:lnTo>
                  <a:close/>
                  <a:moveTo>
                    <a:pt x="1322761" y="1188563"/>
                  </a:moveTo>
                  <a:lnTo>
                    <a:pt x="1321810" y="1215611"/>
                  </a:lnTo>
                  <a:lnTo>
                    <a:pt x="1364621" y="1215611"/>
                  </a:lnTo>
                  <a:lnTo>
                    <a:pt x="1365255" y="1188563"/>
                  </a:lnTo>
                  <a:lnTo>
                    <a:pt x="1322761" y="1188563"/>
                  </a:lnTo>
                  <a:close/>
                  <a:moveTo>
                    <a:pt x="1264727" y="1188563"/>
                  </a:moveTo>
                  <a:lnTo>
                    <a:pt x="1263142" y="1215293"/>
                  </a:lnTo>
                  <a:lnTo>
                    <a:pt x="1305636" y="1215293"/>
                  </a:lnTo>
                  <a:lnTo>
                    <a:pt x="1307222" y="1188563"/>
                  </a:lnTo>
                  <a:lnTo>
                    <a:pt x="1264727" y="1188563"/>
                  </a:lnTo>
                  <a:close/>
                  <a:moveTo>
                    <a:pt x="1206694" y="1188244"/>
                  </a:moveTo>
                  <a:lnTo>
                    <a:pt x="1204157" y="1215293"/>
                  </a:lnTo>
                  <a:lnTo>
                    <a:pt x="1246969" y="1215293"/>
                  </a:lnTo>
                  <a:lnTo>
                    <a:pt x="1248871" y="1188563"/>
                  </a:lnTo>
                  <a:lnTo>
                    <a:pt x="1206694" y="1188244"/>
                  </a:lnTo>
                  <a:close/>
                  <a:moveTo>
                    <a:pt x="1148661" y="1188244"/>
                  </a:moveTo>
                  <a:lnTo>
                    <a:pt x="1145172" y="1215293"/>
                  </a:lnTo>
                  <a:lnTo>
                    <a:pt x="1188301" y="1215293"/>
                  </a:lnTo>
                  <a:lnTo>
                    <a:pt x="1190838" y="1188244"/>
                  </a:lnTo>
                  <a:lnTo>
                    <a:pt x="1148661" y="1188244"/>
                  </a:lnTo>
                  <a:close/>
                  <a:moveTo>
                    <a:pt x="1090627" y="1188244"/>
                  </a:moveTo>
                  <a:lnTo>
                    <a:pt x="1086505" y="1214975"/>
                  </a:lnTo>
                  <a:lnTo>
                    <a:pt x="1128999" y="1214975"/>
                  </a:lnTo>
                  <a:lnTo>
                    <a:pt x="1132805" y="1188244"/>
                  </a:lnTo>
                  <a:lnTo>
                    <a:pt x="1090627" y="1188244"/>
                  </a:lnTo>
                  <a:close/>
                  <a:moveTo>
                    <a:pt x="1032594" y="1187926"/>
                  </a:moveTo>
                  <a:lnTo>
                    <a:pt x="1027203" y="1214975"/>
                  </a:lnTo>
                  <a:lnTo>
                    <a:pt x="1070331" y="1214975"/>
                  </a:lnTo>
                  <a:lnTo>
                    <a:pt x="1074771" y="1188244"/>
                  </a:lnTo>
                  <a:lnTo>
                    <a:pt x="1032594" y="1187926"/>
                  </a:lnTo>
                  <a:close/>
                  <a:moveTo>
                    <a:pt x="1740728" y="1132875"/>
                  </a:moveTo>
                  <a:lnTo>
                    <a:pt x="1737874" y="1133193"/>
                  </a:lnTo>
                  <a:lnTo>
                    <a:pt x="1735337" y="1133829"/>
                  </a:lnTo>
                  <a:lnTo>
                    <a:pt x="1733117" y="1134784"/>
                  </a:lnTo>
                  <a:lnTo>
                    <a:pt x="1731532" y="1136057"/>
                  </a:lnTo>
                  <a:lnTo>
                    <a:pt x="1730263" y="1137648"/>
                  </a:lnTo>
                  <a:lnTo>
                    <a:pt x="1729312" y="1139875"/>
                  </a:lnTo>
                  <a:lnTo>
                    <a:pt x="1728995" y="1142103"/>
                  </a:lnTo>
                  <a:lnTo>
                    <a:pt x="1728995" y="1144330"/>
                  </a:lnTo>
                  <a:lnTo>
                    <a:pt x="1730263" y="1151649"/>
                  </a:lnTo>
                  <a:lnTo>
                    <a:pt x="1731215" y="1153877"/>
                  </a:lnTo>
                  <a:lnTo>
                    <a:pt x="1732166" y="1156104"/>
                  </a:lnTo>
                  <a:lnTo>
                    <a:pt x="1734069" y="1158332"/>
                  </a:lnTo>
                  <a:lnTo>
                    <a:pt x="1735971" y="1159923"/>
                  </a:lnTo>
                  <a:lnTo>
                    <a:pt x="1738508" y="1161514"/>
                  </a:lnTo>
                  <a:lnTo>
                    <a:pt x="1741045" y="1162469"/>
                  </a:lnTo>
                  <a:lnTo>
                    <a:pt x="1743582" y="1163105"/>
                  </a:lnTo>
                  <a:lnTo>
                    <a:pt x="1746437" y="1163423"/>
                  </a:lnTo>
                  <a:lnTo>
                    <a:pt x="1772123" y="1163423"/>
                  </a:lnTo>
                  <a:lnTo>
                    <a:pt x="1775295" y="1163105"/>
                  </a:lnTo>
                  <a:lnTo>
                    <a:pt x="1777832" y="1162469"/>
                  </a:lnTo>
                  <a:lnTo>
                    <a:pt x="1779734" y="1161514"/>
                  </a:lnTo>
                  <a:lnTo>
                    <a:pt x="1781637" y="1159923"/>
                  </a:lnTo>
                  <a:lnTo>
                    <a:pt x="1782906" y="1158332"/>
                  </a:lnTo>
                  <a:lnTo>
                    <a:pt x="1783857" y="1156104"/>
                  </a:lnTo>
                  <a:lnTo>
                    <a:pt x="1784174" y="1154195"/>
                  </a:lnTo>
                  <a:lnTo>
                    <a:pt x="1783857" y="1151968"/>
                  </a:lnTo>
                  <a:lnTo>
                    <a:pt x="1782271" y="1144330"/>
                  </a:lnTo>
                  <a:lnTo>
                    <a:pt x="1781637" y="1142103"/>
                  </a:lnTo>
                  <a:lnTo>
                    <a:pt x="1780369" y="1139875"/>
                  </a:lnTo>
                  <a:lnTo>
                    <a:pt x="1778783" y="1137648"/>
                  </a:lnTo>
                  <a:lnTo>
                    <a:pt x="1776563" y="1136057"/>
                  </a:lnTo>
                  <a:lnTo>
                    <a:pt x="1774343" y="1134784"/>
                  </a:lnTo>
                  <a:lnTo>
                    <a:pt x="1771489" y="1133829"/>
                  </a:lnTo>
                  <a:lnTo>
                    <a:pt x="1768635" y="1133193"/>
                  </a:lnTo>
                  <a:lnTo>
                    <a:pt x="1766098" y="1132875"/>
                  </a:lnTo>
                  <a:lnTo>
                    <a:pt x="1740728" y="1132875"/>
                  </a:lnTo>
                  <a:close/>
                  <a:moveTo>
                    <a:pt x="1664619" y="1132875"/>
                  </a:moveTo>
                  <a:lnTo>
                    <a:pt x="1661765" y="1133193"/>
                  </a:lnTo>
                  <a:lnTo>
                    <a:pt x="1659545" y="1133829"/>
                  </a:lnTo>
                  <a:lnTo>
                    <a:pt x="1657325" y="1134784"/>
                  </a:lnTo>
                  <a:lnTo>
                    <a:pt x="1655422" y="1136057"/>
                  </a:lnTo>
                  <a:lnTo>
                    <a:pt x="1654154" y="1137648"/>
                  </a:lnTo>
                  <a:lnTo>
                    <a:pt x="1653203" y="1139875"/>
                  </a:lnTo>
                  <a:lnTo>
                    <a:pt x="1652568" y="1142103"/>
                  </a:lnTo>
                  <a:lnTo>
                    <a:pt x="1652568" y="1144330"/>
                  </a:lnTo>
                  <a:lnTo>
                    <a:pt x="1653837" y="1151649"/>
                  </a:lnTo>
                  <a:lnTo>
                    <a:pt x="1654471" y="1153877"/>
                  </a:lnTo>
                  <a:lnTo>
                    <a:pt x="1655422" y="1156104"/>
                  </a:lnTo>
                  <a:lnTo>
                    <a:pt x="1657008" y="1158332"/>
                  </a:lnTo>
                  <a:lnTo>
                    <a:pt x="1658911" y="1159923"/>
                  </a:lnTo>
                  <a:lnTo>
                    <a:pt x="1661131" y="1161196"/>
                  </a:lnTo>
                  <a:lnTo>
                    <a:pt x="1663668" y="1162469"/>
                  </a:lnTo>
                  <a:lnTo>
                    <a:pt x="1666205" y="1163105"/>
                  </a:lnTo>
                  <a:lnTo>
                    <a:pt x="1669376" y="1163105"/>
                  </a:lnTo>
                  <a:lnTo>
                    <a:pt x="1695063" y="1163423"/>
                  </a:lnTo>
                  <a:lnTo>
                    <a:pt x="1697917" y="1163105"/>
                  </a:lnTo>
                  <a:lnTo>
                    <a:pt x="1700137" y="1162469"/>
                  </a:lnTo>
                  <a:lnTo>
                    <a:pt x="1702357" y="1161514"/>
                  </a:lnTo>
                  <a:lnTo>
                    <a:pt x="1704576" y="1159923"/>
                  </a:lnTo>
                  <a:lnTo>
                    <a:pt x="1705845" y="1158332"/>
                  </a:lnTo>
                  <a:lnTo>
                    <a:pt x="1706796" y="1156104"/>
                  </a:lnTo>
                  <a:lnTo>
                    <a:pt x="1707430" y="1153877"/>
                  </a:lnTo>
                  <a:lnTo>
                    <a:pt x="1707113" y="1151649"/>
                  </a:lnTo>
                  <a:lnTo>
                    <a:pt x="1705845" y="1144330"/>
                  </a:lnTo>
                  <a:lnTo>
                    <a:pt x="1705211" y="1142103"/>
                  </a:lnTo>
                  <a:lnTo>
                    <a:pt x="1704259" y="1139875"/>
                  </a:lnTo>
                  <a:lnTo>
                    <a:pt x="1702357" y="1137648"/>
                  </a:lnTo>
                  <a:lnTo>
                    <a:pt x="1700137" y="1136057"/>
                  </a:lnTo>
                  <a:lnTo>
                    <a:pt x="1697917" y="1134784"/>
                  </a:lnTo>
                  <a:lnTo>
                    <a:pt x="1695697" y="1133829"/>
                  </a:lnTo>
                  <a:lnTo>
                    <a:pt x="1692843" y="1133193"/>
                  </a:lnTo>
                  <a:lnTo>
                    <a:pt x="1689989" y="1132875"/>
                  </a:lnTo>
                  <a:lnTo>
                    <a:pt x="1664619" y="1132875"/>
                  </a:lnTo>
                  <a:close/>
                  <a:moveTo>
                    <a:pt x="1586924" y="1132875"/>
                  </a:moveTo>
                  <a:lnTo>
                    <a:pt x="1584704" y="1133511"/>
                  </a:lnTo>
                  <a:lnTo>
                    <a:pt x="1582167" y="1134784"/>
                  </a:lnTo>
                  <a:lnTo>
                    <a:pt x="1580264" y="1136057"/>
                  </a:lnTo>
                  <a:lnTo>
                    <a:pt x="1578679" y="1137648"/>
                  </a:lnTo>
                  <a:lnTo>
                    <a:pt x="1577727" y="1139875"/>
                  </a:lnTo>
                  <a:lnTo>
                    <a:pt x="1577093" y="1142103"/>
                  </a:lnTo>
                  <a:lnTo>
                    <a:pt x="1577093" y="1144330"/>
                  </a:lnTo>
                  <a:lnTo>
                    <a:pt x="1578044" y="1151649"/>
                  </a:lnTo>
                  <a:lnTo>
                    <a:pt x="1578362" y="1153877"/>
                  </a:lnTo>
                  <a:lnTo>
                    <a:pt x="1579313" y="1156104"/>
                  </a:lnTo>
                  <a:lnTo>
                    <a:pt x="1580899" y="1158332"/>
                  </a:lnTo>
                  <a:lnTo>
                    <a:pt x="1583118" y="1159923"/>
                  </a:lnTo>
                  <a:lnTo>
                    <a:pt x="1585338" y="1161196"/>
                  </a:lnTo>
                  <a:lnTo>
                    <a:pt x="1587558" y="1162151"/>
                  </a:lnTo>
                  <a:lnTo>
                    <a:pt x="1590412" y="1162787"/>
                  </a:lnTo>
                  <a:lnTo>
                    <a:pt x="1593266" y="1163105"/>
                  </a:lnTo>
                  <a:lnTo>
                    <a:pt x="1618953" y="1163105"/>
                  </a:lnTo>
                  <a:lnTo>
                    <a:pt x="1621807" y="1163105"/>
                  </a:lnTo>
                  <a:lnTo>
                    <a:pt x="1624344" y="1162469"/>
                  </a:lnTo>
                  <a:lnTo>
                    <a:pt x="1626564" y="1161196"/>
                  </a:lnTo>
                  <a:lnTo>
                    <a:pt x="1628467" y="1159923"/>
                  </a:lnTo>
                  <a:lnTo>
                    <a:pt x="1629735" y="1158332"/>
                  </a:lnTo>
                  <a:lnTo>
                    <a:pt x="1631004" y="1156104"/>
                  </a:lnTo>
                  <a:lnTo>
                    <a:pt x="1631321" y="1153877"/>
                  </a:lnTo>
                  <a:lnTo>
                    <a:pt x="1631321" y="1151649"/>
                  </a:lnTo>
                  <a:lnTo>
                    <a:pt x="1630370" y="1144330"/>
                  </a:lnTo>
                  <a:lnTo>
                    <a:pt x="1629735" y="1142103"/>
                  </a:lnTo>
                  <a:lnTo>
                    <a:pt x="1628784" y="1139875"/>
                  </a:lnTo>
                  <a:lnTo>
                    <a:pt x="1627198" y="1137648"/>
                  </a:lnTo>
                  <a:lnTo>
                    <a:pt x="1625296" y="1136057"/>
                  </a:lnTo>
                  <a:lnTo>
                    <a:pt x="1623076" y="1134784"/>
                  </a:lnTo>
                  <a:lnTo>
                    <a:pt x="1620856" y="1133829"/>
                  </a:lnTo>
                  <a:lnTo>
                    <a:pt x="1618002" y="1132875"/>
                  </a:lnTo>
                  <a:lnTo>
                    <a:pt x="1615148" y="1132875"/>
                  </a:lnTo>
                  <a:lnTo>
                    <a:pt x="1589778" y="1132875"/>
                  </a:lnTo>
                  <a:lnTo>
                    <a:pt x="1586924" y="1132875"/>
                  </a:lnTo>
                  <a:close/>
                  <a:moveTo>
                    <a:pt x="1510815" y="1132875"/>
                  </a:moveTo>
                  <a:lnTo>
                    <a:pt x="1508278" y="1133511"/>
                  </a:lnTo>
                  <a:lnTo>
                    <a:pt x="1506058" y="1134784"/>
                  </a:lnTo>
                  <a:lnTo>
                    <a:pt x="1504155" y="1136057"/>
                  </a:lnTo>
                  <a:lnTo>
                    <a:pt x="1502569" y="1137648"/>
                  </a:lnTo>
                  <a:lnTo>
                    <a:pt x="1501618" y="1139875"/>
                  </a:lnTo>
                  <a:lnTo>
                    <a:pt x="1500984" y="1142103"/>
                  </a:lnTo>
                  <a:lnTo>
                    <a:pt x="1500667" y="1144330"/>
                  </a:lnTo>
                  <a:lnTo>
                    <a:pt x="1501301" y="1151649"/>
                  </a:lnTo>
                  <a:lnTo>
                    <a:pt x="1501618" y="1153877"/>
                  </a:lnTo>
                  <a:lnTo>
                    <a:pt x="1502569" y="1156104"/>
                  </a:lnTo>
                  <a:lnTo>
                    <a:pt x="1503838" y="1158332"/>
                  </a:lnTo>
                  <a:lnTo>
                    <a:pt x="1505741" y="1159923"/>
                  </a:lnTo>
                  <a:lnTo>
                    <a:pt x="1507960" y="1161196"/>
                  </a:lnTo>
                  <a:lnTo>
                    <a:pt x="1510180" y="1162151"/>
                  </a:lnTo>
                  <a:lnTo>
                    <a:pt x="1512717" y="1162787"/>
                  </a:lnTo>
                  <a:lnTo>
                    <a:pt x="1515888" y="1163105"/>
                  </a:lnTo>
                  <a:lnTo>
                    <a:pt x="1541575" y="1163105"/>
                  </a:lnTo>
                  <a:lnTo>
                    <a:pt x="1544430" y="1162787"/>
                  </a:lnTo>
                  <a:lnTo>
                    <a:pt x="1546966" y="1162151"/>
                  </a:lnTo>
                  <a:lnTo>
                    <a:pt x="1549503" y="1161196"/>
                  </a:lnTo>
                  <a:lnTo>
                    <a:pt x="1551406" y="1159923"/>
                  </a:lnTo>
                  <a:lnTo>
                    <a:pt x="1552992" y="1158332"/>
                  </a:lnTo>
                  <a:lnTo>
                    <a:pt x="1553943" y="1156104"/>
                  </a:lnTo>
                  <a:lnTo>
                    <a:pt x="1554577" y="1153877"/>
                  </a:lnTo>
                  <a:lnTo>
                    <a:pt x="1554577" y="1151649"/>
                  </a:lnTo>
                  <a:lnTo>
                    <a:pt x="1553943" y="1144330"/>
                  </a:lnTo>
                  <a:lnTo>
                    <a:pt x="1553626" y="1142103"/>
                  </a:lnTo>
                  <a:lnTo>
                    <a:pt x="1552675" y="1139875"/>
                  </a:lnTo>
                  <a:lnTo>
                    <a:pt x="1551089" y="1137648"/>
                  </a:lnTo>
                  <a:lnTo>
                    <a:pt x="1549186" y="1136057"/>
                  </a:lnTo>
                  <a:lnTo>
                    <a:pt x="1546966" y="1134784"/>
                  </a:lnTo>
                  <a:lnTo>
                    <a:pt x="1544430" y="1133511"/>
                  </a:lnTo>
                  <a:lnTo>
                    <a:pt x="1541893" y="1132875"/>
                  </a:lnTo>
                  <a:lnTo>
                    <a:pt x="1539038" y="1132875"/>
                  </a:lnTo>
                  <a:lnTo>
                    <a:pt x="1513986" y="1132875"/>
                  </a:lnTo>
                  <a:lnTo>
                    <a:pt x="1510815" y="1132875"/>
                  </a:lnTo>
                  <a:close/>
                  <a:moveTo>
                    <a:pt x="981854" y="1117600"/>
                  </a:moveTo>
                  <a:lnTo>
                    <a:pt x="1765464" y="1117600"/>
                  </a:lnTo>
                  <a:lnTo>
                    <a:pt x="1769904" y="1117918"/>
                  </a:lnTo>
                  <a:lnTo>
                    <a:pt x="1774978" y="1118236"/>
                  </a:lnTo>
                  <a:lnTo>
                    <a:pt x="1779417" y="1119191"/>
                  </a:lnTo>
                  <a:lnTo>
                    <a:pt x="1783857" y="1120464"/>
                  </a:lnTo>
                  <a:lnTo>
                    <a:pt x="1787980" y="1122373"/>
                  </a:lnTo>
                  <a:lnTo>
                    <a:pt x="1792736" y="1124283"/>
                  </a:lnTo>
                  <a:lnTo>
                    <a:pt x="1796542" y="1126510"/>
                  </a:lnTo>
                  <a:lnTo>
                    <a:pt x="1800347" y="1129056"/>
                  </a:lnTo>
                  <a:lnTo>
                    <a:pt x="1803836" y="1131602"/>
                  </a:lnTo>
                  <a:lnTo>
                    <a:pt x="1807007" y="1134466"/>
                  </a:lnTo>
                  <a:lnTo>
                    <a:pt x="1810495" y="1137648"/>
                  </a:lnTo>
                  <a:lnTo>
                    <a:pt x="1813032" y="1141148"/>
                  </a:lnTo>
                  <a:lnTo>
                    <a:pt x="1815252" y="1144649"/>
                  </a:lnTo>
                  <a:lnTo>
                    <a:pt x="1817155" y="1148149"/>
                  </a:lnTo>
                  <a:lnTo>
                    <a:pt x="1818740" y="1151649"/>
                  </a:lnTo>
                  <a:lnTo>
                    <a:pt x="1820009" y="1155468"/>
                  </a:lnTo>
                  <a:lnTo>
                    <a:pt x="1903095" y="1502007"/>
                  </a:lnTo>
                  <a:lnTo>
                    <a:pt x="1903412" y="1506144"/>
                  </a:lnTo>
                  <a:lnTo>
                    <a:pt x="1903412" y="1509963"/>
                  </a:lnTo>
                  <a:lnTo>
                    <a:pt x="1903095" y="1513463"/>
                  </a:lnTo>
                  <a:lnTo>
                    <a:pt x="1901827" y="1516963"/>
                  </a:lnTo>
                  <a:lnTo>
                    <a:pt x="1900241" y="1520146"/>
                  </a:lnTo>
                  <a:lnTo>
                    <a:pt x="1898338" y="1523646"/>
                  </a:lnTo>
                  <a:lnTo>
                    <a:pt x="1895801" y="1526510"/>
                  </a:lnTo>
                  <a:lnTo>
                    <a:pt x="1892313" y="1529056"/>
                  </a:lnTo>
                  <a:lnTo>
                    <a:pt x="1889142" y="1531283"/>
                  </a:lnTo>
                  <a:lnTo>
                    <a:pt x="1885336" y="1533511"/>
                  </a:lnTo>
                  <a:lnTo>
                    <a:pt x="1881214" y="1535420"/>
                  </a:lnTo>
                  <a:lnTo>
                    <a:pt x="1876774" y="1537011"/>
                  </a:lnTo>
                  <a:lnTo>
                    <a:pt x="1871700" y="1538284"/>
                  </a:lnTo>
                  <a:lnTo>
                    <a:pt x="1866626" y="1538920"/>
                  </a:lnTo>
                  <a:lnTo>
                    <a:pt x="1861235" y="1539557"/>
                  </a:lnTo>
                  <a:lnTo>
                    <a:pt x="1855210" y="1539875"/>
                  </a:lnTo>
                  <a:lnTo>
                    <a:pt x="884498" y="1539875"/>
                  </a:lnTo>
                  <a:lnTo>
                    <a:pt x="878789" y="1539557"/>
                  </a:lnTo>
                  <a:lnTo>
                    <a:pt x="873081" y="1538920"/>
                  </a:lnTo>
                  <a:lnTo>
                    <a:pt x="868007" y="1537966"/>
                  </a:lnTo>
                  <a:lnTo>
                    <a:pt x="863250" y="1536693"/>
                  </a:lnTo>
                  <a:lnTo>
                    <a:pt x="858811" y="1535102"/>
                  </a:lnTo>
                  <a:lnTo>
                    <a:pt x="854371" y="1533193"/>
                  </a:lnTo>
                  <a:lnTo>
                    <a:pt x="850566" y="1531283"/>
                  </a:lnTo>
                  <a:lnTo>
                    <a:pt x="847394" y="1528737"/>
                  </a:lnTo>
                  <a:lnTo>
                    <a:pt x="844223" y="1526192"/>
                  </a:lnTo>
                  <a:lnTo>
                    <a:pt x="842003" y="1523010"/>
                  </a:lnTo>
                  <a:lnTo>
                    <a:pt x="839466" y="1519827"/>
                  </a:lnTo>
                  <a:lnTo>
                    <a:pt x="837881" y="1516645"/>
                  </a:lnTo>
                  <a:lnTo>
                    <a:pt x="836929" y="1513463"/>
                  </a:lnTo>
                  <a:lnTo>
                    <a:pt x="836612" y="1509963"/>
                  </a:lnTo>
                  <a:lnTo>
                    <a:pt x="836612" y="1506144"/>
                  </a:lnTo>
                  <a:lnTo>
                    <a:pt x="837246" y="1502007"/>
                  </a:lnTo>
                  <a:lnTo>
                    <a:pt x="926675" y="1154832"/>
                  </a:lnTo>
                  <a:lnTo>
                    <a:pt x="927943" y="1151331"/>
                  </a:lnTo>
                  <a:lnTo>
                    <a:pt x="929529" y="1147513"/>
                  </a:lnTo>
                  <a:lnTo>
                    <a:pt x="931432" y="1144012"/>
                  </a:lnTo>
                  <a:lnTo>
                    <a:pt x="933969" y="1140830"/>
                  </a:lnTo>
                  <a:lnTo>
                    <a:pt x="936823" y="1137011"/>
                  </a:lnTo>
                  <a:lnTo>
                    <a:pt x="939677" y="1134147"/>
                  </a:lnTo>
                  <a:lnTo>
                    <a:pt x="943165" y="1131283"/>
                  </a:lnTo>
                  <a:lnTo>
                    <a:pt x="946971" y="1128738"/>
                  </a:lnTo>
                  <a:lnTo>
                    <a:pt x="950776" y="1126192"/>
                  </a:lnTo>
                  <a:lnTo>
                    <a:pt x="954582" y="1124283"/>
                  </a:lnTo>
                  <a:lnTo>
                    <a:pt x="959021" y="1122373"/>
                  </a:lnTo>
                  <a:lnTo>
                    <a:pt x="963461" y="1120464"/>
                  </a:lnTo>
                  <a:lnTo>
                    <a:pt x="967901" y="1119191"/>
                  </a:lnTo>
                  <a:lnTo>
                    <a:pt x="972341" y="1118236"/>
                  </a:lnTo>
                  <a:lnTo>
                    <a:pt x="977097" y="1117918"/>
                  </a:lnTo>
                  <a:lnTo>
                    <a:pt x="981854" y="1117600"/>
                  </a:lnTo>
                  <a:close/>
                  <a:moveTo>
                    <a:pt x="268430" y="1104583"/>
                  </a:moveTo>
                  <a:lnTo>
                    <a:pt x="254469" y="1109980"/>
                  </a:lnTo>
                  <a:lnTo>
                    <a:pt x="240826" y="1115695"/>
                  </a:lnTo>
                  <a:lnTo>
                    <a:pt x="227500" y="1121410"/>
                  </a:lnTo>
                  <a:lnTo>
                    <a:pt x="214808" y="1127443"/>
                  </a:lnTo>
                  <a:lnTo>
                    <a:pt x="202433" y="1133158"/>
                  </a:lnTo>
                  <a:lnTo>
                    <a:pt x="190693" y="1139190"/>
                  </a:lnTo>
                  <a:lnTo>
                    <a:pt x="178954" y="1145858"/>
                  </a:lnTo>
                  <a:lnTo>
                    <a:pt x="168483" y="1151890"/>
                  </a:lnTo>
                  <a:lnTo>
                    <a:pt x="178954" y="1168718"/>
                  </a:lnTo>
                  <a:lnTo>
                    <a:pt x="190376" y="1185228"/>
                  </a:lnTo>
                  <a:lnTo>
                    <a:pt x="202433" y="1201420"/>
                  </a:lnTo>
                  <a:lnTo>
                    <a:pt x="214490" y="1217295"/>
                  </a:lnTo>
                  <a:lnTo>
                    <a:pt x="227182" y="1232535"/>
                  </a:lnTo>
                  <a:lnTo>
                    <a:pt x="240191" y="1247775"/>
                  </a:lnTo>
                  <a:lnTo>
                    <a:pt x="253835" y="1262380"/>
                  </a:lnTo>
                  <a:lnTo>
                    <a:pt x="267479" y="1276668"/>
                  </a:lnTo>
                  <a:lnTo>
                    <a:pt x="283026" y="1291590"/>
                  </a:lnTo>
                  <a:lnTo>
                    <a:pt x="299208" y="1306195"/>
                  </a:lnTo>
                  <a:lnTo>
                    <a:pt x="313486" y="1301750"/>
                  </a:lnTo>
                  <a:lnTo>
                    <a:pt x="327764" y="1297623"/>
                  </a:lnTo>
                  <a:lnTo>
                    <a:pt x="357590" y="1289368"/>
                  </a:lnTo>
                  <a:lnTo>
                    <a:pt x="350609" y="1278890"/>
                  </a:lnTo>
                  <a:lnTo>
                    <a:pt x="344264" y="1268413"/>
                  </a:lnTo>
                  <a:lnTo>
                    <a:pt x="337600" y="1257618"/>
                  </a:lnTo>
                  <a:lnTo>
                    <a:pt x="331572" y="1246823"/>
                  </a:lnTo>
                  <a:lnTo>
                    <a:pt x="325543" y="1235710"/>
                  </a:lnTo>
                  <a:lnTo>
                    <a:pt x="319515" y="1224280"/>
                  </a:lnTo>
                  <a:lnTo>
                    <a:pt x="313803" y="1213168"/>
                  </a:lnTo>
                  <a:lnTo>
                    <a:pt x="308409" y="1201738"/>
                  </a:lnTo>
                  <a:lnTo>
                    <a:pt x="302381" y="1189990"/>
                  </a:lnTo>
                  <a:lnTo>
                    <a:pt x="297304" y="1178243"/>
                  </a:lnTo>
                  <a:lnTo>
                    <a:pt x="287151" y="1154113"/>
                  </a:lnTo>
                  <a:lnTo>
                    <a:pt x="277315" y="1129665"/>
                  </a:lnTo>
                  <a:lnTo>
                    <a:pt x="268430" y="1104583"/>
                  </a:lnTo>
                  <a:close/>
                  <a:moveTo>
                    <a:pt x="469277" y="1050290"/>
                  </a:moveTo>
                  <a:lnTo>
                    <a:pt x="441990" y="1055688"/>
                  </a:lnTo>
                  <a:lnTo>
                    <a:pt x="415337" y="1061403"/>
                  </a:lnTo>
                  <a:lnTo>
                    <a:pt x="389319" y="1067118"/>
                  </a:lnTo>
                  <a:lnTo>
                    <a:pt x="364253" y="1073785"/>
                  </a:lnTo>
                  <a:lnTo>
                    <a:pt x="343946" y="1079500"/>
                  </a:lnTo>
                  <a:lnTo>
                    <a:pt x="324274" y="1085215"/>
                  </a:lnTo>
                  <a:lnTo>
                    <a:pt x="328716" y="1098550"/>
                  </a:lnTo>
                  <a:lnTo>
                    <a:pt x="333476" y="1111568"/>
                  </a:lnTo>
                  <a:lnTo>
                    <a:pt x="338235" y="1124585"/>
                  </a:lnTo>
                  <a:lnTo>
                    <a:pt x="343629" y="1136968"/>
                  </a:lnTo>
                  <a:lnTo>
                    <a:pt x="349023" y="1149668"/>
                  </a:lnTo>
                  <a:lnTo>
                    <a:pt x="354417" y="1162050"/>
                  </a:lnTo>
                  <a:lnTo>
                    <a:pt x="360446" y="1174115"/>
                  </a:lnTo>
                  <a:lnTo>
                    <a:pt x="366157" y="1186180"/>
                  </a:lnTo>
                  <a:lnTo>
                    <a:pt x="371868" y="1197928"/>
                  </a:lnTo>
                  <a:lnTo>
                    <a:pt x="378531" y="1209358"/>
                  </a:lnTo>
                  <a:lnTo>
                    <a:pt x="384560" y="1220788"/>
                  </a:lnTo>
                  <a:lnTo>
                    <a:pt x="391223" y="1232218"/>
                  </a:lnTo>
                  <a:lnTo>
                    <a:pt x="397886" y="1243013"/>
                  </a:lnTo>
                  <a:lnTo>
                    <a:pt x="404549" y="1254125"/>
                  </a:lnTo>
                  <a:lnTo>
                    <a:pt x="411530" y="1264603"/>
                  </a:lnTo>
                  <a:lnTo>
                    <a:pt x="418510" y="1275080"/>
                  </a:lnTo>
                  <a:lnTo>
                    <a:pt x="442942" y="1270318"/>
                  </a:lnTo>
                  <a:lnTo>
                    <a:pt x="467373" y="1265873"/>
                  </a:lnTo>
                  <a:lnTo>
                    <a:pt x="492440" y="1261428"/>
                  </a:lnTo>
                  <a:lnTo>
                    <a:pt x="518140" y="1257618"/>
                  </a:lnTo>
                  <a:lnTo>
                    <a:pt x="510525" y="1234123"/>
                  </a:lnTo>
                  <a:lnTo>
                    <a:pt x="503545" y="1209993"/>
                  </a:lnTo>
                  <a:lnTo>
                    <a:pt x="496882" y="1184910"/>
                  </a:lnTo>
                  <a:lnTo>
                    <a:pt x="490219" y="1159193"/>
                  </a:lnTo>
                  <a:lnTo>
                    <a:pt x="484507" y="1132840"/>
                  </a:lnTo>
                  <a:lnTo>
                    <a:pt x="479113" y="1106170"/>
                  </a:lnTo>
                  <a:lnTo>
                    <a:pt x="473719" y="1078548"/>
                  </a:lnTo>
                  <a:lnTo>
                    <a:pt x="469277" y="1050290"/>
                  </a:lnTo>
                  <a:close/>
                  <a:moveTo>
                    <a:pt x="742467" y="1024890"/>
                  </a:moveTo>
                  <a:lnTo>
                    <a:pt x="714228" y="1025525"/>
                  </a:lnTo>
                  <a:lnTo>
                    <a:pt x="686623" y="1026478"/>
                  </a:lnTo>
                  <a:lnTo>
                    <a:pt x="659019" y="1028065"/>
                  </a:lnTo>
                  <a:lnTo>
                    <a:pt x="631731" y="1029653"/>
                  </a:lnTo>
                  <a:lnTo>
                    <a:pt x="605396" y="1031875"/>
                  </a:lnTo>
                  <a:lnTo>
                    <a:pt x="578743" y="1034733"/>
                  </a:lnTo>
                  <a:lnTo>
                    <a:pt x="553043" y="1037908"/>
                  </a:lnTo>
                  <a:lnTo>
                    <a:pt x="527025" y="1041083"/>
                  </a:lnTo>
                  <a:lnTo>
                    <a:pt x="530515" y="1059498"/>
                  </a:lnTo>
                  <a:lnTo>
                    <a:pt x="533688" y="1077595"/>
                  </a:lnTo>
                  <a:lnTo>
                    <a:pt x="536861" y="1095375"/>
                  </a:lnTo>
                  <a:lnTo>
                    <a:pt x="540351" y="1112838"/>
                  </a:lnTo>
                  <a:lnTo>
                    <a:pt x="543841" y="1130300"/>
                  </a:lnTo>
                  <a:lnTo>
                    <a:pt x="547966" y="1147128"/>
                  </a:lnTo>
                  <a:lnTo>
                    <a:pt x="552091" y="1163638"/>
                  </a:lnTo>
                  <a:lnTo>
                    <a:pt x="556216" y="1180148"/>
                  </a:lnTo>
                  <a:lnTo>
                    <a:pt x="561292" y="1198245"/>
                  </a:lnTo>
                  <a:lnTo>
                    <a:pt x="566686" y="1216025"/>
                  </a:lnTo>
                  <a:lnTo>
                    <a:pt x="572080" y="1233488"/>
                  </a:lnTo>
                  <a:lnTo>
                    <a:pt x="577792" y="1250315"/>
                  </a:lnTo>
                  <a:lnTo>
                    <a:pt x="597464" y="1248410"/>
                  </a:lnTo>
                  <a:lnTo>
                    <a:pt x="617771" y="1246823"/>
                  </a:lnTo>
                  <a:lnTo>
                    <a:pt x="638077" y="1245235"/>
                  </a:lnTo>
                  <a:lnTo>
                    <a:pt x="658701" y="1243648"/>
                  </a:lnTo>
                  <a:lnTo>
                    <a:pt x="679326" y="1242378"/>
                  </a:lnTo>
                  <a:lnTo>
                    <a:pt x="699950" y="1241425"/>
                  </a:lnTo>
                  <a:lnTo>
                    <a:pt x="721208" y="1240790"/>
                  </a:lnTo>
                  <a:lnTo>
                    <a:pt x="742467" y="1240473"/>
                  </a:lnTo>
                  <a:lnTo>
                    <a:pt x="742467" y="1024890"/>
                  </a:lnTo>
                  <a:close/>
                  <a:moveTo>
                    <a:pt x="507035" y="801688"/>
                  </a:moveTo>
                  <a:lnTo>
                    <a:pt x="507670" y="824865"/>
                  </a:lnTo>
                  <a:lnTo>
                    <a:pt x="508622" y="848360"/>
                  </a:lnTo>
                  <a:lnTo>
                    <a:pt x="509573" y="871538"/>
                  </a:lnTo>
                  <a:lnTo>
                    <a:pt x="510843" y="894080"/>
                  </a:lnTo>
                  <a:lnTo>
                    <a:pt x="512746" y="916940"/>
                  </a:lnTo>
                  <a:lnTo>
                    <a:pt x="514650" y="939165"/>
                  </a:lnTo>
                  <a:lnTo>
                    <a:pt x="516871" y="961073"/>
                  </a:lnTo>
                  <a:lnTo>
                    <a:pt x="519410" y="982663"/>
                  </a:lnTo>
                  <a:lnTo>
                    <a:pt x="546062" y="979170"/>
                  </a:lnTo>
                  <a:lnTo>
                    <a:pt x="572715" y="976313"/>
                  </a:lnTo>
                  <a:lnTo>
                    <a:pt x="600319" y="973455"/>
                  </a:lnTo>
                  <a:lnTo>
                    <a:pt x="627924" y="971233"/>
                  </a:lnTo>
                  <a:lnTo>
                    <a:pt x="656163" y="969328"/>
                  </a:lnTo>
                  <a:lnTo>
                    <a:pt x="684720" y="967740"/>
                  </a:lnTo>
                  <a:lnTo>
                    <a:pt x="713276" y="966788"/>
                  </a:lnTo>
                  <a:lnTo>
                    <a:pt x="742467" y="965835"/>
                  </a:lnTo>
                  <a:lnTo>
                    <a:pt x="742467" y="801688"/>
                  </a:lnTo>
                  <a:lnTo>
                    <a:pt x="507035" y="801688"/>
                  </a:lnTo>
                  <a:close/>
                  <a:moveTo>
                    <a:pt x="273824" y="801688"/>
                  </a:moveTo>
                  <a:lnTo>
                    <a:pt x="274142" y="816610"/>
                  </a:lnTo>
                  <a:lnTo>
                    <a:pt x="275094" y="831533"/>
                  </a:lnTo>
                  <a:lnTo>
                    <a:pt x="276045" y="846455"/>
                  </a:lnTo>
                  <a:lnTo>
                    <a:pt x="276997" y="860743"/>
                  </a:lnTo>
                  <a:lnTo>
                    <a:pt x="278584" y="875665"/>
                  </a:lnTo>
                  <a:lnTo>
                    <a:pt x="280170" y="889953"/>
                  </a:lnTo>
                  <a:lnTo>
                    <a:pt x="281757" y="904558"/>
                  </a:lnTo>
                  <a:lnTo>
                    <a:pt x="283660" y="918845"/>
                  </a:lnTo>
                  <a:lnTo>
                    <a:pt x="285882" y="933133"/>
                  </a:lnTo>
                  <a:lnTo>
                    <a:pt x="288737" y="947103"/>
                  </a:lnTo>
                  <a:lnTo>
                    <a:pt x="291276" y="961073"/>
                  </a:lnTo>
                  <a:lnTo>
                    <a:pt x="293814" y="975043"/>
                  </a:lnTo>
                  <a:lnTo>
                    <a:pt x="296670" y="988695"/>
                  </a:lnTo>
                  <a:lnTo>
                    <a:pt x="299842" y="1002665"/>
                  </a:lnTo>
                  <a:lnTo>
                    <a:pt x="303015" y="1015683"/>
                  </a:lnTo>
                  <a:lnTo>
                    <a:pt x="306823" y="1029335"/>
                  </a:lnTo>
                  <a:lnTo>
                    <a:pt x="324909" y="1023938"/>
                  </a:lnTo>
                  <a:lnTo>
                    <a:pt x="343312" y="1018858"/>
                  </a:lnTo>
                  <a:lnTo>
                    <a:pt x="362032" y="1013778"/>
                  </a:lnTo>
                  <a:lnTo>
                    <a:pt x="381070" y="1009015"/>
                  </a:lnTo>
                  <a:lnTo>
                    <a:pt x="400742" y="1004570"/>
                  </a:lnTo>
                  <a:lnTo>
                    <a:pt x="420414" y="1000125"/>
                  </a:lnTo>
                  <a:lnTo>
                    <a:pt x="440721" y="995998"/>
                  </a:lnTo>
                  <a:lnTo>
                    <a:pt x="461345" y="992188"/>
                  </a:lnTo>
                  <a:lnTo>
                    <a:pt x="458489" y="969328"/>
                  </a:lnTo>
                  <a:lnTo>
                    <a:pt x="456268" y="945833"/>
                  </a:lnTo>
                  <a:lnTo>
                    <a:pt x="454047" y="922655"/>
                  </a:lnTo>
                  <a:lnTo>
                    <a:pt x="452461" y="899160"/>
                  </a:lnTo>
                  <a:lnTo>
                    <a:pt x="451191" y="874713"/>
                  </a:lnTo>
                  <a:lnTo>
                    <a:pt x="449922" y="850900"/>
                  </a:lnTo>
                  <a:lnTo>
                    <a:pt x="448970" y="826135"/>
                  </a:lnTo>
                  <a:lnTo>
                    <a:pt x="448653" y="801688"/>
                  </a:lnTo>
                  <a:lnTo>
                    <a:pt x="273824" y="801688"/>
                  </a:lnTo>
                  <a:close/>
                  <a:moveTo>
                    <a:pt x="59334" y="801688"/>
                  </a:moveTo>
                  <a:lnTo>
                    <a:pt x="60286" y="821690"/>
                  </a:lnTo>
                  <a:lnTo>
                    <a:pt x="62507" y="841693"/>
                  </a:lnTo>
                  <a:lnTo>
                    <a:pt x="64411" y="861378"/>
                  </a:lnTo>
                  <a:lnTo>
                    <a:pt x="67266" y="881380"/>
                  </a:lnTo>
                  <a:lnTo>
                    <a:pt x="70439" y="900748"/>
                  </a:lnTo>
                  <a:lnTo>
                    <a:pt x="74247" y="919798"/>
                  </a:lnTo>
                  <a:lnTo>
                    <a:pt x="78372" y="938848"/>
                  </a:lnTo>
                  <a:lnTo>
                    <a:pt x="83448" y="957898"/>
                  </a:lnTo>
                  <a:lnTo>
                    <a:pt x="88525" y="976630"/>
                  </a:lnTo>
                  <a:lnTo>
                    <a:pt x="94236" y="995045"/>
                  </a:lnTo>
                  <a:lnTo>
                    <a:pt x="100899" y="1013143"/>
                  </a:lnTo>
                  <a:lnTo>
                    <a:pt x="107245" y="1031240"/>
                  </a:lnTo>
                  <a:lnTo>
                    <a:pt x="114860" y="1049020"/>
                  </a:lnTo>
                  <a:lnTo>
                    <a:pt x="122475" y="1066483"/>
                  </a:lnTo>
                  <a:lnTo>
                    <a:pt x="130408" y="1083628"/>
                  </a:lnTo>
                  <a:lnTo>
                    <a:pt x="138975" y="1100773"/>
                  </a:lnTo>
                  <a:lnTo>
                    <a:pt x="150080" y="1094740"/>
                  </a:lnTo>
                  <a:lnTo>
                    <a:pt x="161185" y="1088390"/>
                  </a:lnTo>
                  <a:lnTo>
                    <a:pt x="172925" y="1082358"/>
                  </a:lnTo>
                  <a:lnTo>
                    <a:pt x="184982" y="1076325"/>
                  </a:lnTo>
                  <a:lnTo>
                    <a:pt x="197039" y="1070293"/>
                  </a:lnTo>
                  <a:lnTo>
                    <a:pt x="209731" y="1064895"/>
                  </a:lnTo>
                  <a:lnTo>
                    <a:pt x="222740" y="1059498"/>
                  </a:lnTo>
                  <a:lnTo>
                    <a:pt x="236066" y="1054100"/>
                  </a:lnTo>
                  <a:lnTo>
                    <a:pt x="250979" y="1048385"/>
                  </a:lnTo>
                  <a:lnTo>
                    <a:pt x="247172" y="1033780"/>
                  </a:lnTo>
                  <a:lnTo>
                    <a:pt x="243364" y="1019175"/>
                  </a:lnTo>
                  <a:lnTo>
                    <a:pt x="240191" y="1004570"/>
                  </a:lnTo>
                  <a:lnTo>
                    <a:pt x="236701" y="989330"/>
                  </a:lnTo>
                  <a:lnTo>
                    <a:pt x="233528" y="974408"/>
                  </a:lnTo>
                  <a:lnTo>
                    <a:pt x="230672" y="959168"/>
                  </a:lnTo>
                  <a:lnTo>
                    <a:pt x="228134" y="943928"/>
                  </a:lnTo>
                  <a:lnTo>
                    <a:pt x="225913" y="928370"/>
                  </a:lnTo>
                  <a:lnTo>
                    <a:pt x="223692" y="912813"/>
                  </a:lnTo>
                  <a:lnTo>
                    <a:pt x="221788" y="897573"/>
                  </a:lnTo>
                  <a:lnTo>
                    <a:pt x="220202" y="881698"/>
                  </a:lnTo>
                  <a:lnTo>
                    <a:pt x="218615" y="865823"/>
                  </a:lnTo>
                  <a:lnTo>
                    <a:pt x="217029" y="849948"/>
                  </a:lnTo>
                  <a:lnTo>
                    <a:pt x="216077" y="834073"/>
                  </a:lnTo>
                  <a:lnTo>
                    <a:pt x="215125" y="817880"/>
                  </a:lnTo>
                  <a:lnTo>
                    <a:pt x="214808" y="801688"/>
                  </a:lnTo>
                  <a:lnTo>
                    <a:pt x="59334" y="801688"/>
                  </a:lnTo>
                  <a:close/>
                  <a:moveTo>
                    <a:pt x="1734820" y="720725"/>
                  </a:moveTo>
                  <a:lnTo>
                    <a:pt x="1735138" y="764540"/>
                  </a:lnTo>
                  <a:lnTo>
                    <a:pt x="1735138" y="861378"/>
                  </a:lnTo>
                  <a:lnTo>
                    <a:pt x="1735138" y="913765"/>
                  </a:lnTo>
                  <a:lnTo>
                    <a:pt x="1734503" y="960120"/>
                  </a:lnTo>
                  <a:lnTo>
                    <a:pt x="1734185" y="979488"/>
                  </a:lnTo>
                  <a:lnTo>
                    <a:pt x="1733549" y="994728"/>
                  </a:lnTo>
                  <a:lnTo>
                    <a:pt x="1732914" y="1005840"/>
                  </a:lnTo>
                  <a:lnTo>
                    <a:pt x="1732596" y="1009333"/>
                  </a:lnTo>
                  <a:lnTo>
                    <a:pt x="1732278" y="1011238"/>
                  </a:lnTo>
                  <a:lnTo>
                    <a:pt x="1731642" y="1011873"/>
                  </a:lnTo>
                  <a:lnTo>
                    <a:pt x="1730689" y="1012190"/>
                  </a:lnTo>
                  <a:lnTo>
                    <a:pt x="1727511" y="1013143"/>
                  </a:lnTo>
                  <a:lnTo>
                    <a:pt x="1722744" y="1014095"/>
                  </a:lnTo>
                  <a:lnTo>
                    <a:pt x="1716071" y="1014730"/>
                  </a:lnTo>
                  <a:lnTo>
                    <a:pt x="1708443" y="1015365"/>
                  </a:lnTo>
                  <a:lnTo>
                    <a:pt x="1698910" y="1015683"/>
                  </a:lnTo>
                  <a:lnTo>
                    <a:pt x="1676982" y="1016000"/>
                  </a:lnTo>
                  <a:lnTo>
                    <a:pt x="1650923" y="1016000"/>
                  </a:lnTo>
                  <a:lnTo>
                    <a:pt x="1622321" y="1015683"/>
                  </a:lnTo>
                  <a:lnTo>
                    <a:pt x="1591496" y="1014730"/>
                  </a:lnTo>
                  <a:lnTo>
                    <a:pt x="1559716" y="1013778"/>
                  </a:lnTo>
                  <a:lnTo>
                    <a:pt x="1497746" y="1011555"/>
                  </a:lnTo>
                  <a:lnTo>
                    <a:pt x="1443404" y="1009333"/>
                  </a:lnTo>
                  <a:lnTo>
                    <a:pt x="1390650" y="1006793"/>
                  </a:lnTo>
                  <a:lnTo>
                    <a:pt x="1438319" y="1005205"/>
                  </a:lnTo>
                  <a:lnTo>
                    <a:pt x="1487259" y="1003300"/>
                  </a:lnTo>
                  <a:lnTo>
                    <a:pt x="1543509" y="1000443"/>
                  </a:lnTo>
                  <a:lnTo>
                    <a:pt x="1572428" y="998538"/>
                  </a:lnTo>
                  <a:lnTo>
                    <a:pt x="1600394" y="996633"/>
                  </a:lnTo>
                  <a:lnTo>
                    <a:pt x="1626771" y="994410"/>
                  </a:lnTo>
                  <a:lnTo>
                    <a:pt x="1650605" y="992188"/>
                  </a:lnTo>
                  <a:lnTo>
                    <a:pt x="1671262" y="989648"/>
                  </a:lnTo>
                  <a:lnTo>
                    <a:pt x="1679842" y="988378"/>
                  </a:lnTo>
                  <a:lnTo>
                    <a:pt x="1687787" y="986790"/>
                  </a:lnTo>
                  <a:lnTo>
                    <a:pt x="1693825" y="985520"/>
                  </a:lnTo>
                  <a:lnTo>
                    <a:pt x="1698592" y="983933"/>
                  </a:lnTo>
                  <a:lnTo>
                    <a:pt x="1702088" y="982028"/>
                  </a:lnTo>
                  <a:lnTo>
                    <a:pt x="1703359" y="981075"/>
                  </a:lnTo>
                  <a:lnTo>
                    <a:pt x="1704312" y="980440"/>
                  </a:lnTo>
                  <a:lnTo>
                    <a:pt x="1705266" y="978218"/>
                  </a:lnTo>
                  <a:lnTo>
                    <a:pt x="1706219" y="974725"/>
                  </a:lnTo>
                  <a:lnTo>
                    <a:pt x="1707490" y="969963"/>
                  </a:lnTo>
                  <a:lnTo>
                    <a:pt x="1708443" y="963930"/>
                  </a:lnTo>
                  <a:lnTo>
                    <a:pt x="1710986" y="949960"/>
                  </a:lnTo>
                  <a:lnTo>
                    <a:pt x="1713528" y="932498"/>
                  </a:lnTo>
                  <a:lnTo>
                    <a:pt x="1716071" y="912178"/>
                  </a:lnTo>
                  <a:lnTo>
                    <a:pt x="1718613" y="890270"/>
                  </a:lnTo>
                  <a:lnTo>
                    <a:pt x="1723698" y="844233"/>
                  </a:lnTo>
                  <a:lnTo>
                    <a:pt x="1728147" y="798513"/>
                  </a:lnTo>
                  <a:lnTo>
                    <a:pt x="1731642" y="759143"/>
                  </a:lnTo>
                  <a:lnTo>
                    <a:pt x="1734820" y="720725"/>
                  </a:lnTo>
                  <a:close/>
                  <a:moveTo>
                    <a:pt x="519410" y="561340"/>
                  </a:moveTo>
                  <a:lnTo>
                    <a:pt x="516871" y="583565"/>
                  </a:lnTo>
                  <a:lnTo>
                    <a:pt x="514650" y="605473"/>
                  </a:lnTo>
                  <a:lnTo>
                    <a:pt x="512746" y="627698"/>
                  </a:lnTo>
                  <a:lnTo>
                    <a:pt x="510843" y="650240"/>
                  </a:lnTo>
                  <a:lnTo>
                    <a:pt x="509573" y="673100"/>
                  </a:lnTo>
                  <a:lnTo>
                    <a:pt x="508622" y="695960"/>
                  </a:lnTo>
                  <a:lnTo>
                    <a:pt x="507670" y="719138"/>
                  </a:lnTo>
                  <a:lnTo>
                    <a:pt x="507352" y="742950"/>
                  </a:lnTo>
                  <a:lnTo>
                    <a:pt x="742467" y="742950"/>
                  </a:lnTo>
                  <a:lnTo>
                    <a:pt x="742467" y="578485"/>
                  </a:lnTo>
                  <a:lnTo>
                    <a:pt x="713276" y="577850"/>
                  </a:lnTo>
                  <a:lnTo>
                    <a:pt x="684720" y="576580"/>
                  </a:lnTo>
                  <a:lnTo>
                    <a:pt x="656163" y="575310"/>
                  </a:lnTo>
                  <a:lnTo>
                    <a:pt x="627924" y="573405"/>
                  </a:lnTo>
                  <a:lnTo>
                    <a:pt x="600319" y="570865"/>
                  </a:lnTo>
                  <a:lnTo>
                    <a:pt x="573032" y="568325"/>
                  </a:lnTo>
                  <a:lnTo>
                    <a:pt x="546062" y="564833"/>
                  </a:lnTo>
                  <a:lnTo>
                    <a:pt x="519410" y="561340"/>
                  </a:lnTo>
                  <a:close/>
                  <a:moveTo>
                    <a:pt x="1074474" y="554038"/>
                  </a:moveTo>
                  <a:lnTo>
                    <a:pt x="1100533" y="554038"/>
                  </a:lnTo>
                  <a:lnTo>
                    <a:pt x="1129135" y="554356"/>
                  </a:lnTo>
                  <a:lnTo>
                    <a:pt x="1159961" y="555308"/>
                  </a:lnTo>
                  <a:lnTo>
                    <a:pt x="1191422" y="556261"/>
                  </a:lnTo>
                  <a:lnTo>
                    <a:pt x="1253392" y="558483"/>
                  </a:lnTo>
                  <a:lnTo>
                    <a:pt x="1307734" y="560706"/>
                  </a:lnTo>
                  <a:lnTo>
                    <a:pt x="1360488" y="563246"/>
                  </a:lnTo>
                  <a:lnTo>
                    <a:pt x="1313137" y="564833"/>
                  </a:lnTo>
                  <a:lnTo>
                    <a:pt x="1264197" y="567056"/>
                  </a:lnTo>
                  <a:lnTo>
                    <a:pt x="1207947" y="569913"/>
                  </a:lnTo>
                  <a:lnTo>
                    <a:pt x="1179028" y="571501"/>
                  </a:lnTo>
                  <a:lnTo>
                    <a:pt x="1150745" y="573406"/>
                  </a:lnTo>
                  <a:lnTo>
                    <a:pt x="1124685" y="575628"/>
                  </a:lnTo>
                  <a:lnTo>
                    <a:pt x="1100851" y="577851"/>
                  </a:lnTo>
                  <a:lnTo>
                    <a:pt x="1079877" y="580391"/>
                  </a:lnTo>
                  <a:lnTo>
                    <a:pt x="1071296" y="581661"/>
                  </a:lnTo>
                  <a:lnTo>
                    <a:pt x="1063669" y="583248"/>
                  </a:lnTo>
                  <a:lnTo>
                    <a:pt x="1057313" y="584836"/>
                  </a:lnTo>
                  <a:lnTo>
                    <a:pt x="1052546" y="586423"/>
                  </a:lnTo>
                  <a:lnTo>
                    <a:pt x="1049051" y="588011"/>
                  </a:lnTo>
                  <a:lnTo>
                    <a:pt x="1048097" y="588963"/>
                  </a:lnTo>
                  <a:lnTo>
                    <a:pt x="1046826" y="589598"/>
                  </a:lnTo>
                  <a:lnTo>
                    <a:pt x="1045873" y="591821"/>
                  </a:lnTo>
                  <a:lnTo>
                    <a:pt x="1044919" y="595313"/>
                  </a:lnTo>
                  <a:lnTo>
                    <a:pt x="1042695" y="606108"/>
                  </a:lnTo>
                  <a:lnTo>
                    <a:pt x="1040152" y="620396"/>
                  </a:lnTo>
                  <a:lnTo>
                    <a:pt x="1037610" y="637858"/>
                  </a:lnTo>
                  <a:lnTo>
                    <a:pt x="1035386" y="657861"/>
                  </a:lnTo>
                  <a:lnTo>
                    <a:pt x="1032843" y="679768"/>
                  </a:lnTo>
                  <a:lnTo>
                    <a:pt x="1027441" y="726123"/>
                  </a:lnTo>
                  <a:lnTo>
                    <a:pt x="1022992" y="771526"/>
                  </a:lnTo>
                  <a:lnTo>
                    <a:pt x="1019496" y="811213"/>
                  </a:lnTo>
                  <a:lnTo>
                    <a:pt x="1016318" y="849313"/>
                  </a:lnTo>
                  <a:lnTo>
                    <a:pt x="1016000" y="805498"/>
                  </a:lnTo>
                  <a:lnTo>
                    <a:pt x="1016000" y="708978"/>
                  </a:lnTo>
                  <a:lnTo>
                    <a:pt x="1016318" y="656591"/>
                  </a:lnTo>
                  <a:lnTo>
                    <a:pt x="1016636" y="609918"/>
                  </a:lnTo>
                  <a:lnTo>
                    <a:pt x="1017271" y="590551"/>
                  </a:lnTo>
                  <a:lnTo>
                    <a:pt x="1017589" y="575311"/>
                  </a:lnTo>
                  <a:lnTo>
                    <a:pt x="1018225" y="564198"/>
                  </a:lnTo>
                  <a:lnTo>
                    <a:pt x="1018860" y="560706"/>
                  </a:lnTo>
                  <a:lnTo>
                    <a:pt x="1019178" y="558801"/>
                  </a:lnTo>
                  <a:lnTo>
                    <a:pt x="1019496" y="558166"/>
                  </a:lnTo>
                  <a:lnTo>
                    <a:pt x="1020449" y="557848"/>
                  </a:lnTo>
                  <a:lnTo>
                    <a:pt x="1023627" y="556896"/>
                  </a:lnTo>
                  <a:lnTo>
                    <a:pt x="1028394" y="555943"/>
                  </a:lnTo>
                  <a:lnTo>
                    <a:pt x="1035068" y="555308"/>
                  </a:lnTo>
                  <a:lnTo>
                    <a:pt x="1043013" y="554673"/>
                  </a:lnTo>
                  <a:lnTo>
                    <a:pt x="1052546" y="554356"/>
                  </a:lnTo>
                  <a:lnTo>
                    <a:pt x="1074474" y="554038"/>
                  </a:lnTo>
                  <a:close/>
                  <a:moveTo>
                    <a:pt x="995680" y="516891"/>
                  </a:moveTo>
                  <a:lnTo>
                    <a:pt x="992187" y="517208"/>
                  </a:lnTo>
                  <a:lnTo>
                    <a:pt x="989330" y="518161"/>
                  </a:lnTo>
                  <a:lnTo>
                    <a:pt x="986790" y="519748"/>
                  </a:lnTo>
                  <a:lnTo>
                    <a:pt x="984567" y="521971"/>
                  </a:lnTo>
                  <a:lnTo>
                    <a:pt x="982662" y="524511"/>
                  </a:lnTo>
                  <a:lnTo>
                    <a:pt x="981075" y="527368"/>
                  </a:lnTo>
                  <a:lnTo>
                    <a:pt x="980440" y="530543"/>
                  </a:lnTo>
                  <a:lnTo>
                    <a:pt x="980122" y="534353"/>
                  </a:lnTo>
                  <a:lnTo>
                    <a:pt x="980122" y="1036638"/>
                  </a:lnTo>
                  <a:lnTo>
                    <a:pt x="980440" y="1040131"/>
                  </a:lnTo>
                  <a:lnTo>
                    <a:pt x="981075" y="1043306"/>
                  </a:lnTo>
                  <a:lnTo>
                    <a:pt x="982662" y="1046163"/>
                  </a:lnTo>
                  <a:lnTo>
                    <a:pt x="984567" y="1048703"/>
                  </a:lnTo>
                  <a:lnTo>
                    <a:pt x="986790" y="1050926"/>
                  </a:lnTo>
                  <a:lnTo>
                    <a:pt x="989330" y="1052196"/>
                  </a:lnTo>
                  <a:lnTo>
                    <a:pt x="992187" y="1053783"/>
                  </a:lnTo>
                  <a:lnTo>
                    <a:pt x="995680" y="1054101"/>
                  </a:lnTo>
                  <a:lnTo>
                    <a:pt x="1752918" y="1054101"/>
                  </a:lnTo>
                  <a:lnTo>
                    <a:pt x="1756093" y="1053783"/>
                  </a:lnTo>
                  <a:lnTo>
                    <a:pt x="1759268" y="1052196"/>
                  </a:lnTo>
                  <a:lnTo>
                    <a:pt x="1761808" y="1050926"/>
                  </a:lnTo>
                  <a:lnTo>
                    <a:pt x="1764030" y="1048703"/>
                  </a:lnTo>
                  <a:lnTo>
                    <a:pt x="1765935" y="1046163"/>
                  </a:lnTo>
                  <a:lnTo>
                    <a:pt x="1767205" y="1043306"/>
                  </a:lnTo>
                  <a:lnTo>
                    <a:pt x="1768158" y="1040131"/>
                  </a:lnTo>
                  <a:lnTo>
                    <a:pt x="1768475" y="1036638"/>
                  </a:lnTo>
                  <a:lnTo>
                    <a:pt x="1768475" y="534353"/>
                  </a:lnTo>
                  <a:lnTo>
                    <a:pt x="1768158" y="530543"/>
                  </a:lnTo>
                  <a:lnTo>
                    <a:pt x="1767205" y="527368"/>
                  </a:lnTo>
                  <a:lnTo>
                    <a:pt x="1765935" y="524511"/>
                  </a:lnTo>
                  <a:lnTo>
                    <a:pt x="1764030" y="521971"/>
                  </a:lnTo>
                  <a:lnTo>
                    <a:pt x="1761808" y="519748"/>
                  </a:lnTo>
                  <a:lnTo>
                    <a:pt x="1759268" y="518161"/>
                  </a:lnTo>
                  <a:lnTo>
                    <a:pt x="1756093" y="517208"/>
                  </a:lnTo>
                  <a:lnTo>
                    <a:pt x="1752918" y="516891"/>
                  </a:lnTo>
                  <a:lnTo>
                    <a:pt x="995680" y="516891"/>
                  </a:lnTo>
                  <a:close/>
                  <a:moveTo>
                    <a:pt x="306823" y="515303"/>
                  </a:moveTo>
                  <a:lnTo>
                    <a:pt x="303015" y="528320"/>
                  </a:lnTo>
                  <a:lnTo>
                    <a:pt x="299842" y="541973"/>
                  </a:lnTo>
                  <a:lnTo>
                    <a:pt x="296670" y="555625"/>
                  </a:lnTo>
                  <a:lnTo>
                    <a:pt x="293814" y="569595"/>
                  </a:lnTo>
                  <a:lnTo>
                    <a:pt x="290958" y="583565"/>
                  </a:lnTo>
                  <a:lnTo>
                    <a:pt x="288420" y="597218"/>
                  </a:lnTo>
                  <a:lnTo>
                    <a:pt x="285882" y="611505"/>
                  </a:lnTo>
                  <a:lnTo>
                    <a:pt x="283660" y="625793"/>
                  </a:lnTo>
                  <a:lnTo>
                    <a:pt x="281757" y="640080"/>
                  </a:lnTo>
                  <a:lnTo>
                    <a:pt x="280170" y="654368"/>
                  </a:lnTo>
                  <a:lnTo>
                    <a:pt x="278584" y="668655"/>
                  </a:lnTo>
                  <a:lnTo>
                    <a:pt x="276997" y="683260"/>
                  </a:lnTo>
                  <a:lnTo>
                    <a:pt x="276045" y="698183"/>
                  </a:lnTo>
                  <a:lnTo>
                    <a:pt x="275094" y="713105"/>
                  </a:lnTo>
                  <a:lnTo>
                    <a:pt x="274142" y="728028"/>
                  </a:lnTo>
                  <a:lnTo>
                    <a:pt x="273824" y="742950"/>
                  </a:lnTo>
                  <a:lnTo>
                    <a:pt x="448336" y="742950"/>
                  </a:lnTo>
                  <a:lnTo>
                    <a:pt x="448970" y="718185"/>
                  </a:lnTo>
                  <a:lnTo>
                    <a:pt x="449922" y="693738"/>
                  </a:lnTo>
                  <a:lnTo>
                    <a:pt x="450874" y="669290"/>
                  </a:lnTo>
                  <a:lnTo>
                    <a:pt x="452461" y="645478"/>
                  </a:lnTo>
                  <a:lnTo>
                    <a:pt x="454047" y="621983"/>
                  </a:lnTo>
                  <a:lnTo>
                    <a:pt x="456268" y="598170"/>
                  </a:lnTo>
                  <a:lnTo>
                    <a:pt x="458489" y="574993"/>
                  </a:lnTo>
                  <a:lnTo>
                    <a:pt x="461345" y="552450"/>
                  </a:lnTo>
                  <a:lnTo>
                    <a:pt x="432154" y="546418"/>
                  </a:lnTo>
                  <a:lnTo>
                    <a:pt x="403597" y="540703"/>
                  </a:lnTo>
                  <a:lnTo>
                    <a:pt x="376310" y="534353"/>
                  </a:lnTo>
                  <a:lnTo>
                    <a:pt x="349023" y="527368"/>
                  </a:lnTo>
                  <a:lnTo>
                    <a:pt x="327764" y="521335"/>
                  </a:lnTo>
                  <a:lnTo>
                    <a:pt x="306823" y="515303"/>
                  </a:lnTo>
                  <a:close/>
                  <a:moveTo>
                    <a:pt x="956945" y="477838"/>
                  </a:moveTo>
                  <a:lnTo>
                    <a:pt x="958532" y="477838"/>
                  </a:lnTo>
                  <a:lnTo>
                    <a:pt x="1789748" y="477838"/>
                  </a:lnTo>
                  <a:lnTo>
                    <a:pt x="1791653" y="477838"/>
                  </a:lnTo>
                  <a:lnTo>
                    <a:pt x="1793240" y="478156"/>
                  </a:lnTo>
                  <a:lnTo>
                    <a:pt x="1796415" y="479743"/>
                  </a:lnTo>
                  <a:lnTo>
                    <a:pt x="1799273" y="481648"/>
                  </a:lnTo>
                  <a:lnTo>
                    <a:pt x="1801813" y="483871"/>
                  </a:lnTo>
                  <a:lnTo>
                    <a:pt x="1803718" y="486728"/>
                  </a:lnTo>
                  <a:lnTo>
                    <a:pt x="1805305" y="490221"/>
                  </a:lnTo>
                  <a:lnTo>
                    <a:pt x="1806258" y="493713"/>
                  </a:lnTo>
                  <a:lnTo>
                    <a:pt x="1806575" y="498158"/>
                  </a:lnTo>
                  <a:lnTo>
                    <a:pt x="1806575" y="1074103"/>
                  </a:lnTo>
                  <a:lnTo>
                    <a:pt x="1806258" y="1077913"/>
                  </a:lnTo>
                  <a:lnTo>
                    <a:pt x="1805305" y="1081406"/>
                  </a:lnTo>
                  <a:lnTo>
                    <a:pt x="1803718" y="1084898"/>
                  </a:lnTo>
                  <a:lnTo>
                    <a:pt x="1801813" y="1088073"/>
                  </a:lnTo>
                  <a:lnTo>
                    <a:pt x="1799273" y="1090613"/>
                  </a:lnTo>
                  <a:lnTo>
                    <a:pt x="1796415" y="1092201"/>
                  </a:lnTo>
                  <a:lnTo>
                    <a:pt x="1793240" y="1093471"/>
                  </a:lnTo>
                  <a:lnTo>
                    <a:pt x="1791653" y="1093788"/>
                  </a:lnTo>
                  <a:lnTo>
                    <a:pt x="1789748" y="1093788"/>
                  </a:lnTo>
                  <a:lnTo>
                    <a:pt x="958532" y="1093788"/>
                  </a:lnTo>
                  <a:lnTo>
                    <a:pt x="956945" y="1093788"/>
                  </a:lnTo>
                  <a:lnTo>
                    <a:pt x="955040" y="1093471"/>
                  </a:lnTo>
                  <a:lnTo>
                    <a:pt x="951865" y="1092201"/>
                  </a:lnTo>
                  <a:lnTo>
                    <a:pt x="949325" y="1090613"/>
                  </a:lnTo>
                  <a:lnTo>
                    <a:pt x="946785" y="1088073"/>
                  </a:lnTo>
                  <a:lnTo>
                    <a:pt x="944562" y="1084898"/>
                  </a:lnTo>
                  <a:lnTo>
                    <a:pt x="942657" y="1081406"/>
                  </a:lnTo>
                  <a:lnTo>
                    <a:pt x="941705" y="1077913"/>
                  </a:lnTo>
                  <a:lnTo>
                    <a:pt x="941387" y="1074103"/>
                  </a:lnTo>
                  <a:lnTo>
                    <a:pt x="941387" y="498158"/>
                  </a:lnTo>
                  <a:lnTo>
                    <a:pt x="941705" y="493713"/>
                  </a:lnTo>
                  <a:lnTo>
                    <a:pt x="942657" y="490221"/>
                  </a:lnTo>
                  <a:lnTo>
                    <a:pt x="944562" y="486728"/>
                  </a:lnTo>
                  <a:lnTo>
                    <a:pt x="946785" y="483871"/>
                  </a:lnTo>
                  <a:lnTo>
                    <a:pt x="949325" y="481648"/>
                  </a:lnTo>
                  <a:lnTo>
                    <a:pt x="951865" y="479743"/>
                  </a:lnTo>
                  <a:lnTo>
                    <a:pt x="955040" y="478156"/>
                  </a:lnTo>
                  <a:lnTo>
                    <a:pt x="956945" y="477838"/>
                  </a:lnTo>
                  <a:close/>
                  <a:moveTo>
                    <a:pt x="138975" y="443230"/>
                  </a:moveTo>
                  <a:lnTo>
                    <a:pt x="130408" y="460375"/>
                  </a:lnTo>
                  <a:lnTo>
                    <a:pt x="122475" y="477838"/>
                  </a:lnTo>
                  <a:lnTo>
                    <a:pt x="114860" y="495300"/>
                  </a:lnTo>
                  <a:lnTo>
                    <a:pt x="107245" y="513080"/>
                  </a:lnTo>
                  <a:lnTo>
                    <a:pt x="100899" y="531178"/>
                  </a:lnTo>
                  <a:lnTo>
                    <a:pt x="94236" y="549593"/>
                  </a:lnTo>
                  <a:lnTo>
                    <a:pt x="88525" y="568008"/>
                  </a:lnTo>
                  <a:lnTo>
                    <a:pt x="83448" y="586740"/>
                  </a:lnTo>
                  <a:lnTo>
                    <a:pt x="78372" y="605473"/>
                  </a:lnTo>
                  <a:lnTo>
                    <a:pt x="74247" y="624523"/>
                  </a:lnTo>
                  <a:lnTo>
                    <a:pt x="70439" y="643890"/>
                  </a:lnTo>
                  <a:lnTo>
                    <a:pt x="67266" y="663258"/>
                  </a:lnTo>
                  <a:lnTo>
                    <a:pt x="64411" y="682943"/>
                  </a:lnTo>
                  <a:lnTo>
                    <a:pt x="62507" y="702628"/>
                  </a:lnTo>
                  <a:lnTo>
                    <a:pt x="60286" y="722948"/>
                  </a:lnTo>
                  <a:lnTo>
                    <a:pt x="59334" y="742950"/>
                  </a:lnTo>
                  <a:lnTo>
                    <a:pt x="214808" y="742950"/>
                  </a:lnTo>
                  <a:lnTo>
                    <a:pt x="215125" y="726758"/>
                  </a:lnTo>
                  <a:lnTo>
                    <a:pt x="216077" y="710565"/>
                  </a:lnTo>
                  <a:lnTo>
                    <a:pt x="217029" y="694373"/>
                  </a:lnTo>
                  <a:lnTo>
                    <a:pt x="218615" y="678498"/>
                  </a:lnTo>
                  <a:lnTo>
                    <a:pt x="220202" y="662623"/>
                  </a:lnTo>
                  <a:lnTo>
                    <a:pt x="221788" y="647065"/>
                  </a:lnTo>
                  <a:lnTo>
                    <a:pt x="223692" y="631190"/>
                  </a:lnTo>
                  <a:lnTo>
                    <a:pt x="225913" y="615950"/>
                  </a:lnTo>
                  <a:lnTo>
                    <a:pt x="228134" y="600710"/>
                  </a:lnTo>
                  <a:lnTo>
                    <a:pt x="230672" y="585470"/>
                  </a:lnTo>
                  <a:lnTo>
                    <a:pt x="233528" y="570230"/>
                  </a:lnTo>
                  <a:lnTo>
                    <a:pt x="236701" y="554990"/>
                  </a:lnTo>
                  <a:lnTo>
                    <a:pt x="239874" y="540068"/>
                  </a:lnTo>
                  <a:lnTo>
                    <a:pt x="243364" y="525145"/>
                  </a:lnTo>
                  <a:lnTo>
                    <a:pt x="247172" y="510540"/>
                  </a:lnTo>
                  <a:lnTo>
                    <a:pt x="250979" y="496253"/>
                  </a:lnTo>
                  <a:lnTo>
                    <a:pt x="235749" y="490220"/>
                  </a:lnTo>
                  <a:lnTo>
                    <a:pt x="220519" y="484188"/>
                  </a:lnTo>
                  <a:lnTo>
                    <a:pt x="205924" y="477520"/>
                  </a:lnTo>
                  <a:lnTo>
                    <a:pt x="191645" y="471170"/>
                  </a:lnTo>
                  <a:lnTo>
                    <a:pt x="177684" y="464820"/>
                  </a:lnTo>
                  <a:lnTo>
                    <a:pt x="164358" y="457518"/>
                  </a:lnTo>
                  <a:lnTo>
                    <a:pt x="151666" y="450850"/>
                  </a:lnTo>
                  <a:lnTo>
                    <a:pt x="138975" y="443230"/>
                  </a:lnTo>
                  <a:close/>
                  <a:moveTo>
                    <a:pt x="577792" y="294005"/>
                  </a:moveTo>
                  <a:lnTo>
                    <a:pt x="570177" y="317500"/>
                  </a:lnTo>
                  <a:lnTo>
                    <a:pt x="562562" y="341630"/>
                  </a:lnTo>
                  <a:lnTo>
                    <a:pt x="555581" y="366713"/>
                  </a:lnTo>
                  <a:lnTo>
                    <a:pt x="549235" y="392748"/>
                  </a:lnTo>
                  <a:lnTo>
                    <a:pt x="542889" y="419100"/>
                  </a:lnTo>
                  <a:lnTo>
                    <a:pt x="537495" y="446405"/>
                  </a:lnTo>
                  <a:lnTo>
                    <a:pt x="532101" y="474345"/>
                  </a:lnTo>
                  <a:lnTo>
                    <a:pt x="527342" y="503238"/>
                  </a:lnTo>
                  <a:lnTo>
                    <a:pt x="553043" y="506413"/>
                  </a:lnTo>
                  <a:lnTo>
                    <a:pt x="578743" y="509588"/>
                  </a:lnTo>
                  <a:lnTo>
                    <a:pt x="605396" y="512128"/>
                  </a:lnTo>
                  <a:lnTo>
                    <a:pt x="631731" y="514668"/>
                  </a:lnTo>
                  <a:lnTo>
                    <a:pt x="659019" y="516573"/>
                  </a:lnTo>
                  <a:lnTo>
                    <a:pt x="686623" y="517843"/>
                  </a:lnTo>
                  <a:lnTo>
                    <a:pt x="714228" y="519113"/>
                  </a:lnTo>
                  <a:lnTo>
                    <a:pt x="742467" y="519748"/>
                  </a:lnTo>
                  <a:lnTo>
                    <a:pt x="742467" y="303848"/>
                  </a:lnTo>
                  <a:lnTo>
                    <a:pt x="721208" y="303213"/>
                  </a:lnTo>
                  <a:lnTo>
                    <a:pt x="699950" y="302578"/>
                  </a:lnTo>
                  <a:lnTo>
                    <a:pt x="679326" y="301625"/>
                  </a:lnTo>
                  <a:lnTo>
                    <a:pt x="658701" y="300673"/>
                  </a:lnTo>
                  <a:lnTo>
                    <a:pt x="638077" y="299403"/>
                  </a:lnTo>
                  <a:lnTo>
                    <a:pt x="618088" y="297815"/>
                  </a:lnTo>
                  <a:lnTo>
                    <a:pt x="597464" y="295910"/>
                  </a:lnTo>
                  <a:lnTo>
                    <a:pt x="577792" y="294005"/>
                  </a:lnTo>
                  <a:close/>
                  <a:moveTo>
                    <a:pt x="418510" y="269240"/>
                  </a:moveTo>
                  <a:lnTo>
                    <a:pt x="411530" y="279718"/>
                  </a:lnTo>
                  <a:lnTo>
                    <a:pt x="404549" y="290513"/>
                  </a:lnTo>
                  <a:lnTo>
                    <a:pt x="397886" y="300990"/>
                  </a:lnTo>
                  <a:lnTo>
                    <a:pt x="391223" y="312103"/>
                  </a:lnTo>
                  <a:lnTo>
                    <a:pt x="384560" y="323533"/>
                  </a:lnTo>
                  <a:lnTo>
                    <a:pt x="378531" y="334645"/>
                  </a:lnTo>
                  <a:lnTo>
                    <a:pt x="371868" y="346393"/>
                  </a:lnTo>
                  <a:lnTo>
                    <a:pt x="366157" y="358458"/>
                  </a:lnTo>
                  <a:lnTo>
                    <a:pt x="360446" y="370205"/>
                  </a:lnTo>
                  <a:lnTo>
                    <a:pt x="354417" y="382270"/>
                  </a:lnTo>
                  <a:lnTo>
                    <a:pt x="349023" y="394653"/>
                  </a:lnTo>
                  <a:lnTo>
                    <a:pt x="343946" y="407035"/>
                  </a:lnTo>
                  <a:lnTo>
                    <a:pt x="338870" y="419735"/>
                  </a:lnTo>
                  <a:lnTo>
                    <a:pt x="333476" y="432753"/>
                  </a:lnTo>
                  <a:lnTo>
                    <a:pt x="328716" y="445770"/>
                  </a:lnTo>
                  <a:lnTo>
                    <a:pt x="324274" y="458788"/>
                  </a:lnTo>
                  <a:lnTo>
                    <a:pt x="341091" y="463868"/>
                  </a:lnTo>
                  <a:lnTo>
                    <a:pt x="358224" y="468948"/>
                  </a:lnTo>
                  <a:lnTo>
                    <a:pt x="375993" y="473393"/>
                  </a:lnTo>
                  <a:lnTo>
                    <a:pt x="393761" y="477838"/>
                  </a:lnTo>
                  <a:lnTo>
                    <a:pt x="412164" y="482283"/>
                  </a:lnTo>
                  <a:lnTo>
                    <a:pt x="430885" y="486410"/>
                  </a:lnTo>
                  <a:lnTo>
                    <a:pt x="449922" y="490220"/>
                  </a:lnTo>
                  <a:lnTo>
                    <a:pt x="469277" y="493713"/>
                  </a:lnTo>
                  <a:lnTo>
                    <a:pt x="472133" y="474663"/>
                  </a:lnTo>
                  <a:lnTo>
                    <a:pt x="475623" y="455930"/>
                  </a:lnTo>
                  <a:lnTo>
                    <a:pt x="479113" y="437515"/>
                  </a:lnTo>
                  <a:lnTo>
                    <a:pt x="482921" y="419418"/>
                  </a:lnTo>
                  <a:lnTo>
                    <a:pt x="486728" y="401320"/>
                  </a:lnTo>
                  <a:lnTo>
                    <a:pt x="490536" y="383540"/>
                  </a:lnTo>
                  <a:lnTo>
                    <a:pt x="495295" y="366395"/>
                  </a:lnTo>
                  <a:lnTo>
                    <a:pt x="499420" y="349250"/>
                  </a:lnTo>
                  <a:lnTo>
                    <a:pt x="503862" y="333058"/>
                  </a:lnTo>
                  <a:lnTo>
                    <a:pt x="508304" y="317183"/>
                  </a:lnTo>
                  <a:lnTo>
                    <a:pt x="513381" y="301943"/>
                  </a:lnTo>
                  <a:lnTo>
                    <a:pt x="518140" y="286703"/>
                  </a:lnTo>
                  <a:lnTo>
                    <a:pt x="492440" y="282893"/>
                  </a:lnTo>
                  <a:lnTo>
                    <a:pt x="467691" y="278765"/>
                  </a:lnTo>
                  <a:lnTo>
                    <a:pt x="442942" y="274320"/>
                  </a:lnTo>
                  <a:lnTo>
                    <a:pt x="418510" y="269240"/>
                  </a:lnTo>
                  <a:close/>
                  <a:moveTo>
                    <a:pt x="299208" y="238125"/>
                  </a:moveTo>
                  <a:lnTo>
                    <a:pt x="283026" y="252730"/>
                  </a:lnTo>
                  <a:lnTo>
                    <a:pt x="275411" y="260033"/>
                  </a:lnTo>
                  <a:lnTo>
                    <a:pt x="267479" y="267653"/>
                  </a:lnTo>
                  <a:lnTo>
                    <a:pt x="253835" y="281940"/>
                  </a:lnTo>
                  <a:lnTo>
                    <a:pt x="240191" y="296863"/>
                  </a:lnTo>
                  <a:lnTo>
                    <a:pt x="227182" y="311785"/>
                  </a:lnTo>
                  <a:lnTo>
                    <a:pt x="214490" y="327343"/>
                  </a:lnTo>
                  <a:lnTo>
                    <a:pt x="202433" y="343218"/>
                  </a:lnTo>
                  <a:lnTo>
                    <a:pt x="190376" y="359093"/>
                  </a:lnTo>
                  <a:lnTo>
                    <a:pt x="178954" y="375603"/>
                  </a:lnTo>
                  <a:lnTo>
                    <a:pt x="168483" y="392430"/>
                  </a:lnTo>
                  <a:lnTo>
                    <a:pt x="178002" y="398145"/>
                  </a:lnTo>
                  <a:lnTo>
                    <a:pt x="188472" y="403860"/>
                  </a:lnTo>
                  <a:lnTo>
                    <a:pt x="198943" y="409575"/>
                  </a:lnTo>
                  <a:lnTo>
                    <a:pt x="210048" y="414973"/>
                  </a:lnTo>
                  <a:lnTo>
                    <a:pt x="221471" y="420053"/>
                  </a:lnTo>
                  <a:lnTo>
                    <a:pt x="232894" y="425450"/>
                  </a:lnTo>
                  <a:lnTo>
                    <a:pt x="245268" y="430848"/>
                  </a:lnTo>
                  <a:lnTo>
                    <a:pt x="257642" y="435610"/>
                  </a:lnTo>
                  <a:lnTo>
                    <a:pt x="268430" y="439738"/>
                  </a:lnTo>
                  <a:lnTo>
                    <a:pt x="277315" y="414655"/>
                  </a:lnTo>
                  <a:lnTo>
                    <a:pt x="287151" y="390208"/>
                  </a:lnTo>
                  <a:lnTo>
                    <a:pt x="297304" y="366078"/>
                  </a:lnTo>
                  <a:lnTo>
                    <a:pt x="302381" y="354330"/>
                  </a:lnTo>
                  <a:lnTo>
                    <a:pt x="308409" y="342900"/>
                  </a:lnTo>
                  <a:lnTo>
                    <a:pt x="313803" y="331153"/>
                  </a:lnTo>
                  <a:lnTo>
                    <a:pt x="319515" y="319723"/>
                  </a:lnTo>
                  <a:lnTo>
                    <a:pt x="325543" y="308610"/>
                  </a:lnTo>
                  <a:lnTo>
                    <a:pt x="331572" y="297498"/>
                  </a:lnTo>
                  <a:lnTo>
                    <a:pt x="337600" y="286703"/>
                  </a:lnTo>
                  <a:lnTo>
                    <a:pt x="344264" y="275908"/>
                  </a:lnTo>
                  <a:lnTo>
                    <a:pt x="350609" y="265430"/>
                  </a:lnTo>
                  <a:lnTo>
                    <a:pt x="357590" y="254953"/>
                  </a:lnTo>
                  <a:lnTo>
                    <a:pt x="349023" y="253048"/>
                  </a:lnTo>
                  <a:lnTo>
                    <a:pt x="323957" y="245745"/>
                  </a:lnTo>
                  <a:lnTo>
                    <a:pt x="299208" y="238125"/>
                  </a:lnTo>
                  <a:close/>
                  <a:moveTo>
                    <a:pt x="1081336" y="129223"/>
                  </a:moveTo>
                  <a:lnTo>
                    <a:pt x="1090538" y="137795"/>
                  </a:lnTo>
                  <a:lnTo>
                    <a:pt x="1099422" y="146368"/>
                  </a:lnTo>
                  <a:lnTo>
                    <a:pt x="1107989" y="155575"/>
                  </a:lnTo>
                  <a:lnTo>
                    <a:pt x="1116873" y="164465"/>
                  </a:lnTo>
                  <a:lnTo>
                    <a:pt x="1125123" y="173990"/>
                  </a:lnTo>
                  <a:lnTo>
                    <a:pt x="1133690" y="183833"/>
                  </a:lnTo>
                  <a:lnTo>
                    <a:pt x="1141622" y="193358"/>
                  </a:lnTo>
                  <a:lnTo>
                    <a:pt x="1149555" y="203518"/>
                  </a:lnTo>
                  <a:lnTo>
                    <a:pt x="1164467" y="199708"/>
                  </a:lnTo>
                  <a:lnTo>
                    <a:pt x="1179380" y="195898"/>
                  </a:lnTo>
                  <a:lnTo>
                    <a:pt x="1188899" y="193358"/>
                  </a:lnTo>
                  <a:lnTo>
                    <a:pt x="1175890" y="184468"/>
                  </a:lnTo>
                  <a:lnTo>
                    <a:pt x="1162881" y="175578"/>
                  </a:lnTo>
                  <a:lnTo>
                    <a:pt x="1149872" y="167323"/>
                  </a:lnTo>
                  <a:lnTo>
                    <a:pt x="1136863" y="159068"/>
                  </a:lnTo>
                  <a:lnTo>
                    <a:pt x="1123219" y="151130"/>
                  </a:lnTo>
                  <a:lnTo>
                    <a:pt x="1109258" y="143510"/>
                  </a:lnTo>
                  <a:lnTo>
                    <a:pt x="1095297" y="136208"/>
                  </a:lnTo>
                  <a:lnTo>
                    <a:pt x="1081336" y="129223"/>
                  </a:lnTo>
                  <a:close/>
                  <a:moveTo>
                    <a:pt x="462297" y="129223"/>
                  </a:moveTo>
                  <a:lnTo>
                    <a:pt x="448336" y="136208"/>
                  </a:lnTo>
                  <a:lnTo>
                    <a:pt x="434375" y="143510"/>
                  </a:lnTo>
                  <a:lnTo>
                    <a:pt x="420731" y="151130"/>
                  </a:lnTo>
                  <a:lnTo>
                    <a:pt x="407088" y="159068"/>
                  </a:lnTo>
                  <a:lnTo>
                    <a:pt x="394079" y="167323"/>
                  </a:lnTo>
                  <a:lnTo>
                    <a:pt x="380752" y="175578"/>
                  </a:lnTo>
                  <a:lnTo>
                    <a:pt x="367743" y="184468"/>
                  </a:lnTo>
                  <a:lnTo>
                    <a:pt x="355052" y="193358"/>
                  </a:lnTo>
                  <a:lnTo>
                    <a:pt x="374406" y="198438"/>
                  </a:lnTo>
                  <a:lnTo>
                    <a:pt x="394079" y="203518"/>
                  </a:lnTo>
                  <a:lnTo>
                    <a:pt x="402011" y="193358"/>
                  </a:lnTo>
                  <a:lnTo>
                    <a:pt x="410261" y="183833"/>
                  </a:lnTo>
                  <a:lnTo>
                    <a:pt x="418510" y="173990"/>
                  </a:lnTo>
                  <a:lnTo>
                    <a:pt x="427077" y="164465"/>
                  </a:lnTo>
                  <a:lnTo>
                    <a:pt x="435644" y="155575"/>
                  </a:lnTo>
                  <a:lnTo>
                    <a:pt x="444528" y="146368"/>
                  </a:lnTo>
                  <a:lnTo>
                    <a:pt x="453095" y="137795"/>
                  </a:lnTo>
                  <a:lnTo>
                    <a:pt x="462297" y="129223"/>
                  </a:lnTo>
                  <a:close/>
                  <a:moveTo>
                    <a:pt x="931891" y="96838"/>
                  </a:moveTo>
                  <a:lnTo>
                    <a:pt x="942045" y="110490"/>
                  </a:lnTo>
                  <a:lnTo>
                    <a:pt x="951881" y="125413"/>
                  </a:lnTo>
                  <a:lnTo>
                    <a:pt x="961717" y="140970"/>
                  </a:lnTo>
                  <a:lnTo>
                    <a:pt x="970918" y="157480"/>
                  </a:lnTo>
                  <a:lnTo>
                    <a:pt x="979803" y="174625"/>
                  </a:lnTo>
                  <a:lnTo>
                    <a:pt x="988369" y="192405"/>
                  </a:lnTo>
                  <a:lnTo>
                    <a:pt x="996936" y="210820"/>
                  </a:lnTo>
                  <a:lnTo>
                    <a:pt x="1004869" y="230188"/>
                  </a:lnTo>
                  <a:lnTo>
                    <a:pt x="1025176" y="227330"/>
                  </a:lnTo>
                  <a:lnTo>
                    <a:pt x="1045165" y="224155"/>
                  </a:lnTo>
                  <a:lnTo>
                    <a:pt x="1065472" y="220980"/>
                  </a:lnTo>
                  <a:lnTo>
                    <a:pt x="1084827" y="217170"/>
                  </a:lnTo>
                  <a:lnTo>
                    <a:pt x="1076260" y="207645"/>
                  </a:lnTo>
                  <a:lnTo>
                    <a:pt x="1067376" y="198120"/>
                  </a:lnTo>
                  <a:lnTo>
                    <a:pt x="1058491" y="188913"/>
                  </a:lnTo>
                  <a:lnTo>
                    <a:pt x="1049607" y="180023"/>
                  </a:lnTo>
                  <a:lnTo>
                    <a:pt x="1040406" y="171450"/>
                  </a:lnTo>
                  <a:lnTo>
                    <a:pt x="1031204" y="163195"/>
                  </a:lnTo>
                  <a:lnTo>
                    <a:pt x="1021685" y="155258"/>
                  </a:lnTo>
                  <a:lnTo>
                    <a:pt x="1011849" y="147320"/>
                  </a:lnTo>
                  <a:lnTo>
                    <a:pt x="1002648" y="140018"/>
                  </a:lnTo>
                  <a:lnTo>
                    <a:pt x="992494" y="133033"/>
                  </a:lnTo>
                  <a:lnTo>
                    <a:pt x="982975" y="126048"/>
                  </a:lnTo>
                  <a:lnTo>
                    <a:pt x="972822" y="119380"/>
                  </a:lnTo>
                  <a:lnTo>
                    <a:pt x="962986" y="113348"/>
                  </a:lnTo>
                  <a:lnTo>
                    <a:pt x="952515" y="107315"/>
                  </a:lnTo>
                  <a:lnTo>
                    <a:pt x="942045" y="101918"/>
                  </a:lnTo>
                  <a:lnTo>
                    <a:pt x="931891" y="96838"/>
                  </a:lnTo>
                  <a:close/>
                  <a:moveTo>
                    <a:pt x="611742" y="96838"/>
                  </a:moveTo>
                  <a:lnTo>
                    <a:pt x="601589" y="101918"/>
                  </a:lnTo>
                  <a:lnTo>
                    <a:pt x="591118" y="107315"/>
                  </a:lnTo>
                  <a:lnTo>
                    <a:pt x="580965" y="113348"/>
                  </a:lnTo>
                  <a:lnTo>
                    <a:pt x="570811" y="119698"/>
                  </a:lnTo>
                  <a:lnTo>
                    <a:pt x="560658" y="126048"/>
                  </a:lnTo>
                  <a:lnTo>
                    <a:pt x="551139" y="133033"/>
                  </a:lnTo>
                  <a:lnTo>
                    <a:pt x="540986" y="140018"/>
                  </a:lnTo>
                  <a:lnTo>
                    <a:pt x="531784" y="147320"/>
                  </a:lnTo>
                  <a:lnTo>
                    <a:pt x="521948" y="155258"/>
                  </a:lnTo>
                  <a:lnTo>
                    <a:pt x="512746" y="163195"/>
                  </a:lnTo>
                  <a:lnTo>
                    <a:pt x="503228" y="171450"/>
                  </a:lnTo>
                  <a:lnTo>
                    <a:pt x="494343" y="180023"/>
                  </a:lnTo>
                  <a:lnTo>
                    <a:pt x="485142" y="189230"/>
                  </a:lnTo>
                  <a:lnTo>
                    <a:pt x="476258" y="198120"/>
                  </a:lnTo>
                  <a:lnTo>
                    <a:pt x="467691" y="207645"/>
                  </a:lnTo>
                  <a:lnTo>
                    <a:pt x="458807" y="217170"/>
                  </a:lnTo>
                  <a:lnTo>
                    <a:pt x="478479" y="220980"/>
                  </a:lnTo>
                  <a:lnTo>
                    <a:pt x="498468" y="224155"/>
                  </a:lnTo>
                  <a:lnTo>
                    <a:pt x="518458" y="227330"/>
                  </a:lnTo>
                  <a:lnTo>
                    <a:pt x="538764" y="230188"/>
                  </a:lnTo>
                  <a:lnTo>
                    <a:pt x="547014" y="210820"/>
                  </a:lnTo>
                  <a:lnTo>
                    <a:pt x="555264" y="192405"/>
                  </a:lnTo>
                  <a:lnTo>
                    <a:pt x="564148" y="174625"/>
                  </a:lnTo>
                  <a:lnTo>
                    <a:pt x="573032" y="157480"/>
                  </a:lnTo>
                  <a:lnTo>
                    <a:pt x="582234" y="140970"/>
                  </a:lnTo>
                  <a:lnTo>
                    <a:pt x="591753" y="125413"/>
                  </a:lnTo>
                  <a:lnTo>
                    <a:pt x="601589" y="110490"/>
                  </a:lnTo>
                  <a:lnTo>
                    <a:pt x="611742" y="96838"/>
                  </a:lnTo>
                  <a:close/>
                  <a:moveTo>
                    <a:pt x="801166" y="63818"/>
                  </a:moveTo>
                  <a:lnTo>
                    <a:pt x="801166" y="245110"/>
                  </a:lnTo>
                  <a:lnTo>
                    <a:pt x="837655" y="244158"/>
                  </a:lnTo>
                  <a:lnTo>
                    <a:pt x="873509" y="242570"/>
                  </a:lnTo>
                  <a:lnTo>
                    <a:pt x="909363" y="240348"/>
                  </a:lnTo>
                  <a:lnTo>
                    <a:pt x="944266" y="237173"/>
                  </a:lnTo>
                  <a:lnTo>
                    <a:pt x="935064" y="216853"/>
                  </a:lnTo>
                  <a:lnTo>
                    <a:pt x="925545" y="197803"/>
                  </a:lnTo>
                  <a:lnTo>
                    <a:pt x="916027" y="179705"/>
                  </a:lnTo>
                  <a:lnTo>
                    <a:pt x="906190" y="162878"/>
                  </a:lnTo>
                  <a:lnTo>
                    <a:pt x="901114" y="155258"/>
                  </a:lnTo>
                  <a:lnTo>
                    <a:pt x="896037" y="147320"/>
                  </a:lnTo>
                  <a:lnTo>
                    <a:pt x="890960" y="140018"/>
                  </a:lnTo>
                  <a:lnTo>
                    <a:pt x="885884" y="133033"/>
                  </a:lnTo>
                  <a:lnTo>
                    <a:pt x="880807" y="126048"/>
                  </a:lnTo>
                  <a:lnTo>
                    <a:pt x="875730" y="119698"/>
                  </a:lnTo>
                  <a:lnTo>
                    <a:pt x="870019" y="113665"/>
                  </a:lnTo>
                  <a:lnTo>
                    <a:pt x="864942" y="107633"/>
                  </a:lnTo>
                  <a:lnTo>
                    <a:pt x="856693" y="99695"/>
                  </a:lnTo>
                  <a:lnTo>
                    <a:pt x="848760" y="92075"/>
                  </a:lnTo>
                  <a:lnTo>
                    <a:pt x="840828" y="85725"/>
                  </a:lnTo>
                  <a:lnTo>
                    <a:pt x="832896" y="79693"/>
                  </a:lnTo>
                  <a:lnTo>
                    <a:pt x="824963" y="74613"/>
                  </a:lnTo>
                  <a:lnTo>
                    <a:pt x="817031" y="70168"/>
                  </a:lnTo>
                  <a:lnTo>
                    <a:pt x="809099" y="66675"/>
                  </a:lnTo>
                  <a:lnTo>
                    <a:pt x="801166" y="63818"/>
                  </a:lnTo>
                  <a:close/>
                  <a:moveTo>
                    <a:pt x="742467" y="63818"/>
                  </a:moveTo>
                  <a:lnTo>
                    <a:pt x="734535" y="66675"/>
                  </a:lnTo>
                  <a:lnTo>
                    <a:pt x="726920" y="70168"/>
                  </a:lnTo>
                  <a:lnTo>
                    <a:pt x="718987" y="74613"/>
                  </a:lnTo>
                  <a:lnTo>
                    <a:pt x="711055" y="79693"/>
                  </a:lnTo>
                  <a:lnTo>
                    <a:pt x="703123" y="85725"/>
                  </a:lnTo>
                  <a:lnTo>
                    <a:pt x="694873" y="92075"/>
                  </a:lnTo>
                  <a:lnTo>
                    <a:pt x="686941" y="99695"/>
                  </a:lnTo>
                  <a:lnTo>
                    <a:pt x="678691" y="107633"/>
                  </a:lnTo>
                  <a:lnTo>
                    <a:pt x="673614" y="113665"/>
                  </a:lnTo>
                  <a:lnTo>
                    <a:pt x="668538" y="119698"/>
                  </a:lnTo>
                  <a:lnTo>
                    <a:pt x="662826" y="126048"/>
                  </a:lnTo>
                  <a:lnTo>
                    <a:pt x="657750" y="133033"/>
                  </a:lnTo>
                  <a:lnTo>
                    <a:pt x="652990" y="140018"/>
                  </a:lnTo>
                  <a:lnTo>
                    <a:pt x="647596" y="147320"/>
                  </a:lnTo>
                  <a:lnTo>
                    <a:pt x="642519" y="154940"/>
                  </a:lnTo>
                  <a:lnTo>
                    <a:pt x="637760" y="162878"/>
                  </a:lnTo>
                  <a:lnTo>
                    <a:pt x="632683" y="171450"/>
                  </a:lnTo>
                  <a:lnTo>
                    <a:pt x="627607" y="179705"/>
                  </a:lnTo>
                  <a:lnTo>
                    <a:pt x="618088" y="197803"/>
                  </a:lnTo>
                  <a:lnTo>
                    <a:pt x="608569" y="216853"/>
                  </a:lnTo>
                  <a:lnTo>
                    <a:pt x="599685" y="237173"/>
                  </a:lnTo>
                  <a:lnTo>
                    <a:pt x="634587" y="240030"/>
                  </a:lnTo>
                  <a:lnTo>
                    <a:pt x="670124" y="242570"/>
                  </a:lnTo>
                  <a:lnTo>
                    <a:pt x="705978" y="244158"/>
                  </a:lnTo>
                  <a:lnTo>
                    <a:pt x="742467" y="245110"/>
                  </a:lnTo>
                  <a:lnTo>
                    <a:pt x="742467" y="63818"/>
                  </a:lnTo>
                  <a:close/>
                  <a:moveTo>
                    <a:pt x="754841" y="0"/>
                  </a:moveTo>
                  <a:lnTo>
                    <a:pt x="771975" y="0"/>
                  </a:lnTo>
                  <a:lnTo>
                    <a:pt x="789109" y="0"/>
                  </a:lnTo>
                  <a:lnTo>
                    <a:pt x="806243" y="635"/>
                  </a:lnTo>
                  <a:lnTo>
                    <a:pt x="823377" y="1588"/>
                  </a:lnTo>
                  <a:lnTo>
                    <a:pt x="840193" y="2858"/>
                  </a:lnTo>
                  <a:lnTo>
                    <a:pt x="856693" y="4445"/>
                  </a:lnTo>
                  <a:lnTo>
                    <a:pt x="873509" y="6350"/>
                  </a:lnTo>
                  <a:lnTo>
                    <a:pt x="890008" y="9208"/>
                  </a:lnTo>
                  <a:lnTo>
                    <a:pt x="906508" y="11748"/>
                  </a:lnTo>
                  <a:lnTo>
                    <a:pt x="923007" y="14923"/>
                  </a:lnTo>
                  <a:lnTo>
                    <a:pt x="939189" y="18098"/>
                  </a:lnTo>
                  <a:lnTo>
                    <a:pt x="955371" y="21908"/>
                  </a:lnTo>
                  <a:lnTo>
                    <a:pt x="971236" y="25718"/>
                  </a:lnTo>
                  <a:lnTo>
                    <a:pt x="987100" y="30480"/>
                  </a:lnTo>
                  <a:lnTo>
                    <a:pt x="1002965" y="35243"/>
                  </a:lnTo>
                  <a:lnTo>
                    <a:pt x="1018512" y="40005"/>
                  </a:lnTo>
                  <a:lnTo>
                    <a:pt x="1034060" y="45720"/>
                  </a:lnTo>
                  <a:lnTo>
                    <a:pt x="1049290" y="51435"/>
                  </a:lnTo>
                  <a:lnTo>
                    <a:pt x="1064520" y="57150"/>
                  </a:lnTo>
                  <a:lnTo>
                    <a:pt x="1079115" y="63818"/>
                  </a:lnTo>
                  <a:lnTo>
                    <a:pt x="1094028" y="70168"/>
                  </a:lnTo>
                  <a:lnTo>
                    <a:pt x="1108624" y="76835"/>
                  </a:lnTo>
                  <a:lnTo>
                    <a:pt x="1123219" y="84455"/>
                  </a:lnTo>
                  <a:lnTo>
                    <a:pt x="1137497" y="91758"/>
                  </a:lnTo>
                  <a:lnTo>
                    <a:pt x="1151458" y="99695"/>
                  </a:lnTo>
                  <a:lnTo>
                    <a:pt x="1165419" y="107633"/>
                  </a:lnTo>
                  <a:lnTo>
                    <a:pt x="1179063" y="116205"/>
                  </a:lnTo>
                  <a:lnTo>
                    <a:pt x="1192707" y="124778"/>
                  </a:lnTo>
                  <a:lnTo>
                    <a:pt x="1206033" y="133668"/>
                  </a:lnTo>
                  <a:lnTo>
                    <a:pt x="1219042" y="142558"/>
                  </a:lnTo>
                  <a:lnTo>
                    <a:pt x="1232051" y="152400"/>
                  </a:lnTo>
                  <a:lnTo>
                    <a:pt x="1244743" y="161925"/>
                  </a:lnTo>
                  <a:lnTo>
                    <a:pt x="1257434" y="171768"/>
                  </a:lnTo>
                  <a:lnTo>
                    <a:pt x="1270126" y="182245"/>
                  </a:lnTo>
                  <a:lnTo>
                    <a:pt x="1282818" y="193358"/>
                  </a:lnTo>
                  <a:lnTo>
                    <a:pt x="1295192" y="204470"/>
                  </a:lnTo>
                  <a:lnTo>
                    <a:pt x="1307567" y="215900"/>
                  </a:lnTo>
                  <a:lnTo>
                    <a:pt x="1323749" y="232093"/>
                  </a:lnTo>
                  <a:lnTo>
                    <a:pt x="1339296" y="248920"/>
                  </a:lnTo>
                  <a:lnTo>
                    <a:pt x="1354844" y="266065"/>
                  </a:lnTo>
                  <a:lnTo>
                    <a:pt x="1369756" y="283528"/>
                  </a:lnTo>
                  <a:lnTo>
                    <a:pt x="1384035" y="301625"/>
                  </a:lnTo>
                  <a:lnTo>
                    <a:pt x="1397995" y="320358"/>
                  </a:lnTo>
                  <a:lnTo>
                    <a:pt x="1411322" y="339090"/>
                  </a:lnTo>
                  <a:lnTo>
                    <a:pt x="1423696" y="358775"/>
                  </a:lnTo>
                  <a:lnTo>
                    <a:pt x="1431629" y="371158"/>
                  </a:lnTo>
                  <a:lnTo>
                    <a:pt x="1439244" y="383858"/>
                  </a:lnTo>
                  <a:lnTo>
                    <a:pt x="1446859" y="396875"/>
                  </a:lnTo>
                  <a:lnTo>
                    <a:pt x="1453839" y="410210"/>
                  </a:lnTo>
                  <a:lnTo>
                    <a:pt x="1463675" y="429260"/>
                  </a:lnTo>
                  <a:lnTo>
                    <a:pt x="1301855" y="429260"/>
                  </a:lnTo>
                  <a:lnTo>
                    <a:pt x="1321528" y="420370"/>
                  </a:lnTo>
                  <a:lnTo>
                    <a:pt x="1340565" y="411480"/>
                  </a:lnTo>
                  <a:lnTo>
                    <a:pt x="1358651" y="401955"/>
                  </a:lnTo>
                  <a:lnTo>
                    <a:pt x="1375785" y="392430"/>
                  </a:lnTo>
                  <a:lnTo>
                    <a:pt x="1364680" y="375603"/>
                  </a:lnTo>
                  <a:lnTo>
                    <a:pt x="1353257" y="359093"/>
                  </a:lnTo>
                  <a:lnTo>
                    <a:pt x="1341517" y="343218"/>
                  </a:lnTo>
                  <a:lnTo>
                    <a:pt x="1329143" y="327343"/>
                  </a:lnTo>
                  <a:lnTo>
                    <a:pt x="1316451" y="311785"/>
                  </a:lnTo>
                  <a:lnTo>
                    <a:pt x="1303442" y="296863"/>
                  </a:lnTo>
                  <a:lnTo>
                    <a:pt x="1290116" y="281940"/>
                  </a:lnTo>
                  <a:lnTo>
                    <a:pt x="1276155" y="267653"/>
                  </a:lnTo>
                  <a:lnTo>
                    <a:pt x="1268222" y="260033"/>
                  </a:lnTo>
                  <a:lnTo>
                    <a:pt x="1260607" y="252730"/>
                  </a:lnTo>
                  <a:lnTo>
                    <a:pt x="1244425" y="238125"/>
                  </a:lnTo>
                  <a:lnTo>
                    <a:pt x="1215869" y="246698"/>
                  </a:lnTo>
                  <a:lnTo>
                    <a:pt x="1200956" y="250825"/>
                  </a:lnTo>
                  <a:lnTo>
                    <a:pt x="1186361" y="254953"/>
                  </a:lnTo>
                  <a:lnTo>
                    <a:pt x="1198735" y="274955"/>
                  </a:lnTo>
                  <a:lnTo>
                    <a:pt x="1210792" y="295275"/>
                  </a:lnTo>
                  <a:lnTo>
                    <a:pt x="1222215" y="316230"/>
                  </a:lnTo>
                  <a:lnTo>
                    <a:pt x="1233003" y="337820"/>
                  </a:lnTo>
                  <a:lnTo>
                    <a:pt x="1243473" y="360045"/>
                  </a:lnTo>
                  <a:lnTo>
                    <a:pt x="1253310" y="382588"/>
                  </a:lnTo>
                  <a:lnTo>
                    <a:pt x="1262828" y="405448"/>
                  </a:lnTo>
                  <a:lnTo>
                    <a:pt x="1271395" y="429260"/>
                  </a:lnTo>
                  <a:lnTo>
                    <a:pt x="1208888" y="429260"/>
                  </a:lnTo>
                  <a:lnTo>
                    <a:pt x="1200004" y="407353"/>
                  </a:lnTo>
                  <a:lnTo>
                    <a:pt x="1190803" y="385763"/>
                  </a:lnTo>
                  <a:lnTo>
                    <a:pt x="1180967" y="365125"/>
                  </a:lnTo>
                  <a:lnTo>
                    <a:pt x="1170813" y="344805"/>
                  </a:lnTo>
                  <a:lnTo>
                    <a:pt x="1160025" y="325120"/>
                  </a:lnTo>
                  <a:lnTo>
                    <a:pt x="1148603" y="306070"/>
                  </a:lnTo>
                  <a:lnTo>
                    <a:pt x="1137180" y="287020"/>
                  </a:lnTo>
                  <a:lnTo>
                    <a:pt x="1125123" y="269240"/>
                  </a:lnTo>
                  <a:lnTo>
                    <a:pt x="1101009" y="274320"/>
                  </a:lnTo>
                  <a:lnTo>
                    <a:pt x="1076260" y="278765"/>
                  </a:lnTo>
                  <a:lnTo>
                    <a:pt x="1051194" y="282893"/>
                  </a:lnTo>
                  <a:lnTo>
                    <a:pt x="1025493" y="286703"/>
                  </a:lnTo>
                  <a:lnTo>
                    <a:pt x="1031204" y="303213"/>
                  </a:lnTo>
                  <a:lnTo>
                    <a:pt x="1036281" y="320040"/>
                  </a:lnTo>
                  <a:lnTo>
                    <a:pt x="1041040" y="337503"/>
                  </a:lnTo>
                  <a:lnTo>
                    <a:pt x="1045800" y="355283"/>
                  </a:lnTo>
                  <a:lnTo>
                    <a:pt x="1050559" y="373063"/>
                  </a:lnTo>
                  <a:lnTo>
                    <a:pt x="1054684" y="391478"/>
                  </a:lnTo>
                  <a:lnTo>
                    <a:pt x="1058809" y="410528"/>
                  </a:lnTo>
                  <a:lnTo>
                    <a:pt x="1062616" y="429260"/>
                  </a:lnTo>
                  <a:lnTo>
                    <a:pt x="1002965" y="429260"/>
                  </a:lnTo>
                  <a:lnTo>
                    <a:pt x="999475" y="412750"/>
                  </a:lnTo>
                  <a:lnTo>
                    <a:pt x="995667" y="396240"/>
                  </a:lnTo>
                  <a:lnTo>
                    <a:pt x="991542" y="380365"/>
                  </a:lnTo>
                  <a:lnTo>
                    <a:pt x="987418" y="364490"/>
                  </a:lnTo>
                  <a:lnTo>
                    <a:pt x="982658" y="346075"/>
                  </a:lnTo>
                  <a:lnTo>
                    <a:pt x="976947" y="328295"/>
                  </a:lnTo>
                  <a:lnTo>
                    <a:pt x="971553" y="311150"/>
                  </a:lnTo>
                  <a:lnTo>
                    <a:pt x="966159" y="294005"/>
                  </a:lnTo>
                  <a:lnTo>
                    <a:pt x="946169" y="295910"/>
                  </a:lnTo>
                  <a:lnTo>
                    <a:pt x="926180" y="297815"/>
                  </a:lnTo>
                  <a:lnTo>
                    <a:pt x="905556" y="299403"/>
                  </a:lnTo>
                  <a:lnTo>
                    <a:pt x="884932" y="300673"/>
                  </a:lnTo>
                  <a:lnTo>
                    <a:pt x="864308" y="301625"/>
                  </a:lnTo>
                  <a:lnTo>
                    <a:pt x="843684" y="302578"/>
                  </a:lnTo>
                  <a:lnTo>
                    <a:pt x="822742" y="303213"/>
                  </a:lnTo>
                  <a:lnTo>
                    <a:pt x="801166" y="303848"/>
                  </a:lnTo>
                  <a:lnTo>
                    <a:pt x="801166" y="519748"/>
                  </a:lnTo>
                  <a:lnTo>
                    <a:pt x="822108" y="519113"/>
                  </a:lnTo>
                  <a:lnTo>
                    <a:pt x="843366" y="518478"/>
                  </a:lnTo>
                  <a:lnTo>
                    <a:pt x="864308" y="517525"/>
                  </a:lnTo>
                  <a:lnTo>
                    <a:pt x="884614" y="516573"/>
                  </a:lnTo>
                  <a:lnTo>
                    <a:pt x="884614" y="575310"/>
                  </a:lnTo>
                  <a:lnTo>
                    <a:pt x="864308" y="576263"/>
                  </a:lnTo>
                  <a:lnTo>
                    <a:pt x="843366" y="577215"/>
                  </a:lnTo>
                  <a:lnTo>
                    <a:pt x="822108" y="577850"/>
                  </a:lnTo>
                  <a:lnTo>
                    <a:pt x="801166" y="578168"/>
                  </a:lnTo>
                  <a:lnTo>
                    <a:pt x="801166" y="742950"/>
                  </a:lnTo>
                  <a:lnTo>
                    <a:pt x="884614" y="742950"/>
                  </a:lnTo>
                  <a:lnTo>
                    <a:pt x="884614" y="801688"/>
                  </a:lnTo>
                  <a:lnTo>
                    <a:pt x="801166" y="801688"/>
                  </a:lnTo>
                  <a:lnTo>
                    <a:pt x="801166" y="965835"/>
                  </a:lnTo>
                  <a:lnTo>
                    <a:pt x="822108" y="966470"/>
                  </a:lnTo>
                  <a:lnTo>
                    <a:pt x="843366" y="967105"/>
                  </a:lnTo>
                  <a:lnTo>
                    <a:pt x="864308" y="968058"/>
                  </a:lnTo>
                  <a:lnTo>
                    <a:pt x="884614" y="969010"/>
                  </a:lnTo>
                  <a:lnTo>
                    <a:pt x="884614" y="1028065"/>
                  </a:lnTo>
                  <a:lnTo>
                    <a:pt x="864308" y="1026795"/>
                  </a:lnTo>
                  <a:lnTo>
                    <a:pt x="843366" y="1025843"/>
                  </a:lnTo>
                  <a:lnTo>
                    <a:pt x="822108" y="1025208"/>
                  </a:lnTo>
                  <a:lnTo>
                    <a:pt x="801166" y="1024890"/>
                  </a:lnTo>
                  <a:lnTo>
                    <a:pt x="801166" y="1240473"/>
                  </a:lnTo>
                  <a:lnTo>
                    <a:pt x="824963" y="1240790"/>
                  </a:lnTo>
                  <a:lnTo>
                    <a:pt x="848126" y="1241743"/>
                  </a:lnTo>
                  <a:lnTo>
                    <a:pt x="832896" y="1300163"/>
                  </a:lnTo>
                  <a:lnTo>
                    <a:pt x="801166" y="1299528"/>
                  </a:lnTo>
                  <a:lnTo>
                    <a:pt x="801166" y="1423353"/>
                  </a:lnTo>
                  <a:lnTo>
                    <a:pt x="771658" y="1538606"/>
                  </a:lnTo>
                  <a:lnTo>
                    <a:pt x="771023" y="1541781"/>
                  </a:lnTo>
                  <a:lnTo>
                    <a:pt x="771023" y="1544638"/>
                  </a:lnTo>
                  <a:lnTo>
                    <a:pt x="753890" y="1544321"/>
                  </a:lnTo>
                  <a:lnTo>
                    <a:pt x="736756" y="1543686"/>
                  </a:lnTo>
                  <a:lnTo>
                    <a:pt x="719622" y="1542733"/>
                  </a:lnTo>
                  <a:lnTo>
                    <a:pt x="702805" y="1541463"/>
                  </a:lnTo>
                  <a:lnTo>
                    <a:pt x="685989" y="1539558"/>
                  </a:lnTo>
                  <a:lnTo>
                    <a:pt x="669489" y="1537653"/>
                  </a:lnTo>
                  <a:lnTo>
                    <a:pt x="652673" y="1535431"/>
                  </a:lnTo>
                  <a:lnTo>
                    <a:pt x="636491" y="1532573"/>
                  </a:lnTo>
                  <a:lnTo>
                    <a:pt x="619992" y="1529716"/>
                  </a:lnTo>
                  <a:lnTo>
                    <a:pt x="603810" y="1526223"/>
                  </a:lnTo>
                  <a:lnTo>
                    <a:pt x="587628" y="1522096"/>
                  </a:lnTo>
                  <a:lnTo>
                    <a:pt x="571763" y="1518286"/>
                  </a:lnTo>
                  <a:lnTo>
                    <a:pt x="555898" y="1513841"/>
                  </a:lnTo>
                  <a:lnTo>
                    <a:pt x="540351" y="1509078"/>
                  </a:lnTo>
                  <a:lnTo>
                    <a:pt x="524486" y="1503998"/>
                  </a:lnTo>
                  <a:lnTo>
                    <a:pt x="509256" y="1498601"/>
                  </a:lnTo>
                  <a:lnTo>
                    <a:pt x="494343" y="1492886"/>
                  </a:lnTo>
                  <a:lnTo>
                    <a:pt x="479113" y="1486853"/>
                  </a:lnTo>
                  <a:lnTo>
                    <a:pt x="464200" y="1480503"/>
                  </a:lnTo>
                  <a:lnTo>
                    <a:pt x="449288" y="1474153"/>
                  </a:lnTo>
                  <a:lnTo>
                    <a:pt x="434692" y="1467168"/>
                  </a:lnTo>
                  <a:lnTo>
                    <a:pt x="420414" y="1459866"/>
                  </a:lnTo>
                  <a:lnTo>
                    <a:pt x="406136" y="1452246"/>
                  </a:lnTo>
                  <a:lnTo>
                    <a:pt x="392175" y="1444626"/>
                  </a:lnTo>
                  <a:lnTo>
                    <a:pt x="378214" y="1436688"/>
                  </a:lnTo>
                  <a:lnTo>
                    <a:pt x="364570" y="1428116"/>
                  </a:lnTo>
                  <a:lnTo>
                    <a:pt x="350927" y="1419861"/>
                  </a:lnTo>
                  <a:lnTo>
                    <a:pt x="337600" y="1410653"/>
                  </a:lnTo>
                  <a:lnTo>
                    <a:pt x="324591" y="1401763"/>
                  </a:lnTo>
                  <a:lnTo>
                    <a:pt x="311582" y="1392238"/>
                  </a:lnTo>
                  <a:lnTo>
                    <a:pt x="298891" y="1382396"/>
                  </a:lnTo>
                  <a:lnTo>
                    <a:pt x="286199" y="1372553"/>
                  </a:lnTo>
                  <a:lnTo>
                    <a:pt x="273507" y="1361758"/>
                  </a:lnTo>
                  <a:lnTo>
                    <a:pt x="260815" y="1351280"/>
                  </a:lnTo>
                  <a:lnTo>
                    <a:pt x="248441" y="1339850"/>
                  </a:lnTo>
                  <a:lnTo>
                    <a:pt x="236701" y="1328420"/>
                  </a:lnTo>
                  <a:lnTo>
                    <a:pt x="220202" y="1311910"/>
                  </a:lnTo>
                  <a:lnTo>
                    <a:pt x="204337" y="1295400"/>
                  </a:lnTo>
                  <a:lnTo>
                    <a:pt x="188790" y="1278255"/>
                  </a:lnTo>
                  <a:lnTo>
                    <a:pt x="173877" y="1260475"/>
                  </a:lnTo>
                  <a:lnTo>
                    <a:pt x="159599" y="1242378"/>
                  </a:lnTo>
                  <a:lnTo>
                    <a:pt x="145638" y="1223963"/>
                  </a:lnTo>
                  <a:lnTo>
                    <a:pt x="132629" y="1204913"/>
                  </a:lnTo>
                  <a:lnTo>
                    <a:pt x="119937" y="1185863"/>
                  </a:lnTo>
                  <a:lnTo>
                    <a:pt x="112005" y="1173163"/>
                  </a:lnTo>
                  <a:lnTo>
                    <a:pt x="104390" y="1160463"/>
                  </a:lnTo>
                  <a:lnTo>
                    <a:pt x="97409" y="1147445"/>
                  </a:lnTo>
                  <a:lnTo>
                    <a:pt x="90111" y="1134428"/>
                  </a:lnTo>
                  <a:lnTo>
                    <a:pt x="79641" y="1114108"/>
                  </a:lnTo>
                  <a:lnTo>
                    <a:pt x="69805" y="1093153"/>
                  </a:lnTo>
                  <a:lnTo>
                    <a:pt x="60286" y="1072198"/>
                  </a:lnTo>
                  <a:lnTo>
                    <a:pt x="51719" y="1050608"/>
                  </a:lnTo>
                  <a:lnTo>
                    <a:pt x="43469" y="1029018"/>
                  </a:lnTo>
                  <a:lnTo>
                    <a:pt x="36172" y="1006793"/>
                  </a:lnTo>
                  <a:lnTo>
                    <a:pt x="29826" y="984568"/>
                  </a:lnTo>
                  <a:lnTo>
                    <a:pt x="23480" y="961708"/>
                  </a:lnTo>
                  <a:lnTo>
                    <a:pt x="18086" y="939165"/>
                  </a:lnTo>
                  <a:lnTo>
                    <a:pt x="13326" y="915988"/>
                  </a:lnTo>
                  <a:lnTo>
                    <a:pt x="9202" y="892493"/>
                  </a:lnTo>
                  <a:lnTo>
                    <a:pt x="6029" y="868998"/>
                  </a:lnTo>
                  <a:lnTo>
                    <a:pt x="3490" y="845185"/>
                  </a:lnTo>
                  <a:lnTo>
                    <a:pt x="1587" y="820738"/>
                  </a:lnTo>
                  <a:lnTo>
                    <a:pt x="317" y="796608"/>
                  </a:lnTo>
                  <a:lnTo>
                    <a:pt x="0" y="772160"/>
                  </a:lnTo>
                  <a:lnTo>
                    <a:pt x="317" y="747713"/>
                  </a:lnTo>
                  <a:lnTo>
                    <a:pt x="1587" y="723583"/>
                  </a:lnTo>
                  <a:lnTo>
                    <a:pt x="3490" y="699453"/>
                  </a:lnTo>
                  <a:lnTo>
                    <a:pt x="6029" y="675640"/>
                  </a:lnTo>
                  <a:lnTo>
                    <a:pt x="9202" y="651828"/>
                  </a:lnTo>
                  <a:lnTo>
                    <a:pt x="13326" y="628650"/>
                  </a:lnTo>
                  <a:lnTo>
                    <a:pt x="18086" y="605473"/>
                  </a:lnTo>
                  <a:lnTo>
                    <a:pt x="23480" y="582295"/>
                  </a:lnTo>
                  <a:lnTo>
                    <a:pt x="29826" y="559753"/>
                  </a:lnTo>
                  <a:lnTo>
                    <a:pt x="36172" y="537528"/>
                  </a:lnTo>
                  <a:lnTo>
                    <a:pt x="43469" y="515620"/>
                  </a:lnTo>
                  <a:lnTo>
                    <a:pt x="51719" y="493713"/>
                  </a:lnTo>
                  <a:lnTo>
                    <a:pt x="60286" y="472440"/>
                  </a:lnTo>
                  <a:lnTo>
                    <a:pt x="69805" y="451168"/>
                  </a:lnTo>
                  <a:lnTo>
                    <a:pt x="79641" y="430530"/>
                  </a:lnTo>
                  <a:lnTo>
                    <a:pt x="90111" y="410210"/>
                  </a:lnTo>
                  <a:lnTo>
                    <a:pt x="97409" y="396875"/>
                  </a:lnTo>
                  <a:lnTo>
                    <a:pt x="104390" y="383858"/>
                  </a:lnTo>
                  <a:lnTo>
                    <a:pt x="112005" y="371158"/>
                  </a:lnTo>
                  <a:lnTo>
                    <a:pt x="119937" y="358775"/>
                  </a:lnTo>
                  <a:lnTo>
                    <a:pt x="132629" y="339090"/>
                  </a:lnTo>
                  <a:lnTo>
                    <a:pt x="145638" y="320040"/>
                  </a:lnTo>
                  <a:lnTo>
                    <a:pt x="159599" y="301625"/>
                  </a:lnTo>
                  <a:lnTo>
                    <a:pt x="173877" y="283528"/>
                  </a:lnTo>
                  <a:lnTo>
                    <a:pt x="188790" y="266065"/>
                  </a:lnTo>
                  <a:lnTo>
                    <a:pt x="204337" y="248920"/>
                  </a:lnTo>
                  <a:lnTo>
                    <a:pt x="220202" y="232093"/>
                  </a:lnTo>
                  <a:lnTo>
                    <a:pt x="236701" y="215900"/>
                  </a:lnTo>
                  <a:lnTo>
                    <a:pt x="248441" y="204470"/>
                  </a:lnTo>
                  <a:lnTo>
                    <a:pt x="260815" y="193358"/>
                  </a:lnTo>
                  <a:lnTo>
                    <a:pt x="273507" y="182245"/>
                  </a:lnTo>
                  <a:lnTo>
                    <a:pt x="286199" y="171768"/>
                  </a:lnTo>
                  <a:lnTo>
                    <a:pt x="298891" y="161925"/>
                  </a:lnTo>
                  <a:lnTo>
                    <a:pt x="311582" y="152400"/>
                  </a:lnTo>
                  <a:lnTo>
                    <a:pt x="324591" y="142558"/>
                  </a:lnTo>
                  <a:lnTo>
                    <a:pt x="337600" y="133668"/>
                  </a:lnTo>
                  <a:lnTo>
                    <a:pt x="350927" y="124460"/>
                  </a:lnTo>
                  <a:lnTo>
                    <a:pt x="364570" y="116205"/>
                  </a:lnTo>
                  <a:lnTo>
                    <a:pt x="378531" y="107633"/>
                  </a:lnTo>
                  <a:lnTo>
                    <a:pt x="392492" y="99695"/>
                  </a:lnTo>
                  <a:lnTo>
                    <a:pt x="406136" y="91758"/>
                  </a:lnTo>
                  <a:lnTo>
                    <a:pt x="420731" y="84455"/>
                  </a:lnTo>
                  <a:lnTo>
                    <a:pt x="435009" y="76835"/>
                  </a:lnTo>
                  <a:lnTo>
                    <a:pt x="449922" y="70168"/>
                  </a:lnTo>
                  <a:lnTo>
                    <a:pt x="464518" y="63818"/>
                  </a:lnTo>
                  <a:lnTo>
                    <a:pt x="479748" y="57150"/>
                  </a:lnTo>
                  <a:lnTo>
                    <a:pt x="494661" y="51118"/>
                  </a:lnTo>
                  <a:lnTo>
                    <a:pt x="509573" y="45720"/>
                  </a:lnTo>
                  <a:lnTo>
                    <a:pt x="525121" y="40005"/>
                  </a:lnTo>
                  <a:lnTo>
                    <a:pt x="540668" y="35243"/>
                  </a:lnTo>
                  <a:lnTo>
                    <a:pt x="556533" y="30480"/>
                  </a:lnTo>
                  <a:lnTo>
                    <a:pt x="572398" y="25718"/>
                  </a:lnTo>
                  <a:lnTo>
                    <a:pt x="588262" y="21908"/>
                  </a:lnTo>
                  <a:lnTo>
                    <a:pt x="604444" y="18098"/>
                  </a:lnTo>
                  <a:lnTo>
                    <a:pt x="620626" y="14605"/>
                  </a:lnTo>
                  <a:lnTo>
                    <a:pt x="637125" y="11748"/>
                  </a:lnTo>
                  <a:lnTo>
                    <a:pt x="653625" y="9208"/>
                  </a:lnTo>
                  <a:lnTo>
                    <a:pt x="670124" y="6350"/>
                  </a:lnTo>
                  <a:lnTo>
                    <a:pt x="686941" y="4445"/>
                  </a:lnTo>
                  <a:lnTo>
                    <a:pt x="703757" y="2858"/>
                  </a:lnTo>
                  <a:lnTo>
                    <a:pt x="720574" y="1588"/>
                  </a:lnTo>
                  <a:lnTo>
                    <a:pt x="737708" y="635"/>
                  </a:lnTo>
                  <a:lnTo>
                    <a:pt x="7548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defRPr/>
              </a:pPr>
              <a:endParaRPr lang="zh-CN" altLang="en-US" sz="2160" noProof="1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entagon 25"/>
          <p:cNvSpPr/>
          <p:nvPr/>
        </p:nvSpPr>
        <p:spPr>
          <a:xfrm flipH="1">
            <a:off x="7877784" y="2063443"/>
            <a:ext cx="4332505" cy="691283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/>
          </a:p>
        </p:txBody>
      </p:sp>
      <p:sp>
        <p:nvSpPr>
          <p:cNvPr id="94" name="TextBox 26"/>
          <p:cNvSpPr txBox="1"/>
          <p:nvPr/>
        </p:nvSpPr>
        <p:spPr>
          <a:xfrm flipH="1">
            <a:off x="8369734" y="2209034"/>
            <a:ext cx="1715879" cy="400101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</a:rPr>
              <a:t>输入关键字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1" name="Pentagon 28"/>
          <p:cNvSpPr/>
          <p:nvPr/>
        </p:nvSpPr>
        <p:spPr>
          <a:xfrm flipH="1">
            <a:off x="8549898" y="2908344"/>
            <a:ext cx="3641311" cy="69128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/>
          </a:p>
        </p:txBody>
      </p:sp>
      <p:sp>
        <p:nvSpPr>
          <p:cNvPr id="92" name="TextBox 29"/>
          <p:cNvSpPr txBox="1"/>
          <p:nvPr/>
        </p:nvSpPr>
        <p:spPr>
          <a:xfrm flipH="1">
            <a:off x="9128418" y="3053938"/>
            <a:ext cx="1779969" cy="400101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输入关键字</a:t>
            </a:r>
            <a:endParaRPr lang="en-US" altLang="zh-CN" dirty="0"/>
          </a:p>
        </p:txBody>
      </p:sp>
      <p:sp>
        <p:nvSpPr>
          <p:cNvPr id="89" name="Pentagon 31"/>
          <p:cNvSpPr/>
          <p:nvPr/>
        </p:nvSpPr>
        <p:spPr>
          <a:xfrm flipH="1">
            <a:off x="9260171" y="3753246"/>
            <a:ext cx="2950117" cy="69128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/>
          </a:p>
        </p:txBody>
      </p:sp>
      <p:sp>
        <p:nvSpPr>
          <p:cNvPr id="90" name="TextBox 32"/>
          <p:cNvSpPr txBox="1"/>
          <p:nvPr/>
        </p:nvSpPr>
        <p:spPr>
          <a:xfrm flipH="1">
            <a:off x="9749866" y="3898840"/>
            <a:ext cx="1679216" cy="400101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输入关键字</a:t>
            </a:r>
            <a:endParaRPr lang="en-US" altLang="zh-CN" dirty="0"/>
          </a:p>
        </p:txBody>
      </p:sp>
      <p:sp>
        <p:nvSpPr>
          <p:cNvPr id="87" name="Pentagon 34"/>
          <p:cNvSpPr/>
          <p:nvPr/>
        </p:nvSpPr>
        <p:spPr>
          <a:xfrm flipH="1">
            <a:off x="10085614" y="4598146"/>
            <a:ext cx="2105323" cy="69128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/>
          </a:p>
        </p:txBody>
      </p:sp>
      <p:sp>
        <p:nvSpPr>
          <p:cNvPr id="88" name="TextBox 35"/>
          <p:cNvSpPr txBox="1"/>
          <p:nvPr/>
        </p:nvSpPr>
        <p:spPr>
          <a:xfrm flipH="1">
            <a:off x="10571365" y="4743740"/>
            <a:ext cx="1619571" cy="400101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输入关键字</a:t>
            </a:r>
            <a:endParaRPr lang="en-US" altLang="zh-CN" dirty="0"/>
          </a:p>
        </p:txBody>
      </p:sp>
      <p:graphicFrame>
        <p:nvGraphicFramePr>
          <p:cNvPr id="96" name="Chart 37"/>
          <p:cNvGraphicFramePr/>
          <p:nvPr/>
        </p:nvGraphicFramePr>
        <p:xfrm>
          <a:off x="1042533" y="3963579"/>
          <a:ext cx="7439648" cy="2125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99" name="矩形 98"/>
          <p:cNvSpPr/>
          <p:nvPr/>
        </p:nvSpPr>
        <p:spPr>
          <a:xfrm>
            <a:off x="1090655" y="1549411"/>
            <a:ext cx="2408127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添加主要观点</a:t>
            </a:r>
            <a:endParaRPr lang="en-US" altLang="zh-CN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0" name="矩形 47"/>
          <p:cNvSpPr>
            <a:spLocks noChangeArrowheads="1"/>
          </p:cNvSpPr>
          <p:nvPr/>
        </p:nvSpPr>
        <p:spPr bwMode="auto">
          <a:xfrm>
            <a:off x="1090654" y="2034570"/>
            <a:ext cx="6252723" cy="170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spcAft>
                <a:spcPts val="500"/>
              </a:spcAft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500"/>
              </a:spcAft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在此录入上述图表的综合描述说明，在此录入上述图表的综合描述说明，在此录入上述图表的综合描述说明，在此录入上述图表的综合描述说明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charset="-122"/>
              </a:rPr>
              <a:t>,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9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9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9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9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3" grpId="1" animBg="1"/>
      <p:bldP spid="94" grpId="0"/>
      <p:bldP spid="94" grpId="1"/>
      <p:bldP spid="91" grpId="0" animBg="1"/>
      <p:bldP spid="91" grpId="1" animBg="1"/>
      <p:bldP spid="92" grpId="0"/>
      <p:bldP spid="92" grpId="1"/>
      <p:bldP spid="89" grpId="0" animBg="1"/>
      <p:bldP spid="89" grpId="1" animBg="1"/>
      <p:bldP spid="90" grpId="0"/>
      <p:bldP spid="90" grpId="1"/>
      <p:bldP spid="87" grpId="0" animBg="1"/>
      <p:bldP spid="87" grpId="1" animBg="1"/>
      <p:bldP spid="88" grpId="0"/>
      <p:bldP spid="88" grpId="1"/>
      <p:bldGraphic spid="96" grpId="0">
        <p:bldSub>
          <a:bldChart bld="series"/>
        </p:bldSub>
      </p:bldGraphic>
      <p:bldP spid="99" grpId="0"/>
      <p:bldP spid="1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2047" y="1127259"/>
            <a:ext cx="2687946" cy="172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098" y="2979487"/>
            <a:ext cx="2687950" cy="168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2047" y="4773149"/>
            <a:ext cx="268794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1008100" y="1125493"/>
            <a:ext cx="2687949" cy="1728192"/>
            <a:chOff x="4211960" y="843558"/>
            <a:chExt cx="2016224" cy="1296144"/>
          </a:xfrm>
        </p:grpSpPr>
        <p:sp>
          <p:nvSpPr>
            <p:cNvPr id="7" name="矩形 6"/>
            <p:cNvSpPr/>
            <p:nvPr/>
          </p:nvSpPr>
          <p:spPr>
            <a:xfrm>
              <a:off x="4211960" y="843558"/>
              <a:ext cx="2016224" cy="129614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92121" y="843558"/>
              <a:ext cx="653148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</a:rPr>
                <a:t>01</a:t>
              </a:r>
              <a:endParaRPr lang="zh-CN" altLang="en-US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83968" y="1419622"/>
              <a:ext cx="1800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dirty="0">
                  <a:solidFill>
                    <a:schemeClr val="bg1"/>
                  </a:solidFill>
                </a:rPr>
                <a:t>单击此处添加图片说明文本</a:t>
              </a:r>
              <a:endParaRPr lang="zh-CN" altLang="en-US" sz="2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792047" y="2949696"/>
            <a:ext cx="2687949" cy="1732392"/>
            <a:chOff x="6300192" y="2211710"/>
            <a:chExt cx="2016224" cy="1299294"/>
          </a:xfrm>
        </p:grpSpPr>
        <p:sp>
          <p:nvSpPr>
            <p:cNvPr id="11" name="矩形 10"/>
            <p:cNvSpPr/>
            <p:nvPr/>
          </p:nvSpPr>
          <p:spPr>
            <a:xfrm>
              <a:off x="6300192" y="2214860"/>
              <a:ext cx="2016224" cy="1296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00192" y="2211710"/>
              <a:ext cx="653148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</a:rPr>
                <a:t>02</a:t>
              </a:r>
              <a:endParaRPr lang="zh-CN" altLang="en-US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00192" y="2790924"/>
              <a:ext cx="1800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dirty="0">
                  <a:solidFill>
                    <a:schemeClr val="bg1"/>
                  </a:solidFill>
                </a:rPr>
                <a:t>单击此处添加图片说明文本</a:t>
              </a:r>
              <a:endParaRPr lang="zh-CN" altLang="en-US" sz="2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08100" y="4773149"/>
            <a:ext cx="2687949" cy="1728192"/>
            <a:chOff x="4211960" y="3651870"/>
            <a:chExt cx="2016224" cy="1296144"/>
          </a:xfrm>
        </p:grpSpPr>
        <p:sp>
          <p:nvSpPr>
            <p:cNvPr id="15" name="矩形 14"/>
            <p:cNvSpPr/>
            <p:nvPr/>
          </p:nvSpPr>
          <p:spPr>
            <a:xfrm>
              <a:off x="4211960" y="3651870"/>
              <a:ext cx="2016224" cy="129614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11960" y="3651870"/>
              <a:ext cx="653148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</a:rPr>
                <a:t>03</a:t>
              </a:r>
              <a:endParaRPr lang="zh-CN" altLang="en-US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19972" y="4283467"/>
              <a:ext cx="1800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dirty="0">
                  <a:solidFill>
                    <a:schemeClr val="bg1"/>
                  </a:solidFill>
                </a:rPr>
                <a:t>单击此处添加图片说明文本</a:t>
              </a:r>
              <a:endParaRPr lang="zh-CN" altLang="en-US" sz="21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055982" y="1920065"/>
            <a:ext cx="1169527" cy="40009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添加标题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55982" y="2412508"/>
            <a:ext cx="4415916" cy="86177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单击此处添加段落文本，单击此处添加段落文本，单击此处添加段落文本，单击此处添加段落文本，单击此处添加段落文本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55982" y="4068693"/>
            <a:ext cx="1169527" cy="40009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添加标题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55982" y="4561136"/>
            <a:ext cx="4415916" cy="86177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单击此处添加段落文本，单击此处添加段落文本，单击此处添加段落文本，单击此处添加段落文本，单击此处添加段落文本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4636692" y="2386767"/>
            <a:ext cx="2577745" cy="1838486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marL="0" lvl="1" algn="ctr"/>
            <a:r>
              <a:rPr lang="en-US" altLang="zh-CN" sz="11495" dirty="0" smtClean="0">
                <a:solidFill>
                  <a:schemeClr val="accent1"/>
                </a:solidFill>
                <a:latin typeface="Impact MT Std" pitchFamily="34" charset="0"/>
                <a:ea typeface="微软雅黑" panose="020B0503020204020204" charset="-122"/>
              </a:rPr>
              <a:t>0</a:t>
            </a:r>
            <a:r>
              <a:rPr lang="en-US" altLang="zh-CN" sz="11495" dirty="0" smtClean="0">
                <a:solidFill>
                  <a:schemeClr val="tx2"/>
                </a:solidFill>
                <a:latin typeface="Impact MT Std" pitchFamily="34" charset="0"/>
                <a:ea typeface="微软雅黑" panose="020B0503020204020204" charset="-122"/>
              </a:rPr>
              <a:t>4</a:t>
            </a:r>
            <a:endParaRPr lang="zh-CN" altLang="en-US" sz="8795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6924971" y="2577531"/>
            <a:ext cx="4838084" cy="684785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研究成果与应用</a:t>
            </a:r>
            <a:endParaRPr lang="zh-CN" altLang="en-US" sz="40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6924971" y="3376349"/>
            <a:ext cx="4103387" cy="43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在此输入章节详细文字介绍，表达主题的含义合图表的意义，在此输入章节详细文字介绍。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20104" y="1171900"/>
            <a:ext cx="6206285" cy="5137421"/>
            <a:chOff x="555625" y="285751"/>
            <a:chExt cx="7940675" cy="6572250"/>
          </a:xfrm>
          <a:solidFill>
            <a:schemeClr val="bg1">
              <a:lumMod val="65000"/>
            </a:schemeClr>
          </a:solidFill>
          <a:effectLst/>
        </p:grpSpPr>
        <p:sp>
          <p:nvSpPr>
            <p:cNvPr id="4" name="Freeform 7"/>
            <p:cNvSpPr/>
            <p:nvPr/>
          </p:nvSpPr>
          <p:spPr bwMode="auto">
            <a:xfrm>
              <a:off x="5489575" y="6505576"/>
              <a:ext cx="422275" cy="352425"/>
            </a:xfrm>
            <a:custGeom>
              <a:avLst/>
              <a:gdLst>
                <a:gd name="T0" fmla="*/ 88 w 266"/>
                <a:gd name="T1" fmla="*/ 222 h 222"/>
                <a:gd name="T2" fmla="*/ 88 w 266"/>
                <a:gd name="T3" fmla="*/ 222 h 222"/>
                <a:gd name="T4" fmla="*/ 62 w 266"/>
                <a:gd name="T5" fmla="*/ 212 h 222"/>
                <a:gd name="T6" fmla="*/ 40 w 266"/>
                <a:gd name="T7" fmla="*/ 206 h 222"/>
                <a:gd name="T8" fmla="*/ 20 w 266"/>
                <a:gd name="T9" fmla="*/ 196 h 222"/>
                <a:gd name="T10" fmla="*/ 12 w 266"/>
                <a:gd name="T11" fmla="*/ 190 h 222"/>
                <a:gd name="T12" fmla="*/ 6 w 266"/>
                <a:gd name="T13" fmla="*/ 184 h 222"/>
                <a:gd name="T14" fmla="*/ 6 w 266"/>
                <a:gd name="T15" fmla="*/ 184 h 222"/>
                <a:gd name="T16" fmla="*/ 2 w 266"/>
                <a:gd name="T17" fmla="*/ 160 h 222"/>
                <a:gd name="T18" fmla="*/ 0 w 266"/>
                <a:gd name="T19" fmla="*/ 132 h 222"/>
                <a:gd name="T20" fmla="*/ 2 w 266"/>
                <a:gd name="T21" fmla="*/ 108 h 222"/>
                <a:gd name="T22" fmla="*/ 4 w 266"/>
                <a:gd name="T23" fmla="*/ 98 h 222"/>
                <a:gd name="T24" fmla="*/ 8 w 266"/>
                <a:gd name="T25" fmla="*/ 88 h 222"/>
                <a:gd name="T26" fmla="*/ 8 w 266"/>
                <a:gd name="T27" fmla="*/ 88 h 222"/>
                <a:gd name="T28" fmla="*/ 26 w 266"/>
                <a:gd name="T29" fmla="*/ 82 h 222"/>
                <a:gd name="T30" fmla="*/ 36 w 266"/>
                <a:gd name="T31" fmla="*/ 78 h 222"/>
                <a:gd name="T32" fmla="*/ 44 w 266"/>
                <a:gd name="T33" fmla="*/ 74 h 222"/>
                <a:gd name="T34" fmla="*/ 44 w 266"/>
                <a:gd name="T35" fmla="*/ 74 h 222"/>
                <a:gd name="T36" fmla="*/ 46 w 266"/>
                <a:gd name="T37" fmla="*/ 36 h 222"/>
                <a:gd name="T38" fmla="*/ 46 w 266"/>
                <a:gd name="T39" fmla="*/ 36 h 222"/>
                <a:gd name="T40" fmla="*/ 52 w 266"/>
                <a:gd name="T41" fmla="*/ 32 h 222"/>
                <a:gd name="T42" fmla="*/ 56 w 266"/>
                <a:gd name="T43" fmla="*/ 30 h 222"/>
                <a:gd name="T44" fmla="*/ 66 w 266"/>
                <a:gd name="T45" fmla="*/ 32 h 222"/>
                <a:gd name="T46" fmla="*/ 76 w 266"/>
                <a:gd name="T47" fmla="*/ 34 h 222"/>
                <a:gd name="T48" fmla="*/ 84 w 266"/>
                <a:gd name="T49" fmla="*/ 34 h 222"/>
                <a:gd name="T50" fmla="*/ 90 w 266"/>
                <a:gd name="T51" fmla="*/ 34 h 222"/>
                <a:gd name="T52" fmla="*/ 90 w 266"/>
                <a:gd name="T53" fmla="*/ 34 h 222"/>
                <a:gd name="T54" fmla="*/ 142 w 266"/>
                <a:gd name="T55" fmla="*/ 6 h 222"/>
                <a:gd name="T56" fmla="*/ 142 w 266"/>
                <a:gd name="T57" fmla="*/ 6 h 222"/>
                <a:gd name="T58" fmla="*/ 234 w 266"/>
                <a:gd name="T59" fmla="*/ 0 h 222"/>
                <a:gd name="T60" fmla="*/ 234 w 266"/>
                <a:gd name="T61" fmla="*/ 0 h 222"/>
                <a:gd name="T62" fmla="*/ 242 w 266"/>
                <a:gd name="T63" fmla="*/ 4 h 222"/>
                <a:gd name="T64" fmla="*/ 250 w 266"/>
                <a:gd name="T65" fmla="*/ 10 h 222"/>
                <a:gd name="T66" fmla="*/ 258 w 266"/>
                <a:gd name="T67" fmla="*/ 20 h 222"/>
                <a:gd name="T68" fmla="*/ 266 w 266"/>
                <a:gd name="T69" fmla="*/ 32 h 222"/>
                <a:gd name="T70" fmla="*/ 266 w 266"/>
                <a:gd name="T71" fmla="*/ 32 h 222"/>
                <a:gd name="T72" fmla="*/ 266 w 266"/>
                <a:gd name="T73" fmla="*/ 52 h 222"/>
                <a:gd name="T74" fmla="*/ 266 w 266"/>
                <a:gd name="T75" fmla="*/ 52 h 222"/>
                <a:gd name="T76" fmla="*/ 262 w 266"/>
                <a:gd name="T77" fmla="*/ 60 h 222"/>
                <a:gd name="T78" fmla="*/ 258 w 266"/>
                <a:gd name="T79" fmla="*/ 68 h 222"/>
                <a:gd name="T80" fmla="*/ 258 w 266"/>
                <a:gd name="T81" fmla="*/ 68 h 222"/>
                <a:gd name="T82" fmla="*/ 236 w 266"/>
                <a:gd name="T83" fmla="*/ 100 h 222"/>
                <a:gd name="T84" fmla="*/ 226 w 266"/>
                <a:gd name="T85" fmla="*/ 116 h 222"/>
                <a:gd name="T86" fmla="*/ 218 w 266"/>
                <a:gd name="T87" fmla="*/ 134 h 222"/>
                <a:gd name="T88" fmla="*/ 218 w 266"/>
                <a:gd name="T89" fmla="*/ 134 h 222"/>
                <a:gd name="T90" fmla="*/ 212 w 266"/>
                <a:gd name="T91" fmla="*/ 148 h 222"/>
                <a:gd name="T92" fmla="*/ 208 w 266"/>
                <a:gd name="T93" fmla="*/ 158 h 222"/>
                <a:gd name="T94" fmla="*/ 202 w 266"/>
                <a:gd name="T95" fmla="*/ 166 h 222"/>
                <a:gd name="T96" fmla="*/ 202 w 266"/>
                <a:gd name="T97" fmla="*/ 166 h 222"/>
                <a:gd name="T98" fmla="*/ 178 w 266"/>
                <a:gd name="T99" fmla="*/ 178 h 222"/>
                <a:gd name="T100" fmla="*/ 156 w 266"/>
                <a:gd name="T101" fmla="*/ 192 h 222"/>
                <a:gd name="T102" fmla="*/ 116 w 266"/>
                <a:gd name="T103" fmla="*/ 218 h 222"/>
                <a:gd name="T104" fmla="*/ 116 w 266"/>
                <a:gd name="T105" fmla="*/ 218 h 222"/>
                <a:gd name="T106" fmla="*/ 88 w 266"/>
                <a:gd name="T107" fmla="*/ 222 h 222"/>
                <a:gd name="T108" fmla="*/ 88 w 266"/>
                <a:gd name="T109" fmla="*/ 222 h 22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6" h="222">
                  <a:moveTo>
                    <a:pt x="88" y="222"/>
                  </a:moveTo>
                  <a:lnTo>
                    <a:pt x="88" y="222"/>
                  </a:lnTo>
                  <a:lnTo>
                    <a:pt x="62" y="212"/>
                  </a:lnTo>
                  <a:lnTo>
                    <a:pt x="40" y="206"/>
                  </a:lnTo>
                  <a:lnTo>
                    <a:pt x="20" y="196"/>
                  </a:lnTo>
                  <a:lnTo>
                    <a:pt x="12" y="190"/>
                  </a:lnTo>
                  <a:lnTo>
                    <a:pt x="6" y="184"/>
                  </a:lnTo>
                  <a:lnTo>
                    <a:pt x="2" y="160"/>
                  </a:lnTo>
                  <a:lnTo>
                    <a:pt x="0" y="132"/>
                  </a:lnTo>
                  <a:lnTo>
                    <a:pt x="2" y="108"/>
                  </a:lnTo>
                  <a:lnTo>
                    <a:pt x="4" y="98"/>
                  </a:lnTo>
                  <a:lnTo>
                    <a:pt x="8" y="88"/>
                  </a:lnTo>
                  <a:lnTo>
                    <a:pt x="26" y="82"/>
                  </a:lnTo>
                  <a:lnTo>
                    <a:pt x="36" y="78"/>
                  </a:lnTo>
                  <a:lnTo>
                    <a:pt x="44" y="74"/>
                  </a:lnTo>
                  <a:lnTo>
                    <a:pt x="46" y="36"/>
                  </a:lnTo>
                  <a:lnTo>
                    <a:pt x="52" y="32"/>
                  </a:lnTo>
                  <a:lnTo>
                    <a:pt x="56" y="30"/>
                  </a:lnTo>
                  <a:lnTo>
                    <a:pt x="66" y="32"/>
                  </a:lnTo>
                  <a:lnTo>
                    <a:pt x="76" y="34"/>
                  </a:lnTo>
                  <a:lnTo>
                    <a:pt x="84" y="34"/>
                  </a:lnTo>
                  <a:lnTo>
                    <a:pt x="90" y="34"/>
                  </a:lnTo>
                  <a:lnTo>
                    <a:pt x="142" y="6"/>
                  </a:lnTo>
                  <a:lnTo>
                    <a:pt x="234" y="0"/>
                  </a:lnTo>
                  <a:lnTo>
                    <a:pt x="242" y="4"/>
                  </a:lnTo>
                  <a:lnTo>
                    <a:pt x="250" y="10"/>
                  </a:lnTo>
                  <a:lnTo>
                    <a:pt x="258" y="20"/>
                  </a:lnTo>
                  <a:lnTo>
                    <a:pt x="266" y="32"/>
                  </a:lnTo>
                  <a:lnTo>
                    <a:pt x="266" y="52"/>
                  </a:lnTo>
                  <a:lnTo>
                    <a:pt x="262" y="60"/>
                  </a:lnTo>
                  <a:lnTo>
                    <a:pt x="258" y="68"/>
                  </a:lnTo>
                  <a:lnTo>
                    <a:pt x="236" y="100"/>
                  </a:lnTo>
                  <a:lnTo>
                    <a:pt x="226" y="116"/>
                  </a:lnTo>
                  <a:lnTo>
                    <a:pt x="218" y="134"/>
                  </a:lnTo>
                  <a:lnTo>
                    <a:pt x="212" y="148"/>
                  </a:lnTo>
                  <a:lnTo>
                    <a:pt x="208" y="158"/>
                  </a:lnTo>
                  <a:lnTo>
                    <a:pt x="202" y="166"/>
                  </a:lnTo>
                  <a:lnTo>
                    <a:pt x="178" y="178"/>
                  </a:lnTo>
                  <a:lnTo>
                    <a:pt x="156" y="192"/>
                  </a:lnTo>
                  <a:lnTo>
                    <a:pt x="116" y="218"/>
                  </a:lnTo>
                  <a:lnTo>
                    <a:pt x="88" y="2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Freeform 10"/>
            <p:cNvSpPr/>
            <p:nvPr/>
          </p:nvSpPr>
          <p:spPr bwMode="auto">
            <a:xfrm>
              <a:off x="5661025" y="5511801"/>
              <a:ext cx="1244600" cy="955675"/>
            </a:xfrm>
            <a:custGeom>
              <a:avLst/>
              <a:gdLst>
                <a:gd name="T0" fmla="*/ 40 w 784"/>
                <a:gd name="T1" fmla="*/ 590 h 602"/>
                <a:gd name="T2" fmla="*/ 0 w 784"/>
                <a:gd name="T3" fmla="*/ 520 h 602"/>
                <a:gd name="T4" fmla="*/ 8 w 784"/>
                <a:gd name="T5" fmla="*/ 486 h 602"/>
                <a:gd name="T6" fmla="*/ 26 w 784"/>
                <a:gd name="T7" fmla="*/ 440 h 602"/>
                <a:gd name="T8" fmla="*/ 66 w 784"/>
                <a:gd name="T9" fmla="*/ 396 h 602"/>
                <a:gd name="T10" fmla="*/ 124 w 784"/>
                <a:gd name="T11" fmla="*/ 342 h 602"/>
                <a:gd name="T12" fmla="*/ 184 w 784"/>
                <a:gd name="T13" fmla="*/ 276 h 602"/>
                <a:gd name="T14" fmla="*/ 214 w 784"/>
                <a:gd name="T15" fmla="*/ 230 h 602"/>
                <a:gd name="T16" fmla="*/ 218 w 784"/>
                <a:gd name="T17" fmla="*/ 196 h 602"/>
                <a:gd name="T18" fmla="*/ 248 w 784"/>
                <a:gd name="T19" fmla="*/ 164 h 602"/>
                <a:gd name="T20" fmla="*/ 254 w 784"/>
                <a:gd name="T21" fmla="*/ 96 h 602"/>
                <a:gd name="T22" fmla="*/ 264 w 784"/>
                <a:gd name="T23" fmla="*/ 60 h 602"/>
                <a:gd name="T24" fmla="*/ 298 w 784"/>
                <a:gd name="T25" fmla="*/ 36 h 602"/>
                <a:gd name="T26" fmla="*/ 352 w 784"/>
                <a:gd name="T27" fmla="*/ 68 h 602"/>
                <a:gd name="T28" fmla="*/ 360 w 784"/>
                <a:gd name="T29" fmla="*/ 32 h 602"/>
                <a:gd name="T30" fmla="*/ 346 w 784"/>
                <a:gd name="T31" fmla="*/ 8 h 602"/>
                <a:gd name="T32" fmla="*/ 454 w 784"/>
                <a:gd name="T33" fmla="*/ 10 h 602"/>
                <a:gd name="T34" fmla="*/ 506 w 784"/>
                <a:gd name="T35" fmla="*/ 0 h 602"/>
                <a:gd name="T36" fmla="*/ 518 w 784"/>
                <a:gd name="T37" fmla="*/ 20 h 602"/>
                <a:gd name="T38" fmla="*/ 478 w 784"/>
                <a:gd name="T39" fmla="*/ 82 h 602"/>
                <a:gd name="T40" fmla="*/ 500 w 784"/>
                <a:gd name="T41" fmla="*/ 96 h 602"/>
                <a:gd name="T42" fmla="*/ 580 w 784"/>
                <a:gd name="T43" fmla="*/ 72 h 602"/>
                <a:gd name="T44" fmla="*/ 612 w 784"/>
                <a:gd name="T45" fmla="*/ 84 h 602"/>
                <a:gd name="T46" fmla="*/ 668 w 784"/>
                <a:gd name="T47" fmla="*/ 58 h 602"/>
                <a:gd name="T48" fmla="*/ 710 w 784"/>
                <a:gd name="T49" fmla="*/ 56 h 602"/>
                <a:gd name="T50" fmla="*/ 784 w 784"/>
                <a:gd name="T51" fmla="*/ 152 h 602"/>
                <a:gd name="T52" fmla="*/ 752 w 784"/>
                <a:gd name="T53" fmla="*/ 174 h 602"/>
                <a:gd name="T54" fmla="*/ 728 w 784"/>
                <a:gd name="T55" fmla="*/ 196 h 602"/>
                <a:gd name="T56" fmla="*/ 728 w 784"/>
                <a:gd name="T57" fmla="*/ 224 h 602"/>
                <a:gd name="T58" fmla="*/ 704 w 784"/>
                <a:gd name="T59" fmla="*/ 242 h 602"/>
                <a:gd name="T60" fmla="*/ 634 w 784"/>
                <a:gd name="T61" fmla="*/ 282 h 602"/>
                <a:gd name="T62" fmla="*/ 606 w 784"/>
                <a:gd name="T63" fmla="*/ 296 h 602"/>
                <a:gd name="T64" fmla="*/ 582 w 784"/>
                <a:gd name="T65" fmla="*/ 288 h 602"/>
                <a:gd name="T66" fmla="*/ 556 w 784"/>
                <a:gd name="T67" fmla="*/ 304 h 602"/>
                <a:gd name="T68" fmla="*/ 544 w 784"/>
                <a:gd name="T69" fmla="*/ 292 h 602"/>
                <a:gd name="T70" fmla="*/ 526 w 784"/>
                <a:gd name="T71" fmla="*/ 294 h 602"/>
                <a:gd name="T72" fmla="*/ 516 w 784"/>
                <a:gd name="T73" fmla="*/ 326 h 602"/>
                <a:gd name="T74" fmla="*/ 498 w 784"/>
                <a:gd name="T75" fmla="*/ 338 h 602"/>
                <a:gd name="T76" fmla="*/ 478 w 784"/>
                <a:gd name="T77" fmla="*/ 342 h 602"/>
                <a:gd name="T78" fmla="*/ 468 w 784"/>
                <a:gd name="T79" fmla="*/ 326 h 602"/>
                <a:gd name="T80" fmla="*/ 436 w 784"/>
                <a:gd name="T81" fmla="*/ 302 h 602"/>
                <a:gd name="T82" fmla="*/ 408 w 784"/>
                <a:gd name="T83" fmla="*/ 330 h 602"/>
                <a:gd name="T84" fmla="*/ 374 w 784"/>
                <a:gd name="T85" fmla="*/ 368 h 602"/>
                <a:gd name="T86" fmla="*/ 350 w 784"/>
                <a:gd name="T87" fmla="*/ 394 h 602"/>
                <a:gd name="T88" fmla="*/ 306 w 784"/>
                <a:gd name="T89" fmla="*/ 418 h 602"/>
                <a:gd name="T90" fmla="*/ 270 w 784"/>
                <a:gd name="T91" fmla="*/ 422 h 602"/>
                <a:gd name="T92" fmla="*/ 256 w 784"/>
                <a:gd name="T93" fmla="*/ 438 h 602"/>
                <a:gd name="T94" fmla="*/ 218 w 784"/>
                <a:gd name="T95" fmla="*/ 432 h 602"/>
                <a:gd name="T96" fmla="*/ 140 w 784"/>
                <a:gd name="T97" fmla="*/ 462 h 602"/>
                <a:gd name="T98" fmla="*/ 92 w 784"/>
                <a:gd name="T99" fmla="*/ 474 h 602"/>
                <a:gd name="T100" fmla="*/ 76 w 784"/>
                <a:gd name="T101" fmla="*/ 510 h 602"/>
                <a:gd name="T102" fmla="*/ 52 w 784"/>
                <a:gd name="T103" fmla="*/ 542 h 602"/>
                <a:gd name="T104" fmla="*/ 78 w 784"/>
                <a:gd name="T105" fmla="*/ 566 h 602"/>
                <a:gd name="T106" fmla="*/ 86 w 784"/>
                <a:gd name="T107" fmla="*/ 590 h 602"/>
                <a:gd name="T108" fmla="*/ 54 w 784"/>
                <a:gd name="T109" fmla="*/ 602 h 6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602">
                  <a:moveTo>
                    <a:pt x="54" y="602"/>
                  </a:moveTo>
                  <a:lnTo>
                    <a:pt x="54" y="602"/>
                  </a:lnTo>
                  <a:lnTo>
                    <a:pt x="46" y="596"/>
                  </a:lnTo>
                  <a:lnTo>
                    <a:pt x="40" y="590"/>
                  </a:lnTo>
                  <a:lnTo>
                    <a:pt x="34" y="580"/>
                  </a:lnTo>
                  <a:lnTo>
                    <a:pt x="28" y="558"/>
                  </a:lnTo>
                  <a:lnTo>
                    <a:pt x="0" y="520"/>
                  </a:lnTo>
                  <a:lnTo>
                    <a:pt x="0" y="502"/>
                  </a:lnTo>
                  <a:lnTo>
                    <a:pt x="2" y="492"/>
                  </a:lnTo>
                  <a:lnTo>
                    <a:pt x="8" y="486"/>
                  </a:lnTo>
                  <a:lnTo>
                    <a:pt x="18" y="478"/>
                  </a:lnTo>
                  <a:lnTo>
                    <a:pt x="22" y="450"/>
                  </a:lnTo>
                  <a:lnTo>
                    <a:pt x="26" y="440"/>
                  </a:lnTo>
                  <a:lnTo>
                    <a:pt x="30" y="430"/>
                  </a:lnTo>
                  <a:lnTo>
                    <a:pt x="36" y="422"/>
                  </a:lnTo>
                  <a:lnTo>
                    <a:pt x="44" y="414"/>
                  </a:lnTo>
                  <a:lnTo>
                    <a:pt x="66" y="396"/>
                  </a:lnTo>
                  <a:lnTo>
                    <a:pt x="94" y="366"/>
                  </a:lnTo>
                  <a:lnTo>
                    <a:pt x="108" y="354"/>
                  </a:lnTo>
                  <a:lnTo>
                    <a:pt x="124" y="342"/>
                  </a:lnTo>
                  <a:lnTo>
                    <a:pt x="154" y="306"/>
                  </a:lnTo>
                  <a:lnTo>
                    <a:pt x="184" y="276"/>
                  </a:lnTo>
                  <a:lnTo>
                    <a:pt x="196" y="266"/>
                  </a:lnTo>
                  <a:lnTo>
                    <a:pt x="204" y="256"/>
                  </a:lnTo>
                  <a:lnTo>
                    <a:pt x="210" y="244"/>
                  </a:lnTo>
                  <a:lnTo>
                    <a:pt x="214" y="230"/>
                  </a:lnTo>
                  <a:lnTo>
                    <a:pt x="214" y="214"/>
                  </a:lnTo>
                  <a:lnTo>
                    <a:pt x="216" y="204"/>
                  </a:lnTo>
                  <a:lnTo>
                    <a:pt x="218" y="196"/>
                  </a:lnTo>
                  <a:lnTo>
                    <a:pt x="222" y="190"/>
                  </a:lnTo>
                  <a:lnTo>
                    <a:pt x="232" y="180"/>
                  </a:lnTo>
                  <a:lnTo>
                    <a:pt x="240" y="174"/>
                  </a:lnTo>
                  <a:lnTo>
                    <a:pt x="248" y="164"/>
                  </a:lnTo>
                  <a:lnTo>
                    <a:pt x="244" y="106"/>
                  </a:lnTo>
                  <a:lnTo>
                    <a:pt x="254" y="96"/>
                  </a:lnTo>
                  <a:lnTo>
                    <a:pt x="260" y="84"/>
                  </a:lnTo>
                  <a:lnTo>
                    <a:pt x="262" y="72"/>
                  </a:lnTo>
                  <a:lnTo>
                    <a:pt x="264" y="60"/>
                  </a:lnTo>
                  <a:lnTo>
                    <a:pt x="278" y="36"/>
                  </a:lnTo>
                  <a:lnTo>
                    <a:pt x="298" y="36"/>
                  </a:lnTo>
                  <a:lnTo>
                    <a:pt x="332" y="68"/>
                  </a:lnTo>
                  <a:lnTo>
                    <a:pt x="352" y="68"/>
                  </a:lnTo>
                  <a:lnTo>
                    <a:pt x="354" y="64"/>
                  </a:lnTo>
                  <a:lnTo>
                    <a:pt x="356" y="60"/>
                  </a:lnTo>
                  <a:lnTo>
                    <a:pt x="358" y="48"/>
                  </a:lnTo>
                  <a:lnTo>
                    <a:pt x="360" y="32"/>
                  </a:lnTo>
                  <a:lnTo>
                    <a:pt x="340" y="10"/>
                  </a:lnTo>
                  <a:lnTo>
                    <a:pt x="346" y="8"/>
                  </a:lnTo>
                  <a:lnTo>
                    <a:pt x="442" y="8"/>
                  </a:lnTo>
                  <a:lnTo>
                    <a:pt x="454" y="10"/>
                  </a:lnTo>
                  <a:lnTo>
                    <a:pt x="472" y="10"/>
                  </a:lnTo>
                  <a:lnTo>
                    <a:pt x="490" y="8"/>
                  </a:lnTo>
                  <a:lnTo>
                    <a:pt x="500" y="4"/>
                  </a:lnTo>
                  <a:lnTo>
                    <a:pt x="506" y="0"/>
                  </a:lnTo>
                  <a:lnTo>
                    <a:pt x="518" y="0"/>
                  </a:lnTo>
                  <a:lnTo>
                    <a:pt x="518" y="20"/>
                  </a:lnTo>
                  <a:lnTo>
                    <a:pt x="476" y="68"/>
                  </a:lnTo>
                  <a:lnTo>
                    <a:pt x="478" y="82"/>
                  </a:lnTo>
                  <a:lnTo>
                    <a:pt x="482" y="88"/>
                  </a:lnTo>
                  <a:lnTo>
                    <a:pt x="486" y="92"/>
                  </a:lnTo>
                  <a:lnTo>
                    <a:pt x="492" y="94"/>
                  </a:lnTo>
                  <a:lnTo>
                    <a:pt x="500" y="96"/>
                  </a:lnTo>
                  <a:lnTo>
                    <a:pt x="524" y="98"/>
                  </a:lnTo>
                  <a:lnTo>
                    <a:pt x="580" y="72"/>
                  </a:lnTo>
                  <a:lnTo>
                    <a:pt x="600" y="72"/>
                  </a:lnTo>
                  <a:lnTo>
                    <a:pt x="612" y="84"/>
                  </a:lnTo>
                  <a:lnTo>
                    <a:pt x="624" y="82"/>
                  </a:lnTo>
                  <a:lnTo>
                    <a:pt x="634" y="78"/>
                  </a:lnTo>
                  <a:lnTo>
                    <a:pt x="656" y="64"/>
                  </a:lnTo>
                  <a:lnTo>
                    <a:pt x="668" y="58"/>
                  </a:lnTo>
                  <a:lnTo>
                    <a:pt x="680" y="54"/>
                  </a:lnTo>
                  <a:lnTo>
                    <a:pt x="694" y="52"/>
                  </a:lnTo>
                  <a:lnTo>
                    <a:pt x="710" y="56"/>
                  </a:lnTo>
                  <a:lnTo>
                    <a:pt x="740" y="92"/>
                  </a:lnTo>
                  <a:lnTo>
                    <a:pt x="784" y="152"/>
                  </a:lnTo>
                  <a:lnTo>
                    <a:pt x="784" y="168"/>
                  </a:lnTo>
                  <a:lnTo>
                    <a:pt x="764" y="170"/>
                  </a:lnTo>
                  <a:lnTo>
                    <a:pt x="752" y="174"/>
                  </a:lnTo>
                  <a:lnTo>
                    <a:pt x="746" y="180"/>
                  </a:lnTo>
                  <a:lnTo>
                    <a:pt x="740" y="186"/>
                  </a:lnTo>
                  <a:lnTo>
                    <a:pt x="728" y="196"/>
                  </a:lnTo>
                  <a:lnTo>
                    <a:pt x="724" y="200"/>
                  </a:lnTo>
                  <a:lnTo>
                    <a:pt x="722" y="208"/>
                  </a:lnTo>
                  <a:lnTo>
                    <a:pt x="722" y="214"/>
                  </a:lnTo>
                  <a:lnTo>
                    <a:pt x="728" y="224"/>
                  </a:lnTo>
                  <a:lnTo>
                    <a:pt x="728" y="230"/>
                  </a:lnTo>
                  <a:lnTo>
                    <a:pt x="704" y="242"/>
                  </a:lnTo>
                  <a:lnTo>
                    <a:pt x="680" y="256"/>
                  </a:lnTo>
                  <a:lnTo>
                    <a:pt x="656" y="270"/>
                  </a:lnTo>
                  <a:lnTo>
                    <a:pt x="634" y="282"/>
                  </a:lnTo>
                  <a:lnTo>
                    <a:pt x="618" y="298"/>
                  </a:lnTo>
                  <a:lnTo>
                    <a:pt x="612" y="298"/>
                  </a:lnTo>
                  <a:lnTo>
                    <a:pt x="606" y="296"/>
                  </a:lnTo>
                  <a:lnTo>
                    <a:pt x="602" y="292"/>
                  </a:lnTo>
                  <a:lnTo>
                    <a:pt x="600" y="288"/>
                  </a:lnTo>
                  <a:lnTo>
                    <a:pt x="582" y="288"/>
                  </a:lnTo>
                  <a:lnTo>
                    <a:pt x="570" y="304"/>
                  </a:lnTo>
                  <a:lnTo>
                    <a:pt x="556" y="304"/>
                  </a:lnTo>
                  <a:lnTo>
                    <a:pt x="552" y="298"/>
                  </a:lnTo>
                  <a:lnTo>
                    <a:pt x="548" y="294"/>
                  </a:lnTo>
                  <a:lnTo>
                    <a:pt x="544" y="292"/>
                  </a:lnTo>
                  <a:lnTo>
                    <a:pt x="540" y="292"/>
                  </a:lnTo>
                  <a:lnTo>
                    <a:pt x="534" y="292"/>
                  </a:lnTo>
                  <a:lnTo>
                    <a:pt x="526" y="294"/>
                  </a:lnTo>
                  <a:lnTo>
                    <a:pt x="526" y="318"/>
                  </a:lnTo>
                  <a:lnTo>
                    <a:pt x="520" y="322"/>
                  </a:lnTo>
                  <a:lnTo>
                    <a:pt x="516" y="326"/>
                  </a:lnTo>
                  <a:lnTo>
                    <a:pt x="508" y="328"/>
                  </a:lnTo>
                  <a:lnTo>
                    <a:pt x="504" y="328"/>
                  </a:lnTo>
                  <a:lnTo>
                    <a:pt x="500" y="332"/>
                  </a:lnTo>
                  <a:lnTo>
                    <a:pt x="498" y="338"/>
                  </a:lnTo>
                  <a:lnTo>
                    <a:pt x="494" y="346"/>
                  </a:lnTo>
                  <a:lnTo>
                    <a:pt x="482" y="344"/>
                  </a:lnTo>
                  <a:lnTo>
                    <a:pt x="478" y="342"/>
                  </a:lnTo>
                  <a:lnTo>
                    <a:pt x="476" y="340"/>
                  </a:lnTo>
                  <a:lnTo>
                    <a:pt x="472" y="334"/>
                  </a:lnTo>
                  <a:lnTo>
                    <a:pt x="468" y="326"/>
                  </a:lnTo>
                  <a:lnTo>
                    <a:pt x="462" y="326"/>
                  </a:lnTo>
                  <a:lnTo>
                    <a:pt x="436" y="302"/>
                  </a:lnTo>
                  <a:lnTo>
                    <a:pt x="420" y="302"/>
                  </a:lnTo>
                  <a:lnTo>
                    <a:pt x="414" y="314"/>
                  </a:lnTo>
                  <a:lnTo>
                    <a:pt x="408" y="330"/>
                  </a:lnTo>
                  <a:lnTo>
                    <a:pt x="388" y="362"/>
                  </a:lnTo>
                  <a:lnTo>
                    <a:pt x="374" y="368"/>
                  </a:lnTo>
                  <a:lnTo>
                    <a:pt x="366" y="374"/>
                  </a:lnTo>
                  <a:lnTo>
                    <a:pt x="358" y="382"/>
                  </a:lnTo>
                  <a:lnTo>
                    <a:pt x="350" y="394"/>
                  </a:lnTo>
                  <a:lnTo>
                    <a:pt x="338" y="396"/>
                  </a:lnTo>
                  <a:lnTo>
                    <a:pt x="328" y="398"/>
                  </a:lnTo>
                  <a:lnTo>
                    <a:pt x="306" y="418"/>
                  </a:lnTo>
                  <a:lnTo>
                    <a:pt x="290" y="418"/>
                  </a:lnTo>
                  <a:lnTo>
                    <a:pt x="278" y="420"/>
                  </a:lnTo>
                  <a:lnTo>
                    <a:pt x="270" y="422"/>
                  </a:lnTo>
                  <a:lnTo>
                    <a:pt x="262" y="426"/>
                  </a:lnTo>
                  <a:lnTo>
                    <a:pt x="256" y="438"/>
                  </a:lnTo>
                  <a:lnTo>
                    <a:pt x="244" y="438"/>
                  </a:lnTo>
                  <a:lnTo>
                    <a:pt x="228" y="432"/>
                  </a:lnTo>
                  <a:lnTo>
                    <a:pt x="218" y="432"/>
                  </a:lnTo>
                  <a:lnTo>
                    <a:pt x="210" y="436"/>
                  </a:lnTo>
                  <a:lnTo>
                    <a:pt x="198" y="440"/>
                  </a:lnTo>
                  <a:lnTo>
                    <a:pt x="140" y="462"/>
                  </a:lnTo>
                  <a:lnTo>
                    <a:pt x="120" y="464"/>
                  </a:lnTo>
                  <a:lnTo>
                    <a:pt x="104" y="466"/>
                  </a:lnTo>
                  <a:lnTo>
                    <a:pt x="92" y="474"/>
                  </a:lnTo>
                  <a:lnTo>
                    <a:pt x="78" y="486"/>
                  </a:lnTo>
                  <a:lnTo>
                    <a:pt x="76" y="510"/>
                  </a:lnTo>
                  <a:lnTo>
                    <a:pt x="64" y="514"/>
                  </a:lnTo>
                  <a:lnTo>
                    <a:pt x="56" y="520"/>
                  </a:lnTo>
                  <a:lnTo>
                    <a:pt x="52" y="528"/>
                  </a:lnTo>
                  <a:lnTo>
                    <a:pt x="52" y="542"/>
                  </a:lnTo>
                  <a:lnTo>
                    <a:pt x="60" y="548"/>
                  </a:lnTo>
                  <a:lnTo>
                    <a:pt x="72" y="558"/>
                  </a:lnTo>
                  <a:lnTo>
                    <a:pt x="78" y="566"/>
                  </a:lnTo>
                  <a:lnTo>
                    <a:pt x="82" y="572"/>
                  </a:lnTo>
                  <a:lnTo>
                    <a:pt x="86" y="580"/>
                  </a:lnTo>
                  <a:lnTo>
                    <a:pt x="86" y="590"/>
                  </a:lnTo>
                  <a:lnTo>
                    <a:pt x="78" y="594"/>
                  </a:lnTo>
                  <a:lnTo>
                    <a:pt x="68" y="598"/>
                  </a:lnTo>
                  <a:lnTo>
                    <a:pt x="54" y="60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 11"/>
            <p:cNvSpPr/>
            <p:nvPr/>
          </p:nvSpPr>
          <p:spPr bwMode="auto">
            <a:xfrm>
              <a:off x="3673475" y="4854576"/>
              <a:ext cx="1400175" cy="1479550"/>
            </a:xfrm>
            <a:custGeom>
              <a:avLst/>
              <a:gdLst>
                <a:gd name="T0" fmla="*/ 356 w 882"/>
                <a:gd name="T1" fmla="*/ 898 h 932"/>
                <a:gd name="T2" fmla="*/ 352 w 882"/>
                <a:gd name="T3" fmla="*/ 844 h 932"/>
                <a:gd name="T4" fmla="*/ 310 w 882"/>
                <a:gd name="T5" fmla="*/ 844 h 932"/>
                <a:gd name="T6" fmla="*/ 246 w 882"/>
                <a:gd name="T7" fmla="*/ 840 h 932"/>
                <a:gd name="T8" fmla="*/ 208 w 882"/>
                <a:gd name="T9" fmla="*/ 800 h 932"/>
                <a:gd name="T10" fmla="*/ 164 w 882"/>
                <a:gd name="T11" fmla="*/ 782 h 932"/>
                <a:gd name="T12" fmla="*/ 166 w 882"/>
                <a:gd name="T13" fmla="*/ 724 h 932"/>
                <a:gd name="T14" fmla="*/ 138 w 882"/>
                <a:gd name="T15" fmla="*/ 676 h 932"/>
                <a:gd name="T16" fmla="*/ 114 w 882"/>
                <a:gd name="T17" fmla="*/ 616 h 932"/>
                <a:gd name="T18" fmla="*/ 88 w 882"/>
                <a:gd name="T19" fmla="*/ 564 h 932"/>
                <a:gd name="T20" fmla="*/ 16 w 882"/>
                <a:gd name="T21" fmla="*/ 578 h 932"/>
                <a:gd name="T22" fmla="*/ 0 w 882"/>
                <a:gd name="T23" fmla="*/ 490 h 932"/>
                <a:gd name="T24" fmla="*/ 84 w 882"/>
                <a:gd name="T25" fmla="*/ 392 h 932"/>
                <a:gd name="T26" fmla="*/ 120 w 882"/>
                <a:gd name="T27" fmla="*/ 310 h 932"/>
                <a:gd name="T28" fmla="*/ 130 w 882"/>
                <a:gd name="T29" fmla="*/ 236 h 932"/>
                <a:gd name="T30" fmla="*/ 126 w 882"/>
                <a:gd name="T31" fmla="*/ 178 h 932"/>
                <a:gd name="T32" fmla="*/ 104 w 882"/>
                <a:gd name="T33" fmla="*/ 108 h 932"/>
                <a:gd name="T34" fmla="*/ 126 w 882"/>
                <a:gd name="T35" fmla="*/ 52 h 932"/>
                <a:gd name="T36" fmla="*/ 134 w 882"/>
                <a:gd name="T37" fmla="*/ 0 h 932"/>
                <a:gd name="T38" fmla="*/ 170 w 882"/>
                <a:gd name="T39" fmla="*/ 44 h 932"/>
                <a:gd name="T40" fmla="*/ 208 w 882"/>
                <a:gd name="T41" fmla="*/ 100 h 932"/>
                <a:gd name="T42" fmla="*/ 218 w 882"/>
                <a:gd name="T43" fmla="*/ 44 h 932"/>
                <a:gd name="T44" fmla="*/ 252 w 882"/>
                <a:gd name="T45" fmla="*/ 88 h 932"/>
                <a:gd name="T46" fmla="*/ 332 w 882"/>
                <a:gd name="T47" fmla="*/ 148 h 932"/>
                <a:gd name="T48" fmla="*/ 406 w 882"/>
                <a:gd name="T49" fmla="*/ 280 h 932"/>
                <a:gd name="T50" fmla="*/ 400 w 882"/>
                <a:gd name="T51" fmla="*/ 336 h 932"/>
                <a:gd name="T52" fmla="*/ 452 w 882"/>
                <a:gd name="T53" fmla="*/ 370 h 932"/>
                <a:gd name="T54" fmla="*/ 574 w 882"/>
                <a:gd name="T55" fmla="*/ 346 h 932"/>
                <a:gd name="T56" fmla="*/ 586 w 882"/>
                <a:gd name="T57" fmla="*/ 290 h 932"/>
                <a:gd name="T58" fmla="*/ 558 w 882"/>
                <a:gd name="T59" fmla="*/ 230 h 932"/>
                <a:gd name="T60" fmla="*/ 620 w 882"/>
                <a:gd name="T61" fmla="*/ 178 h 932"/>
                <a:gd name="T62" fmla="*/ 606 w 882"/>
                <a:gd name="T63" fmla="*/ 122 h 932"/>
                <a:gd name="T64" fmla="*/ 614 w 882"/>
                <a:gd name="T65" fmla="*/ 104 h 932"/>
                <a:gd name="T66" fmla="*/ 654 w 882"/>
                <a:gd name="T67" fmla="*/ 64 h 932"/>
                <a:gd name="T68" fmla="*/ 712 w 882"/>
                <a:gd name="T69" fmla="*/ 144 h 932"/>
                <a:gd name="T70" fmla="*/ 790 w 882"/>
                <a:gd name="T71" fmla="*/ 128 h 932"/>
                <a:gd name="T72" fmla="*/ 790 w 882"/>
                <a:gd name="T73" fmla="*/ 188 h 932"/>
                <a:gd name="T74" fmla="*/ 752 w 882"/>
                <a:gd name="T75" fmla="*/ 208 h 932"/>
                <a:gd name="T76" fmla="*/ 660 w 882"/>
                <a:gd name="T77" fmla="*/ 204 h 932"/>
                <a:gd name="T78" fmla="*/ 630 w 882"/>
                <a:gd name="T79" fmla="*/ 266 h 932"/>
                <a:gd name="T80" fmla="*/ 652 w 882"/>
                <a:gd name="T81" fmla="*/ 308 h 932"/>
                <a:gd name="T82" fmla="*/ 698 w 882"/>
                <a:gd name="T83" fmla="*/ 300 h 932"/>
                <a:gd name="T84" fmla="*/ 718 w 882"/>
                <a:gd name="T85" fmla="*/ 330 h 932"/>
                <a:gd name="T86" fmla="*/ 692 w 882"/>
                <a:gd name="T87" fmla="*/ 418 h 932"/>
                <a:gd name="T88" fmla="*/ 732 w 882"/>
                <a:gd name="T89" fmla="*/ 472 h 932"/>
                <a:gd name="T90" fmla="*/ 726 w 882"/>
                <a:gd name="T91" fmla="*/ 528 h 932"/>
                <a:gd name="T92" fmla="*/ 828 w 882"/>
                <a:gd name="T93" fmla="*/ 590 h 932"/>
                <a:gd name="T94" fmla="*/ 876 w 882"/>
                <a:gd name="T95" fmla="*/ 606 h 932"/>
                <a:gd name="T96" fmla="*/ 850 w 882"/>
                <a:gd name="T97" fmla="*/ 658 h 932"/>
                <a:gd name="T98" fmla="*/ 784 w 882"/>
                <a:gd name="T99" fmla="*/ 676 h 932"/>
                <a:gd name="T100" fmla="*/ 720 w 882"/>
                <a:gd name="T101" fmla="*/ 734 h 932"/>
                <a:gd name="T102" fmla="*/ 650 w 882"/>
                <a:gd name="T103" fmla="*/ 764 h 932"/>
                <a:gd name="T104" fmla="*/ 612 w 882"/>
                <a:gd name="T105" fmla="*/ 742 h 932"/>
                <a:gd name="T106" fmla="*/ 564 w 882"/>
                <a:gd name="T107" fmla="*/ 760 h 932"/>
                <a:gd name="T108" fmla="*/ 526 w 882"/>
                <a:gd name="T109" fmla="*/ 740 h 932"/>
                <a:gd name="T110" fmla="*/ 482 w 882"/>
                <a:gd name="T111" fmla="*/ 750 h 932"/>
                <a:gd name="T112" fmla="*/ 448 w 882"/>
                <a:gd name="T113" fmla="*/ 768 h 932"/>
                <a:gd name="T114" fmla="*/ 404 w 882"/>
                <a:gd name="T115" fmla="*/ 766 h 932"/>
                <a:gd name="T116" fmla="*/ 410 w 882"/>
                <a:gd name="T117" fmla="*/ 826 h 932"/>
                <a:gd name="T118" fmla="*/ 410 w 882"/>
                <a:gd name="T119" fmla="*/ 872 h 932"/>
                <a:gd name="T120" fmla="*/ 406 w 882"/>
                <a:gd name="T121" fmla="*/ 932 h 9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82" h="932">
                  <a:moveTo>
                    <a:pt x="406" y="932"/>
                  </a:moveTo>
                  <a:lnTo>
                    <a:pt x="406" y="932"/>
                  </a:lnTo>
                  <a:lnTo>
                    <a:pt x="392" y="920"/>
                  </a:lnTo>
                  <a:lnTo>
                    <a:pt x="380" y="910"/>
                  </a:lnTo>
                  <a:lnTo>
                    <a:pt x="368" y="904"/>
                  </a:lnTo>
                  <a:lnTo>
                    <a:pt x="356" y="898"/>
                  </a:lnTo>
                  <a:lnTo>
                    <a:pt x="358" y="880"/>
                  </a:lnTo>
                  <a:lnTo>
                    <a:pt x="358" y="866"/>
                  </a:lnTo>
                  <a:lnTo>
                    <a:pt x="356" y="854"/>
                  </a:lnTo>
                  <a:lnTo>
                    <a:pt x="352" y="844"/>
                  </a:lnTo>
                  <a:lnTo>
                    <a:pt x="342" y="836"/>
                  </a:lnTo>
                  <a:lnTo>
                    <a:pt x="332" y="836"/>
                  </a:lnTo>
                  <a:lnTo>
                    <a:pt x="324" y="838"/>
                  </a:lnTo>
                  <a:lnTo>
                    <a:pt x="316" y="840"/>
                  </a:lnTo>
                  <a:lnTo>
                    <a:pt x="310" y="844"/>
                  </a:lnTo>
                  <a:lnTo>
                    <a:pt x="298" y="854"/>
                  </a:lnTo>
                  <a:lnTo>
                    <a:pt x="288" y="866"/>
                  </a:lnTo>
                  <a:lnTo>
                    <a:pt x="260" y="860"/>
                  </a:lnTo>
                  <a:lnTo>
                    <a:pt x="246" y="840"/>
                  </a:lnTo>
                  <a:lnTo>
                    <a:pt x="240" y="832"/>
                  </a:lnTo>
                  <a:lnTo>
                    <a:pt x="234" y="828"/>
                  </a:lnTo>
                  <a:lnTo>
                    <a:pt x="218" y="808"/>
                  </a:lnTo>
                  <a:lnTo>
                    <a:pt x="212" y="802"/>
                  </a:lnTo>
                  <a:lnTo>
                    <a:pt x="208" y="800"/>
                  </a:lnTo>
                  <a:lnTo>
                    <a:pt x="202" y="798"/>
                  </a:lnTo>
                  <a:lnTo>
                    <a:pt x="194" y="798"/>
                  </a:lnTo>
                  <a:lnTo>
                    <a:pt x="172" y="798"/>
                  </a:lnTo>
                  <a:lnTo>
                    <a:pt x="168" y="790"/>
                  </a:lnTo>
                  <a:lnTo>
                    <a:pt x="164" y="782"/>
                  </a:lnTo>
                  <a:lnTo>
                    <a:pt x="162" y="774"/>
                  </a:lnTo>
                  <a:lnTo>
                    <a:pt x="160" y="766"/>
                  </a:lnTo>
                  <a:lnTo>
                    <a:pt x="160" y="752"/>
                  </a:lnTo>
                  <a:lnTo>
                    <a:pt x="160" y="740"/>
                  </a:lnTo>
                  <a:lnTo>
                    <a:pt x="166" y="724"/>
                  </a:lnTo>
                  <a:lnTo>
                    <a:pt x="168" y="708"/>
                  </a:lnTo>
                  <a:lnTo>
                    <a:pt x="166" y="694"/>
                  </a:lnTo>
                  <a:lnTo>
                    <a:pt x="164" y="688"/>
                  </a:lnTo>
                  <a:lnTo>
                    <a:pt x="162" y="682"/>
                  </a:lnTo>
                  <a:lnTo>
                    <a:pt x="138" y="676"/>
                  </a:lnTo>
                  <a:lnTo>
                    <a:pt x="126" y="670"/>
                  </a:lnTo>
                  <a:lnTo>
                    <a:pt x="124" y="668"/>
                  </a:lnTo>
                  <a:lnTo>
                    <a:pt x="124" y="664"/>
                  </a:lnTo>
                  <a:lnTo>
                    <a:pt x="124" y="650"/>
                  </a:lnTo>
                  <a:lnTo>
                    <a:pt x="114" y="616"/>
                  </a:lnTo>
                  <a:lnTo>
                    <a:pt x="102" y="598"/>
                  </a:lnTo>
                  <a:lnTo>
                    <a:pt x="96" y="576"/>
                  </a:lnTo>
                  <a:lnTo>
                    <a:pt x="92" y="568"/>
                  </a:lnTo>
                  <a:lnTo>
                    <a:pt x="88" y="564"/>
                  </a:lnTo>
                  <a:lnTo>
                    <a:pt x="82" y="560"/>
                  </a:lnTo>
                  <a:lnTo>
                    <a:pt x="76" y="558"/>
                  </a:lnTo>
                  <a:lnTo>
                    <a:pt x="58" y="556"/>
                  </a:lnTo>
                  <a:lnTo>
                    <a:pt x="30" y="572"/>
                  </a:lnTo>
                  <a:lnTo>
                    <a:pt x="16" y="578"/>
                  </a:lnTo>
                  <a:lnTo>
                    <a:pt x="4" y="580"/>
                  </a:lnTo>
                  <a:lnTo>
                    <a:pt x="2" y="576"/>
                  </a:lnTo>
                  <a:lnTo>
                    <a:pt x="0" y="490"/>
                  </a:lnTo>
                  <a:lnTo>
                    <a:pt x="16" y="454"/>
                  </a:lnTo>
                  <a:lnTo>
                    <a:pt x="32" y="436"/>
                  </a:lnTo>
                  <a:lnTo>
                    <a:pt x="46" y="422"/>
                  </a:lnTo>
                  <a:lnTo>
                    <a:pt x="62" y="408"/>
                  </a:lnTo>
                  <a:lnTo>
                    <a:pt x="84" y="392"/>
                  </a:lnTo>
                  <a:lnTo>
                    <a:pt x="108" y="370"/>
                  </a:lnTo>
                  <a:lnTo>
                    <a:pt x="110" y="328"/>
                  </a:lnTo>
                  <a:lnTo>
                    <a:pt x="120" y="310"/>
                  </a:lnTo>
                  <a:lnTo>
                    <a:pt x="120" y="288"/>
                  </a:lnTo>
                  <a:lnTo>
                    <a:pt x="120" y="266"/>
                  </a:lnTo>
                  <a:lnTo>
                    <a:pt x="124" y="248"/>
                  </a:lnTo>
                  <a:lnTo>
                    <a:pt x="126" y="240"/>
                  </a:lnTo>
                  <a:lnTo>
                    <a:pt x="130" y="236"/>
                  </a:lnTo>
                  <a:lnTo>
                    <a:pt x="132" y="218"/>
                  </a:lnTo>
                  <a:lnTo>
                    <a:pt x="134" y="204"/>
                  </a:lnTo>
                  <a:lnTo>
                    <a:pt x="132" y="190"/>
                  </a:lnTo>
                  <a:lnTo>
                    <a:pt x="126" y="178"/>
                  </a:lnTo>
                  <a:lnTo>
                    <a:pt x="84" y="142"/>
                  </a:lnTo>
                  <a:lnTo>
                    <a:pt x="84" y="110"/>
                  </a:lnTo>
                  <a:lnTo>
                    <a:pt x="94" y="110"/>
                  </a:lnTo>
                  <a:lnTo>
                    <a:pt x="104" y="108"/>
                  </a:lnTo>
                  <a:lnTo>
                    <a:pt x="126" y="100"/>
                  </a:lnTo>
                  <a:lnTo>
                    <a:pt x="128" y="88"/>
                  </a:lnTo>
                  <a:lnTo>
                    <a:pt x="128" y="76"/>
                  </a:lnTo>
                  <a:lnTo>
                    <a:pt x="128" y="64"/>
                  </a:lnTo>
                  <a:lnTo>
                    <a:pt x="126" y="52"/>
                  </a:lnTo>
                  <a:lnTo>
                    <a:pt x="120" y="32"/>
                  </a:lnTo>
                  <a:lnTo>
                    <a:pt x="120" y="22"/>
                  </a:lnTo>
                  <a:lnTo>
                    <a:pt x="118" y="12"/>
                  </a:lnTo>
                  <a:lnTo>
                    <a:pt x="126" y="6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8" y="4"/>
                  </a:lnTo>
                  <a:lnTo>
                    <a:pt x="154" y="8"/>
                  </a:lnTo>
                  <a:lnTo>
                    <a:pt x="170" y="44"/>
                  </a:lnTo>
                  <a:lnTo>
                    <a:pt x="178" y="66"/>
                  </a:lnTo>
                  <a:lnTo>
                    <a:pt x="184" y="90"/>
                  </a:lnTo>
                  <a:lnTo>
                    <a:pt x="188" y="96"/>
                  </a:lnTo>
                  <a:lnTo>
                    <a:pt x="192" y="98"/>
                  </a:lnTo>
                  <a:lnTo>
                    <a:pt x="208" y="100"/>
                  </a:lnTo>
                  <a:lnTo>
                    <a:pt x="212" y="92"/>
                  </a:lnTo>
                  <a:lnTo>
                    <a:pt x="216" y="86"/>
                  </a:lnTo>
                  <a:lnTo>
                    <a:pt x="218" y="70"/>
                  </a:lnTo>
                  <a:lnTo>
                    <a:pt x="218" y="44"/>
                  </a:lnTo>
                  <a:lnTo>
                    <a:pt x="230" y="34"/>
                  </a:lnTo>
                  <a:lnTo>
                    <a:pt x="236" y="44"/>
                  </a:lnTo>
                  <a:lnTo>
                    <a:pt x="242" y="56"/>
                  </a:lnTo>
                  <a:lnTo>
                    <a:pt x="252" y="88"/>
                  </a:lnTo>
                  <a:lnTo>
                    <a:pt x="268" y="112"/>
                  </a:lnTo>
                  <a:lnTo>
                    <a:pt x="278" y="126"/>
                  </a:lnTo>
                  <a:lnTo>
                    <a:pt x="292" y="142"/>
                  </a:lnTo>
                  <a:lnTo>
                    <a:pt x="332" y="148"/>
                  </a:lnTo>
                  <a:lnTo>
                    <a:pt x="368" y="216"/>
                  </a:lnTo>
                  <a:lnTo>
                    <a:pt x="404" y="264"/>
                  </a:lnTo>
                  <a:lnTo>
                    <a:pt x="406" y="280"/>
                  </a:lnTo>
                  <a:lnTo>
                    <a:pt x="398" y="290"/>
                  </a:lnTo>
                  <a:lnTo>
                    <a:pt x="392" y="298"/>
                  </a:lnTo>
                  <a:lnTo>
                    <a:pt x="390" y="306"/>
                  </a:lnTo>
                  <a:lnTo>
                    <a:pt x="390" y="324"/>
                  </a:lnTo>
                  <a:lnTo>
                    <a:pt x="400" y="336"/>
                  </a:lnTo>
                  <a:lnTo>
                    <a:pt x="408" y="346"/>
                  </a:lnTo>
                  <a:lnTo>
                    <a:pt x="422" y="356"/>
                  </a:lnTo>
                  <a:lnTo>
                    <a:pt x="430" y="358"/>
                  </a:lnTo>
                  <a:lnTo>
                    <a:pt x="440" y="362"/>
                  </a:lnTo>
                  <a:lnTo>
                    <a:pt x="452" y="370"/>
                  </a:lnTo>
                  <a:lnTo>
                    <a:pt x="460" y="376"/>
                  </a:lnTo>
                  <a:lnTo>
                    <a:pt x="472" y="380"/>
                  </a:lnTo>
                  <a:lnTo>
                    <a:pt x="500" y="378"/>
                  </a:lnTo>
                  <a:lnTo>
                    <a:pt x="574" y="346"/>
                  </a:lnTo>
                  <a:lnTo>
                    <a:pt x="580" y="330"/>
                  </a:lnTo>
                  <a:lnTo>
                    <a:pt x="584" y="318"/>
                  </a:lnTo>
                  <a:lnTo>
                    <a:pt x="586" y="304"/>
                  </a:lnTo>
                  <a:lnTo>
                    <a:pt x="586" y="290"/>
                  </a:lnTo>
                  <a:lnTo>
                    <a:pt x="578" y="278"/>
                  </a:lnTo>
                  <a:lnTo>
                    <a:pt x="572" y="272"/>
                  </a:lnTo>
                  <a:lnTo>
                    <a:pt x="558" y="262"/>
                  </a:lnTo>
                  <a:lnTo>
                    <a:pt x="558" y="238"/>
                  </a:lnTo>
                  <a:lnTo>
                    <a:pt x="558" y="230"/>
                  </a:lnTo>
                  <a:lnTo>
                    <a:pt x="564" y="222"/>
                  </a:lnTo>
                  <a:lnTo>
                    <a:pt x="578" y="214"/>
                  </a:lnTo>
                  <a:lnTo>
                    <a:pt x="594" y="204"/>
                  </a:lnTo>
                  <a:lnTo>
                    <a:pt x="608" y="192"/>
                  </a:lnTo>
                  <a:lnTo>
                    <a:pt x="620" y="178"/>
                  </a:lnTo>
                  <a:lnTo>
                    <a:pt x="620" y="152"/>
                  </a:lnTo>
                  <a:lnTo>
                    <a:pt x="616" y="138"/>
                  </a:lnTo>
                  <a:lnTo>
                    <a:pt x="610" y="128"/>
                  </a:lnTo>
                  <a:lnTo>
                    <a:pt x="606" y="122"/>
                  </a:lnTo>
                  <a:lnTo>
                    <a:pt x="600" y="116"/>
                  </a:lnTo>
                  <a:lnTo>
                    <a:pt x="598" y="108"/>
                  </a:lnTo>
                  <a:lnTo>
                    <a:pt x="614" y="104"/>
                  </a:lnTo>
                  <a:lnTo>
                    <a:pt x="622" y="94"/>
                  </a:lnTo>
                  <a:lnTo>
                    <a:pt x="628" y="84"/>
                  </a:lnTo>
                  <a:lnTo>
                    <a:pt x="632" y="72"/>
                  </a:lnTo>
                  <a:lnTo>
                    <a:pt x="636" y="66"/>
                  </a:lnTo>
                  <a:lnTo>
                    <a:pt x="642" y="64"/>
                  </a:lnTo>
                  <a:lnTo>
                    <a:pt x="654" y="64"/>
                  </a:lnTo>
                  <a:lnTo>
                    <a:pt x="672" y="66"/>
                  </a:lnTo>
                  <a:lnTo>
                    <a:pt x="694" y="124"/>
                  </a:lnTo>
                  <a:lnTo>
                    <a:pt x="704" y="136"/>
                  </a:lnTo>
                  <a:lnTo>
                    <a:pt x="712" y="144"/>
                  </a:lnTo>
                  <a:lnTo>
                    <a:pt x="722" y="152"/>
                  </a:lnTo>
                  <a:lnTo>
                    <a:pt x="758" y="152"/>
                  </a:lnTo>
                  <a:lnTo>
                    <a:pt x="774" y="140"/>
                  </a:lnTo>
                  <a:lnTo>
                    <a:pt x="790" y="128"/>
                  </a:lnTo>
                  <a:lnTo>
                    <a:pt x="796" y="138"/>
                  </a:lnTo>
                  <a:lnTo>
                    <a:pt x="796" y="152"/>
                  </a:lnTo>
                  <a:lnTo>
                    <a:pt x="794" y="170"/>
                  </a:lnTo>
                  <a:lnTo>
                    <a:pt x="790" y="188"/>
                  </a:lnTo>
                  <a:lnTo>
                    <a:pt x="786" y="196"/>
                  </a:lnTo>
                  <a:lnTo>
                    <a:pt x="780" y="204"/>
                  </a:lnTo>
                  <a:lnTo>
                    <a:pt x="766" y="208"/>
                  </a:lnTo>
                  <a:lnTo>
                    <a:pt x="752" y="208"/>
                  </a:lnTo>
                  <a:lnTo>
                    <a:pt x="720" y="192"/>
                  </a:lnTo>
                  <a:lnTo>
                    <a:pt x="694" y="192"/>
                  </a:lnTo>
                  <a:lnTo>
                    <a:pt x="676" y="196"/>
                  </a:lnTo>
                  <a:lnTo>
                    <a:pt x="668" y="198"/>
                  </a:lnTo>
                  <a:lnTo>
                    <a:pt x="660" y="204"/>
                  </a:lnTo>
                  <a:lnTo>
                    <a:pt x="642" y="218"/>
                  </a:lnTo>
                  <a:lnTo>
                    <a:pt x="630" y="236"/>
                  </a:lnTo>
                  <a:lnTo>
                    <a:pt x="630" y="256"/>
                  </a:lnTo>
                  <a:lnTo>
                    <a:pt x="630" y="266"/>
                  </a:lnTo>
                  <a:lnTo>
                    <a:pt x="636" y="280"/>
                  </a:lnTo>
                  <a:lnTo>
                    <a:pt x="638" y="290"/>
                  </a:lnTo>
                  <a:lnTo>
                    <a:pt x="642" y="296"/>
                  </a:lnTo>
                  <a:lnTo>
                    <a:pt x="646" y="302"/>
                  </a:lnTo>
                  <a:lnTo>
                    <a:pt x="652" y="308"/>
                  </a:lnTo>
                  <a:lnTo>
                    <a:pt x="658" y="310"/>
                  </a:lnTo>
                  <a:lnTo>
                    <a:pt x="666" y="308"/>
                  </a:lnTo>
                  <a:lnTo>
                    <a:pt x="676" y="304"/>
                  </a:lnTo>
                  <a:lnTo>
                    <a:pt x="692" y="302"/>
                  </a:lnTo>
                  <a:lnTo>
                    <a:pt x="698" y="300"/>
                  </a:lnTo>
                  <a:lnTo>
                    <a:pt x="706" y="300"/>
                  </a:lnTo>
                  <a:lnTo>
                    <a:pt x="710" y="304"/>
                  </a:lnTo>
                  <a:lnTo>
                    <a:pt x="714" y="308"/>
                  </a:lnTo>
                  <a:lnTo>
                    <a:pt x="716" y="318"/>
                  </a:lnTo>
                  <a:lnTo>
                    <a:pt x="718" y="330"/>
                  </a:lnTo>
                  <a:lnTo>
                    <a:pt x="704" y="378"/>
                  </a:lnTo>
                  <a:lnTo>
                    <a:pt x="696" y="390"/>
                  </a:lnTo>
                  <a:lnTo>
                    <a:pt x="690" y="400"/>
                  </a:lnTo>
                  <a:lnTo>
                    <a:pt x="690" y="410"/>
                  </a:lnTo>
                  <a:lnTo>
                    <a:pt x="692" y="418"/>
                  </a:lnTo>
                  <a:lnTo>
                    <a:pt x="698" y="426"/>
                  </a:lnTo>
                  <a:lnTo>
                    <a:pt x="706" y="432"/>
                  </a:lnTo>
                  <a:lnTo>
                    <a:pt x="718" y="438"/>
                  </a:lnTo>
                  <a:lnTo>
                    <a:pt x="734" y="444"/>
                  </a:lnTo>
                  <a:lnTo>
                    <a:pt x="732" y="472"/>
                  </a:lnTo>
                  <a:lnTo>
                    <a:pt x="730" y="486"/>
                  </a:lnTo>
                  <a:lnTo>
                    <a:pt x="724" y="502"/>
                  </a:lnTo>
                  <a:lnTo>
                    <a:pt x="724" y="510"/>
                  </a:lnTo>
                  <a:lnTo>
                    <a:pt x="724" y="520"/>
                  </a:lnTo>
                  <a:lnTo>
                    <a:pt x="726" y="528"/>
                  </a:lnTo>
                  <a:lnTo>
                    <a:pt x="730" y="536"/>
                  </a:lnTo>
                  <a:lnTo>
                    <a:pt x="760" y="572"/>
                  </a:lnTo>
                  <a:lnTo>
                    <a:pt x="828" y="590"/>
                  </a:lnTo>
                  <a:lnTo>
                    <a:pt x="836" y="596"/>
                  </a:lnTo>
                  <a:lnTo>
                    <a:pt x="842" y="600"/>
                  </a:lnTo>
                  <a:lnTo>
                    <a:pt x="850" y="604"/>
                  </a:lnTo>
                  <a:lnTo>
                    <a:pt x="876" y="606"/>
                  </a:lnTo>
                  <a:lnTo>
                    <a:pt x="882" y="628"/>
                  </a:lnTo>
                  <a:lnTo>
                    <a:pt x="876" y="636"/>
                  </a:lnTo>
                  <a:lnTo>
                    <a:pt x="872" y="644"/>
                  </a:lnTo>
                  <a:lnTo>
                    <a:pt x="850" y="658"/>
                  </a:lnTo>
                  <a:lnTo>
                    <a:pt x="832" y="666"/>
                  </a:lnTo>
                  <a:lnTo>
                    <a:pt x="818" y="666"/>
                  </a:lnTo>
                  <a:lnTo>
                    <a:pt x="806" y="668"/>
                  </a:lnTo>
                  <a:lnTo>
                    <a:pt x="794" y="672"/>
                  </a:lnTo>
                  <a:lnTo>
                    <a:pt x="784" y="676"/>
                  </a:lnTo>
                  <a:lnTo>
                    <a:pt x="764" y="686"/>
                  </a:lnTo>
                  <a:lnTo>
                    <a:pt x="744" y="700"/>
                  </a:lnTo>
                  <a:lnTo>
                    <a:pt x="736" y="716"/>
                  </a:lnTo>
                  <a:lnTo>
                    <a:pt x="728" y="726"/>
                  </a:lnTo>
                  <a:lnTo>
                    <a:pt x="720" y="734"/>
                  </a:lnTo>
                  <a:lnTo>
                    <a:pt x="682" y="734"/>
                  </a:lnTo>
                  <a:lnTo>
                    <a:pt x="662" y="756"/>
                  </a:lnTo>
                  <a:lnTo>
                    <a:pt x="656" y="760"/>
                  </a:lnTo>
                  <a:lnTo>
                    <a:pt x="650" y="764"/>
                  </a:lnTo>
                  <a:lnTo>
                    <a:pt x="642" y="766"/>
                  </a:lnTo>
                  <a:lnTo>
                    <a:pt x="636" y="766"/>
                  </a:lnTo>
                  <a:lnTo>
                    <a:pt x="628" y="754"/>
                  </a:lnTo>
                  <a:lnTo>
                    <a:pt x="620" y="746"/>
                  </a:lnTo>
                  <a:lnTo>
                    <a:pt x="612" y="742"/>
                  </a:lnTo>
                  <a:lnTo>
                    <a:pt x="604" y="742"/>
                  </a:lnTo>
                  <a:lnTo>
                    <a:pt x="596" y="744"/>
                  </a:lnTo>
                  <a:lnTo>
                    <a:pt x="588" y="748"/>
                  </a:lnTo>
                  <a:lnTo>
                    <a:pt x="574" y="758"/>
                  </a:lnTo>
                  <a:lnTo>
                    <a:pt x="564" y="760"/>
                  </a:lnTo>
                  <a:lnTo>
                    <a:pt x="556" y="760"/>
                  </a:lnTo>
                  <a:lnTo>
                    <a:pt x="548" y="758"/>
                  </a:lnTo>
                  <a:lnTo>
                    <a:pt x="544" y="756"/>
                  </a:lnTo>
                  <a:lnTo>
                    <a:pt x="534" y="748"/>
                  </a:lnTo>
                  <a:lnTo>
                    <a:pt x="526" y="740"/>
                  </a:lnTo>
                  <a:lnTo>
                    <a:pt x="514" y="738"/>
                  </a:lnTo>
                  <a:lnTo>
                    <a:pt x="506" y="738"/>
                  </a:lnTo>
                  <a:lnTo>
                    <a:pt x="498" y="738"/>
                  </a:lnTo>
                  <a:lnTo>
                    <a:pt x="492" y="742"/>
                  </a:lnTo>
                  <a:lnTo>
                    <a:pt x="486" y="746"/>
                  </a:lnTo>
                  <a:lnTo>
                    <a:pt x="482" y="750"/>
                  </a:lnTo>
                  <a:lnTo>
                    <a:pt x="474" y="764"/>
                  </a:lnTo>
                  <a:lnTo>
                    <a:pt x="468" y="768"/>
                  </a:lnTo>
                  <a:lnTo>
                    <a:pt x="462" y="770"/>
                  </a:lnTo>
                  <a:lnTo>
                    <a:pt x="454" y="770"/>
                  </a:lnTo>
                  <a:lnTo>
                    <a:pt x="448" y="768"/>
                  </a:lnTo>
                  <a:lnTo>
                    <a:pt x="436" y="762"/>
                  </a:lnTo>
                  <a:lnTo>
                    <a:pt x="430" y="756"/>
                  </a:lnTo>
                  <a:lnTo>
                    <a:pt x="414" y="756"/>
                  </a:lnTo>
                  <a:lnTo>
                    <a:pt x="404" y="766"/>
                  </a:lnTo>
                  <a:lnTo>
                    <a:pt x="398" y="774"/>
                  </a:lnTo>
                  <a:lnTo>
                    <a:pt x="396" y="784"/>
                  </a:lnTo>
                  <a:lnTo>
                    <a:pt x="394" y="802"/>
                  </a:lnTo>
                  <a:lnTo>
                    <a:pt x="402" y="814"/>
                  </a:lnTo>
                  <a:lnTo>
                    <a:pt x="410" y="826"/>
                  </a:lnTo>
                  <a:lnTo>
                    <a:pt x="412" y="832"/>
                  </a:lnTo>
                  <a:lnTo>
                    <a:pt x="412" y="840"/>
                  </a:lnTo>
                  <a:lnTo>
                    <a:pt x="412" y="850"/>
                  </a:lnTo>
                  <a:lnTo>
                    <a:pt x="410" y="860"/>
                  </a:lnTo>
                  <a:lnTo>
                    <a:pt x="410" y="872"/>
                  </a:lnTo>
                  <a:lnTo>
                    <a:pt x="414" y="886"/>
                  </a:lnTo>
                  <a:lnTo>
                    <a:pt x="416" y="902"/>
                  </a:lnTo>
                  <a:lnTo>
                    <a:pt x="420" y="922"/>
                  </a:lnTo>
                  <a:lnTo>
                    <a:pt x="412" y="928"/>
                  </a:lnTo>
                  <a:lnTo>
                    <a:pt x="406" y="93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 12"/>
            <p:cNvSpPr/>
            <p:nvPr/>
          </p:nvSpPr>
          <p:spPr bwMode="auto">
            <a:xfrm>
              <a:off x="4851400" y="5384801"/>
              <a:ext cx="1187450" cy="885825"/>
            </a:xfrm>
            <a:custGeom>
              <a:avLst/>
              <a:gdLst>
                <a:gd name="T0" fmla="*/ 450 w 748"/>
                <a:gd name="T1" fmla="*/ 540 h 558"/>
                <a:gd name="T2" fmla="*/ 440 w 748"/>
                <a:gd name="T3" fmla="*/ 532 h 558"/>
                <a:gd name="T4" fmla="*/ 422 w 748"/>
                <a:gd name="T5" fmla="*/ 516 h 558"/>
                <a:gd name="T6" fmla="*/ 406 w 748"/>
                <a:gd name="T7" fmla="*/ 508 h 558"/>
                <a:gd name="T8" fmla="*/ 390 w 748"/>
                <a:gd name="T9" fmla="*/ 536 h 558"/>
                <a:gd name="T10" fmla="*/ 280 w 748"/>
                <a:gd name="T11" fmla="*/ 532 h 558"/>
                <a:gd name="T12" fmla="*/ 218 w 748"/>
                <a:gd name="T13" fmla="*/ 498 h 558"/>
                <a:gd name="T14" fmla="*/ 204 w 748"/>
                <a:gd name="T15" fmla="*/ 478 h 558"/>
                <a:gd name="T16" fmla="*/ 212 w 748"/>
                <a:gd name="T17" fmla="*/ 432 h 558"/>
                <a:gd name="T18" fmla="*/ 188 w 748"/>
                <a:gd name="T19" fmla="*/ 390 h 558"/>
                <a:gd name="T20" fmla="*/ 142 w 748"/>
                <a:gd name="T21" fmla="*/ 382 h 558"/>
                <a:gd name="T22" fmla="*/ 82 w 748"/>
                <a:gd name="T23" fmla="*/ 368 h 558"/>
                <a:gd name="T24" fmla="*/ 104 w 748"/>
                <a:gd name="T25" fmla="*/ 342 h 558"/>
                <a:gd name="T26" fmla="*/ 140 w 748"/>
                <a:gd name="T27" fmla="*/ 316 h 558"/>
                <a:gd name="T28" fmla="*/ 142 w 748"/>
                <a:gd name="T29" fmla="*/ 262 h 558"/>
                <a:gd name="T30" fmla="*/ 102 w 748"/>
                <a:gd name="T31" fmla="*/ 252 h 558"/>
                <a:gd name="T32" fmla="*/ 20 w 748"/>
                <a:gd name="T33" fmla="*/ 222 h 558"/>
                <a:gd name="T34" fmla="*/ 0 w 748"/>
                <a:gd name="T35" fmla="*/ 192 h 558"/>
                <a:gd name="T36" fmla="*/ 22 w 748"/>
                <a:gd name="T37" fmla="*/ 162 h 558"/>
                <a:gd name="T38" fmla="*/ 62 w 748"/>
                <a:gd name="T39" fmla="*/ 154 h 558"/>
                <a:gd name="T40" fmla="*/ 120 w 748"/>
                <a:gd name="T41" fmla="*/ 190 h 558"/>
                <a:gd name="T42" fmla="*/ 156 w 748"/>
                <a:gd name="T43" fmla="*/ 192 h 558"/>
                <a:gd name="T44" fmla="*/ 206 w 748"/>
                <a:gd name="T45" fmla="*/ 156 h 558"/>
                <a:gd name="T46" fmla="*/ 240 w 748"/>
                <a:gd name="T47" fmla="*/ 98 h 558"/>
                <a:gd name="T48" fmla="*/ 274 w 748"/>
                <a:gd name="T49" fmla="*/ 110 h 558"/>
                <a:gd name="T50" fmla="*/ 308 w 748"/>
                <a:gd name="T51" fmla="*/ 128 h 558"/>
                <a:gd name="T52" fmla="*/ 342 w 748"/>
                <a:gd name="T53" fmla="*/ 134 h 558"/>
                <a:gd name="T54" fmla="*/ 410 w 748"/>
                <a:gd name="T55" fmla="*/ 100 h 558"/>
                <a:gd name="T56" fmla="*/ 442 w 748"/>
                <a:gd name="T57" fmla="*/ 78 h 558"/>
                <a:gd name="T58" fmla="*/ 470 w 748"/>
                <a:gd name="T59" fmla="*/ 52 h 558"/>
                <a:gd name="T60" fmla="*/ 514 w 748"/>
                <a:gd name="T61" fmla="*/ 38 h 558"/>
                <a:gd name="T62" fmla="*/ 588 w 748"/>
                <a:gd name="T63" fmla="*/ 10 h 558"/>
                <a:gd name="T64" fmla="*/ 632 w 748"/>
                <a:gd name="T65" fmla="*/ 0 h 558"/>
                <a:gd name="T66" fmla="*/ 672 w 748"/>
                <a:gd name="T67" fmla="*/ 54 h 558"/>
                <a:gd name="T68" fmla="*/ 640 w 748"/>
                <a:gd name="T69" fmla="*/ 112 h 558"/>
                <a:gd name="T70" fmla="*/ 642 w 748"/>
                <a:gd name="T71" fmla="*/ 142 h 558"/>
                <a:gd name="T72" fmla="*/ 682 w 748"/>
                <a:gd name="T73" fmla="*/ 172 h 558"/>
                <a:gd name="T74" fmla="*/ 734 w 748"/>
                <a:gd name="T75" fmla="*/ 180 h 558"/>
                <a:gd name="T76" fmla="*/ 748 w 748"/>
                <a:gd name="T77" fmla="*/ 220 h 558"/>
                <a:gd name="T78" fmla="*/ 734 w 748"/>
                <a:gd name="T79" fmla="*/ 254 h 558"/>
                <a:gd name="T80" fmla="*/ 722 w 748"/>
                <a:gd name="T81" fmla="*/ 264 h 558"/>
                <a:gd name="T82" fmla="*/ 712 w 748"/>
                <a:gd name="T83" fmla="*/ 312 h 558"/>
                <a:gd name="T84" fmla="*/ 688 w 748"/>
                <a:gd name="T85" fmla="*/ 346 h 558"/>
                <a:gd name="T86" fmla="*/ 672 w 748"/>
                <a:gd name="T87" fmla="*/ 360 h 558"/>
                <a:gd name="T88" fmla="*/ 634 w 748"/>
                <a:gd name="T89" fmla="*/ 406 h 558"/>
                <a:gd name="T90" fmla="*/ 614 w 748"/>
                <a:gd name="T91" fmla="*/ 424 h 558"/>
                <a:gd name="T92" fmla="*/ 586 w 748"/>
                <a:gd name="T93" fmla="*/ 448 h 558"/>
                <a:gd name="T94" fmla="*/ 570 w 748"/>
                <a:gd name="T95" fmla="*/ 468 h 558"/>
                <a:gd name="T96" fmla="*/ 566 w 748"/>
                <a:gd name="T97" fmla="*/ 474 h 558"/>
                <a:gd name="T98" fmla="*/ 546 w 748"/>
                <a:gd name="T99" fmla="*/ 484 h 558"/>
                <a:gd name="T100" fmla="*/ 518 w 748"/>
                <a:gd name="T101" fmla="*/ 534 h 558"/>
                <a:gd name="T102" fmla="*/ 466 w 748"/>
                <a:gd name="T103" fmla="*/ 558 h 55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48" h="558">
                  <a:moveTo>
                    <a:pt x="450" y="558"/>
                  </a:moveTo>
                  <a:lnTo>
                    <a:pt x="450" y="558"/>
                  </a:lnTo>
                  <a:lnTo>
                    <a:pt x="450" y="540"/>
                  </a:lnTo>
                  <a:lnTo>
                    <a:pt x="446" y="540"/>
                  </a:lnTo>
                  <a:lnTo>
                    <a:pt x="444" y="538"/>
                  </a:lnTo>
                  <a:lnTo>
                    <a:pt x="440" y="532"/>
                  </a:lnTo>
                  <a:lnTo>
                    <a:pt x="428" y="530"/>
                  </a:lnTo>
                  <a:lnTo>
                    <a:pt x="426" y="522"/>
                  </a:lnTo>
                  <a:lnTo>
                    <a:pt x="422" y="516"/>
                  </a:lnTo>
                  <a:lnTo>
                    <a:pt x="418" y="510"/>
                  </a:lnTo>
                  <a:lnTo>
                    <a:pt x="414" y="508"/>
                  </a:lnTo>
                  <a:lnTo>
                    <a:pt x="410" y="508"/>
                  </a:lnTo>
                  <a:lnTo>
                    <a:pt x="406" y="508"/>
                  </a:lnTo>
                  <a:lnTo>
                    <a:pt x="396" y="510"/>
                  </a:lnTo>
                  <a:lnTo>
                    <a:pt x="390" y="536"/>
                  </a:lnTo>
                  <a:lnTo>
                    <a:pt x="322" y="540"/>
                  </a:lnTo>
                  <a:lnTo>
                    <a:pt x="280" y="532"/>
                  </a:lnTo>
                  <a:lnTo>
                    <a:pt x="246" y="528"/>
                  </a:lnTo>
                  <a:lnTo>
                    <a:pt x="218" y="498"/>
                  </a:lnTo>
                  <a:lnTo>
                    <a:pt x="208" y="478"/>
                  </a:lnTo>
                  <a:lnTo>
                    <a:pt x="204" y="478"/>
                  </a:lnTo>
                  <a:lnTo>
                    <a:pt x="200" y="464"/>
                  </a:lnTo>
                  <a:lnTo>
                    <a:pt x="202" y="452"/>
                  </a:lnTo>
                  <a:lnTo>
                    <a:pt x="206" y="442"/>
                  </a:lnTo>
                  <a:lnTo>
                    <a:pt x="212" y="432"/>
                  </a:lnTo>
                  <a:lnTo>
                    <a:pt x="212" y="406"/>
                  </a:lnTo>
                  <a:lnTo>
                    <a:pt x="188" y="390"/>
                  </a:lnTo>
                  <a:lnTo>
                    <a:pt x="188" y="384"/>
                  </a:lnTo>
                  <a:lnTo>
                    <a:pt x="142" y="382"/>
                  </a:lnTo>
                  <a:lnTo>
                    <a:pt x="104" y="378"/>
                  </a:lnTo>
                  <a:lnTo>
                    <a:pt x="82" y="368"/>
                  </a:lnTo>
                  <a:lnTo>
                    <a:pt x="72" y="344"/>
                  </a:lnTo>
                  <a:lnTo>
                    <a:pt x="104" y="342"/>
                  </a:lnTo>
                  <a:lnTo>
                    <a:pt x="112" y="338"/>
                  </a:lnTo>
                  <a:lnTo>
                    <a:pt x="122" y="332"/>
                  </a:lnTo>
                  <a:lnTo>
                    <a:pt x="140" y="316"/>
                  </a:lnTo>
                  <a:lnTo>
                    <a:pt x="148" y="300"/>
                  </a:lnTo>
                  <a:lnTo>
                    <a:pt x="150" y="286"/>
                  </a:lnTo>
                  <a:lnTo>
                    <a:pt x="148" y="274"/>
                  </a:lnTo>
                  <a:lnTo>
                    <a:pt x="142" y="262"/>
                  </a:lnTo>
                  <a:lnTo>
                    <a:pt x="114" y="260"/>
                  </a:lnTo>
                  <a:lnTo>
                    <a:pt x="102" y="252"/>
                  </a:lnTo>
                  <a:lnTo>
                    <a:pt x="88" y="246"/>
                  </a:lnTo>
                  <a:lnTo>
                    <a:pt x="64" y="238"/>
                  </a:lnTo>
                  <a:lnTo>
                    <a:pt x="40" y="230"/>
                  </a:lnTo>
                  <a:lnTo>
                    <a:pt x="20" y="222"/>
                  </a:lnTo>
                  <a:lnTo>
                    <a:pt x="6" y="204"/>
                  </a:lnTo>
                  <a:lnTo>
                    <a:pt x="2" y="196"/>
                  </a:lnTo>
                  <a:lnTo>
                    <a:pt x="0" y="192"/>
                  </a:lnTo>
                  <a:lnTo>
                    <a:pt x="12" y="174"/>
                  </a:lnTo>
                  <a:lnTo>
                    <a:pt x="18" y="166"/>
                  </a:lnTo>
                  <a:lnTo>
                    <a:pt x="22" y="162"/>
                  </a:lnTo>
                  <a:lnTo>
                    <a:pt x="30" y="158"/>
                  </a:lnTo>
                  <a:lnTo>
                    <a:pt x="36" y="156"/>
                  </a:lnTo>
                  <a:lnTo>
                    <a:pt x="48" y="154"/>
                  </a:lnTo>
                  <a:lnTo>
                    <a:pt x="62" y="154"/>
                  </a:lnTo>
                  <a:lnTo>
                    <a:pt x="90" y="164"/>
                  </a:lnTo>
                  <a:lnTo>
                    <a:pt x="120" y="190"/>
                  </a:lnTo>
                  <a:lnTo>
                    <a:pt x="130" y="192"/>
                  </a:lnTo>
                  <a:lnTo>
                    <a:pt x="142" y="192"/>
                  </a:lnTo>
                  <a:lnTo>
                    <a:pt x="156" y="192"/>
                  </a:lnTo>
                  <a:lnTo>
                    <a:pt x="172" y="190"/>
                  </a:lnTo>
                  <a:lnTo>
                    <a:pt x="188" y="174"/>
                  </a:lnTo>
                  <a:lnTo>
                    <a:pt x="206" y="156"/>
                  </a:lnTo>
                  <a:lnTo>
                    <a:pt x="222" y="136"/>
                  </a:lnTo>
                  <a:lnTo>
                    <a:pt x="238" y="120"/>
                  </a:lnTo>
                  <a:lnTo>
                    <a:pt x="240" y="98"/>
                  </a:lnTo>
                  <a:lnTo>
                    <a:pt x="264" y="96"/>
                  </a:lnTo>
                  <a:lnTo>
                    <a:pt x="274" y="110"/>
                  </a:lnTo>
                  <a:lnTo>
                    <a:pt x="284" y="114"/>
                  </a:lnTo>
                  <a:lnTo>
                    <a:pt x="294" y="120"/>
                  </a:lnTo>
                  <a:lnTo>
                    <a:pt x="308" y="128"/>
                  </a:lnTo>
                  <a:lnTo>
                    <a:pt x="324" y="134"/>
                  </a:lnTo>
                  <a:lnTo>
                    <a:pt x="342" y="134"/>
                  </a:lnTo>
                  <a:lnTo>
                    <a:pt x="384" y="120"/>
                  </a:lnTo>
                  <a:lnTo>
                    <a:pt x="398" y="108"/>
                  </a:lnTo>
                  <a:lnTo>
                    <a:pt x="410" y="100"/>
                  </a:lnTo>
                  <a:lnTo>
                    <a:pt x="422" y="92"/>
                  </a:lnTo>
                  <a:lnTo>
                    <a:pt x="438" y="84"/>
                  </a:lnTo>
                  <a:lnTo>
                    <a:pt x="442" y="78"/>
                  </a:lnTo>
                  <a:lnTo>
                    <a:pt x="450" y="72"/>
                  </a:lnTo>
                  <a:lnTo>
                    <a:pt x="462" y="56"/>
                  </a:lnTo>
                  <a:lnTo>
                    <a:pt x="470" y="52"/>
                  </a:lnTo>
                  <a:lnTo>
                    <a:pt x="476" y="46"/>
                  </a:lnTo>
                  <a:lnTo>
                    <a:pt x="494" y="40"/>
                  </a:lnTo>
                  <a:lnTo>
                    <a:pt x="514" y="38"/>
                  </a:lnTo>
                  <a:lnTo>
                    <a:pt x="550" y="36"/>
                  </a:lnTo>
                  <a:lnTo>
                    <a:pt x="570" y="22"/>
                  </a:lnTo>
                  <a:lnTo>
                    <a:pt x="588" y="10"/>
                  </a:lnTo>
                  <a:lnTo>
                    <a:pt x="596" y="6"/>
                  </a:lnTo>
                  <a:lnTo>
                    <a:pt x="606" y="2"/>
                  </a:lnTo>
                  <a:lnTo>
                    <a:pt x="618" y="0"/>
                  </a:lnTo>
                  <a:lnTo>
                    <a:pt x="632" y="0"/>
                  </a:lnTo>
                  <a:lnTo>
                    <a:pt x="654" y="36"/>
                  </a:lnTo>
                  <a:lnTo>
                    <a:pt x="672" y="54"/>
                  </a:lnTo>
                  <a:lnTo>
                    <a:pt x="656" y="82"/>
                  </a:lnTo>
                  <a:lnTo>
                    <a:pt x="646" y="96"/>
                  </a:lnTo>
                  <a:lnTo>
                    <a:pt x="640" y="112"/>
                  </a:lnTo>
                  <a:lnTo>
                    <a:pt x="638" y="140"/>
                  </a:lnTo>
                  <a:lnTo>
                    <a:pt x="642" y="142"/>
                  </a:lnTo>
                  <a:lnTo>
                    <a:pt x="650" y="142"/>
                  </a:lnTo>
                  <a:lnTo>
                    <a:pt x="672" y="142"/>
                  </a:lnTo>
                  <a:lnTo>
                    <a:pt x="682" y="172"/>
                  </a:lnTo>
                  <a:lnTo>
                    <a:pt x="690" y="184"/>
                  </a:lnTo>
                  <a:lnTo>
                    <a:pt x="734" y="180"/>
                  </a:lnTo>
                  <a:lnTo>
                    <a:pt x="740" y="190"/>
                  </a:lnTo>
                  <a:lnTo>
                    <a:pt x="744" y="204"/>
                  </a:lnTo>
                  <a:lnTo>
                    <a:pt x="748" y="220"/>
                  </a:lnTo>
                  <a:lnTo>
                    <a:pt x="748" y="238"/>
                  </a:lnTo>
                  <a:lnTo>
                    <a:pt x="740" y="248"/>
                  </a:lnTo>
                  <a:lnTo>
                    <a:pt x="734" y="254"/>
                  </a:lnTo>
                  <a:lnTo>
                    <a:pt x="726" y="258"/>
                  </a:lnTo>
                  <a:lnTo>
                    <a:pt x="724" y="262"/>
                  </a:lnTo>
                  <a:lnTo>
                    <a:pt x="722" y="264"/>
                  </a:lnTo>
                  <a:lnTo>
                    <a:pt x="718" y="266"/>
                  </a:lnTo>
                  <a:lnTo>
                    <a:pt x="712" y="312"/>
                  </a:lnTo>
                  <a:lnTo>
                    <a:pt x="706" y="324"/>
                  </a:lnTo>
                  <a:lnTo>
                    <a:pt x="700" y="338"/>
                  </a:lnTo>
                  <a:lnTo>
                    <a:pt x="688" y="346"/>
                  </a:lnTo>
                  <a:lnTo>
                    <a:pt x="682" y="350"/>
                  </a:lnTo>
                  <a:lnTo>
                    <a:pt x="682" y="356"/>
                  </a:lnTo>
                  <a:lnTo>
                    <a:pt x="672" y="360"/>
                  </a:lnTo>
                  <a:lnTo>
                    <a:pt x="664" y="366"/>
                  </a:lnTo>
                  <a:lnTo>
                    <a:pt x="656" y="376"/>
                  </a:lnTo>
                  <a:lnTo>
                    <a:pt x="648" y="386"/>
                  </a:lnTo>
                  <a:lnTo>
                    <a:pt x="634" y="406"/>
                  </a:lnTo>
                  <a:lnTo>
                    <a:pt x="626" y="414"/>
                  </a:lnTo>
                  <a:lnTo>
                    <a:pt x="616" y="420"/>
                  </a:lnTo>
                  <a:lnTo>
                    <a:pt x="614" y="424"/>
                  </a:lnTo>
                  <a:lnTo>
                    <a:pt x="610" y="428"/>
                  </a:lnTo>
                  <a:lnTo>
                    <a:pt x="600" y="434"/>
                  </a:lnTo>
                  <a:lnTo>
                    <a:pt x="586" y="448"/>
                  </a:lnTo>
                  <a:lnTo>
                    <a:pt x="572" y="464"/>
                  </a:lnTo>
                  <a:lnTo>
                    <a:pt x="570" y="466"/>
                  </a:lnTo>
                  <a:lnTo>
                    <a:pt x="570" y="468"/>
                  </a:lnTo>
                  <a:lnTo>
                    <a:pt x="566" y="468"/>
                  </a:lnTo>
                  <a:lnTo>
                    <a:pt x="566" y="474"/>
                  </a:lnTo>
                  <a:lnTo>
                    <a:pt x="560" y="474"/>
                  </a:lnTo>
                  <a:lnTo>
                    <a:pt x="556" y="476"/>
                  </a:lnTo>
                  <a:lnTo>
                    <a:pt x="546" y="484"/>
                  </a:lnTo>
                  <a:lnTo>
                    <a:pt x="532" y="500"/>
                  </a:lnTo>
                  <a:lnTo>
                    <a:pt x="518" y="534"/>
                  </a:lnTo>
                  <a:lnTo>
                    <a:pt x="502" y="538"/>
                  </a:lnTo>
                  <a:lnTo>
                    <a:pt x="488" y="544"/>
                  </a:lnTo>
                  <a:lnTo>
                    <a:pt x="478" y="550"/>
                  </a:lnTo>
                  <a:lnTo>
                    <a:pt x="466" y="558"/>
                  </a:lnTo>
                  <a:lnTo>
                    <a:pt x="450" y="55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 13"/>
            <p:cNvSpPr/>
            <p:nvPr/>
          </p:nvSpPr>
          <p:spPr bwMode="auto">
            <a:xfrm>
              <a:off x="7381875" y="5387976"/>
              <a:ext cx="282575" cy="654050"/>
            </a:xfrm>
            <a:custGeom>
              <a:avLst/>
              <a:gdLst>
                <a:gd name="T0" fmla="*/ 82 w 178"/>
                <a:gd name="T1" fmla="*/ 412 h 412"/>
                <a:gd name="T2" fmla="*/ 82 w 178"/>
                <a:gd name="T3" fmla="*/ 412 h 412"/>
                <a:gd name="T4" fmla="*/ 50 w 178"/>
                <a:gd name="T5" fmla="*/ 364 h 412"/>
                <a:gd name="T6" fmla="*/ 50 w 178"/>
                <a:gd name="T7" fmla="*/ 364 h 412"/>
                <a:gd name="T8" fmla="*/ 40 w 178"/>
                <a:gd name="T9" fmla="*/ 360 h 412"/>
                <a:gd name="T10" fmla="*/ 34 w 178"/>
                <a:gd name="T11" fmla="*/ 356 h 412"/>
                <a:gd name="T12" fmla="*/ 28 w 178"/>
                <a:gd name="T13" fmla="*/ 350 h 412"/>
                <a:gd name="T14" fmla="*/ 26 w 178"/>
                <a:gd name="T15" fmla="*/ 346 h 412"/>
                <a:gd name="T16" fmla="*/ 20 w 178"/>
                <a:gd name="T17" fmla="*/ 336 h 412"/>
                <a:gd name="T18" fmla="*/ 16 w 178"/>
                <a:gd name="T19" fmla="*/ 324 h 412"/>
                <a:gd name="T20" fmla="*/ 16 w 178"/>
                <a:gd name="T21" fmla="*/ 324 h 412"/>
                <a:gd name="T22" fmla="*/ 0 w 178"/>
                <a:gd name="T23" fmla="*/ 304 h 412"/>
                <a:gd name="T24" fmla="*/ 0 w 178"/>
                <a:gd name="T25" fmla="*/ 304 h 412"/>
                <a:gd name="T26" fmla="*/ 2 w 178"/>
                <a:gd name="T27" fmla="*/ 280 h 412"/>
                <a:gd name="T28" fmla="*/ 6 w 178"/>
                <a:gd name="T29" fmla="*/ 258 h 412"/>
                <a:gd name="T30" fmla="*/ 8 w 178"/>
                <a:gd name="T31" fmla="*/ 238 h 412"/>
                <a:gd name="T32" fmla="*/ 8 w 178"/>
                <a:gd name="T33" fmla="*/ 228 h 412"/>
                <a:gd name="T34" fmla="*/ 6 w 178"/>
                <a:gd name="T35" fmla="*/ 220 h 412"/>
                <a:gd name="T36" fmla="*/ 6 w 178"/>
                <a:gd name="T37" fmla="*/ 220 h 412"/>
                <a:gd name="T38" fmla="*/ 6 w 178"/>
                <a:gd name="T39" fmla="*/ 196 h 412"/>
                <a:gd name="T40" fmla="*/ 10 w 178"/>
                <a:gd name="T41" fmla="*/ 180 h 412"/>
                <a:gd name="T42" fmla="*/ 16 w 178"/>
                <a:gd name="T43" fmla="*/ 166 h 412"/>
                <a:gd name="T44" fmla="*/ 30 w 178"/>
                <a:gd name="T45" fmla="*/ 150 h 412"/>
                <a:gd name="T46" fmla="*/ 30 w 178"/>
                <a:gd name="T47" fmla="*/ 150 h 412"/>
                <a:gd name="T48" fmla="*/ 38 w 178"/>
                <a:gd name="T49" fmla="*/ 112 h 412"/>
                <a:gd name="T50" fmla="*/ 38 w 178"/>
                <a:gd name="T51" fmla="*/ 112 h 412"/>
                <a:gd name="T52" fmla="*/ 60 w 178"/>
                <a:gd name="T53" fmla="*/ 64 h 412"/>
                <a:gd name="T54" fmla="*/ 60 w 178"/>
                <a:gd name="T55" fmla="*/ 64 h 412"/>
                <a:gd name="T56" fmla="*/ 76 w 178"/>
                <a:gd name="T57" fmla="*/ 44 h 412"/>
                <a:gd name="T58" fmla="*/ 90 w 178"/>
                <a:gd name="T59" fmla="*/ 28 h 412"/>
                <a:gd name="T60" fmla="*/ 104 w 178"/>
                <a:gd name="T61" fmla="*/ 14 h 412"/>
                <a:gd name="T62" fmla="*/ 122 w 178"/>
                <a:gd name="T63" fmla="*/ 0 h 412"/>
                <a:gd name="T64" fmla="*/ 122 w 178"/>
                <a:gd name="T65" fmla="*/ 0 h 412"/>
                <a:gd name="T66" fmla="*/ 164 w 178"/>
                <a:gd name="T67" fmla="*/ 2 h 412"/>
                <a:gd name="T68" fmla="*/ 164 w 178"/>
                <a:gd name="T69" fmla="*/ 2 h 412"/>
                <a:gd name="T70" fmla="*/ 170 w 178"/>
                <a:gd name="T71" fmla="*/ 6 h 412"/>
                <a:gd name="T72" fmla="*/ 170 w 178"/>
                <a:gd name="T73" fmla="*/ 6 h 412"/>
                <a:gd name="T74" fmla="*/ 176 w 178"/>
                <a:gd name="T75" fmla="*/ 30 h 412"/>
                <a:gd name="T76" fmla="*/ 178 w 178"/>
                <a:gd name="T77" fmla="*/ 44 h 412"/>
                <a:gd name="T78" fmla="*/ 178 w 178"/>
                <a:gd name="T79" fmla="*/ 58 h 412"/>
                <a:gd name="T80" fmla="*/ 178 w 178"/>
                <a:gd name="T81" fmla="*/ 58 h 412"/>
                <a:gd name="T82" fmla="*/ 172 w 178"/>
                <a:gd name="T83" fmla="*/ 72 h 412"/>
                <a:gd name="T84" fmla="*/ 168 w 178"/>
                <a:gd name="T85" fmla="*/ 86 h 412"/>
                <a:gd name="T86" fmla="*/ 166 w 178"/>
                <a:gd name="T87" fmla="*/ 102 h 412"/>
                <a:gd name="T88" fmla="*/ 166 w 178"/>
                <a:gd name="T89" fmla="*/ 118 h 412"/>
                <a:gd name="T90" fmla="*/ 168 w 178"/>
                <a:gd name="T91" fmla="*/ 154 h 412"/>
                <a:gd name="T92" fmla="*/ 170 w 178"/>
                <a:gd name="T93" fmla="*/ 188 h 412"/>
                <a:gd name="T94" fmla="*/ 170 w 178"/>
                <a:gd name="T95" fmla="*/ 188 h 412"/>
                <a:gd name="T96" fmla="*/ 164 w 178"/>
                <a:gd name="T97" fmla="*/ 202 h 412"/>
                <a:gd name="T98" fmla="*/ 158 w 178"/>
                <a:gd name="T99" fmla="*/ 218 h 412"/>
                <a:gd name="T100" fmla="*/ 158 w 178"/>
                <a:gd name="T101" fmla="*/ 218 h 412"/>
                <a:gd name="T102" fmla="*/ 118 w 178"/>
                <a:gd name="T103" fmla="*/ 304 h 412"/>
                <a:gd name="T104" fmla="*/ 118 w 178"/>
                <a:gd name="T105" fmla="*/ 304 h 412"/>
                <a:gd name="T106" fmla="*/ 108 w 178"/>
                <a:gd name="T107" fmla="*/ 398 h 412"/>
                <a:gd name="T108" fmla="*/ 108 w 178"/>
                <a:gd name="T109" fmla="*/ 398 h 412"/>
                <a:gd name="T110" fmla="*/ 98 w 178"/>
                <a:gd name="T111" fmla="*/ 408 h 412"/>
                <a:gd name="T112" fmla="*/ 98 w 178"/>
                <a:gd name="T113" fmla="*/ 408 h 412"/>
                <a:gd name="T114" fmla="*/ 90 w 178"/>
                <a:gd name="T115" fmla="*/ 410 h 412"/>
                <a:gd name="T116" fmla="*/ 82 w 178"/>
                <a:gd name="T117" fmla="*/ 412 h 412"/>
                <a:gd name="T118" fmla="*/ 82 w 178"/>
                <a:gd name="T119" fmla="*/ 412 h 4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8" h="412">
                  <a:moveTo>
                    <a:pt x="82" y="412"/>
                  </a:moveTo>
                  <a:lnTo>
                    <a:pt x="82" y="412"/>
                  </a:lnTo>
                  <a:lnTo>
                    <a:pt x="50" y="364"/>
                  </a:lnTo>
                  <a:lnTo>
                    <a:pt x="40" y="360"/>
                  </a:lnTo>
                  <a:lnTo>
                    <a:pt x="34" y="356"/>
                  </a:lnTo>
                  <a:lnTo>
                    <a:pt x="28" y="350"/>
                  </a:lnTo>
                  <a:lnTo>
                    <a:pt x="26" y="346"/>
                  </a:lnTo>
                  <a:lnTo>
                    <a:pt x="20" y="336"/>
                  </a:lnTo>
                  <a:lnTo>
                    <a:pt x="16" y="324"/>
                  </a:lnTo>
                  <a:lnTo>
                    <a:pt x="0" y="304"/>
                  </a:lnTo>
                  <a:lnTo>
                    <a:pt x="2" y="280"/>
                  </a:lnTo>
                  <a:lnTo>
                    <a:pt x="6" y="258"/>
                  </a:lnTo>
                  <a:lnTo>
                    <a:pt x="8" y="238"/>
                  </a:lnTo>
                  <a:lnTo>
                    <a:pt x="8" y="228"/>
                  </a:lnTo>
                  <a:lnTo>
                    <a:pt x="6" y="220"/>
                  </a:lnTo>
                  <a:lnTo>
                    <a:pt x="6" y="196"/>
                  </a:lnTo>
                  <a:lnTo>
                    <a:pt x="10" y="180"/>
                  </a:lnTo>
                  <a:lnTo>
                    <a:pt x="16" y="166"/>
                  </a:lnTo>
                  <a:lnTo>
                    <a:pt x="30" y="150"/>
                  </a:lnTo>
                  <a:lnTo>
                    <a:pt x="38" y="112"/>
                  </a:lnTo>
                  <a:lnTo>
                    <a:pt x="60" y="64"/>
                  </a:lnTo>
                  <a:lnTo>
                    <a:pt x="76" y="44"/>
                  </a:lnTo>
                  <a:lnTo>
                    <a:pt x="90" y="28"/>
                  </a:lnTo>
                  <a:lnTo>
                    <a:pt x="104" y="14"/>
                  </a:lnTo>
                  <a:lnTo>
                    <a:pt x="122" y="0"/>
                  </a:lnTo>
                  <a:lnTo>
                    <a:pt x="164" y="2"/>
                  </a:lnTo>
                  <a:lnTo>
                    <a:pt x="170" y="6"/>
                  </a:lnTo>
                  <a:lnTo>
                    <a:pt x="176" y="30"/>
                  </a:lnTo>
                  <a:lnTo>
                    <a:pt x="178" y="44"/>
                  </a:lnTo>
                  <a:lnTo>
                    <a:pt x="178" y="58"/>
                  </a:lnTo>
                  <a:lnTo>
                    <a:pt x="172" y="72"/>
                  </a:lnTo>
                  <a:lnTo>
                    <a:pt x="168" y="86"/>
                  </a:lnTo>
                  <a:lnTo>
                    <a:pt x="166" y="102"/>
                  </a:lnTo>
                  <a:lnTo>
                    <a:pt x="166" y="118"/>
                  </a:lnTo>
                  <a:lnTo>
                    <a:pt x="168" y="154"/>
                  </a:lnTo>
                  <a:lnTo>
                    <a:pt x="170" y="188"/>
                  </a:lnTo>
                  <a:lnTo>
                    <a:pt x="164" y="202"/>
                  </a:lnTo>
                  <a:lnTo>
                    <a:pt x="158" y="218"/>
                  </a:lnTo>
                  <a:lnTo>
                    <a:pt x="118" y="304"/>
                  </a:lnTo>
                  <a:lnTo>
                    <a:pt x="108" y="398"/>
                  </a:lnTo>
                  <a:lnTo>
                    <a:pt x="98" y="408"/>
                  </a:lnTo>
                  <a:lnTo>
                    <a:pt x="90" y="410"/>
                  </a:lnTo>
                  <a:lnTo>
                    <a:pt x="82" y="41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15"/>
            <p:cNvSpPr/>
            <p:nvPr/>
          </p:nvSpPr>
          <p:spPr bwMode="auto">
            <a:xfrm>
              <a:off x="6708775" y="4911726"/>
              <a:ext cx="657225" cy="854075"/>
            </a:xfrm>
            <a:custGeom>
              <a:avLst/>
              <a:gdLst>
                <a:gd name="T0" fmla="*/ 136 w 414"/>
                <a:gd name="T1" fmla="*/ 532 h 538"/>
                <a:gd name="T2" fmla="*/ 122 w 414"/>
                <a:gd name="T3" fmla="*/ 508 h 538"/>
                <a:gd name="T4" fmla="*/ 116 w 414"/>
                <a:gd name="T5" fmla="*/ 498 h 538"/>
                <a:gd name="T6" fmla="*/ 58 w 414"/>
                <a:gd name="T7" fmla="*/ 426 h 538"/>
                <a:gd name="T8" fmla="*/ 12 w 414"/>
                <a:gd name="T9" fmla="*/ 420 h 538"/>
                <a:gd name="T10" fmla="*/ 0 w 414"/>
                <a:gd name="T11" fmla="*/ 402 h 538"/>
                <a:gd name="T12" fmla="*/ 6 w 414"/>
                <a:gd name="T13" fmla="*/ 360 h 538"/>
                <a:gd name="T14" fmla="*/ 10 w 414"/>
                <a:gd name="T15" fmla="*/ 332 h 538"/>
                <a:gd name="T16" fmla="*/ 8 w 414"/>
                <a:gd name="T17" fmla="*/ 306 h 538"/>
                <a:gd name="T18" fmla="*/ 44 w 414"/>
                <a:gd name="T19" fmla="*/ 246 h 538"/>
                <a:gd name="T20" fmla="*/ 42 w 414"/>
                <a:gd name="T21" fmla="*/ 200 h 538"/>
                <a:gd name="T22" fmla="*/ 46 w 414"/>
                <a:gd name="T23" fmla="*/ 190 h 538"/>
                <a:gd name="T24" fmla="*/ 74 w 414"/>
                <a:gd name="T25" fmla="*/ 174 h 538"/>
                <a:gd name="T26" fmla="*/ 102 w 414"/>
                <a:gd name="T27" fmla="*/ 134 h 538"/>
                <a:gd name="T28" fmla="*/ 102 w 414"/>
                <a:gd name="T29" fmla="*/ 116 h 538"/>
                <a:gd name="T30" fmla="*/ 92 w 414"/>
                <a:gd name="T31" fmla="*/ 88 h 538"/>
                <a:gd name="T32" fmla="*/ 104 w 414"/>
                <a:gd name="T33" fmla="*/ 72 h 538"/>
                <a:gd name="T34" fmla="*/ 132 w 414"/>
                <a:gd name="T35" fmla="*/ 58 h 538"/>
                <a:gd name="T36" fmla="*/ 172 w 414"/>
                <a:gd name="T37" fmla="*/ 48 h 538"/>
                <a:gd name="T38" fmla="*/ 190 w 414"/>
                <a:gd name="T39" fmla="*/ 28 h 538"/>
                <a:gd name="T40" fmla="*/ 204 w 414"/>
                <a:gd name="T41" fmla="*/ 2 h 538"/>
                <a:gd name="T42" fmla="*/ 224 w 414"/>
                <a:gd name="T43" fmla="*/ 2 h 538"/>
                <a:gd name="T44" fmla="*/ 236 w 414"/>
                <a:gd name="T45" fmla="*/ 16 h 538"/>
                <a:gd name="T46" fmla="*/ 250 w 414"/>
                <a:gd name="T47" fmla="*/ 64 h 538"/>
                <a:gd name="T48" fmla="*/ 280 w 414"/>
                <a:gd name="T49" fmla="*/ 96 h 538"/>
                <a:gd name="T50" fmla="*/ 336 w 414"/>
                <a:gd name="T51" fmla="*/ 100 h 538"/>
                <a:gd name="T52" fmla="*/ 366 w 414"/>
                <a:gd name="T53" fmla="*/ 86 h 538"/>
                <a:gd name="T54" fmla="*/ 404 w 414"/>
                <a:gd name="T55" fmla="*/ 84 h 538"/>
                <a:gd name="T56" fmla="*/ 398 w 414"/>
                <a:gd name="T57" fmla="*/ 104 h 538"/>
                <a:gd name="T58" fmla="*/ 384 w 414"/>
                <a:gd name="T59" fmla="*/ 124 h 538"/>
                <a:gd name="T60" fmla="*/ 362 w 414"/>
                <a:gd name="T61" fmla="*/ 154 h 538"/>
                <a:gd name="T62" fmla="*/ 330 w 414"/>
                <a:gd name="T63" fmla="*/ 162 h 538"/>
                <a:gd name="T64" fmla="*/ 328 w 414"/>
                <a:gd name="T65" fmla="*/ 180 h 538"/>
                <a:gd name="T66" fmla="*/ 348 w 414"/>
                <a:gd name="T67" fmla="*/ 198 h 538"/>
                <a:gd name="T68" fmla="*/ 350 w 414"/>
                <a:gd name="T69" fmla="*/ 222 h 538"/>
                <a:gd name="T70" fmla="*/ 348 w 414"/>
                <a:gd name="T71" fmla="*/ 240 h 538"/>
                <a:gd name="T72" fmla="*/ 340 w 414"/>
                <a:gd name="T73" fmla="*/ 278 h 538"/>
                <a:gd name="T74" fmla="*/ 346 w 414"/>
                <a:gd name="T75" fmla="*/ 296 h 538"/>
                <a:gd name="T76" fmla="*/ 356 w 414"/>
                <a:gd name="T77" fmla="*/ 308 h 538"/>
                <a:gd name="T78" fmla="*/ 350 w 414"/>
                <a:gd name="T79" fmla="*/ 306 h 538"/>
                <a:gd name="T80" fmla="*/ 318 w 414"/>
                <a:gd name="T81" fmla="*/ 312 h 538"/>
                <a:gd name="T82" fmla="*/ 318 w 414"/>
                <a:gd name="T83" fmla="*/ 336 h 538"/>
                <a:gd name="T84" fmla="*/ 296 w 414"/>
                <a:gd name="T85" fmla="*/ 354 h 538"/>
                <a:gd name="T86" fmla="*/ 288 w 414"/>
                <a:gd name="T87" fmla="*/ 384 h 538"/>
                <a:gd name="T88" fmla="*/ 268 w 414"/>
                <a:gd name="T89" fmla="*/ 408 h 538"/>
                <a:gd name="T90" fmla="*/ 228 w 414"/>
                <a:gd name="T91" fmla="*/ 416 h 538"/>
                <a:gd name="T92" fmla="*/ 240 w 414"/>
                <a:gd name="T93" fmla="*/ 440 h 538"/>
                <a:gd name="T94" fmla="*/ 218 w 414"/>
                <a:gd name="T95" fmla="*/ 450 h 538"/>
                <a:gd name="T96" fmla="*/ 184 w 414"/>
                <a:gd name="T97" fmla="*/ 480 h 538"/>
                <a:gd name="T98" fmla="*/ 166 w 414"/>
                <a:gd name="T99" fmla="*/ 514 h 538"/>
                <a:gd name="T100" fmla="*/ 150 w 414"/>
                <a:gd name="T101" fmla="*/ 528 h 5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14" h="538">
                  <a:moveTo>
                    <a:pt x="136" y="538"/>
                  </a:moveTo>
                  <a:lnTo>
                    <a:pt x="136" y="538"/>
                  </a:lnTo>
                  <a:lnTo>
                    <a:pt x="136" y="532"/>
                  </a:lnTo>
                  <a:lnTo>
                    <a:pt x="134" y="526"/>
                  </a:lnTo>
                  <a:lnTo>
                    <a:pt x="128" y="516"/>
                  </a:lnTo>
                  <a:lnTo>
                    <a:pt x="122" y="508"/>
                  </a:lnTo>
                  <a:lnTo>
                    <a:pt x="116" y="504"/>
                  </a:lnTo>
                  <a:lnTo>
                    <a:pt x="116" y="498"/>
                  </a:lnTo>
                  <a:lnTo>
                    <a:pt x="58" y="426"/>
                  </a:lnTo>
                  <a:lnTo>
                    <a:pt x="40" y="422"/>
                  </a:lnTo>
                  <a:lnTo>
                    <a:pt x="26" y="420"/>
                  </a:lnTo>
                  <a:lnTo>
                    <a:pt x="12" y="420"/>
                  </a:lnTo>
                  <a:lnTo>
                    <a:pt x="2" y="418"/>
                  </a:lnTo>
                  <a:lnTo>
                    <a:pt x="0" y="402"/>
                  </a:lnTo>
                  <a:lnTo>
                    <a:pt x="0" y="386"/>
                  </a:lnTo>
                  <a:lnTo>
                    <a:pt x="6" y="360"/>
                  </a:lnTo>
                  <a:lnTo>
                    <a:pt x="8" y="352"/>
                  </a:lnTo>
                  <a:lnTo>
                    <a:pt x="10" y="346"/>
                  </a:lnTo>
                  <a:lnTo>
                    <a:pt x="10" y="332"/>
                  </a:lnTo>
                  <a:lnTo>
                    <a:pt x="10" y="318"/>
                  </a:lnTo>
                  <a:lnTo>
                    <a:pt x="8" y="306"/>
                  </a:lnTo>
                  <a:lnTo>
                    <a:pt x="40" y="270"/>
                  </a:lnTo>
                  <a:lnTo>
                    <a:pt x="44" y="246"/>
                  </a:lnTo>
                  <a:lnTo>
                    <a:pt x="42" y="214"/>
                  </a:lnTo>
                  <a:lnTo>
                    <a:pt x="42" y="200"/>
                  </a:lnTo>
                  <a:lnTo>
                    <a:pt x="44" y="194"/>
                  </a:lnTo>
                  <a:lnTo>
                    <a:pt x="46" y="190"/>
                  </a:lnTo>
                  <a:lnTo>
                    <a:pt x="60" y="182"/>
                  </a:lnTo>
                  <a:lnTo>
                    <a:pt x="74" y="174"/>
                  </a:lnTo>
                  <a:lnTo>
                    <a:pt x="94" y="152"/>
                  </a:lnTo>
                  <a:lnTo>
                    <a:pt x="102" y="134"/>
                  </a:lnTo>
                  <a:lnTo>
                    <a:pt x="102" y="116"/>
                  </a:lnTo>
                  <a:lnTo>
                    <a:pt x="96" y="104"/>
                  </a:lnTo>
                  <a:lnTo>
                    <a:pt x="94" y="94"/>
                  </a:lnTo>
                  <a:lnTo>
                    <a:pt x="92" y="88"/>
                  </a:lnTo>
                  <a:lnTo>
                    <a:pt x="94" y="82"/>
                  </a:lnTo>
                  <a:lnTo>
                    <a:pt x="98" y="76"/>
                  </a:lnTo>
                  <a:lnTo>
                    <a:pt x="104" y="72"/>
                  </a:lnTo>
                  <a:lnTo>
                    <a:pt x="120" y="60"/>
                  </a:lnTo>
                  <a:lnTo>
                    <a:pt x="132" y="58"/>
                  </a:lnTo>
                  <a:lnTo>
                    <a:pt x="144" y="56"/>
                  </a:lnTo>
                  <a:lnTo>
                    <a:pt x="158" y="54"/>
                  </a:lnTo>
                  <a:lnTo>
                    <a:pt x="172" y="48"/>
                  </a:lnTo>
                  <a:lnTo>
                    <a:pt x="182" y="40"/>
                  </a:lnTo>
                  <a:lnTo>
                    <a:pt x="190" y="28"/>
                  </a:lnTo>
                  <a:lnTo>
                    <a:pt x="198" y="14"/>
                  </a:lnTo>
                  <a:lnTo>
                    <a:pt x="204" y="2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4" y="2"/>
                  </a:lnTo>
                  <a:lnTo>
                    <a:pt x="232" y="6"/>
                  </a:lnTo>
                  <a:lnTo>
                    <a:pt x="236" y="16"/>
                  </a:lnTo>
                  <a:lnTo>
                    <a:pt x="238" y="28"/>
                  </a:lnTo>
                  <a:lnTo>
                    <a:pt x="246" y="52"/>
                  </a:lnTo>
                  <a:lnTo>
                    <a:pt x="250" y="64"/>
                  </a:lnTo>
                  <a:lnTo>
                    <a:pt x="258" y="76"/>
                  </a:lnTo>
                  <a:lnTo>
                    <a:pt x="266" y="86"/>
                  </a:lnTo>
                  <a:lnTo>
                    <a:pt x="280" y="96"/>
                  </a:lnTo>
                  <a:lnTo>
                    <a:pt x="336" y="100"/>
                  </a:lnTo>
                  <a:lnTo>
                    <a:pt x="342" y="94"/>
                  </a:lnTo>
                  <a:lnTo>
                    <a:pt x="350" y="92"/>
                  </a:lnTo>
                  <a:lnTo>
                    <a:pt x="366" y="86"/>
                  </a:lnTo>
                  <a:lnTo>
                    <a:pt x="386" y="86"/>
                  </a:lnTo>
                  <a:lnTo>
                    <a:pt x="404" y="84"/>
                  </a:lnTo>
                  <a:lnTo>
                    <a:pt x="414" y="90"/>
                  </a:lnTo>
                  <a:lnTo>
                    <a:pt x="398" y="104"/>
                  </a:lnTo>
                  <a:lnTo>
                    <a:pt x="392" y="112"/>
                  </a:lnTo>
                  <a:lnTo>
                    <a:pt x="384" y="124"/>
                  </a:lnTo>
                  <a:lnTo>
                    <a:pt x="382" y="156"/>
                  </a:lnTo>
                  <a:lnTo>
                    <a:pt x="362" y="154"/>
                  </a:lnTo>
                  <a:lnTo>
                    <a:pt x="342" y="154"/>
                  </a:lnTo>
                  <a:lnTo>
                    <a:pt x="336" y="158"/>
                  </a:lnTo>
                  <a:lnTo>
                    <a:pt x="330" y="162"/>
                  </a:lnTo>
                  <a:lnTo>
                    <a:pt x="326" y="168"/>
                  </a:lnTo>
                  <a:lnTo>
                    <a:pt x="328" y="180"/>
                  </a:lnTo>
                  <a:lnTo>
                    <a:pt x="338" y="186"/>
                  </a:lnTo>
                  <a:lnTo>
                    <a:pt x="348" y="198"/>
                  </a:lnTo>
                  <a:lnTo>
                    <a:pt x="364" y="208"/>
                  </a:lnTo>
                  <a:lnTo>
                    <a:pt x="350" y="222"/>
                  </a:lnTo>
                  <a:lnTo>
                    <a:pt x="350" y="230"/>
                  </a:lnTo>
                  <a:lnTo>
                    <a:pt x="348" y="240"/>
                  </a:lnTo>
                  <a:lnTo>
                    <a:pt x="342" y="258"/>
                  </a:lnTo>
                  <a:lnTo>
                    <a:pt x="342" y="268"/>
                  </a:lnTo>
                  <a:lnTo>
                    <a:pt x="340" y="278"/>
                  </a:lnTo>
                  <a:lnTo>
                    <a:pt x="342" y="286"/>
                  </a:lnTo>
                  <a:lnTo>
                    <a:pt x="346" y="296"/>
                  </a:lnTo>
                  <a:lnTo>
                    <a:pt x="356" y="304"/>
                  </a:lnTo>
                  <a:lnTo>
                    <a:pt x="356" y="308"/>
                  </a:lnTo>
                  <a:lnTo>
                    <a:pt x="350" y="306"/>
                  </a:lnTo>
                  <a:lnTo>
                    <a:pt x="322" y="306"/>
                  </a:lnTo>
                  <a:lnTo>
                    <a:pt x="318" y="312"/>
                  </a:lnTo>
                  <a:lnTo>
                    <a:pt x="318" y="318"/>
                  </a:lnTo>
                  <a:lnTo>
                    <a:pt x="320" y="324"/>
                  </a:lnTo>
                  <a:lnTo>
                    <a:pt x="318" y="336"/>
                  </a:lnTo>
                  <a:lnTo>
                    <a:pt x="304" y="346"/>
                  </a:lnTo>
                  <a:lnTo>
                    <a:pt x="296" y="354"/>
                  </a:lnTo>
                  <a:lnTo>
                    <a:pt x="292" y="364"/>
                  </a:lnTo>
                  <a:lnTo>
                    <a:pt x="288" y="384"/>
                  </a:lnTo>
                  <a:lnTo>
                    <a:pt x="278" y="396"/>
                  </a:lnTo>
                  <a:lnTo>
                    <a:pt x="268" y="408"/>
                  </a:lnTo>
                  <a:lnTo>
                    <a:pt x="232" y="410"/>
                  </a:lnTo>
                  <a:lnTo>
                    <a:pt x="228" y="416"/>
                  </a:lnTo>
                  <a:lnTo>
                    <a:pt x="228" y="422"/>
                  </a:lnTo>
                  <a:lnTo>
                    <a:pt x="230" y="430"/>
                  </a:lnTo>
                  <a:lnTo>
                    <a:pt x="240" y="440"/>
                  </a:lnTo>
                  <a:lnTo>
                    <a:pt x="228" y="444"/>
                  </a:lnTo>
                  <a:lnTo>
                    <a:pt x="218" y="450"/>
                  </a:lnTo>
                  <a:lnTo>
                    <a:pt x="208" y="456"/>
                  </a:lnTo>
                  <a:lnTo>
                    <a:pt x="200" y="464"/>
                  </a:lnTo>
                  <a:lnTo>
                    <a:pt x="184" y="480"/>
                  </a:lnTo>
                  <a:lnTo>
                    <a:pt x="168" y="500"/>
                  </a:lnTo>
                  <a:lnTo>
                    <a:pt x="166" y="514"/>
                  </a:lnTo>
                  <a:lnTo>
                    <a:pt x="158" y="522"/>
                  </a:lnTo>
                  <a:lnTo>
                    <a:pt x="150" y="528"/>
                  </a:lnTo>
                  <a:lnTo>
                    <a:pt x="136" y="53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16"/>
            <p:cNvSpPr/>
            <p:nvPr/>
          </p:nvSpPr>
          <p:spPr bwMode="auto">
            <a:xfrm>
              <a:off x="4689475" y="4829176"/>
              <a:ext cx="962025" cy="844550"/>
            </a:xfrm>
            <a:custGeom>
              <a:avLst/>
              <a:gdLst>
                <a:gd name="T0" fmla="*/ 210 w 606"/>
                <a:gd name="T1" fmla="*/ 516 h 532"/>
                <a:gd name="T2" fmla="*/ 172 w 606"/>
                <a:gd name="T3" fmla="*/ 494 h 532"/>
                <a:gd name="T4" fmla="*/ 126 w 606"/>
                <a:gd name="T5" fmla="*/ 498 h 532"/>
                <a:gd name="T6" fmla="*/ 96 w 606"/>
                <a:gd name="T7" fmla="*/ 530 h 532"/>
                <a:gd name="T8" fmla="*/ 104 w 606"/>
                <a:gd name="T9" fmla="*/ 494 h 532"/>
                <a:gd name="T10" fmla="*/ 62 w 606"/>
                <a:gd name="T11" fmla="*/ 432 h 532"/>
                <a:gd name="T12" fmla="*/ 84 w 606"/>
                <a:gd name="T13" fmla="*/ 356 h 532"/>
                <a:gd name="T14" fmla="*/ 88 w 606"/>
                <a:gd name="T15" fmla="*/ 336 h 532"/>
                <a:gd name="T16" fmla="*/ 70 w 606"/>
                <a:gd name="T17" fmla="*/ 304 h 532"/>
                <a:gd name="T18" fmla="*/ 20 w 606"/>
                <a:gd name="T19" fmla="*/ 314 h 532"/>
                <a:gd name="T20" fmla="*/ 6 w 606"/>
                <a:gd name="T21" fmla="*/ 302 h 532"/>
                <a:gd name="T22" fmla="*/ 0 w 606"/>
                <a:gd name="T23" fmla="*/ 278 h 532"/>
                <a:gd name="T24" fmla="*/ 10 w 606"/>
                <a:gd name="T25" fmla="*/ 240 h 532"/>
                <a:gd name="T26" fmla="*/ 60 w 606"/>
                <a:gd name="T27" fmla="*/ 218 h 532"/>
                <a:gd name="T28" fmla="*/ 90 w 606"/>
                <a:gd name="T29" fmla="*/ 226 h 532"/>
                <a:gd name="T30" fmla="*/ 134 w 606"/>
                <a:gd name="T31" fmla="*/ 234 h 532"/>
                <a:gd name="T32" fmla="*/ 158 w 606"/>
                <a:gd name="T33" fmla="*/ 214 h 532"/>
                <a:gd name="T34" fmla="*/ 174 w 606"/>
                <a:gd name="T35" fmla="*/ 194 h 532"/>
                <a:gd name="T36" fmla="*/ 252 w 606"/>
                <a:gd name="T37" fmla="*/ 204 h 532"/>
                <a:gd name="T38" fmla="*/ 264 w 606"/>
                <a:gd name="T39" fmla="*/ 182 h 532"/>
                <a:gd name="T40" fmla="*/ 266 w 606"/>
                <a:gd name="T41" fmla="*/ 146 h 532"/>
                <a:gd name="T42" fmla="*/ 196 w 606"/>
                <a:gd name="T43" fmla="*/ 108 h 532"/>
                <a:gd name="T44" fmla="*/ 192 w 606"/>
                <a:gd name="T45" fmla="*/ 88 h 532"/>
                <a:gd name="T46" fmla="*/ 216 w 606"/>
                <a:gd name="T47" fmla="*/ 78 h 532"/>
                <a:gd name="T48" fmla="*/ 278 w 606"/>
                <a:gd name="T49" fmla="*/ 102 h 532"/>
                <a:gd name="T50" fmla="*/ 326 w 606"/>
                <a:gd name="T51" fmla="*/ 88 h 532"/>
                <a:gd name="T52" fmla="*/ 378 w 606"/>
                <a:gd name="T53" fmla="*/ 44 h 532"/>
                <a:gd name="T54" fmla="*/ 390 w 606"/>
                <a:gd name="T55" fmla="*/ 14 h 532"/>
                <a:gd name="T56" fmla="*/ 414 w 606"/>
                <a:gd name="T57" fmla="*/ 0 h 532"/>
                <a:gd name="T58" fmla="*/ 444 w 606"/>
                <a:gd name="T59" fmla="*/ 10 h 532"/>
                <a:gd name="T60" fmla="*/ 468 w 606"/>
                <a:gd name="T61" fmla="*/ 66 h 532"/>
                <a:gd name="T62" fmla="*/ 526 w 606"/>
                <a:gd name="T63" fmla="*/ 130 h 532"/>
                <a:gd name="T64" fmla="*/ 562 w 606"/>
                <a:gd name="T65" fmla="*/ 154 h 532"/>
                <a:gd name="T66" fmla="*/ 564 w 606"/>
                <a:gd name="T67" fmla="*/ 196 h 532"/>
                <a:gd name="T68" fmla="*/ 534 w 606"/>
                <a:gd name="T69" fmla="*/ 216 h 532"/>
                <a:gd name="T70" fmla="*/ 506 w 606"/>
                <a:gd name="T71" fmla="*/ 246 h 532"/>
                <a:gd name="T72" fmla="*/ 532 w 606"/>
                <a:gd name="T73" fmla="*/ 258 h 532"/>
                <a:gd name="T74" fmla="*/ 568 w 606"/>
                <a:gd name="T75" fmla="*/ 326 h 532"/>
                <a:gd name="T76" fmla="*/ 592 w 606"/>
                <a:gd name="T77" fmla="*/ 356 h 532"/>
                <a:gd name="T78" fmla="*/ 590 w 606"/>
                <a:gd name="T79" fmla="*/ 380 h 532"/>
                <a:gd name="T80" fmla="*/ 546 w 606"/>
                <a:gd name="T81" fmla="*/ 408 h 532"/>
                <a:gd name="T82" fmla="*/ 482 w 606"/>
                <a:gd name="T83" fmla="*/ 460 h 532"/>
                <a:gd name="T84" fmla="*/ 434 w 606"/>
                <a:gd name="T85" fmla="*/ 472 h 532"/>
                <a:gd name="T86" fmla="*/ 392 w 606"/>
                <a:gd name="T87" fmla="*/ 456 h 532"/>
                <a:gd name="T88" fmla="*/ 358 w 606"/>
                <a:gd name="T89" fmla="*/ 436 h 532"/>
                <a:gd name="T90" fmla="*/ 332 w 606"/>
                <a:gd name="T91" fmla="*/ 442 h 532"/>
                <a:gd name="T92" fmla="*/ 302 w 606"/>
                <a:gd name="T93" fmla="*/ 492 h 532"/>
                <a:gd name="T94" fmla="*/ 266 w 606"/>
                <a:gd name="T95" fmla="*/ 528 h 53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06" h="532">
                  <a:moveTo>
                    <a:pt x="240" y="532"/>
                  </a:moveTo>
                  <a:lnTo>
                    <a:pt x="240" y="532"/>
                  </a:lnTo>
                  <a:lnTo>
                    <a:pt x="222" y="524"/>
                  </a:lnTo>
                  <a:lnTo>
                    <a:pt x="210" y="516"/>
                  </a:lnTo>
                  <a:lnTo>
                    <a:pt x="202" y="508"/>
                  </a:lnTo>
                  <a:lnTo>
                    <a:pt x="194" y="502"/>
                  </a:lnTo>
                  <a:lnTo>
                    <a:pt x="172" y="494"/>
                  </a:lnTo>
                  <a:lnTo>
                    <a:pt x="152" y="494"/>
                  </a:lnTo>
                  <a:lnTo>
                    <a:pt x="138" y="494"/>
                  </a:lnTo>
                  <a:lnTo>
                    <a:pt x="126" y="498"/>
                  </a:lnTo>
                  <a:lnTo>
                    <a:pt x="112" y="508"/>
                  </a:lnTo>
                  <a:lnTo>
                    <a:pt x="96" y="530"/>
                  </a:lnTo>
                  <a:lnTo>
                    <a:pt x="96" y="518"/>
                  </a:lnTo>
                  <a:lnTo>
                    <a:pt x="98" y="508"/>
                  </a:lnTo>
                  <a:lnTo>
                    <a:pt x="104" y="494"/>
                  </a:lnTo>
                  <a:lnTo>
                    <a:pt x="106" y="452"/>
                  </a:lnTo>
                  <a:lnTo>
                    <a:pt x="62" y="432"/>
                  </a:lnTo>
                  <a:lnTo>
                    <a:pt x="64" y="420"/>
                  </a:lnTo>
                  <a:lnTo>
                    <a:pt x="68" y="410"/>
                  </a:lnTo>
                  <a:lnTo>
                    <a:pt x="84" y="356"/>
                  </a:lnTo>
                  <a:lnTo>
                    <a:pt x="88" y="352"/>
                  </a:lnTo>
                  <a:lnTo>
                    <a:pt x="88" y="346"/>
                  </a:lnTo>
                  <a:lnTo>
                    <a:pt x="88" y="336"/>
                  </a:lnTo>
                  <a:lnTo>
                    <a:pt x="84" y="320"/>
                  </a:lnTo>
                  <a:lnTo>
                    <a:pt x="70" y="304"/>
                  </a:lnTo>
                  <a:lnTo>
                    <a:pt x="58" y="306"/>
                  </a:lnTo>
                  <a:lnTo>
                    <a:pt x="46" y="308"/>
                  </a:lnTo>
                  <a:lnTo>
                    <a:pt x="20" y="314"/>
                  </a:lnTo>
                  <a:lnTo>
                    <a:pt x="14" y="314"/>
                  </a:lnTo>
                  <a:lnTo>
                    <a:pt x="10" y="310"/>
                  </a:lnTo>
                  <a:lnTo>
                    <a:pt x="8" y="308"/>
                  </a:lnTo>
                  <a:lnTo>
                    <a:pt x="6" y="302"/>
                  </a:lnTo>
                  <a:lnTo>
                    <a:pt x="6" y="294"/>
                  </a:lnTo>
                  <a:lnTo>
                    <a:pt x="6" y="290"/>
                  </a:lnTo>
                  <a:lnTo>
                    <a:pt x="0" y="278"/>
                  </a:lnTo>
                  <a:lnTo>
                    <a:pt x="2" y="262"/>
                  </a:lnTo>
                  <a:lnTo>
                    <a:pt x="4" y="250"/>
                  </a:lnTo>
                  <a:lnTo>
                    <a:pt x="10" y="240"/>
                  </a:lnTo>
                  <a:lnTo>
                    <a:pt x="16" y="234"/>
                  </a:lnTo>
                  <a:lnTo>
                    <a:pt x="24" y="228"/>
                  </a:lnTo>
                  <a:lnTo>
                    <a:pt x="34" y="224"/>
                  </a:lnTo>
                  <a:lnTo>
                    <a:pt x="60" y="218"/>
                  </a:lnTo>
                  <a:lnTo>
                    <a:pt x="74" y="218"/>
                  </a:lnTo>
                  <a:lnTo>
                    <a:pt x="90" y="226"/>
                  </a:lnTo>
                  <a:lnTo>
                    <a:pt x="106" y="232"/>
                  </a:lnTo>
                  <a:lnTo>
                    <a:pt x="114" y="234"/>
                  </a:lnTo>
                  <a:lnTo>
                    <a:pt x="124" y="236"/>
                  </a:lnTo>
                  <a:lnTo>
                    <a:pt x="134" y="234"/>
                  </a:lnTo>
                  <a:lnTo>
                    <a:pt x="144" y="230"/>
                  </a:lnTo>
                  <a:lnTo>
                    <a:pt x="158" y="214"/>
                  </a:lnTo>
                  <a:lnTo>
                    <a:pt x="164" y="196"/>
                  </a:lnTo>
                  <a:lnTo>
                    <a:pt x="174" y="194"/>
                  </a:lnTo>
                  <a:lnTo>
                    <a:pt x="178" y="198"/>
                  </a:lnTo>
                  <a:lnTo>
                    <a:pt x="186" y="200"/>
                  </a:lnTo>
                  <a:lnTo>
                    <a:pt x="206" y="202"/>
                  </a:lnTo>
                  <a:lnTo>
                    <a:pt x="252" y="204"/>
                  </a:lnTo>
                  <a:lnTo>
                    <a:pt x="258" y="196"/>
                  </a:lnTo>
                  <a:lnTo>
                    <a:pt x="262" y="190"/>
                  </a:lnTo>
                  <a:lnTo>
                    <a:pt x="264" y="182"/>
                  </a:lnTo>
                  <a:lnTo>
                    <a:pt x="266" y="174"/>
                  </a:lnTo>
                  <a:lnTo>
                    <a:pt x="266" y="160"/>
                  </a:lnTo>
                  <a:lnTo>
                    <a:pt x="266" y="146"/>
                  </a:lnTo>
                  <a:lnTo>
                    <a:pt x="256" y="136"/>
                  </a:lnTo>
                  <a:lnTo>
                    <a:pt x="248" y="130"/>
                  </a:lnTo>
                  <a:lnTo>
                    <a:pt x="230" y="120"/>
                  </a:lnTo>
                  <a:lnTo>
                    <a:pt x="196" y="108"/>
                  </a:lnTo>
                  <a:lnTo>
                    <a:pt x="194" y="100"/>
                  </a:lnTo>
                  <a:lnTo>
                    <a:pt x="192" y="94"/>
                  </a:lnTo>
                  <a:lnTo>
                    <a:pt x="192" y="88"/>
                  </a:lnTo>
                  <a:lnTo>
                    <a:pt x="194" y="84"/>
                  </a:lnTo>
                  <a:lnTo>
                    <a:pt x="198" y="82"/>
                  </a:lnTo>
                  <a:lnTo>
                    <a:pt x="202" y="80"/>
                  </a:lnTo>
                  <a:lnTo>
                    <a:pt x="216" y="78"/>
                  </a:lnTo>
                  <a:lnTo>
                    <a:pt x="238" y="94"/>
                  </a:lnTo>
                  <a:lnTo>
                    <a:pt x="278" y="102"/>
                  </a:lnTo>
                  <a:lnTo>
                    <a:pt x="294" y="100"/>
                  </a:lnTo>
                  <a:lnTo>
                    <a:pt x="310" y="96"/>
                  </a:lnTo>
                  <a:lnTo>
                    <a:pt x="326" y="88"/>
                  </a:lnTo>
                  <a:lnTo>
                    <a:pt x="342" y="80"/>
                  </a:lnTo>
                  <a:lnTo>
                    <a:pt x="356" y="68"/>
                  </a:lnTo>
                  <a:lnTo>
                    <a:pt x="368" y="56"/>
                  </a:lnTo>
                  <a:lnTo>
                    <a:pt x="378" y="44"/>
                  </a:lnTo>
                  <a:lnTo>
                    <a:pt x="386" y="30"/>
                  </a:lnTo>
                  <a:lnTo>
                    <a:pt x="388" y="22"/>
                  </a:lnTo>
                  <a:lnTo>
                    <a:pt x="390" y="14"/>
                  </a:lnTo>
                  <a:lnTo>
                    <a:pt x="394" y="8"/>
                  </a:lnTo>
                  <a:lnTo>
                    <a:pt x="400" y="4"/>
                  </a:lnTo>
                  <a:lnTo>
                    <a:pt x="406" y="2"/>
                  </a:lnTo>
                  <a:lnTo>
                    <a:pt x="414" y="0"/>
                  </a:lnTo>
                  <a:lnTo>
                    <a:pt x="432" y="0"/>
                  </a:lnTo>
                  <a:lnTo>
                    <a:pt x="438" y="4"/>
                  </a:lnTo>
                  <a:lnTo>
                    <a:pt x="444" y="10"/>
                  </a:lnTo>
                  <a:lnTo>
                    <a:pt x="450" y="16"/>
                  </a:lnTo>
                  <a:lnTo>
                    <a:pt x="456" y="24"/>
                  </a:lnTo>
                  <a:lnTo>
                    <a:pt x="464" y="44"/>
                  </a:lnTo>
                  <a:lnTo>
                    <a:pt x="468" y="66"/>
                  </a:lnTo>
                  <a:lnTo>
                    <a:pt x="494" y="98"/>
                  </a:lnTo>
                  <a:lnTo>
                    <a:pt x="508" y="114"/>
                  </a:lnTo>
                  <a:lnTo>
                    <a:pt x="526" y="130"/>
                  </a:lnTo>
                  <a:lnTo>
                    <a:pt x="558" y="142"/>
                  </a:lnTo>
                  <a:lnTo>
                    <a:pt x="562" y="154"/>
                  </a:lnTo>
                  <a:lnTo>
                    <a:pt x="566" y="170"/>
                  </a:lnTo>
                  <a:lnTo>
                    <a:pt x="566" y="178"/>
                  </a:lnTo>
                  <a:lnTo>
                    <a:pt x="566" y="188"/>
                  </a:lnTo>
                  <a:lnTo>
                    <a:pt x="564" y="196"/>
                  </a:lnTo>
                  <a:lnTo>
                    <a:pt x="558" y="204"/>
                  </a:lnTo>
                  <a:lnTo>
                    <a:pt x="546" y="210"/>
                  </a:lnTo>
                  <a:lnTo>
                    <a:pt x="534" y="216"/>
                  </a:lnTo>
                  <a:lnTo>
                    <a:pt x="516" y="222"/>
                  </a:lnTo>
                  <a:lnTo>
                    <a:pt x="510" y="228"/>
                  </a:lnTo>
                  <a:lnTo>
                    <a:pt x="506" y="234"/>
                  </a:lnTo>
                  <a:lnTo>
                    <a:pt x="506" y="246"/>
                  </a:lnTo>
                  <a:lnTo>
                    <a:pt x="506" y="262"/>
                  </a:lnTo>
                  <a:lnTo>
                    <a:pt x="518" y="262"/>
                  </a:lnTo>
                  <a:lnTo>
                    <a:pt x="532" y="258"/>
                  </a:lnTo>
                  <a:lnTo>
                    <a:pt x="572" y="256"/>
                  </a:lnTo>
                  <a:lnTo>
                    <a:pt x="568" y="326"/>
                  </a:lnTo>
                  <a:lnTo>
                    <a:pt x="572" y="334"/>
                  </a:lnTo>
                  <a:lnTo>
                    <a:pt x="576" y="340"/>
                  </a:lnTo>
                  <a:lnTo>
                    <a:pt x="592" y="356"/>
                  </a:lnTo>
                  <a:lnTo>
                    <a:pt x="606" y="378"/>
                  </a:lnTo>
                  <a:lnTo>
                    <a:pt x="590" y="380"/>
                  </a:lnTo>
                  <a:lnTo>
                    <a:pt x="576" y="384"/>
                  </a:lnTo>
                  <a:lnTo>
                    <a:pt x="554" y="398"/>
                  </a:lnTo>
                  <a:lnTo>
                    <a:pt x="546" y="408"/>
                  </a:lnTo>
                  <a:lnTo>
                    <a:pt x="538" y="416"/>
                  </a:lnTo>
                  <a:lnTo>
                    <a:pt x="520" y="430"/>
                  </a:lnTo>
                  <a:lnTo>
                    <a:pt x="500" y="444"/>
                  </a:lnTo>
                  <a:lnTo>
                    <a:pt x="482" y="460"/>
                  </a:lnTo>
                  <a:lnTo>
                    <a:pt x="466" y="464"/>
                  </a:lnTo>
                  <a:lnTo>
                    <a:pt x="450" y="470"/>
                  </a:lnTo>
                  <a:lnTo>
                    <a:pt x="434" y="472"/>
                  </a:lnTo>
                  <a:lnTo>
                    <a:pt x="420" y="472"/>
                  </a:lnTo>
                  <a:lnTo>
                    <a:pt x="392" y="456"/>
                  </a:lnTo>
                  <a:lnTo>
                    <a:pt x="376" y="440"/>
                  </a:lnTo>
                  <a:lnTo>
                    <a:pt x="372" y="438"/>
                  </a:lnTo>
                  <a:lnTo>
                    <a:pt x="368" y="436"/>
                  </a:lnTo>
                  <a:lnTo>
                    <a:pt x="358" y="436"/>
                  </a:lnTo>
                  <a:lnTo>
                    <a:pt x="342" y="436"/>
                  </a:lnTo>
                  <a:lnTo>
                    <a:pt x="336" y="438"/>
                  </a:lnTo>
                  <a:lnTo>
                    <a:pt x="332" y="442"/>
                  </a:lnTo>
                  <a:lnTo>
                    <a:pt x="330" y="464"/>
                  </a:lnTo>
                  <a:lnTo>
                    <a:pt x="302" y="492"/>
                  </a:lnTo>
                  <a:lnTo>
                    <a:pt x="290" y="506"/>
                  </a:lnTo>
                  <a:lnTo>
                    <a:pt x="278" y="522"/>
                  </a:lnTo>
                  <a:lnTo>
                    <a:pt x="266" y="528"/>
                  </a:lnTo>
                  <a:lnTo>
                    <a:pt x="256" y="530"/>
                  </a:lnTo>
                  <a:lnTo>
                    <a:pt x="240" y="53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5508625" y="4654551"/>
              <a:ext cx="854075" cy="1012825"/>
            </a:xfrm>
            <a:custGeom>
              <a:avLst/>
              <a:gdLst>
                <a:gd name="T0" fmla="*/ 324 w 538"/>
                <a:gd name="T1" fmla="*/ 632 h 638"/>
                <a:gd name="T2" fmla="*/ 306 w 538"/>
                <a:gd name="T3" fmla="*/ 628 h 638"/>
                <a:gd name="T4" fmla="*/ 282 w 538"/>
                <a:gd name="T5" fmla="*/ 636 h 638"/>
                <a:gd name="T6" fmla="*/ 272 w 538"/>
                <a:gd name="T7" fmla="*/ 608 h 638"/>
                <a:gd name="T8" fmla="*/ 258 w 538"/>
                <a:gd name="T9" fmla="*/ 594 h 638"/>
                <a:gd name="T10" fmla="*/ 234 w 538"/>
                <a:gd name="T11" fmla="*/ 594 h 638"/>
                <a:gd name="T12" fmla="*/ 234 w 538"/>
                <a:gd name="T13" fmla="*/ 580 h 638"/>
                <a:gd name="T14" fmla="*/ 268 w 538"/>
                <a:gd name="T15" fmla="*/ 508 h 638"/>
                <a:gd name="T16" fmla="*/ 240 w 538"/>
                <a:gd name="T17" fmla="*/ 472 h 638"/>
                <a:gd name="T18" fmla="*/ 226 w 538"/>
                <a:gd name="T19" fmla="*/ 452 h 638"/>
                <a:gd name="T20" fmla="*/ 204 w 538"/>
                <a:gd name="T21" fmla="*/ 448 h 638"/>
                <a:gd name="T22" fmla="*/ 172 w 538"/>
                <a:gd name="T23" fmla="*/ 456 h 638"/>
                <a:gd name="T24" fmla="*/ 132 w 538"/>
                <a:gd name="T25" fmla="*/ 486 h 638"/>
                <a:gd name="T26" fmla="*/ 98 w 538"/>
                <a:gd name="T27" fmla="*/ 488 h 638"/>
                <a:gd name="T28" fmla="*/ 86 w 538"/>
                <a:gd name="T29" fmla="*/ 458 h 638"/>
                <a:gd name="T30" fmla="*/ 68 w 538"/>
                <a:gd name="T31" fmla="*/ 442 h 638"/>
                <a:gd name="T32" fmla="*/ 64 w 538"/>
                <a:gd name="T33" fmla="*/ 354 h 638"/>
                <a:gd name="T34" fmla="*/ 14 w 538"/>
                <a:gd name="T35" fmla="*/ 358 h 638"/>
                <a:gd name="T36" fmla="*/ 0 w 538"/>
                <a:gd name="T37" fmla="*/ 352 h 638"/>
                <a:gd name="T38" fmla="*/ 8 w 538"/>
                <a:gd name="T39" fmla="*/ 340 h 638"/>
                <a:gd name="T40" fmla="*/ 32 w 538"/>
                <a:gd name="T41" fmla="*/ 334 h 638"/>
                <a:gd name="T42" fmla="*/ 54 w 538"/>
                <a:gd name="T43" fmla="*/ 312 h 638"/>
                <a:gd name="T44" fmla="*/ 62 w 538"/>
                <a:gd name="T45" fmla="*/ 284 h 638"/>
                <a:gd name="T46" fmla="*/ 46 w 538"/>
                <a:gd name="T47" fmla="*/ 154 h 638"/>
                <a:gd name="T48" fmla="*/ 40 w 538"/>
                <a:gd name="T49" fmla="*/ 130 h 638"/>
                <a:gd name="T50" fmla="*/ 64 w 538"/>
                <a:gd name="T51" fmla="*/ 108 h 638"/>
                <a:gd name="T52" fmla="*/ 80 w 538"/>
                <a:gd name="T53" fmla="*/ 78 h 638"/>
                <a:gd name="T54" fmla="*/ 114 w 538"/>
                <a:gd name="T55" fmla="*/ 56 h 638"/>
                <a:gd name="T56" fmla="*/ 142 w 538"/>
                <a:gd name="T57" fmla="*/ 58 h 638"/>
                <a:gd name="T58" fmla="*/ 158 w 538"/>
                <a:gd name="T59" fmla="*/ 54 h 638"/>
                <a:gd name="T60" fmla="*/ 168 w 538"/>
                <a:gd name="T61" fmla="*/ 42 h 638"/>
                <a:gd name="T62" fmla="*/ 158 w 538"/>
                <a:gd name="T63" fmla="*/ 14 h 638"/>
                <a:gd name="T64" fmla="*/ 156 w 538"/>
                <a:gd name="T65" fmla="*/ 4 h 638"/>
                <a:gd name="T66" fmla="*/ 174 w 538"/>
                <a:gd name="T67" fmla="*/ 2 h 638"/>
                <a:gd name="T68" fmla="*/ 210 w 538"/>
                <a:gd name="T69" fmla="*/ 12 h 638"/>
                <a:gd name="T70" fmla="*/ 274 w 538"/>
                <a:gd name="T71" fmla="*/ 34 h 638"/>
                <a:gd name="T72" fmla="*/ 312 w 538"/>
                <a:gd name="T73" fmla="*/ 56 h 638"/>
                <a:gd name="T74" fmla="*/ 372 w 538"/>
                <a:gd name="T75" fmla="*/ 68 h 638"/>
                <a:gd name="T76" fmla="*/ 392 w 538"/>
                <a:gd name="T77" fmla="*/ 44 h 638"/>
                <a:gd name="T78" fmla="*/ 420 w 538"/>
                <a:gd name="T79" fmla="*/ 60 h 638"/>
                <a:gd name="T80" fmla="*/ 450 w 538"/>
                <a:gd name="T81" fmla="*/ 82 h 638"/>
                <a:gd name="T82" fmla="*/ 482 w 538"/>
                <a:gd name="T83" fmla="*/ 100 h 638"/>
                <a:gd name="T84" fmla="*/ 514 w 538"/>
                <a:gd name="T85" fmla="*/ 134 h 638"/>
                <a:gd name="T86" fmla="*/ 522 w 538"/>
                <a:gd name="T87" fmla="*/ 180 h 638"/>
                <a:gd name="T88" fmla="*/ 516 w 538"/>
                <a:gd name="T89" fmla="*/ 214 h 638"/>
                <a:gd name="T90" fmla="*/ 486 w 538"/>
                <a:gd name="T91" fmla="*/ 248 h 638"/>
                <a:gd name="T92" fmla="*/ 480 w 538"/>
                <a:gd name="T93" fmla="*/ 286 h 638"/>
                <a:gd name="T94" fmla="*/ 494 w 538"/>
                <a:gd name="T95" fmla="*/ 320 h 638"/>
                <a:gd name="T96" fmla="*/ 502 w 538"/>
                <a:gd name="T97" fmla="*/ 344 h 638"/>
                <a:gd name="T98" fmla="*/ 522 w 538"/>
                <a:gd name="T99" fmla="*/ 414 h 638"/>
                <a:gd name="T100" fmla="*/ 532 w 538"/>
                <a:gd name="T101" fmla="*/ 440 h 638"/>
                <a:gd name="T102" fmla="*/ 528 w 538"/>
                <a:gd name="T103" fmla="*/ 472 h 638"/>
                <a:gd name="T104" fmla="*/ 538 w 538"/>
                <a:gd name="T105" fmla="*/ 536 h 638"/>
                <a:gd name="T106" fmla="*/ 426 w 538"/>
                <a:gd name="T107" fmla="*/ 540 h 638"/>
                <a:gd name="T108" fmla="*/ 428 w 538"/>
                <a:gd name="T109" fmla="*/ 558 h 638"/>
                <a:gd name="T110" fmla="*/ 446 w 538"/>
                <a:gd name="T111" fmla="*/ 580 h 638"/>
                <a:gd name="T112" fmla="*/ 436 w 538"/>
                <a:gd name="T113" fmla="*/ 598 h 638"/>
                <a:gd name="T114" fmla="*/ 402 w 538"/>
                <a:gd name="T115" fmla="*/ 568 h 638"/>
                <a:gd name="T116" fmla="*/ 368 w 538"/>
                <a:gd name="T117" fmla="*/ 566 h 638"/>
                <a:gd name="T118" fmla="*/ 348 w 538"/>
                <a:gd name="T119" fmla="*/ 604 h 638"/>
                <a:gd name="T120" fmla="*/ 336 w 538"/>
                <a:gd name="T121" fmla="*/ 634 h 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38" h="638">
                  <a:moveTo>
                    <a:pt x="332" y="638"/>
                  </a:moveTo>
                  <a:lnTo>
                    <a:pt x="332" y="638"/>
                  </a:lnTo>
                  <a:lnTo>
                    <a:pt x="324" y="632"/>
                  </a:lnTo>
                  <a:lnTo>
                    <a:pt x="318" y="630"/>
                  </a:lnTo>
                  <a:lnTo>
                    <a:pt x="312" y="628"/>
                  </a:lnTo>
                  <a:lnTo>
                    <a:pt x="306" y="628"/>
                  </a:lnTo>
                  <a:lnTo>
                    <a:pt x="294" y="632"/>
                  </a:lnTo>
                  <a:lnTo>
                    <a:pt x="282" y="636"/>
                  </a:lnTo>
                  <a:lnTo>
                    <a:pt x="274" y="620"/>
                  </a:lnTo>
                  <a:lnTo>
                    <a:pt x="272" y="608"/>
                  </a:lnTo>
                  <a:lnTo>
                    <a:pt x="270" y="600"/>
                  </a:lnTo>
                  <a:lnTo>
                    <a:pt x="264" y="596"/>
                  </a:lnTo>
                  <a:lnTo>
                    <a:pt x="258" y="594"/>
                  </a:lnTo>
                  <a:lnTo>
                    <a:pt x="252" y="592"/>
                  </a:lnTo>
                  <a:lnTo>
                    <a:pt x="246" y="592"/>
                  </a:lnTo>
                  <a:lnTo>
                    <a:pt x="234" y="594"/>
                  </a:lnTo>
                  <a:lnTo>
                    <a:pt x="234" y="580"/>
                  </a:lnTo>
                  <a:lnTo>
                    <a:pt x="254" y="542"/>
                  </a:lnTo>
                  <a:lnTo>
                    <a:pt x="264" y="524"/>
                  </a:lnTo>
                  <a:lnTo>
                    <a:pt x="268" y="508"/>
                  </a:lnTo>
                  <a:lnTo>
                    <a:pt x="246" y="484"/>
                  </a:lnTo>
                  <a:lnTo>
                    <a:pt x="240" y="472"/>
                  </a:lnTo>
                  <a:lnTo>
                    <a:pt x="236" y="462"/>
                  </a:lnTo>
                  <a:lnTo>
                    <a:pt x="226" y="452"/>
                  </a:lnTo>
                  <a:lnTo>
                    <a:pt x="218" y="448"/>
                  </a:lnTo>
                  <a:lnTo>
                    <a:pt x="212" y="448"/>
                  </a:lnTo>
                  <a:lnTo>
                    <a:pt x="204" y="448"/>
                  </a:lnTo>
                  <a:lnTo>
                    <a:pt x="172" y="456"/>
                  </a:lnTo>
                  <a:lnTo>
                    <a:pt x="162" y="466"/>
                  </a:lnTo>
                  <a:lnTo>
                    <a:pt x="152" y="472"/>
                  </a:lnTo>
                  <a:lnTo>
                    <a:pt x="132" y="486"/>
                  </a:lnTo>
                  <a:lnTo>
                    <a:pt x="98" y="488"/>
                  </a:lnTo>
                  <a:lnTo>
                    <a:pt x="96" y="478"/>
                  </a:lnTo>
                  <a:lnTo>
                    <a:pt x="94" y="470"/>
                  </a:lnTo>
                  <a:lnTo>
                    <a:pt x="86" y="458"/>
                  </a:lnTo>
                  <a:lnTo>
                    <a:pt x="76" y="448"/>
                  </a:lnTo>
                  <a:lnTo>
                    <a:pt x="68" y="442"/>
                  </a:lnTo>
                  <a:lnTo>
                    <a:pt x="64" y="432"/>
                  </a:lnTo>
                  <a:lnTo>
                    <a:pt x="64" y="354"/>
                  </a:lnTo>
                  <a:lnTo>
                    <a:pt x="28" y="356"/>
                  </a:lnTo>
                  <a:lnTo>
                    <a:pt x="14" y="358"/>
                  </a:lnTo>
                  <a:lnTo>
                    <a:pt x="0" y="362"/>
                  </a:lnTo>
                  <a:lnTo>
                    <a:pt x="0" y="352"/>
                  </a:lnTo>
                  <a:lnTo>
                    <a:pt x="2" y="346"/>
                  </a:lnTo>
                  <a:lnTo>
                    <a:pt x="4" y="344"/>
                  </a:lnTo>
                  <a:lnTo>
                    <a:pt x="8" y="340"/>
                  </a:lnTo>
                  <a:lnTo>
                    <a:pt x="18" y="338"/>
                  </a:lnTo>
                  <a:lnTo>
                    <a:pt x="32" y="334"/>
                  </a:lnTo>
                  <a:lnTo>
                    <a:pt x="38" y="330"/>
                  </a:lnTo>
                  <a:lnTo>
                    <a:pt x="44" y="326"/>
                  </a:lnTo>
                  <a:lnTo>
                    <a:pt x="54" y="312"/>
                  </a:lnTo>
                  <a:lnTo>
                    <a:pt x="60" y="298"/>
                  </a:lnTo>
                  <a:lnTo>
                    <a:pt x="62" y="284"/>
                  </a:lnTo>
                  <a:lnTo>
                    <a:pt x="48" y="224"/>
                  </a:lnTo>
                  <a:lnTo>
                    <a:pt x="46" y="154"/>
                  </a:lnTo>
                  <a:lnTo>
                    <a:pt x="40" y="130"/>
                  </a:lnTo>
                  <a:lnTo>
                    <a:pt x="46" y="126"/>
                  </a:lnTo>
                  <a:lnTo>
                    <a:pt x="54" y="120"/>
                  </a:lnTo>
                  <a:lnTo>
                    <a:pt x="64" y="108"/>
                  </a:lnTo>
                  <a:lnTo>
                    <a:pt x="72" y="94"/>
                  </a:lnTo>
                  <a:lnTo>
                    <a:pt x="80" y="78"/>
                  </a:lnTo>
                  <a:lnTo>
                    <a:pt x="94" y="68"/>
                  </a:lnTo>
                  <a:lnTo>
                    <a:pt x="108" y="60"/>
                  </a:lnTo>
                  <a:lnTo>
                    <a:pt x="114" y="56"/>
                  </a:lnTo>
                  <a:lnTo>
                    <a:pt x="122" y="56"/>
                  </a:lnTo>
                  <a:lnTo>
                    <a:pt x="132" y="56"/>
                  </a:lnTo>
                  <a:lnTo>
                    <a:pt x="142" y="58"/>
                  </a:lnTo>
                  <a:lnTo>
                    <a:pt x="150" y="58"/>
                  </a:lnTo>
                  <a:lnTo>
                    <a:pt x="158" y="54"/>
                  </a:lnTo>
                  <a:lnTo>
                    <a:pt x="164" y="50"/>
                  </a:lnTo>
                  <a:lnTo>
                    <a:pt x="168" y="42"/>
                  </a:lnTo>
                  <a:lnTo>
                    <a:pt x="166" y="30"/>
                  </a:lnTo>
                  <a:lnTo>
                    <a:pt x="164" y="20"/>
                  </a:lnTo>
                  <a:lnTo>
                    <a:pt x="158" y="14"/>
                  </a:lnTo>
                  <a:lnTo>
                    <a:pt x="152" y="10"/>
                  </a:lnTo>
                  <a:lnTo>
                    <a:pt x="156" y="4"/>
                  </a:lnTo>
                  <a:lnTo>
                    <a:pt x="160" y="2"/>
                  </a:lnTo>
                  <a:lnTo>
                    <a:pt x="166" y="0"/>
                  </a:lnTo>
                  <a:lnTo>
                    <a:pt x="174" y="2"/>
                  </a:lnTo>
                  <a:lnTo>
                    <a:pt x="192" y="6"/>
                  </a:lnTo>
                  <a:lnTo>
                    <a:pt x="210" y="12"/>
                  </a:lnTo>
                  <a:lnTo>
                    <a:pt x="238" y="16"/>
                  </a:lnTo>
                  <a:lnTo>
                    <a:pt x="274" y="34"/>
                  </a:lnTo>
                  <a:lnTo>
                    <a:pt x="292" y="44"/>
                  </a:lnTo>
                  <a:lnTo>
                    <a:pt x="312" y="56"/>
                  </a:lnTo>
                  <a:lnTo>
                    <a:pt x="342" y="68"/>
                  </a:lnTo>
                  <a:lnTo>
                    <a:pt x="372" y="68"/>
                  </a:lnTo>
                  <a:lnTo>
                    <a:pt x="392" y="44"/>
                  </a:lnTo>
                  <a:lnTo>
                    <a:pt x="400" y="46"/>
                  </a:lnTo>
                  <a:lnTo>
                    <a:pt x="410" y="52"/>
                  </a:lnTo>
                  <a:lnTo>
                    <a:pt x="420" y="60"/>
                  </a:lnTo>
                  <a:lnTo>
                    <a:pt x="430" y="72"/>
                  </a:lnTo>
                  <a:lnTo>
                    <a:pt x="450" y="82"/>
                  </a:lnTo>
                  <a:lnTo>
                    <a:pt x="466" y="90"/>
                  </a:lnTo>
                  <a:lnTo>
                    <a:pt x="482" y="100"/>
                  </a:lnTo>
                  <a:lnTo>
                    <a:pt x="500" y="116"/>
                  </a:lnTo>
                  <a:lnTo>
                    <a:pt x="514" y="134"/>
                  </a:lnTo>
                  <a:lnTo>
                    <a:pt x="520" y="152"/>
                  </a:lnTo>
                  <a:lnTo>
                    <a:pt x="522" y="170"/>
                  </a:lnTo>
                  <a:lnTo>
                    <a:pt x="522" y="180"/>
                  </a:lnTo>
                  <a:lnTo>
                    <a:pt x="522" y="190"/>
                  </a:lnTo>
                  <a:lnTo>
                    <a:pt x="520" y="202"/>
                  </a:lnTo>
                  <a:lnTo>
                    <a:pt x="516" y="214"/>
                  </a:lnTo>
                  <a:lnTo>
                    <a:pt x="494" y="238"/>
                  </a:lnTo>
                  <a:lnTo>
                    <a:pt x="486" y="248"/>
                  </a:lnTo>
                  <a:lnTo>
                    <a:pt x="482" y="260"/>
                  </a:lnTo>
                  <a:lnTo>
                    <a:pt x="480" y="272"/>
                  </a:lnTo>
                  <a:lnTo>
                    <a:pt x="480" y="286"/>
                  </a:lnTo>
                  <a:lnTo>
                    <a:pt x="486" y="302"/>
                  </a:lnTo>
                  <a:lnTo>
                    <a:pt x="494" y="320"/>
                  </a:lnTo>
                  <a:lnTo>
                    <a:pt x="500" y="340"/>
                  </a:lnTo>
                  <a:lnTo>
                    <a:pt x="502" y="344"/>
                  </a:lnTo>
                  <a:lnTo>
                    <a:pt x="506" y="352"/>
                  </a:lnTo>
                  <a:lnTo>
                    <a:pt x="512" y="372"/>
                  </a:lnTo>
                  <a:lnTo>
                    <a:pt x="522" y="414"/>
                  </a:lnTo>
                  <a:lnTo>
                    <a:pt x="530" y="428"/>
                  </a:lnTo>
                  <a:lnTo>
                    <a:pt x="532" y="440"/>
                  </a:lnTo>
                  <a:lnTo>
                    <a:pt x="532" y="454"/>
                  </a:lnTo>
                  <a:lnTo>
                    <a:pt x="528" y="472"/>
                  </a:lnTo>
                  <a:lnTo>
                    <a:pt x="528" y="500"/>
                  </a:lnTo>
                  <a:lnTo>
                    <a:pt x="532" y="518"/>
                  </a:lnTo>
                  <a:lnTo>
                    <a:pt x="538" y="536"/>
                  </a:lnTo>
                  <a:lnTo>
                    <a:pt x="426" y="540"/>
                  </a:lnTo>
                  <a:lnTo>
                    <a:pt x="424" y="544"/>
                  </a:lnTo>
                  <a:lnTo>
                    <a:pt x="424" y="548"/>
                  </a:lnTo>
                  <a:lnTo>
                    <a:pt x="428" y="558"/>
                  </a:lnTo>
                  <a:lnTo>
                    <a:pt x="438" y="570"/>
                  </a:lnTo>
                  <a:lnTo>
                    <a:pt x="446" y="580"/>
                  </a:lnTo>
                  <a:lnTo>
                    <a:pt x="442" y="598"/>
                  </a:lnTo>
                  <a:lnTo>
                    <a:pt x="436" y="598"/>
                  </a:lnTo>
                  <a:lnTo>
                    <a:pt x="428" y="594"/>
                  </a:lnTo>
                  <a:lnTo>
                    <a:pt x="416" y="584"/>
                  </a:lnTo>
                  <a:lnTo>
                    <a:pt x="402" y="568"/>
                  </a:lnTo>
                  <a:lnTo>
                    <a:pt x="368" y="566"/>
                  </a:lnTo>
                  <a:lnTo>
                    <a:pt x="350" y="594"/>
                  </a:lnTo>
                  <a:lnTo>
                    <a:pt x="348" y="604"/>
                  </a:lnTo>
                  <a:lnTo>
                    <a:pt x="346" y="616"/>
                  </a:lnTo>
                  <a:lnTo>
                    <a:pt x="340" y="628"/>
                  </a:lnTo>
                  <a:lnTo>
                    <a:pt x="336" y="634"/>
                  </a:lnTo>
                  <a:lnTo>
                    <a:pt x="332" y="63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6286500" y="4597401"/>
              <a:ext cx="739775" cy="1057275"/>
            </a:xfrm>
            <a:custGeom>
              <a:avLst/>
              <a:gdLst>
                <a:gd name="T0" fmla="*/ 112 w 466"/>
                <a:gd name="T1" fmla="*/ 660 h 666"/>
                <a:gd name="T2" fmla="*/ 94 w 466"/>
                <a:gd name="T3" fmla="*/ 656 h 666"/>
                <a:gd name="T4" fmla="*/ 134 w 466"/>
                <a:gd name="T5" fmla="*/ 598 h 666"/>
                <a:gd name="T6" fmla="*/ 128 w 466"/>
                <a:gd name="T7" fmla="*/ 566 h 666"/>
                <a:gd name="T8" fmla="*/ 104 w 466"/>
                <a:gd name="T9" fmla="*/ 568 h 666"/>
                <a:gd name="T10" fmla="*/ 88 w 466"/>
                <a:gd name="T11" fmla="*/ 576 h 666"/>
                <a:gd name="T12" fmla="*/ 48 w 466"/>
                <a:gd name="T13" fmla="*/ 536 h 666"/>
                <a:gd name="T14" fmla="*/ 52 w 466"/>
                <a:gd name="T15" fmla="*/ 494 h 666"/>
                <a:gd name="T16" fmla="*/ 52 w 466"/>
                <a:gd name="T17" fmla="*/ 456 h 666"/>
                <a:gd name="T18" fmla="*/ 42 w 466"/>
                <a:gd name="T19" fmla="*/ 446 h 666"/>
                <a:gd name="T20" fmla="*/ 30 w 466"/>
                <a:gd name="T21" fmla="*/ 398 h 666"/>
                <a:gd name="T22" fmla="*/ 16 w 466"/>
                <a:gd name="T23" fmla="*/ 356 h 666"/>
                <a:gd name="T24" fmla="*/ 2 w 466"/>
                <a:gd name="T25" fmla="*/ 316 h 666"/>
                <a:gd name="T26" fmla="*/ 6 w 466"/>
                <a:gd name="T27" fmla="*/ 292 h 666"/>
                <a:gd name="T28" fmla="*/ 16 w 466"/>
                <a:gd name="T29" fmla="*/ 280 h 666"/>
                <a:gd name="T30" fmla="*/ 42 w 466"/>
                <a:gd name="T31" fmla="*/ 240 h 666"/>
                <a:gd name="T32" fmla="*/ 42 w 466"/>
                <a:gd name="T33" fmla="*/ 188 h 666"/>
                <a:gd name="T34" fmla="*/ 22 w 466"/>
                <a:gd name="T35" fmla="*/ 146 h 666"/>
                <a:gd name="T36" fmla="*/ 46 w 466"/>
                <a:gd name="T37" fmla="*/ 126 h 666"/>
                <a:gd name="T38" fmla="*/ 78 w 466"/>
                <a:gd name="T39" fmla="*/ 116 h 666"/>
                <a:gd name="T40" fmla="*/ 88 w 466"/>
                <a:gd name="T41" fmla="*/ 114 h 666"/>
                <a:gd name="T42" fmla="*/ 102 w 466"/>
                <a:gd name="T43" fmla="*/ 98 h 666"/>
                <a:gd name="T44" fmla="*/ 160 w 466"/>
                <a:gd name="T45" fmla="*/ 60 h 666"/>
                <a:gd name="T46" fmla="*/ 176 w 466"/>
                <a:gd name="T47" fmla="*/ 46 h 666"/>
                <a:gd name="T48" fmla="*/ 226 w 466"/>
                <a:gd name="T49" fmla="*/ 32 h 666"/>
                <a:gd name="T50" fmla="*/ 250 w 466"/>
                <a:gd name="T51" fmla="*/ 22 h 666"/>
                <a:gd name="T52" fmla="*/ 260 w 466"/>
                <a:gd name="T53" fmla="*/ 2 h 666"/>
                <a:gd name="T54" fmla="*/ 284 w 466"/>
                <a:gd name="T55" fmla="*/ 0 h 666"/>
                <a:gd name="T56" fmla="*/ 292 w 466"/>
                <a:gd name="T57" fmla="*/ 52 h 666"/>
                <a:gd name="T58" fmla="*/ 314 w 466"/>
                <a:gd name="T59" fmla="*/ 56 h 666"/>
                <a:gd name="T60" fmla="*/ 326 w 466"/>
                <a:gd name="T61" fmla="*/ 34 h 666"/>
                <a:gd name="T62" fmla="*/ 334 w 466"/>
                <a:gd name="T63" fmla="*/ 14 h 666"/>
                <a:gd name="T64" fmla="*/ 344 w 466"/>
                <a:gd name="T65" fmla="*/ 36 h 666"/>
                <a:gd name="T66" fmla="*/ 362 w 466"/>
                <a:gd name="T67" fmla="*/ 50 h 666"/>
                <a:gd name="T68" fmla="*/ 384 w 466"/>
                <a:gd name="T69" fmla="*/ 54 h 666"/>
                <a:gd name="T70" fmla="*/ 424 w 466"/>
                <a:gd name="T71" fmla="*/ 42 h 666"/>
                <a:gd name="T72" fmla="*/ 442 w 466"/>
                <a:gd name="T73" fmla="*/ 42 h 666"/>
                <a:gd name="T74" fmla="*/ 422 w 466"/>
                <a:gd name="T75" fmla="*/ 66 h 666"/>
                <a:gd name="T76" fmla="*/ 414 w 466"/>
                <a:gd name="T77" fmla="*/ 88 h 666"/>
                <a:gd name="T78" fmla="*/ 428 w 466"/>
                <a:gd name="T79" fmla="*/ 112 h 666"/>
                <a:gd name="T80" fmla="*/ 466 w 466"/>
                <a:gd name="T81" fmla="*/ 168 h 666"/>
                <a:gd name="T82" fmla="*/ 464 w 466"/>
                <a:gd name="T83" fmla="*/ 192 h 666"/>
                <a:gd name="T84" fmla="*/ 450 w 466"/>
                <a:gd name="T85" fmla="*/ 218 h 666"/>
                <a:gd name="T86" fmla="*/ 430 w 466"/>
                <a:gd name="T87" fmla="*/ 236 h 666"/>
                <a:gd name="T88" fmla="*/ 396 w 466"/>
                <a:gd name="T89" fmla="*/ 244 h 666"/>
                <a:gd name="T90" fmla="*/ 376 w 466"/>
                <a:gd name="T91" fmla="*/ 250 h 666"/>
                <a:gd name="T92" fmla="*/ 348 w 466"/>
                <a:gd name="T93" fmla="*/ 276 h 666"/>
                <a:gd name="T94" fmla="*/ 348 w 466"/>
                <a:gd name="T95" fmla="*/ 304 h 666"/>
                <a:gd name="T96" fmla="*/ 354 w 466"/>
                <a:gd name="T97" fmla="*/ 332 h 666"/>
                <a:gd name="T98" fmla="*/ 328 w 466"/>
                <a:gd name="T99" fmla="*/ 366 h 666"/>
                <a:gd name="T100" fmla="*/ 302 w 466"/>
                <a:gd name="T101" fmla="*/ 386 h 666"/>
                <a:gd name="T102" fmla="*/ 296 w 466"/>
                <a:gd name="T103" fmla="*/ 408 h 666"/>
                <a:gd name="T104" fmla="*/ 292 w 466"/>
                <a:gd name="T105" fmla="*/ 468 h 666"/>
                <a:gd name="T106" fmla="*/ 270 w 466"/>
                <a:gd name="T107" fmla="*/ 490 h 666"/>
                <a:gd name="T108" fmla="*/ 264 w 466"/>
                <a:gd name="T109" fmla="*/ 522 h 666"/>
                <a:gd name="T110" fmla="*/ 266 w 466"/>
                <a:gd name="T111" fmla="*/ 546 h 666"/>
                <a:gd name="T112" fmla="*/ 254 w 466"/>
                <a:gd name="T113" fmla="*/ 596 h 666"/>
                <a:gd name="T114" fmla="*/ 260 w 466"/>
                <a:gd name="T115" fmla="*/ 630 h 666"/>
                <a:gd name="T116" fmla="*/ 224 w 466"/>
                <a:gd name="T117" fmla="*/ 650 h 666"/>
                <a:gd name="T118" fmla="*/ 196 w 466"/>
                <a:gd name="T119" fmla="*/ 636 h 666"/>
                <a:gd name="T120" fmla="*/ 168 w 466"/>
                <a:gd name="T121" fmla="*/ 646 h 666"/>
                <a:gd name="T122" fmla="*/ 134 w 466"/>
                <a:gd name="T123" fmla="*/ 660 h 6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66" h="666">
                  <a:moveTo>
                    <a:pt x="118" y="666"/>
                  </a:moveTo>
                  <a:lnTo>
                    <a:pt x="118" y="666"/>
                  </a:lnTo>
                  <a:lnTo>
                    <a:pt x="112" y="660"/>
                  </a:lnTo>
                  <a:lnTo>
                    <a:pt x="106" y="658"/>
                  </a:lnTo>
                  <a:lnTo>
                    <a:pt x="94" y="656"/>
                  </a:lnTo>
                  <a:lnTo>
                    <a:pt x="94" y="650"/>
                  </a:lnTo>
                  <a:lnTo>
                    <a:pt x="134" y="598"/>
                  </a:lnTo>
                  <a:lnTo>
                    <a:pt x="132" y="578"/>
                  </a:lnTo>
                  <a:lnTo>
                    <a:pt x="128" y="566"/>
                  </a:lnTo>
                  <a:lnTo>
                    <a:pt x="114" y="566"/>
                  </a:lnTo>
                  <a:lnTo>
                    <a:pt x="104" y="568"/>
                  </a:lnTo>
                  <a:lnTo>
                    <a:pt x="96" y="572"/>
                  </a:lnTo>
                  <a:lnTo>
                    <a:pt x="88" y="576"/>
                  </a:lnTo>
                  <a:lnTo>
                    <a:pt x="60" y="576"/>
                  </a:lnTo>
                  <a:lnTo>
                    <a:pt x="48" y="536"/>
                  </a:lnTo>
                  <a:lnTo>
                    <a:pt x="50" y="514"/>
                  </a:lnTo>
                  <a:lnTo>
                    <a:pt x="52" y="494"/>
                  </a:lnTo>
                  <a:lnTo>
                    <a:pt x="54" y="474"/>
                  </a:lnTo>
                  <a:lnTo>
                    <a:pt x="52" y="466"/>
                  </a:lnTo>
                  <a:lnTo>
                    <a:pt x="52" y="456"/>
                  </a:lnTo>
                  <a:lnTo>
                    <a:pt x="42" y="446"/>
                  </a:lnTo>
                  <a:lnTo>
                    <a:pt x="40" y="434"/>
                  </a:lnTo>
                  <a:lnTo>
                    <a:pt x="38" y="422"/>
                  </a:lnTo>
                  <a:lnTo>
                    <a:pt x="30" y="398"/>
                  </a:lnTo>
                  <a:lnTo>
                    <a:pt x="22" y="376"/>
                  </a:lnTo>
                  <a:lnTo>
                    <a:pt x="16" y="356"/>
                  </a:lnTo>
                  <a:lnTo>
                    <a:pt x="6" y="334"/>
                  </a:lnTo>
                  <a:lnTo>
                    <a:pt x="4" y="326"/>
                  </a:lnTo>
                  <a:lnTo>
                    <a:pt x="2" y="316"/>
                  </a:lnTo>
                  <a:lnTo>
                    <a:pt x="0" y="308"/>
                  </a:lnTo>
                  <a:lnTo>
                    <a:pt x="2" y="300"/>
                  </a:lnTo>
                  <a:lnTo>
                    <a:pt x="6" y="292"/>
                  </a:lnTo>
                  <a:lnTo>
                    <a:pt x="12" y="282"/>
                  </a:lnTo>
                  <a:lnTo>
                    <a:pt x="16" y="280"/>
                  </a:lnTo>
                  <a:lnTo>
                    <a:pt x="20" y="276"/>
                  </a:lnTo>
                  <a:lnTo>
                    <a:pt x="30" y="264"/>
                  </a:lnTo>
                  <a:lnTo>
                    <a:pt x="42" y="240"/>
                  </a:lnTo>
                  <a:lnTo>
                    <a:pt x="42" y="188"/>
                  </a:lnTo>
                  <a:lnTo>
                    <a:pt x="30" y="156"/>
                  </a:lnTo>
                  <a:lnTo>
                    <a:pt x="22" y="146"/>
                  </a:lnTo>
                  <a:lnTo>
                    <a:pt x="46" y="126"/>
                  </a:lnTo>
                  <a:lnTo>
                    <a:pt x="62" y="122"/>
                  </a:lnTo>
                  <a:lnTo>
                    <a:pt x="74" y="118"/>
                  </a:lnTo>
                  <a:lnTo>
                    <a:pt x="78" y="116"/>
                  </a:lnTo>
                  <a:lnTo>
                    <a:pt x="80" y="114"/>
                  </a:lnTo>
                  <a:lnTo>
                    <a:pt x="88" y="114"/>
                  </a:lnTo>
                  <a:lnTo>
                    <a:pt x="94" y="106"/>
                  </a:lnTo>
                  <a:lnTo>
                    <a:pt x="102" y="98"/>
                  </a:lnTo>
                  <a:lnTo>
                    <a:pt x="122" y="84"/>
                  </a:lnTo>
                  <a:lnTo>
                    <a:pt x="142" y="72"/>
                  </a:lnTo>
                  <a:lnTo>
                    <a:pt x="160" y="60"/>
                  </a:lnTo>
                  <a:lnTo>
                    <a:pt x="168" y="52"/>
                  </a:lnTo>
                  <a:lnTo>
                    <a:pt x="176" y="46"/>
                  </a:lnTo>
                  <a:lnTo>
                    <a:pt x="188" y="42"/>
                  </a:lnTo>
                  <a:lnTo>
                    <a:pt x="200" y="38"/>
                  </a:lnTo>
                  <a:lnTo>
                    <a:pt x="226" y="32"/>
                  </a:lnTo>
                  <a:lnTo>
                    <a:pt x="238" y="28"/>
                  </a:lnTo>
                  <a:lnTo>
                    <a:pt x="250" y="22"/>
                  </a:lnTo>
                  <a:lnTo>
                    <a:pt x="256" y="8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70" y="0"/>
                  </a:lnTo>
                  <a:lnTo>
                    <a:pt x="284" y="0"/>
                  </a:lnTo>
                  <a:lnTo>
                    <a:pt x="286" y="48"/>
                  </a:lnTo>
                  <a:lnTo>
                    <a:pt x="292" y="52"/>
                  </a:lnTo>
                  <a:lnTo>
                    <a:pt x="298" y="54"/>
                  </a:lnTo>
                  <a:lnTo>
                    <a:pt x="314" y="56"/>
                  </a:lnTo>
                  <a:lnTo>
                    <a:pt x="320" y="50"/>
                  </a:lnTo>
                  <a:lnTo>
                    <a:pt x="322" y="44"/>
                  </a:lnTo>
                  <a:lnTo>
                    <a:pt x="326" y="34"/>
                  </a:lnTo>
                  <a:lnTo>
                    <a:pt x="330" y="22"/>
                  </a:lnTo>
                  <a:lnTo>
                    <a:pt x="332" y="18"/>
                  </a:lnTo>
                  <a:lnTo>
                    <a:pt x="334" y="14"/>
                  </a:lnTo>
                  <a:lnTo>
                    <a:pt x="338" y="24"/>
                  </a:lnTo>
                  <a:lnTo>
                    <a:pt x="344" y="36"/>
                  </a:lnTo>
                  <a:lnTo>
                    <a:pt x="350" y="42"/>
                  </a:lnTo>
                  <a:lnTo>
                    <a:pt x="356" y="46"/>
                  </a:lnTo>
                  <a:lnTo>
                    <a:pt x="362" y="50"/>
                  </a:lnTo>
                  <a:lnTo>
                    <a:pt x="370" y="54"/>
                  </a:lnTo>
                  <a:lnTo>
                    <a:pt x="384" y="54"/>
                  </a:lnTo>
                  <a:lnTo>
                    <a:pt x="396" y="52"/>
                  </a:lnTo>
                  <a:lnTo>
                    <a:pt x="410" y="48"/>
                  </a:lnTo>
                  <a:lnTo>
                    <a:pt x="424" y="42"/>
                  </a:lnTo>
                  <a:lnTo>
                    <a:pt x="442" y="42"/>
                  </a:lnTo>
                  <a:lnTo>
                    <a:pt x="438" y="48"/>
                  </a:lnTo>
                  <a:lnTo>
                    <a:pt x="432" y="54"/>
                  </a:lnTo>
                  <a:lnTo>
                    <a:pt x="422" y="66"/>
                  </a:lnTo>
                  <a:lnTo>
                    <a:pt x="418" y="74"/>
                  </a:lnTo>
                  <a:lnTo>
                    <a:pt x="414" y="80"/>
                  </a:lnTo>
                  <a:lnTo>
                    <a:pt x="414" y="88"/>
                  </a:lnTo>
                  <a:lnTo>
                    <a:pt x="414" y="96"/>
                  </a:lnTo>
                  <a:lnTo>
                    <a:pt x="428" y="112"/>
                  </a:lnTo>
                  <a:lnTo>
                    <a:pt x="440" y="128"/>
                  </a:lnTo>
                  <a:lnTo>
                    <a:pt x="452" y="146"/>
                  </a:lnTo>
                  <a:lnTo>
                    <a:pt x="466" y="168"/>
                  </a:lnTo>
                  <a:lnTo>
                    <a:pt x="464" y="192"/>
                  </a:lnTo>
                  <a:lnTo>
                    <a:pt x="460" y="196"/>
                  </a:lnTo>
                  <a:lnTo>
                    <a:pt x="456" y="202"/>
                  </a:lnTo>
                  <a:lnTo>
                    <a:pt x="450" y="218"/>
                  </a:lnTo>
                  <a:lnTo>
                    <a:pt x="440" y="228"/>
                  </a:lnTo>
                  <a:lnTo>
                    <a:pt x="430" y="236"/>
                  </a:lnTo>
                  <a:lnTo>
                    <a:pt x="422" y="240"/>
                  </a:lnTo>
                  <a:lnTo>
                    <a:pt x="414" y="242"/>
                  </a:lnTo>
                  <a:lnTo>
                    <a:pt x="396" y="244"/>
                  </a:lnTo>
                  <a:lnTo>
                    <a:pt x="386" y="246"/>
                  </a:lnTo>
                  <a:lnTo>
                    <a:pt x="376" y="250"/>
                  </a:lnTo>
                  <a:lnTo>
                    <a:pt x="360" y="262"/>
                  </a:lnTo>
                  <a:lnTo>
                    <a:pt x="352" y="272"/>
                  </a:lnTo>
                  <a:lnTo>
                    <a:pt x="348" y="276"/>
                  </a:lnTo>
                  <a:lnTo>
                    <a:pt x="348" y="282"/>
                  </a:lnTo>
                  <a:lnTo>
                    <a:pt x="348" y="304"/>
                  </a:lnTo>
                  <a:lnTo>
                    <a:pt x="354" y="312"/>
                  </a:lnTo>
                  <a:lnTo>
                    <a:pt x="356" y="322"/>
                  </a:lnTo>
                  <a:lnTo>
                    <a:pt x="354" y="332"/>
                  </a:lnTo>
                  <a:lnTo>
                    <a:pt x="350" y="344"/>
                  </a:lnTo>
                  <a:lnTo>
                    <a:pt x="328" y="366"/>
                  </a:lnTo>
                  <a:lnTo>
                    <a:pt x="308" y="382"/>
                  </a:lnTo>
                  <a:lnTo>
                    <a:pt x="302" y="386"/>
                  </a:lnTo>
                  <a:lnTo>
                    <a:pt x="298" y="392"/>
                  </a:lnTo>
                  <a:lnTo>
                    <a:pt x="296" y="400"/>
                  </a:lnTo>
                  <a:lnTo>
                    <a:pt x="296" y="408"/>
                  </a:lnTo>
                  <a:lnTo>
                    <a:pt x="300" y="440"/>
                  </a:lnTo>
                  <a:lnTo>
                    <a:pt x="292" y="468"/>
                  </a:lnTo>
                  <a:lnTo>
                    <a:pt x="278" y="480"/>
                  </a:lnTo>
                  <a:lnTo>
                    <a:pt x="270" y="490"/>
                  </a:lnTo>
                  <a:lnTo>
                    <a:pt x="266" y="496"/>
                  </a:lnTo>
                  <a:lnTo>
                    <a:pt x="264" y="502"/>
                  </a:lnTo>
                  <a:lnTo>
                    <a:pt x="264" y="522"/>
                  </a:lnTo>
                  <a:lnTo>
                    <a:pt x="266" y="546"/>
                  </a:lnTo>
                  <a:lnTo>
                    <a:pt x="262" y="560"/>
                  </a:lnTo>
                  <a:lnTo>
                    <a:pt x="256" y="576"/>
                  </a:lnTo>
                  <a:lnTo>
                    <a:pt x="254" y="596"/>
                  </a:lnTo>
                  <a:lnTo>
                    <a:pt x="254" y="614"/>
                  </a:lnTo>
                  <a:lnTo>
                    <a:pt x="260" y="630"/>
                  </a:lnTo>
                  <a:lnTo>
                    <a:pt x="224" y="650"/>
                  </a:lnTo>
                  <a:lnTo>
                    <a:pt x="216" y="642"/>
                  </a:lnTo>
                  <a:lnTo>
                    <a:pt x="206" y="638"/>
                  </a:lnTo>
                  <a:lnTo>
                    <a:pt x="196" y="636"/>
                  </a:lnTo>
                  <a:lnTo>
                    <a:pt x="188" y="638"/>
                  </a:lnTo>
                  <a:lnTo>
                    <a:pt x="178" y="642"/>
                  </a:lnTo>
                  <a:lnTo>
                    <a:pt x="168" y="646"/>
                  </a:lnTo>
                  <a:lnTo>
                    <a:pt x="148" y="654"/>
                  </a:lnTo>
                  <a:lnTo>
                    <a:pt x="134" y="660"/>
                  </a:lnTo>
                  <a:lnTo>
                    <a:pt x="118" y="66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Freeform 19"/>
            <p:cNvSpPr/>
            <p:nvPr/>
          </p:nvSpPr>
          <p:spPr bwMode="auto">
            <a:xfrm>
              <a:off x="3746500" y="3927476"/>
              <a:ext cx="1543050" cy="1517650"/>
            </a:xfrm>
            <a:custGeom>
              <a:avLst/>
              <a:gdLst>
                <a:gd name="T0" fmla="*/ 392 w 972"/>
                <a:gd name="T1" fmla="*/ 934 h 956"/>
                <a:gd name="T2" fmla="*/ 354 w 972"/>
                <a:gd name="T3" fmla="*/ 888 h 956"/>
                <a:gd name="T4" fmla="*/ 366 w 972"/>
                <a:gd name="T5" fmla="*/ 840 h 956"/>
                <a:gd name="T6" fmla="*/ 324 w 972"/>
                <a:gd name="T7" fmla="*/ 780 h 956"/>
                <a:gd name="T8" fmla="*/ 290 w 972"/>
                <a:gd name="T9" fmla="*/ 722 h 956"/>
                <a:gd name="T10" fmla="*/ 248 w 972"/>
                <a:gd name="T11" fmla="*/ 712 h 956"/>
                <a:gd name="T12" fmla="*/ 192 w 972"/>
                <a:gd name="T13" fmla="*/ 608 h 956"/>
                <a:gd name="T14" fmla="*/ 160 w 972"/>
                <a:gd name="T15" fmla="*/ 662 h 956"/>
                <a:gd name="T16" fmla="*/ 140 w 972"/>
                <a:gd name="T17" fmla="*/ 634 h 956"/>
                <a:gd name="T18" fmla="*/ 138 w 972"/>
                <a:gd name="T19" fmla="*/ 590 h 956"/>
                <a:gd name="T20" fmla="*/ 130 w 972"/>
                <a:gd name="T21" fmla="*/ 500 h 956"/>
                <a:gd name="T22" fmla="*/ 150 w 972"/>
                <a:gd name="T23" fmla="*/ 442 h 956"/>
                <a:gd name="T24" fmla="*/ 110 w 972"/>
                <a:gd name="T25" fmla="*/ 312 h 956"/>
                <a:gd name="T26" fmla="*/ 50 w 972"/>
                <a:gd name="T27" fmla="*/ 222 h 956"/>
                <a:gd name="T28" fmla="*/ 6 w 972"/>
                <a:gd name="T29" fmla="*/ 178 h 956"/>
                <a:gd name="T30" fmla="*/ 2 w 972"/>
                <a:gd name="T31" fmla="*/ 134 h 956"/>
                <a:gd name="T32" fmla="*/ 26 w 972"/>
                <a:gd name="T33" fmla="*/ 80 h 956"/>
                <a:gd name="T34" fmla="*/ 74 w 972"/>
                <a:gd name="T35" fmla="*/ 24 h 956"/>
                <a:gd name="T36" fmla="*/ 112 w 972"/>
                <a:gd name="T37" fmla="*/ 64 h 956"/>
                <a:gd name="T38" fmla="*/ 166 w 972"/>
                <a:gd name="T39" fmla="*/ 152 h 956"/>
                <a:gd name="T40" fmla="*/ 200 w 972"/>
                <a:gd name="T41" fmla="*/ 172 h 956"/>
                <a:gd name="T42" fmla="*/ 236 w 972"/>
                <a:gd name="T43" fmla="*/ 158 h 956"/>
                <a:gd name="T44" fmla="*/ 250 w 972"/>
                <a:gd name="T45" fmla="*/ 170 h 956"/>
                <a:gd name="T46" fmla="*/ 290 w 972"/>
                <a:gd name="T47" fmla="*/ 188 h 956"/>
                <a:gd name="T48" fmla="*/ 374 w 972"/>
                <a:gd name="T49" fmla="*/ 166 h 956"/>
                <a:gd name="T50" fmla="*/ 378 w 972"/>
                <a:gd name="T51" fmla="*/ 128 h 956"/>
                <a:gd name="T52" fmla="*/ 370 w 972"/>
                <a:gd name="T53" fmla="*/ 66 h 956"/>
                <a:gd name="T54" fmla="*/ 412 w 972"/>
                <a:gd name="T55" fmla="*/ 100 h 956"/>
                <a:gd name="T56" fmla="*/ 468 w 972"/>
                <a:gd name="T57" fmla="*/ 100 h 956"/>
                <a:gd name="T58" fmla="*/ 472 w 972"/>
                <a:gd name="T59" fmla="*/ 30 h 956"/>
                <a:gd name="T60" fmla="*/ 516 w 972"/>
                <a:gd name="T61" fmla="*/ 0 h 956"/>
                <a:gd name="T62" fmla="*/ 562 w 972"/>
                <a:gd name="T63" fmla="*/ 50 h 956"/>
                <a:gd name="T64" fmla="*/ 628 w 972"/>
                <a:gd name="T65" fmla="*/ 98 h 956"/>
                <a:gd name="T66" fmla="*/ 656 w 972"/>
                <a:gd name="T67" fmla="*/ 150 h 956"/>
                <a:gd name="T68" fmla="*/ 764 w 972"/>
                <a:gd name="T69" fmla="*/ 184 h 956"/>
                <a:gd name="T70" fmla="*/ 812 w 972"/>
                <a:gd name="T71" fmla="*/ 168 h 956"/>
                <a:gd name="T72" fmla="*/ 932 w 972"/>
                <a:gd name="T73" fmla="*/ 208 h 956"/>
                <a:gd name="T74" fmla="*/ 972 w 972"/>
                <a:gd name="T75" fmla="*/ 278 h 956"/>
                <a:gd name="T76" fmla="*/ 908 w 972"/>
                <a:gd name="T77" fmla="*/ 388 h 956"/>
                <a:gd name="T78" fmla="*/ 840 w 972"/>
                <a:gd name="T79" fmla="*/ 418 h 956"/>
                <a:gd name="T80" fmla="*/ 788 w 972"/>
                <a:gd name="T81" fmla="*/ 376 h 956"/>
                <a:gd name="T82" fmla="*/ 764 w 972"/>
                <a:gd name="T83" fmla="*/ 422 h 956"/>
                <a:gd name="T84" fmla="*/ 772 w 972"/>
                <a:gd name="T85" fmla="*/ 478 h 956"/>
                <a:gd name="T86" fmla="*/ 784 w 972"/>
                <a:gd name="T87" fmla="*/ 564 h 956"/>
                <a:gd name="T88" fmla="*/ 810 w 972"/>
                <a:gd name="T89" fmla="*/ 602 h 956"/>
                <a:gd name="T90" fmla="*/ 780 w 972"/>
                <a:gd name="T91" fmla="*/ 646 h 956"/>
                <a:gd name="T92" fmla="*/ 788 w 972"/>
                <a:gd name="T93" fmla="*/ 686 h 956"/>
                <a:gd name="T94" fmla="*/ 848 w 972"/>
                <a:gd name="T95" fmla="*/ 740 h 956"/>
                <a:gd name="T96" fmla="*/ 796 w 972"/>
                <a:gd name="T97" fmla="*/ 758 h 956"/>
                <a:gd name="T98" fmla="*/ 756 w 972"/>
                <a:gd name="T99" fmla="*/ 712 h 956"/>
                <a:gd name="T100" fmla="*/ 716 w 972"/>
                <a:gd name="T101" fmla="*/ 718 h 956"/>
                <a:gd name="T102" fmla="*/ 662 w 972"/>
                <a:gd name="T103" fmla="*/ 706 h 956"/>
                <a:gd name="T104" fmla="*/ 630 w 972"/>
                <a:gd name="T105" fmla="*/ 636 h 956"/>
                <a:gd name="T106" fmla="*/ 578 w 972"/>
                <a:gd name="T107" fmla="*/ 648 h 956"/>
                <a:gd name="T108" fmla="*/ 550 w 972"/>
                <a:gd name="T109" fmla="*/ 682 h 956"/>
                <a:gd name="T110" fmla="*/ 558 w 972"/>
                <a:gd name="T111" fmla="*/ 726 h 956"/>
                <a:gd name="T112" fmla="*/ 558 w 972"/>
                <a:gd name="T113" fmla="*/ 766 h 956"/>
                <a:gd name="T114" fmla="*/ 500 w 972"/>
                <a:gd name="T115" fmla="*/ 810 h 956"/>
                <a:gd name="T116" fmla="*/ 522 w 972"/>
                <a:gd name="T117" fmla="*/ 870 h 956"/>
                <a:gd name="T118" fmla="*/ 522 w 972"/>
                <a:gd name="T119" fmla="*/ 918 h 9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972" h="956">
                  <a:moveTo>
                    <a:pt x="432" y="956"/>
                  </a:moveTo>
                  <a:lnTo>
                    <a:pt x="432" y="956"/>
                  </a:lnTo>
                  <a:lnTo>
                    <a:pt x="422" y="952"/>
                  </a:lnTo>
                  <a:lnTo>
                    <a:pt x="406" y="942"/>
                  </a:lnTo>
                  <a:lnTo>
                    <a:pt x="392" y="934"/>
                  </a:lnTo>
                  <a:lnTo>
                    <a:pt x="380" y="928"/>
                  </a:lnTo>
                  <a:lnTo>
                    <a:pt x="368" y="920"/>
                  </a:lnTo>
                  <a:lnTo>
                    <a:pt x="354" y="904"/>
                  </a:lnTo>
                  <a:lnTo>
                    <a:pt x="354" y="888"/>
                  </a:lnTo>
                  <a:lnTo>
                    <a:pt x="362" y="878"/>
                  </a:lnTo>
                  <a:lnTo>
                    <a:pt x="368" y="866"/>
                  </a:lnTo>
                  <a:lnTo>
                    <a:pt x="370" y="858"/>
                  </a:lnTo>
                  <a:lnTo>
                    <a:pt x="368" y="848"/>
                  </a:lnTo>
                  <a:lnTo>
                    <a:pt x="366" y="840"/>
                  </a:lnTo>
                  <a:lnTo>
                    <a:pt x="362" y="832"/>
                  </a:lnTo>
                  <a:lnTo>
                    <a:pt x="350" y="816"/>
                  </a:lnTo>
                  <a:lnTo>
                    <a:pt x="342" y="808"/>
                  </a:lnTo>
                  <a:lnTo>
                    <a:pt x="336" y="798"/>
                  </a:lnTo>
                  <a:lnTo>
                    <a:pt x="324" y="780"/>
                  </a:lnTo>
                  <a:lnTo>
                    <a:pt x="316" y="764"/>
                  </a:lnTo>
                  <a:lnTo>
                    <a:pt x="306" y="750"/>
                  </a:lnTo>
                  <a:lnTo>
                    <a:pt x="298" y="730"/>
                  </a:lnTo>
                  <a:lnTo>
                    <a:pt x="294" y="726"/>
                  </a:lnTo>
                  <a:lnTo>
                    <a:pt x="290" y="722"/>
                  </a:lnTo>
                  <a:lnTo>
                    <a:pt x="286" y="720"/>
                  </a:lnTo>
                  <a:lnTo>
                    <a:pt x="282" y="720"/>
                  </a:lnTo>
                  <a:lnTo>
                    <a:pt x="266" y="720"/>
                  </a:lnTo>
                  <a:lnTo>
                    <a:pt x="248" y="712"/>
                  </a:lnTo>
                  <a:lnTo>
                    <a:pt x="224" y="678"/>
                  </a:lnTo>
                  <a:lnTo>
                    <a:pt x="206" y="626"/>
                  </a:lnTo>
                  <a:lnTo>
                    <a:pt x="192" y="608"/>
                  </a:lnTo>
                  <a:lnTo>
                    <a:pt x="178" y="608"/>
                  </a:lnTo>
                  <a:lnTo>
                    <a:pt x="170" y="614"/>
                  </a:lnTo>
                  <a:lnTo>
                    <a:pt x="164" y="620"/>
                  </a:lnTo>
                  <a:lnTo>
                    <a:pt x="162" y="630"/>
                  </a:lnTo>
                  <a:lnTo>
                    <a:pt x="162" y="652"/>
                  </a:lnTo>
                  <a:lnTo>
                    <a:pt x="160" y="662"/>
                  </a:lnTo>
                  <a:lnTo>
                    <a:pt x="156" y="674"/>
                  </a:lnTo>
                  <a:lnTo>
                    <a:pt x="148" y="670"/>
                  </a:lnTo>
                  <a:lnTo>
                    <a:pt x="146" y="652"/>
                  </a:lnTo>
                  <a:lnTo>
                    <a:pt x="140" y="634"/>
                  </a:lnTo>
                  <a:lnTo>
                    <a:pt x="134" y="620"/>
                  </a:lnTo>
                  <a:lnTo>
                    <a:pt x="130" y="606"/>
                  </a:lnTo>
                  <a:lnTo>
                    <a:pt x="134" y="602"/>
                  </a:lnTo>
                  <a:lnTo>
                    <a:pt x="136" y="598"/>
                  </a:lnTo>
                  <a:lnTo>
                    <a:pt x="138" y="590"/>
                  </a:lnTo>
                  <a:lnTo>
                    <a:pt x="138" y="576"/>
                  </a:lnTo>
                  <a:lnTo>
                    <a:pt x="142" y="538"/>
                  </a:lnTo>
                  <a:lnTo>
                    <a:pt x="134" y="518"/>
                  </a:lnTo>
                  <a:lnTo>
                    <a:pt x="130" y="500"/>
                  </a:lnTo>
                  <a:lnTo>
                    <a:pt x="128" y="482"/>
                  </a:lnTo>
                  <a:lnTo>
                    <a:pt x="130" y="466"/>
                  </a:lnTo>
                  <a:lnTo>
                    <a:pt x="140" y="454"/>
                  </a:lnTo>
                  <a:lnTo>
                    <a:pt x="150" y="442"/>
                  </a:lnTo>
                  <a:lnTo>
                    <a:pt x="146" y="396"/>
                  </a:lnTo>
                  <a:lnTo>
                    <a:pt x="124" y="364"/>
                  </a:lnTo>
                  <a:lnTo>
                    <a:pt x="114" y="326"/>
                  </a:lnTo>
                  <a:lnTo>
                    <a:pt x="110" y="312"/>
                  </a:lnTo>
                  <a:lnTo>
                    <a:pt x="104" y="300"/>
                  </a:lnTo>
                  <a:lnTo>
                    <a:pt x="84" y="276"/>
                  </a:lnTo>
                  <a:lnTo>
                    <a:pt x="68" y="254"/>
                  </a:lnTo>
                  <a:lnTo>
                    <a:pt x="54" y="232"/>
                  </a:lnTo>
                  <a:lnTo>
                    <a:pt x="50" y="222"/>
                  </a:lnTo>
                  <a:lnTo>
                    <a:pt x="48" y="212"/>
                  </a:lnTo>
                  <a:lnTo>
                    <a:pt x="12" y="188"/>
                  </a:lnTo>
                  <a:lnTo>
                    <a:pt x="6" y="178"/>
                  </a:lnTo>
                  <a:lnTo>
                    <a:pt x="0" y="178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2" y="134"/>
                  </a:lnTo>
                  <a:lnTo>
                    <a:pt x="10" y="130"/>
                  </a:lnTo>
                  <a:lnTo>
                    <a:pt x="16" y="124"/>
                  </a:lnTo>
                  <a:lnTo>
                    <a:pt x="20" y="118"/>
                  </a:lnTo>
                  <a:lnTo>
                    <a:pt x="22" y="110"/>
                  </a:lnTo>
                  <a:lnTo>
                    <a:pt x="24" y="96"/>
                  </a:lnTo>
                  <a:lnTo>
                    <a:pt x="26" y="80"/>
                  </a:lnTo>
                  <a:lnTo>
                    <a:pt x="0" y="50"/>
                  </a:lnTo>
                  <a:lnTo>
                    <a:pt x="0" y="28"/>
                  </a:lnTo>
                  <a:lnTo>
                    <a:pt x="74" y="24"/>
                  </a:lnTo>
                  <a:lnTo>
                    <a:pt x="82" y="28"/>
                  </a:lnTo>
                  <a:lnTo>
                    <a:pt x="92" y="38"/>
                  </a:lnTo>
                  <a:lnTo>
                    <a:pt x="102" y="50"/>
                  </a:lnTo>
                  <a:lnTo>
                    <a:pt x="112" y="64"/>
                  </a:lnTo>
                  <a:lnTo>
                    <a:pt x="112" y="76"/>
                  </a:lnTo>
                  <a:lnTo>
                    <a:pt x="116" y="88"/>
                  </a:lnTo>
                  <a:lnTo>
                    <a:pt x="122" y="98"/>
                  </a:lnTo>
                  <a:lnTo>
                    <a:pt x="128" y="110"/>
                  </a:lnTo>
                  <a:lnTo>
                    <a:pt x="146" y="132"/>
                  </a:lnTo>
                  <a:lnTo>
                    <a:pt x="166" y="152"/>
                  </a:lnTo>
                  <a:lnTo>
                    <a:pt x="174" y="152"/>
                  </a:lnTo>
                  <a:lnTo>
                    <a:pt x="182" y="154"/>
                  </a:lnTo>
                  <a:lnTo>
                    <a:pt x="186" y="156"/>
                  </a:lnTo>
                  <a:lnTo>
                    <a:pt x="190" y="158"/>
                  </a:lnTo>
                  <a:lnTo>
                    <a:pt x="200" y="172"/>
                  </a:lnTo>
                  <a:lnTo>
                    <a:pt x="208" y="170"/>
                  </a:lnTo>
                  <a:lnTo>
                    <a:pt x="216" y="170"/>
                  </a:lnTo>
                  <a:lnTo>
                    <a:pt x="224" y="166"/>
                  </a:lnTo>
                  <a:lnTo>
                    <a:pt x="236" y="158"/>
                  </a:lnTo>
                  <a:lnTo>
                    <a:pt x="242" y="158"/>
                  </a:lnTo>
                  <a:lnTo>
                    <a:pt x="248" y="162"/>
                  </a:lnTo>
                  <a:lnTo>
                    <a:pt x="248" y="166"/>
                  </a:lnTo>
                  <a:lnTo>
                    <a:pt x="250" y="170"/>
                  </a:lnTo>
                  <a:lnTo>
                    <a:pt x="254" y="172"/>
                  </a:lnTo>
                  <a:lnTo>
                    <a:pt x="258" y="174"/>
                  </a:lnTo>
                  <a:lnTo>
                    <a:pt x="270" y="176"/>
                  </a:lnTo>
                  <a:lnTo>
                    <a:pt x="282" y="178"/>
                  </a:lnTo>
                  <a:lnTo>
                    <a:pt x="290" y="188"/>
                  </a:lnTo>
                  <a:lnTo>
                    <a:pt x="310" y="188"/>
                  </a:lnTo>
                  <a:lnTo>
                    <a:pt x="328" y="174"/>
                  </a:lnTo>
                  <a:lnTo>
                    <a:pt x="374" y="166"/>
                  </a:lnTo>
                  <a:lnTo>
                    <a:pt x="378" y="160"/>
                  </a:lnTo>
                  <a:lnTo>
                    <a:pt x="382" y="154"/>
                  </a:lnTo>
                  <a:lnTo>
                    <a:pt x="382" y="142"/>
                  </a:lnTo>
                  <a:lnTo>
                    <a:pt x="378" y="128"/>
                  </a:lnTo>
                  <a:lnTo>
                    <a:pt x="372" y="104"/>
                  </a:lnTo>
                  <a:lnTo>
                    <a:pt x="368" y="92"/>
                  </a:lnTo>
                  <a:lnTo>
                    <a:pt x="366" y="80"/>
                  </a:lnTo>
                  <a:lnTo>
                    <a:pt x="368" y="72"/>
                  </a:lnTo>
                  <a:lnTo>
                    <a:pt x="370" y="66"/>
                  </a:lnTo>
                  <a:lnTo>
                    <a:pt x="376" y="70"/>
                  </a:lnTo>
                  <a:lnTo>
                    <a:pt x="384" y="78"/>
                  </a:lnTo>
                  <a:lnTo>
                    <a:pt x="392" y="84"/>
                  </a:lnTo>
                  <a:lnTo>
                    <a:pt x="406" y="92"/>
                  </a:lnTo>
                  <a:lnTo>
                    <a:pt x="412" y="100"/>
                  </a:lnTo>
                  <a:lnTo>
                    <a:pt x="424" y="104"/>
                  </a:lnTo>
                  <a:lnTo>
                    <a:pt x="438" y="104"/>
                  </a:lnTo>
                  <a:lnTo>
                    <a:pt x="452" y="104"/>
                  </a:lnTo>
                  <a:lnTo>
                    <a:pt x="468" y="100"/>
                  </a:lnTo>
                  <a:lnTo>
                    <a:pt x="484" y="84"/>
                  </a:lnTo>
                  <a:lnTo>
                    <a:pt x="482" y="64"/>
                  </a:lnTo>
                  <a:lnTo>
                    <a:pt x="478" y="50"/>
                  </a:lnTo>
                  <a:lnTo>
                    <a:pt x="474" y="40"/>
                  </a:lnTo>
                  <a:lnTo>
                    <a:pt x="472" y="30"/>
                  </a:lnTo>
                  <a:lnTo>
                    <a:pt x="482" y="18"/>
                  </a:lnTo>
                  <a:lnTo>
                    <a:pt x="494" y="8"/>
                  </a:lnTo>
                  <a:lnTo>
                    <a:pt x="502" y="2"/>
                  </a:lnTo>
                  <a:lnTo>
                    <a:pt x="508" y="0"/>
                  </a:lnTo>
                  <a:lnTo>
                    <a:pt x="516" y="0"/>
                  </a:lnTo>
                  <a:lnTo>
                    <a:pt x="526" y="4"/>
                  </a:lnTo>
                  <a:lnTo>
                    <a:pt x="530" y="16"/>
                  </a:lnTo>
                  <a:lnTo>
                    <a:pt x="536" y="26"/>
                  </a:lnTo>
                  <a:lnTo>
                    <a:pt x="546" y="36"/>
                  </a:lnTo>
                  <a:lnTo>
                    <a:pt x="562" y="50"/>
                  </a:lnTo>
                  <a:lnTo>
                    <a:pt x="588" y="60"/>
                  </a:lnTo>
                  <a:lnTo>
                    <a:pt x="598" y="72"/>
                  </a:lnTo>
                  <a:lnTo>
                    <a:pt x="612" y="84"/>
                  </a:lnTo>
                  <a:lnTo>
                    <a:pt x="628" y="98"/>
                  </a:lnTo>
                  <a:lnTo>
                    <a:pt x="636" y="106"/>
                  </a:lnTo>
                  <a:lnTo>
                    <a:pt x="642" y="118"/>
                  </a:lnTo>
                  <a:lnTo>
                    <a:pt x="650" y="138"/>
                  </a:lnTo>
                  <a:lnTo>
                    <a:pt x="656" y="150"/>
                  </a:lnTo>
                  <a:lnTo>
                    <a:pt x="666" y="164"/>
                  </a:lnTo>
                  <a:lnTo>
                    <a:pt x="678" y="176"/>
                  </a:lnTo>
                  <a:lnTo>
                    <a:pt x="686" y="182"/>
                  </a:lnTo>
                  <a:lnTo>
                    <a:pt x="694" y="184"/>
                  </a:lnTo>
                  <a:lnTo>
                    <a:pt x="764" y="184"/>
                  </a:lnTo>
                  <a:lnTo>
                    <a:pt x="774" y="178"/>
                  </a:lnTo>
                  <a:lnTo>
                    <a:pt x="786" y="172"/>
                  </a:lnTo>
                  <a:lnTo>
                    <a:pt x="798" y="168"/>
                  </a:lnTo>
                  <a:lnTo>
                    <a:pt x="812" y="168"/>
                  </a:lnTo>
                  <a:lnTo>
                    <a:pt x="858" y="184"/>
                  </a:lnTo>
                  <a:lnTo>
                    <a:pt x="900" y="184"/>
                  </a:lnTo>
                  <a:lnTo>
                    <a:pt x="920" y="202"/>
                  </a:lnTo>
                  <a:lnTo>
                    <a:pt x="932" y="208"/>
                  </a:lnTo>
                  <a:lnTo>
                    <a:pt x="952" y="210"/>
                  </a:lnTo>
                  <a:lnTo>
                    <a:pt x="972" y="228"/>
                  </a:lnTo>
                  <a:lnTo>
                    <a:pt x="972" y="278"/>
                  </a:lnTo>
                  <a:lnTo>
                    <a:pt x="958" y="296"/>
                  </a:lnTo>
                  <a:lnTo>
                    <a:pt x="946" y="316"/>
                  </a:lnTo>
                  <a:lnTo>
                    <a:pt x="938" y="336"/>
                  </a:lnTo>
                  <a:lnTo>
                    <a:pt x="930" y="358"/>
                  </a:lnTo>
                  <a:lnTo>
                    <a:pt x="908" y="388"/>
                  </a:lnTo>
                  <a:lnTo>
                    <a:pt x="880" y="418"/>
                  </a:lnTo>
                  <a:lnTo>
                    <a:pt x="866" y="422"/>
                  </a:lnTo>
                  <a:lnTo>
                    <a:pt x="856" y="422"/>
                  </a:lnTo>
                  <a:lnTo>
                    <a:pt x="846" y="420"/>
                  </a:lnTo>
                  <a:lnTo>
                    <a:pt x="840" y="418"/>
                  </a:lnTo>
                  <a:lnTo>
                    <a:pt x="828" y="406"/>
                  </a:lnTo>
                  <a:lnTo>
                    <a:pt x="812" y="394"/>
                  </a:lnTo>
                  <a:lnTo>
                    <a:pt x="806" y="388"/>
                  </a:lnTo>
                  <a:lnTo>
                    <a:pt x="800" y="382"/>
                  </a:lnTo>
                  <a:lnTo>
                    <a:pt x="788" y="376"/>
                  </a:lnTo>
                  <a:lnTo>
                    <a:pt x="778" y="374"/>
                  </a:lnTo>
                  <a:lnTo>
                    <a:pt x="768" y="374"/>
                  </a:lnTo>
                  <a:lnTo>
                    <a:pt x="764" y="382"/>
                  </a:lnTo>
                  <a:lnTo>
                    <a:pt x="764" y="422"/>
                  </a:lnTo>
                  <a:lnTo>
                    <a:pt x="768" y="434"/>
                  </a:lnTo>
                  <a:lnTo>
                    <a:pt x="772" y="446"/>
                  </a:lnTo>
                  <a:lnTo>
                    <a:pt x="772" y="460"/>
                  </a:lnTo>
                  <a:lnTo>
                    <a:pt x="772" y="478"/>
                  </a:lnTo>
                  <a:lnTo>
                    <a:pt x="770" y="492"/>
                  </a:lnTo>
                  <a:lnTo>
                    <a:pt x="766" y="510"/>
                  </a:lnTo>
                  <a:lnTo>
                    <a:pt x="766" y="528"/>
                  </a:lnTo>
                  <a:lnTo>
                    <a:pt x="768" y="548"/>
                  </a:lnTo>
                  <a:lnTo>
                    <a:pt x="784" y="564"/>
                  </a:lnTo>
                  <a:lnTo>
                    <a:pt x="790" y="568"/>
                  </a:lnTo>
                  <a:lnTo>
                    <a:pt x="796" y="574"/>
                  </a:lnTo>
                  <a:lnTo>
                    <a:pt x="802" y="582"/>
                  </a:lnTo>
                  <a:lnTo>
                    <a:pt x="808" y="592"/>
                  </a:lnTo>
                  <a:lnTo>
                    <a:pt x="810" y="602"/>
                  </a:lnTo>
                  <a:lnTo>
                    <a:pt x="810" y="612"/>
                  </a:lnTo>
                  <a:lnTo>
                    <a:pt x="808" y="622"/>
                  </a:lnTo>
                  <a:lnTo>
                    <a:pt x="800" y="632"/>
                  </a:lnTo>
                  <a:lnTo>
                    <a:pt x="786" y="640"/>
                  </a:lnTo>
                  <a:lnTo>
                    <a:pt x="780" y="646"/>
                  </a:lnTo>
                  <a:lnTo>
                    <a:pt x="778" y="650"/>
                  </a:lnTo>
                  <a:lnTo>
                    <a:pt x="776" y="656"/>
                  </a:lnTo>
                  <a:lnTo>
                    <a:pt x="776" y="674"/>
                  </a:lnTo>
                  <a:lnTo>
                    <a:pt x="782" y="680"/>
                  </a:lnTo>
                  <a:lnTo>
                    <a:pt x="788" y="686"/>
                  </a:lnTo>
                  <a:lnTo>
                    <a:pt x="806" y="694"/>
                  </a:lnTo>
                  <a:lnTo>
                    <a:pt x="828" y="702"/>
                  </a:lnTo>
                  <a:lnTo>
                    <a:pt x="840" y="710"/>
                  </a:lnTo>
                  <a:lnTo>
                    <a:pt x="850" y="718"/>
                  </a:lnTo>
                  <a:lnTo>
                    <a:pt x="848" y="740"/>
                  </a:lnTo>
                  <a:lnTo>
                    <a:pt x="846" y="752"/>
                  </a:lnTo>
                  <a:lnTo>
                    <a:pt x="842" y="756"/>
                  </a:lnTo>
                  <a:lnTo>
                    <a:pt x="840" y="762"/>
                  </a:lnTo>
                  <a:lnTo>
                    <a:pt x="818" y="760"/>
                  </a:lnTo>
                  <a:lnTo>
                    <a:pt x="796" y="758"/>
                  </a:lnTo>
                  <a:lnTo>
                    <a:pt x="778" y="754"/>
                  </a:lnTo>
                  <a:lnTo>
                    <a:pt x="764" y="748"/>
                  </a:lnTo>
                  <a:lnTo>
                    <a:pt x="762" y="734"/>
                  </a:lnTo>
                  <a:lnTo>
                    <a:pt x="760" y="722"/>
                  </a:lnTo>
                  <a:lnTo>
                    <a:pt x="756" y="712"/>
                  </a:lnTo>
                  <a:lnTo>
                    <a:pt x="752" y="702"/>
                  </a:lnTo>
                  <a:lnTo>
                    <a:pt x="744" y="704"/>
                  </a:lnTo>
                  <a:lnTo>
                    <a:pt x="736" y="704"/>
                  </a:lnTo>
                  <a:lnTo>
                    <a:pt x="726" y="710"/>
                  </a:lnTo>
                  <a:lnTo>
                    <a:pt x="716" y="718"/>
                  </a:lnTo>
                  <a:lnTo>
                    <a:pt x="706" y="724"/>
                  </a:lnTo>
                  <a:lnTo>
                    <a:pt x="680" y="724"/>
                  </a:lnTo>
                  <a:lnTo>
                    <a:pt x="670" y="716"/>
                  </a:lnTo>
                  <a:lnTo>
                    <a:pt x="662" y="706"/>
                  </a:lnTo>
                  <a:lnTo>
                    <a:pt x="656" y="698"/>
                  </a:lnTo>
                  <a:lnTo>
                    <a:pt x="652" y="688"/>
                  </a:lnTo>
                  <a:lnTo>
                    <a:pt x="646" y="668"/>
                  </a:lnTo>
                  <a:lnTo>
                    <a:pt x="642" y="652"/>
                  </a:lnTo>
                  <a:lnTo>
                    <a:pt x="630" y="636"/>
                  </a:lnTo>
                  <a:lnTo>
                    <a:pt x="604" y="636"/>
                  </a:lnTo>
                  <a:lnTo>
                    <a:pt x="594" y="636"/>
                  </a:lnTo>
                  <a:lnTo>
                    <a:pt x="588" y="638"/>
                  </a:lnTo>
                  <a:lnTo>
                    <a:pt x="582" y="642"/>
                  </a:lnTo>
                  <a:lnTo>
                    <a:pt x="578" y="648"/>
                  </a:lnTo>
                  <a:lnTo>
                    <a:pt x="574" y="658"/>
                  </a:lnTo>
                  <a:lnTo>
                    <a:pt x="572" y="670"/>
                  </a:lnTo>
                  <a:lnTo>
                    <a:pt x="564" y="676"/>
                  </a:lnTo>
                  <a:lnTo>
                    <a:pt x="556" y="680"/>
                  </a:lnTo>
                  <a:lnTo>
                    <a:pt x="550" y="682"/>
                  </a:lnTo>
                  <a:lnTo>
                    <a:pt x="542" y="686"/>
                  </a:lnTo>
                  <a:lnTo>
                    <a:pt x="542" y="704"/>
                  </a:lnTo>
                  <a:lnTo>
                    <a:pt x="550" y="712"/>
                  </a:lnTo>
                  <a:lnTo>
                    <a:pt x="558" y="726"/>
                  </a:lnTo>
                  <a:lnTo>
                    <a:pt x="562" y="732"/>
                  </a:lnTo>
                  <a:lnTo>
                    <a:pt x="564" y="740"/>
                  </a:lnTo>
                  <a:lnTo>
                    <a:pt x="564" y="748"/>
                  </a:lnTo>
                  <a:lnTo>
                    <a:pt x="562" y="758"/>
                  </a:lnTo>
                  <a:lnTo>
                    <a:pt x="558" y="766"/>
                  </a:lnTo>
                  <a:lnTo>
                    <a:pt x="552" y="772"/>
                  </a:lnTo>
                  <a:lnTo>
                    <a:pt x="536" y="782"/>
                  </a:lnTo>
                  <a:lnTo>
                    <a:pt x="508" y="800"/>
                  </a:lnTo>
                  <a:lnTo>
                    <a:pt x="500" y="810"/>
                  </a:lnTo>
                  <a:lnTo>
                    <a:pt x="500" y="850"/>
                  </a:lnTo>
                  <a:lnTo>
                    <a:pt x="504" y="856"/>
                  </a:lnTo>
                  <a:lnTo>
                    <a:pt x="508" y="860"/>
                  </a:lnTo>
                  <a:lnTo>
                    <a:pt x="518" y="866"/>
                  </a:lnTo>
                  <a:lnTo>
                    <a:pt x="522" y="870"/>
                  </a:lnTo>
                  <a:lnTo>
                    <a:pt x="526" y="878"/>
                  </a:lnTo>
                  <a:lnTo>
                    <a:pt x="528" y="888"/>
                  </a:lnTo>
                  <a:lnTo>
                    <a:pt x="530" y="902"/>
                  </a:lnTo>
                  <a:lnTo>
                    <a:pt x="522" y="918"/>
                  </a:lnTo>
                  <a:lnTo>
                    <a:pt x="510" y="924"/>
                  </a:lnTo>
                  <a:lnTo>
                    <a:pt x="498" y="930"/>
                  </a:lnTo>
                  <a:lnTo>
                    <a:pt x="432" y="95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Freeform 20"/>
            <p:cNvSpPr/>
            <p:nvPr/>
          </p:nvSpPr>
          <p:spPr bwMode="auto">
            <a:xfrm>
              <a:off x="873125" y="3270251"/>
              <a:ext cx="3095625" cy="1895475"/>
            </a:xfrm>
            <a:custGeom>
              <a:avLst/>
              <a:gdLst>
                <a:gd name="T0" fmla="*/ 1244 w 1950"/>
                <a:gd name="T1" fmla="*/ 1192 h 1194"/>
                <a:gd name="T2" fmla="*/ 1218 w 1950"/>
                <a:gd name="T3" fmla="*/ 1156 h 1194"/>
                <a:gd name="T4" fmla="*/ 1200 w 1950"/>
                <a:gd name="T5" fmla="*/ 1100 h 1194"/>
                <a:gd name="T6" fmla="*/ 1152 w 1950"/>
                <a:gd name="T7" fmla="*/ 1058 h 1194"/>
                <a:gd name="T8" fmla="*/ 1050 w 1950"/>
                <a:gd name="T9" fmla="*/ 1000 h 1194"/>
                <a:gd name="T10" fmla="*/ 970 w 1950"/>
                <a:gd name="T11" fmla="*/ 1022 h 1194"/>
                <a:gd name="T12" fmla="*/ 928 w 1950"/>
                <a:gd name="T13" fmla="*/ 1096 h 1194"/>
                <a:gd name="T14" fmla="*/ 898 w 1950"/>
                <a:gd name="T15" fmla="*/ 1042 h 1194"/>
                <a:gd name="T16" fmla="*/ 872 w 1950"/>
                <a:gd name="T17" fmla="*/ 992 h 1194"/>
                <a:gd name="T18" fmla="*/ 754 w 1950"/>
                <a:gd name="T19" fmla="*/ 1010 h 1194"/>
                <a:gd name="T20" fmla="*/ 634 w 1950"/>
                <a:gd name="T21" fmla="*/ 966 h 1194"/>
                <a:gd name="T22" fmla="*/ 580 w 1950"/>
                <a:gd name="T23" fmla="*/ 900 h 1194"/>
                <a:gd name="T24" fmla="*/ 492 w 1950"/>
                <a:gd name="T25" fmla="*/ 842 h 1194"/>
                <a:gd name="T26" fmla="*/ 468 w 1950"/>
                <a:gd name="T27" fmla="*/ 764 h 1194"/>
                <a:gd name="T28" fmla="*/ 390 w 1950"/>
                <a:gd name="T29" fmla="*/ 726 h 1194"/>
                <a:gd name="T30" fmla="*/ 284 w 1950"/>
                <a:gd name="T31" fmla="*/ 610 h 1194"/>
                <a:gd name="T32" fmla="*/ 182 w 1950"/>
                <a:gd name="T33" fmla="*/ 630 h 1194"/>
                <a:gd name="T34" fmla="*/ 142 w 1950"/>
                <a:gd name="T35" fmla="*/ 552 h 1194"/>
                <a:gd name="T36" fmla="*/ 12 w 1950"/>
                <a:gd name="T37" fmla="*/ 454 h 1194"/>
                <a:gd name="T38" fmla="*/ 8 w 1950"/>
                <a:gd name="T39" fmla="*/ 412 h 1194"/>
                <a:gd name="T40" fmla="*/ 16 w 1950"/>
                <a:gd name="T41" fmla="*/ 290 h 1194"/>
                <a:gd name="T42" fmla="*/ 54 w 1950"/>
                <a:gd name="T43" fmla="*/ 300 h 1194"/>
                <a:gd name="T44" fmla="*/ 104 w 1950"/>
                <a:gd name="T45" fmla="*/ 280 h 1194"/>
                <a:gd name="T46" fmla="*/ 78 w 1950"/>
                <a:gd name="T47" fmla="*/ 126 h 1194"/>
                <a:gd name="T48" fmla="*/ 146 w 1950"/>
                <a:gd name="T49" fmla="*/ 98 h 1194"/>
                <a:gd name="T50" fmla="*/ 216 w 1950"/>
                <a:gd name="T51" fmla="*/ 72 h 1194"/>
                <a:gd name="T52" fmla="*/ 304 w 1950"/>
                <a:gd name="T53" fmla="*/ 6 h 1194"/>
                <a:gd name="T54" fmla="*/ 386 w 1950"/>
                <a:gd name="T55" fmla="*/ 48 h 1194"/>
                <a:gd name="T56" fmla="*/ 470 w 1950"/>
                <a:gd name="T57" fmla="*/ 10 h 1194"/>
                <a:gd name="T58" fmla="*/ 510 w 1950"/>
                <a:gd name="T59" fmla="*/ 56 h 1194"/>
                <a:gd name="T60" fmla="*/ 622 w 1950"/>
                <a:gd name="T61" fmla="*/ 72 h 1194"/>
                <a:gd name="T62" fmla="*/ 710 w 1950"/>
                <a:gd name="T63" fmla="*/ 56 h 1194"/>
                <a:gd name="T64" fmla="*/ 804 w 1950"/>
                <a:gd name="T65" fmla="*/ 44 h 1194"/>
                <a:gd name="T66" fmla="*/ 898 w 1950"/>
                <a:gd name="T67" fmla="*/ 30 h 1194"/>
                <a:gd name="T68" fmla="*/ 1046 w 1950"/>
                <a:gd name="T69" fmla="*/ 38 h 1194"/>
                <a:gd name="T70" fmla="*/ 1106 w 1950"/>
                <a:gd name="T71" fmla="*/ 114 h 1194"/>
                <a:gd name="T72" fmla="*/ 1092 w 1950"/>
                <a:gd name="T73" fmla="*/ 220 h 1194"/>
                <a:gd name="T74" fmla="*/ 1118 w 1950"/>
                <a:gd name="T75" fmla="*/ 378 h 1194"/>
                <a:gd name="T76" fmla="*/ 1192 w 1950"/>
                <a:gd name="T77" fmla="*/ 440 h 1194"/>
                <a:gd name="T78" fmla="*/ 1308 w 1950"/>
                <a:gd name="T79" fmla="*/ 502 h 1194"/>
                <a:gd name="T80" fmla="*/ 1406 w 1950"/>
                <a:gd name="T81" fmla="*/ 546 h 1194"/>
                <a:gd name="T82" fmla="*/ 1586 w 1950"/>
                <a:gd name="T83" fmla="*/ 576 h 1194"/>
                <a:gd name="T84" fmla="*/ 1666 w 1950"/>
                <a:gd name="T85" fmla="*/ 682 h 1194"/>
                <a:gd name="T86" fmla="*/ 1706 w 1950"/>
                <a:gd name="T87" fmla="*/ 676 h 1194"/>
                <a:gd name="T88" fmla="*/ 1794 w 1950"/>
                <a:gd name="T89" fmla="*/ 616 h 1194"/>
                <a:gd name="T90" fmla="*/ 1848 w 1950"/>
                <a:gd name="T91" fmla="*/ 632 h 1194"/>
                <a:gd name="T92" fmla="*/ 1926 w 1950"/>
                <a:gd name="T93" fmla="*/ 788 h 1194"/>
                <a:gd name="T94" fmla="*/ 1930 w 1950"/>
                <a:gd name="T95" fmla="*/ 878 h 1194"/>
                <a:gd name="T96" fmla="*/ 1940 w 1950"/>
                <a:gd name="T97" fmla="*/ 976 h 1194"/>
                <a:gd name="T98" fmla="*/ 1930 w 1950"/>
                <a:gd name="T99" fmla="*/ 1002 h 1194"/>
                <a:gd name="T100" fmla="*/ 1872 w 1950"/>
                <a:gd name="T101" fmla="*/ 1006 h 1194"/>
                <a:gd name="T102" fmla="*/ 1866 w 1950"/>
                <a:gd name="T103" fmla="*/ 1096 h 1194"/>
                <a:gd name="T104" fmla="*/ 1772 w 1950"/>
                <a:gd name="T105" fmla="*/ 1052 h 1194"/>
                <a:gd name="T106" fmla="*/ 1744 w 1950"/>
                <a:gd name="T107" fmla="*/ 1124 h 1194"/>
                <a:gd name="T108" fmla="*/ 1696 w 1950"/>
                <a:gd name="T109" fmla="*/ 1086 h 1194"/>
                <a:gd name="T110" fmla="*/ 1594 w 1950"/>
                <a:gd name="T111" fmla="*/ 1048 h 1194"/>
                <a:gd name="T112" fmla="*/ 1498 w 1950"/>
                <a:gd name="T113" fmla="*/ 1102 h 1194"/>
                <a:gd name="T114" fmla="*/ 1430 w 1950"/>
                <a:gd name="T115" fmla="*/ 1144 h 1194"/>
                <a:gd name="T116" fmla="*/ 1342 w 1950"/>
                <a:gd name="T117" fmla="*/ 1194 h 11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50" h="1194">
                  <a:moveTo>
                    <a:pt x="1342" y="1194"/>
                  </a:moveTo>
                  <a:lnTo>
                    <a:pt x="1342" y="1194"/>
                  </a:lnTo>
                  <a:lnTo>
                    <a:pt x="1336" y="1192"/>
                  </a:lnTo>
                  <a:lnTo>
                    <a:pt x="1324" y="1188"/>
                  </a:lnTo>
                  <a:lnTo>
                    <a:pt x="1298" y="1186"/>
                  </a:lnTo>
                  <a:lnTo>
                    <a:pt x="1258" y="1186"/>
                  </a:lnTo>
                  <a:lnTo>
                    <a:pt x="1244" y="1192"/>
                  </a:lnTo>
                  <a:lnTo>
                    <a:pt x="1226" y="1188"/>
                  </a:lnTo>
                  <a:lnTo>
                    <a:pt x="1216" y="1184"/>
                  </a:lnTo>
                  <a:lnTo>
                    <a:pt x="1212" y="1182"/>
                  </a:lnTo>
                  <a:lnTo>
                    <a:pt x="1210" y="1180"/>
                  </a:lnTo>
                  <a:lnTo>
                    <a:pt x="1210" y="1172"/>
                  </a:lnTo>
                  <a:lnTo>
                    <a:pt x="1214" y="1164"/>
                  </a:lnTo>
                  <a:lnTo>
                    <a:pt x="1218" y="1156"/>
                  </a:lnTo>
                  <a:lnTo>
                    <a:pt x="1224" y="1146"/>
                  </a:lnTo>
                  <a:lnTo>
                    <a:pt x="1228" y="1136"/>
                  </a:lnTo>
                  <a:lnTo>
                    <a:pt x="1228" y="1114"/>
                  </a:lnTo>
                  <a:lnTo>
                    <a:pt x="1216" y="1108"/>
                  </a:lnTo>
                  <a:lnTo>
                    <a:pt x="1206" y="1104"/>
                  </a:lnTo>
                  <a:lnTo>
                    <a:pt x="1200" y="1100"/>
                  </a:lnTo>
                  <a:lnTo>
                    <a:pt x="1194" y="1094"/>
                  </a:lnTo>
                  <a:lnTo>
                    <a:pt x="1192" y="1088"/>
                  </a:lnTo>
                  <a:lnTo>
                    <a:pt x="1190" y="1082"/>
                  </a:lnTo>
                  <a:lnTo>
                    <a:pt x="1186" y="1068"/>
                  </a:lnTo>
                  <a:lnTo>
                    <a:pt x="1180" y="1058"/>
                  </a:lnTo>
                  <a:lnTo>
                    <a:pt x="1152" y="1058"/>
                  </a:lnTo>
                  <a:lnTo>
                    <a:pt x="1128" y="1052"/>
                  </a:lnTo>
                  <a:lnTo>
                    <a:pt x="1112" y="1028"/>
                  </a:lnTo>
                  <a:lnTo>
                    <a:pt x="1092" y="1022"/>
                  </a:lnTo>
                  <a:lnTo>
                    <a:pt x="1074" y="1014"/>
                  </a:lnTo>
                  <a:lnTo>
                    <a:pt x="1060" y="1006"/>
                  </a:lnTo>
                  <a:lnTo>
                    <a:pt x="1050" y="1000"/>
                  </a:lnTo>
                  <a:lnTo>
                    <a:pt x="1038" y="994"/>
                  </a:lnTo>
                  <a:lnTo>
                    <a:pt x="1002" y="994"/>
                  </a:lnTo>
                  <a:lnTo>
                    <a:pt x="992" y="1002"/>
                  </a:lnTo>
                  <a:lnTo>
                    <a:pt x="982" y="1012"/>
                  </a:lnTo>
                  <a:lnTo>
                    <a:pt x="970" y="1022"/>
                  </a:lnTo>
                  <a:lnTo>
                    <a:pt x="956" y="1028"/>
                  </a:lnTo>
                  <a:lnTo>
                    <a:pt x="944" y="1040"/>
                  </a:lnTo>
                  <a:lnTo>
                    <a:pt x="936" y="1056"/>
                  </a:lnTo>
                  <a:lnTo>
                    <a:pt x="932" y="1076"/>
                  </a:lnTo>
                  <a:lnTo>
                    <a:pt x="928" y="1096"/>
                  </a:lnTo>
                  <a:lnTo>
                    <a:pt x="912" y="1092"/>
                  </a:lnTo>
                  <a:lnTo>
                    <a:pt x="906" y="1090"/>
                  </a:lnTo>
                  <a:lnTo>
                    <a:pt x="902" y="1086"/>
                  </a:lnTo>
                  <a:lnTo>
                    <a:pt x="896" y="1076"/>
                  </a:lnTo>
                  <a:lnTo>
                    <a:pt x="894" y="1066"/>
                  </a:lnTo>
                  <a:lnTo>
                    <a:pt x="894" y="1054"/>
                  </a:lnTo>
                  <a:lnTo>
                    <a:pt x="898" y="1042"/>
                  </a:lnTo>
                  <a:lnTo>
                    <a:pt x="902" y="1030"/>
                  </a:lnTo>
                  <a:lnTo>
                    <a:pt x="908" y="1020"/>
                  </a:lnTo>
                  <a:lnTo>
                    <a:pt x="908" y="1004"/>
                  </a:lnTo>
                  <a:lnTo>
                    <a:pt x="894" y="996"/>
                  </a:lnTo>
                  <a:lnTo>
                    <a:pt x="886" y="992"/>
                  </a:lnTo>
                  <a:lnTo>
                    <a:pt x="872" y="992"/>
                  </a:lnTo>
                  <a:lnTo>
                    <a:pt x="822" y="1002"/>
                  </a:lnTo>
                  <a:lnTo>
                    <a:pt x="802" y="1008"/>
                  </a:lnTo>
                  <a:lnTo>
                    <a:pt x="782" y="1018"/>
                  </a:lnTo>
                  <a:lnTo>
                    <a:pt x="772" y="1016"/>
                  </a:lnTo>
                  <a:lnTo>
                    <a:pt x="762" y="1014"/>
                  </a:lnTo>
                  <a:lnTo>
                    <a:pt x="754" y="1010"/>
                  </a:lnTo>
                  <a:lnTo>
                    <a:pt x="748" y="1006"/>
                  </a:lnTo>
                  <a:lnTo>
                    <a:pt x="736" y="994"/>
                  </a:lnTo>
                  <a:lnTo>
                    <a:pt x="728" y="982"/>
                  </a:lnTo>
                  <a:lnTo>
                    <a:pt x="714" y="966"/>
                  </a:lnTo>
                  <a:lnTo>
                    <a:pt x="634" y="966"/>
                  </a:lnTo>
                  <a:lnTo>
                    <a:pt x="626" y="960"/>
                  </a:lnTo>
                  <a:lnTo>
                    <a:pt x="620" y="954"/>
                  </a:lnTo>
                  <a:lnTo>
                    <a:pt x="612" y="938"/>
                  </a:lnTo>
                  <a:lnTo>
                    <a:pt x="606" y="922"/>
                  </a:lnTo>
                  <a:lnTo>
                    <a:pt x="600" y="908"/>
                  </a:lnTo>
                  <a:lnTo>
                    <a:pt x="584" y="904"/>
                  </a:lnTo>
                  <a:lnTo>
                    <a:pt x="580" y="900"/>
                  </a:lnTo>
                  <a:lnTo>
                    <a:pt x="576" y="894"/>
                  </a:lnTo>
                  <a:lnTo>
                    <a:pt x="554" y="878"/>
                  </a:lnTo>
                  <a:lnTo>
                    <a:pt x="514" y="864"/>
                  </a:lnTo>
                  <a:lnTo>
                    <a:pt x="500" y="852"/>
                  </a:lnTo>
                  <a:lnTo>
                    <a:pt x="492" y="842"/>
                  </a:lnTo>
                  <a:lnTo>
                    <a:pt x="486" y="832"/>
                  </a:lnTo>
                  <a:lnTo>
                    <a:pt x="482" y="824"/>
                  </a:lnTo>
                  <a:lnTo>
                    <a:pt x="480" y="816"/>
                  </a:lnTo>
                  <a:lnTo>
                    <a:pt x="480" y="808"/>
                  </a:lnTo>
                  <a:lnTo>
                    <a:pt x="478" y="784"/>
                  </a:lnTo>
                  <a:lnTo>
                    <a:pt x="468" y="764"/>
                  </a:lnTo>
                  <a:lnTo>
                    <a:pt x="424" y="766"/>
                  </a:lnTo>
                  <a:lnTo>
                    <a:pt x="406" y="758"/>
                  </a:lnTo>
                  <a:lnTo>
                    <a:pt x="400" y="754"/>
                  </a:lnTo>
                  <a:lnTo>
                    <a:pt x="396" y="750"/>
                  </a:lnTo>
                  <a:lnTo>
                    <a:pt x="392" y="740"/>
                  </a:lnTo>
                  <a:lnTo>
                    <a:pt x="390" y="726"/>
                  </a:lnTo>
                  <a:lnTo>
                    <a:pt x="380" y="716"/>
                  </a:lnTo>
                  <a:lnTo>
                    <a:pt x="372" y="710"/>
                  </a:lnTo>
                  <a:lnTo>
                    <a:pt x="358" y="700"/>
                  </a:lnTo>
                  <a:lnTo>
                    <a:pt x="318" y="666"/>
                  </a:lnTo>
                  <a:lnTo>
                    <a:pt x="284" y="610"/>
                  </a:lnTo>
                  <a:lnTo>
                    <a:pt x="260" y="610"/>
                  </a:lnTo>
                  <a:lnTo>
                    <a:pt x="252" y="612"/>
                  </a:lnTo>
                  <a:lnTo>
                    <a:pt x="242" y="616"/>
                  </a:lnTo>
                  <a:lnTo>
                    <a:pt x="230" y="622"/>
                  </a:lnTo>
                  <a:lnTo>
                    <a:pt x="218" y="630"/>
                  </a:lnTo>
                  <a:lnTo>
                    <a:pt x="182" y="630"/>
                  </a:lnTo>
                  <a:lnTo>
                    <a:pt x="170" y="620"/>
                  </a:lnTo>
                  <a:lnTo>
                    <a:pt x="162" y="612"/>
                  </a:lnTo>
                  <a:lnTo>
                    <a:pt x="156" y="602"/>
                  </a:lnTo>
                  <a:lnTo>
                    <a:pt x="150" y="592"/>
                  </a:lnTo>
                  <a:lnTo>
                    <a:pt x="144" y="572"/>
                  </a:lnTo>
                  <a:lnTo>
                    <a:pt x="142" y="552"/>
                  </a:lnTo>
                  <a:lnTo>
                    <a:pt x="112" y="506"/>
                  </a:lnTo>
                  <a:lnTo>
                    <a:pt x="100" y="494"/>
                  </a:lnTo>
                  <a:lnTo>
                    <a:pt x="88" y="486"/>
                  </a:lnTo>
                  <a:lnTo>
                    <a:pt x="74" y="478"/>
                  </a:lnTo>
                  <a:lnTo>
                    <a:pt x="62" y="472"/>
                  </a:lnTo>
                  <a:lnTo>
                    <a:pt x="36" y="462"/>
                  </a:lnTo>
                  <a:lnTo>
                    <a:pt x="12" y="454"/>
                  </a:lnTo>
                  <a:lnTo>
                    <a:pt x="4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0" y="430"/>
                  </a:lnTo>
                  <a:lnTo>
                    <a:pt x="2" y="420"/>
                  </a:lnTo>
                  <a:lnTo>
                    <a:pt x="8" y="412"/>
                  </a:lnTo>
                  <a:lnTo>
                    <a:pt x="14" y="406"/>
                  </a:lnTo>
                  <a:lnTo>
                    <a:pt x="18" y="400"/>
                  </a:lnTo>
                  <a:lnTo>
                    <a:pt x="22" y="388"/>
                  </a:lnTo>
                  <a:lnTo>
                    <a:pt x="26" y="316"/>
                  </a:lnTo>
                  <a:lnTo>
                    <a:pt x="18" y="296"/>
                  </a:lnTo>
                  <a:lnTo>
                    <a:pt x="16" y="290"/>
                  </a:lnTo>
                  <a:lnTo>
                    <a:pt x="14" y="286"/>
                  </a:lnTo>
                  <a:lnTo>
                    <a:pt x="16" y="284"/>
                  </a:lnTo>
                  <a:lnTo>
                    <a:pt x="20" y="282"/>
                  </a:lnTo>
                  <a:lnTo>
                    <a:pt x="36" y="280"/>
                  </a:lnTo>
                  <a:lnTo>
                    <a:pt x="48" y="288"/>
                  </a:lnTo>
                  <a:lnTo>
                    <a:pt x="54" y="300"/>
                  </a:lnTo>
                  <a:lnTo>
                    <a:pt x="58" y="308"/>
                  </a:lnTo>
                  <a:lnTo>
                    <a:pt x="64" y="314"/>
                  </a:lnTo>
                  <a:lnTo>
                    <a:pt x="70" y="318"/>
                  </a:lnTo>
                  <a:lnTo>
                    <a:pt x="78" y="320"/>
                  </a:lnTo>
                  <a:lnTo>
                    <a:pt x="86" y="316"/>
                  </a:lnTo>
                  <a:lnTo>
                    <a:pt x="94" y="308"/>
                  </a:lnTo>
                  <a:lnTo>
                    <a:pt x="104" y="280"/>
                  </a:lnTo>
                  <a:lnTo>
                    <a:pt x="98" y="216"/>
                  </a:lnTo>
                  <a:lnTo>
                    <a:pt x="80" y="166"/>
                  </a:lnTo>
                  <a:lnTo>
                    <a:pt x="76" y="144"/>
                  </a:lnTo>
                  <a:lnTo>
                    <a:pt x="76" y="134"/>
                  </a:lnTo>
                  <a:lnTo>
                    <a:pt x="78" y="126"/>
                  </a:lnTo>
                  <a:lnTo>
                    <a:pt x="80" y="118"/>
                  </a:lnTo>
                  <a:lnTo>
                    <a:pt x="84" y="112"/>
                  </a:lnTo>
                  <a:lnTo>
                    <a:pt x="90" y="104"/>
                  </a:lnTo>
                  <a:lnTo>
                    <a:pt x="98" y="98"/>
                  </a:lnTo>
                  <a:lnTo>
                    <a:pt x="108" y="82"/>
                  </a:lnTo>
                  <a:lnTo>
                    <a:pt x="146" y="98"/>
                  </a:lnTo>
                  <a:lnTo>
                    <a:pt x="182" y="98"/>
                  </a:lnTo>
                  <a:lnTo>
                    <a:pt x="190" y="92"/>
                  </a:lnTo>
                  <a:lnTo>
                    <a:pt x="198" y="86"/>
                  </a:lnTo>
                  <a:lnTo>
                    <a:pt x="206" y="80"/>
                  </a:lnTo>
                  <a:lnTo>
                    <a:pt x="216" y="72"/>
                  </a:lnTo>
                  <a:lnTo>
                    <a:pt x="226" y="48"/>
                  </a:lnTo>
                  <a:lnTo>
                    <a:pt x="238" y="30"/>
                  </a:lnTo>
                  <a:lnTo>
                    <a:pt x="244" y="22"/>
                  </a:lnTo>
                  <a:lnTo>
                    <a:pt x="254" y="14"/>
                  </a:lnTo>
                  <a:lnTo>
                    <a:pt x="276" y="0"/>
                  </a:lnTo>
                  <a:lnTo>
                    <a:pt x="286" y="0"/>
                  </a:lnTo>
                  <a:lnTo>
                    <a:pt x="304" y="6"/>
                  </a:lnTo>
                  <a:lnTo>
                    <a:pt x="350" y="34"/>
                  </a:lnTo>
                  <a:lnTo>
                    <a:pt x="352" y="42"/>
                  </a:lnTo>
                  <a:lnTo>
                    <a:pt x="356" y="48"/>
                  </a:lnTo>
                  <a:lnTo>
                    <a:pt x="362" y="50"/>
                  </a:lnTo>
                  <a:lnTo>
                    <a:pt x="368" y="50"/>
                  </a:lnTo>
                  <a:lnTo>
                    <a:pt x="386" y="48"/>
                  </a:lnTo>
                  <a:lnTo>
                    <a:pt x="402" y="42"/>
                  </a:lnTo>
                  <a:lnTo>
                    <a:pt x="438" y="36"/>
                  </a:lnTo>
                  <a:lnTo>
                    <a:pt x="454" y="20"/>
                  </a:lnTo>
                  <a:lnTo>
                    <a:pt x="458" y="14"/>
                  </a:lnTo>
                  <a:lnTo>
                    <a:pt x="464" y="10"/>
                  </a:lnTo>
                  <a:lnTo>
                    <a:pt x="470" y="10"/>
                  </a:lnTo>
                  <a:lnTo>
                    <a:pt x="476" y="10"/>
                  </a:lnTo>
                  <a:lnTo>
                    <a:pt x="486" y="14"/>
                  </a:lnTo>
                  <a:lnTo>
                    <a:pt x="496" y="22"/>
                  </a:lnTo>
                  <a:lnTo>
                    <a:pt x="498" y="38"/>
                  </a:lnTo>
                  <a:lnTo>
                    <a:pt x="498" y="44"/>
                  </a:lnTo>
                  <a:lnTo>
                    <a:pt x="500" y="48"/>
                  </a:lnTo>
                  <a:lnTo>
                    <a:pt x="510" y="56"/>
                  </a:lnTo>
                  <a:lnTo>
                    <a:pt x="528" y="68"/>
                  </a:lnTo>
                  <a:lnTo>
                    <a:pt x="564" y="82"/>
                  </a:lnTo>
                  <a:lnTo>
                    <a:pt x="594" y="82"/>
                  </a:lnTo>
                  <a:lnTo>
                    <a:pt x="608" y="76"/>
                  </a:lnTo>
                  <a:lnTo>
                    <a:pt x="622" y="72"/>
                  </a:lnTo>
                  <a:lnTo>
                    <a:pt x="638" y="68"/>
                  </a:lnTo>
                  <a:lnTo>
                    <a:pt x="658" y="66"/>
                  </a:lnTo>
                  <a:lnTo>
                    <a:pt x="678" y="56"/>
                  </a:lnTo>
                  <a:lnTo>
                    <a:pt x="686" y="54"/>
                  </a:lnTo>
                  <a:lnTo>
                    <a:pt x="694" y="54"/>
                  </a:lnTo>
                  <a:lnTo>
                    <a:pt x="700" y="54"/>
                  </a:lnTo>
                  <a:lnTo>
                    <a:pt x="710" y="56"/>
                  </a:lnTo>
                  <a:lnTo>
                    <a:pt x="734" y="68"/>
                  </a:lnTo>
                  <a:lnTo>
                    <a:pt x="776" y="68"/>
                  </a:lnTo>
                  <a:lnTo>
                    <a:pt x="784" y="60"/>
                  </a:lnTo>
                  <a:lnTo>
                    <a:pt x="788" y="54"/>
                  </a:lnTo>
                  <a:lnTo>
                    <a:pt x="794" y="48"/>
                  </a:lnTo>
                  <a:lnTo>
                    <a:pt x="804" y="44"/>
                  </a:lnTo>
                  <a:lnTo>
                    <a:pt x="824" y="28"/>
                  </a:lnTo>
                  <a:lnTo>
                    <a:pt x="834" y="22"/>
                  </a:lnTo>
                  <a:lnTo>
                    <a:pt x="844" y="18"/>
                  </a:lnTo>
                  <a:lnTo>
                    <a:pt x="854" y="18"/>
                  </a:lnTo>
                  <a:lnTo>
                    <a:pt x="866" y="18"/>
                  </a:lnTo>
                  <a:lnTo>
                    <a:pt x="882" y="24"/>
                  </a:lnTo>
                  <a:lnTo>
                    <a:pt x="898" y="30"/>
                  </a:lnTo>
                  <a:lnTo>
                    <a:pt x="926" y="30"/>
                  </a:lnTo>
                  <a:lnTo>
                    <a:pt x="956" y="26"/>
                  </a:lnTo>
                  <a:lnTo>
                    <a:pt x="986" y="24"/>
                  </a:lnTo>
                  <a:lnTo>
                    <a:pt x="1018" y="24"/>
                  </a:lnTo>
                  <a:lnTo>
                    <a:pt x="1046" y="38"/>
                  </a:lnTo>
                  <a:lnTo>
                    <a:pt x="1060" y="52"/>
                  </a:lnTo>
                  <a:lnTo>
                    <a:pt x="1072" y="60"/>
                  </a:lnTo>
                  <a:lnTo>
                    <a:pt x="1086" y="66"/>
                  </a:lnTo>
                  <a:lnTo>
                    <a:pt x="1088" y="90"/>
                  </a:lnTo>
                  <a:lnTo>
                    <a:pt x="1096" y="100"/>
                  </a:lnTo>
                  <a:lnTo>
                    <a:pt x="1106" y="114"/>
                  </a:lnTo>
                  <a:lnTo>
                    <a:pt x="1110" y="122"/>
                  </a:lnTo>
                  <a:lnTo>
                    <a:pt x="1112" y="130"/>
                  </a:lnTo>
                  <a:lnTo>
                    <a:pt x="1112" y="140"/>
                  </a:lnTo>
                  <a:lnTo>
                    <a:pt x="1110" y="152"/>
                  </a:lnTo>
                  <a:lnTo>
                    <a:pt x="1092" y="182"/>
                  </a:lnTo>
                  <a:lnTo>
                    <a:pt x="1092" y="220"/>
                  </a:lnTo>
                  <a:lnTo>
                    <a:pt x="1094" y="246"/>
                  </a:lnTo>
                  <a:lnTo>
                    <a:pt x="1096" y="270"/>
                  </a:lnTo>
                  <a:lnTo>
                    <a:pt x="1096" y="294"/>
                  </a:lnTo>
                  <a:lnTo>
                    <a:pt x="1100" y="320"/>
                  </a:lnTo>
                  <a:lnTo>
                    <a:pt x="1104" y="344"/>
                  </a:lnTo>
                  <a:lnTo>
                    <a:pt x="1112" y="368"/>
                  </a:lnTo>
                  <a:lnTo>
                    <a:pt x="1118" y="378"/>
                  </a:lnTo>
                  <a:lnTo>
                    <a:pt x="1126" y="390"/>
                  </a:lnTo>
                  <a:lnTo>
                    <a:pt x="1134" y="402"/>
                  </a:lnTo>
                  <a:lnTo>
                    <a:pt x="1144" y="412"/>
                  </a:lnTo>
                  <a:lnTo>
                    <a:pt x="1166" y="426"/>
                  </a:lnTo>
                  <a:lnTo>
                    <a:pt x="1178" y="432"/>
                  </a:lnTo>
                  <a:lnTo>
                    <a:pt x="1192" y="440"/>
                  </a:lnTo>
                  <a:lnTo>
                    <a:pt x="1236" y="446"/>
                  </a:lnTo>
                  <a:lnTo>
                    <a:pt x="1244" y="460"/>
                  </a:lnTo>
                  <a:lnTo>
                    <a:pt x="1254" y="472"/>
                  </a:lnTo>
                  <a:lnTo>
                    <a:pt x="1266" y="482"/>
                  </a:lnTo>
                  <a:lnTo>
                    <a:pt x="1278" y="490"/>
                  </a:lnTo>
                  <a:lnTo>
                    <a:pt x="1292" y="496"/>
                  </a:lnTo>
                  <a:lnTo>
                    <a:pt x="1308" y="502"/>
                  </a:lnTo>
                  <a:lnTo>
                    <a:pt x="1324" y="506"/>
                  </a:lnTo>
                  <a:lnTo>
                    <a:pt x="1344" y="510"/>
                  </a:lnTo>
                  <a:lnTo>
                    <a:pt x="1360" y="522"/>
                  </a:lnTo>
                  <a:lnTo>
                    <a:pt x="1376" y="534"/>
                  </a:lnTo>
                  <a:lnTo>
                    <a:pt x="1384" y="538"/>
                  </a:lnTo>
                  <a:lnTo>
                    <a:pt x="1394" y="542"/>
                  </a:lnTo>
                  <a:lnTo>
                    <a:pt x="1406" y="546"/>
                  </a:lnTo>
                  <a:lnTo>
                    <a:pt x="1420" y="548"/>
                  </a:lnTo>
                  <a:lnTo>
                    <a:pt x="1528" y="546"/>
                  </a:lnTo>
                  <a:lnTo>
                    <a:pt x="1552" y="554"/>
                  </a:lnTo>
                  <a:lnTo>
                    <a:pt x="1586" y="576"/>
                  </a:lnTo>
                  <a:lnTo>
                    <a:pt x="1606" y="622"/>
                  </a:lnTo>
                  <a:lnTo>
                    <a:pt x="1610" y="640"/>
                  </a:lnTo>
                  <a:lnTo>
                    <a:pt x="1616" y="652"/>
                  </a:lnTo>
                  <a:lnTo>
                    <a:pt x="1626" y="664"/>
                  </a:lnTo>
                  <a:lnTo>
                    <a:pt x="1644" y="682"/>
                  </a:lnTo>
                  <a:lnTo>
                    <a:pt x="1666" y="682"/>
                  </a:lnTo>
                  <a:lnTo>
                    <a:pt x="1678" y="664"/>
                  </a:lnTo>
                  <a:lnTo>
                    <a:pt x="1696" y="662"/>
                  </a:lnTo>
                  <a:lnTo>
                    <a:pt x="1698" y="666"/>
                  </a:lnTo>
                  <a:lnTo>
                    <a:pt x="1698" y="670"/>
                  </a:lnTo>
                  <a:lnTo>
                    <a:pt x="1706" y="676"/>
                  </a:lnTo>
                  <a:lnTo>
                    <a:pt x="1716" y="680"/>
                  </a:lnTo>
                  <a:lnTo>
                    <a:pt x="1728" y="682"/>
                  </a:lnTo>
                  <a:lnTo>
                    <a:pt x="1764" y="660"/>
                  </a:lnTo>
                  <a:lnTo>
                    <a:pt x="1774" y="646"/>
                  </a:lnTo>
                  <a:lnTo>
                    <a:pt x="1784" y="632"/>
                  </a:lnTo>
                  <a:lnTo>
                    <a:pt x="1794" y="616"/>
                  </a:lnTo>
                  <a:lnTo>
                    <a:pt x="1804" y="604"/>
                  </a:lnTo>
                  <a:lnTo>
                    <a:pt x="1808" y="602"/>
                  </a:lnTo>
                  <a:lnTo>
                    <a:pt x="1814" y="610"/>
                  </a:lnTo>
                  <a:lnTo>
                    <a:pt x="1824" y="616"/>
                  </a:lnTo>
                  <a:lnTo>
                    <a:pt x="1848" y="632"/>
                  </a:lnTo>
                  <a:lnTo>
                    <a:pt x="1850" y="642"/>
                  </a:lnTo>
                  <a:lnTo>
                    <a:pt x="1856" y="654"/>
                  </a:lnTo>
                  <a:lnTo>
                    <a:pt x="1868" y="676"/>
                  </a:lnTo>
                  <a:lnTo>
                    <a:pt x="1886" y="698"/>
                  </a:lnTo>
                  <a:lnTo>
                    <a:pt x="1906" y="722"/>
                  </a:lnTo>
                  <a:lnTo>
                    <a:pt x="1926" y="788"/>
                  </a:lnTo>
                  <a:lnTo>
                    <a:pt x="1934" y="800"/>
                  </a:lnTo>
                  <a:lnTo>
                    <a:pt x="1942" y="814"/>
                  </a:lnTo>
                  <a:lnTo>
                    <a:pt x="1948" y="830"/>
                  </a:lnTo>
                  <a:lnTo>
                    <a:pt x="1950" y="840"/>
                  </a:lnTo>
                  <a:lnTo>
                    <a:pt x="1950" y="850"/>
                  </a:lnTo>
                  <a:lnTo>
                    <a:pt x="1938" y="866"/>
                  </a:lnTo>
                  <a:lnTo>
                    <a:pt x="1930" y="878"/>
                  </a:lnTo>
                  <a:lnTo>
                    <a:pt x="1928" y="892"/>
                  </a:lnTo>
                  <a:lnTo>
                    <a:pt x="1928" y="918"/>
                  </a:lnTo>
                  <a:lnTo>
                    <a:pt x="1932" y="932"/>
                  </a:lnTo>
                  <a:lnTo>
                    <a:pt x="1938" y="948"/>
                  </a:lnTo>
                  <a:lnTo>
                    <a:pt x="1940" y="958"/>
                  </a:lnTo>
                  <a:lnTo>
                    <a:pt x="1942" y="966"/>
                  </a:lnTo>
                  <a:lnTo>
                    <a:pt x="1940" y="976"/>
                  </a:lnTo>
                  <a:lnTo>
                    <a:pt x="1938" y="986"/>
                  </a:lnTo>
                  <a:lnTo>
                    <a:pt x="1938" y="1008"/>
                  </a:lnTo>
                  <a:lnTo>
                    <a:pt x="1932" y="1008"/>
                  </a:lnTo>
                  <a:lnTo>
                    <a:pt x="1932" y="1004"/>
                  </a:lnTo>
                  <a:lnTo>
                    <a:pt x="1930" y="1002"/>
                  </a:lnTo>
                  <a:lnTo>
                    <a:pt x="1924" y="996"/>
                  </a:lnTo>
                  <a:lnTo>
                    <a:pt x="1918" y="992"/>
                  </a:lnTo>
                  <a:lnTo>
                    <a:pt x="1912" y="988"/>
                  </a:lnTo>
                  <a:lnTo>
                    <a:pt x="1896" y="990"/>
                  </a:lnTo>
                  <a:lnTo>
                    <a:pt x="1886" y="994"/>
                  </a:lnTo>
                  <a:lnTo>
                    <a:pt x="1880" y="998"/>
                  </a:lnTo>
                  <a:lnTo>
                    <a:pt x="1872" y="1006"/>
                  </a:lnTo>
                  <a:lnTo>
                    <a:pt x="1872" y="1018"/>
                  </a:lnTo>
                  <a:lnTo>
                    <a:pt x="1876" y="1032"/>
                  </a:lnTo>
                  <a:lnTo>
                    <a:pt x="1882" y="1066"/>
                  </a:lnTo>
                  <a:lnTo>
                    <a:pt x="1880" y="1092"/>
                  </a:lnTo>
                  <a:lnTo>
                    <a:pt x="1866" y="1096"/>
                  </a:lnTo>
                  <a:lnTo>
                    <a:pt x="1842" y="1096"/>
                  </a:lnTo>
                  <a:lnTo>
                    <a:pt x="1810" y="1054"/>
                  </a:lnTo>
                  <a:lnTo>
                    <a:pt x="1796" y="1050"/>
                  </a:lnTo>
                  <a:lnTo>
                    <a:pt x="1782" y="1048"/>
                  </a:lnTo>
                  <a:lnTo>
                    <a:pt x="1772" y="1052"/>
                  </a:lnTo>
                  <a:lnTo>
                    <a:pt x="1762" y="1058"/>
                  </a:lnTo>
                  <a:lnTo>
                    <a:pt x="1756" y="1068"/>
                  </a:lnTo>
                  <a:lnTo>
                    <a:pt x="1752" y="1078"/>
                  </a:lnTo>
                  <a:lnTo>
                    <a:pt x="1752" y="1092"/>
                  </a:lnTo>
                  <a:lnTo>
                    <a:pt x="1754" y="1108"/>
                  </a:lnTo>
                  <a:lnTo>
                    <a:pt x="1748" y="1116"/>
                  </a:lnTo>
                  <a:lnTo>
                    <a:pt x="1744" y="1124"/>
                  </a:lnTo>
                  <a:lnTo>
                    <a:pt x="1730" y="1122"/>
                  </a:lnTo>
                  <a:lnTo>
                    <a:pt x="1718" y="1118"/>
                  </a:lnTo>
                  <a:lnTo>
                    <a:pt x="1706" y="1112"/>
                  </a:lnTo>
                  <a:lnTo>
                    <a:pt x="1700" y="1108"/>
                  </a:lnTo>
                  <a:lnTo>
                    <a:pt x="1696" y="1086"/>
                  </a:lnTo>
                  <a:lnTo>
                    <a:pt x="1678" y="1076"/>
                  </a:lnTo>
                  <a:lnTo>
                    <a:pt x="1660" y="1070"/>
                  </a:lnTo>
                  <a:lnTo>
                    <a:pt x="1632" y="1060"/>
                  </a:lnTo>
                  <a:lnTo>
                    <a:pt x="1620" y="1046"/>
                  </a:lnTo>
                  <a:lnTo>
                    <a:pt x="1600" y="1046"/>
                  </a:lnTo>
                  <a:lnTo>
                    <a:pt x="1594" y="1048"/>
                  </a:lnTo>
                  <a:lnTo>
                    <a:pt x="1588" y="1050"/>
                  </a:lnTo>
                  <a:lnTo>
                    <a:pt x="1580" y="1058"/>
                  </a:lnTo>
                  <a:lnTo>
                    <a:pt x="1566" y="1070"/>
                  </a:lnTo>
                  <a:lnTo>
                    <a:pt x="1522" y="1094"/>
                  </a:lnTo>
                  <a:lnTo>
                    <a:pt x="1504" y="1100"/>
                  </a:lnTo>
                  <a:lnTo>
                    <a:pt x="1498" y="1102"/>
                  </a:lnTo>
                  <a:lnTo>
                    <a:pt x="1492" y="1106"/>
                  </a:lnTo>
                  <a:lnTo>
                    <a:pt x="1486" y="1116"/>
                  </a:lnTo>
                  <a:lnTo>
                    <a:pt x="1474" y="1132"/>
                  </a:lnTo>
                  <a:lnTo>
                    <a:pt x="1450" y="1134"/>
                  </a:lnTo>
                  <a:lnTo>
                    <a:pt x="1442" y="1138"/>
                  </a:lnTo>
                  <a:lnTo>
                    <a:pt x="1436" y="1140"/>
                  </a:lnTo>
                  <a:lnTo>
                    <a:pt x="1430" y="1144"/>
                  </a:lnTo>
                  <a:lnTo>
                    <a:pt x="1424" y="1150"/>
                  </a:lnTo>
                  <a:lnTo>
                    <a:pt x="1410" y="1170"/>
                  </a:lnTo>
                  <a:lnTo>
                    <a:pt x="1400" y="1178"/>
                  </a:lnTo>
                  <a:lnTo>
                    <a:pt x="1382" y="1182"/>
                  </a:lnTo>
                  <a:lnTo>
                    <a:pt x="1368" y="1186"/>
                  </a:lnTo>
                  <a:lnTo>
                    <a:pt x="1342" y="119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Freeform 21"/>
            <p:cNvSpPr/>
            <p:nvPr/>
          </p:nvSpPr>
          <p:spPr bwMode="auto">
            <a:xfrm>
              <a:off x="6962775" y="4486276"/>
              <a:ext cx="577850" cy="571500"/>
            </a:xfrm>
            <a:custGeom>
              <a:avLst/>
              <a:gdLst>
                <a:gd name="T0" fmla="*/ 138 w 364"/>
                <a:gd name="T1" fmla="*/ 356 h 360"/>
                <a:gd name="T2" fmla="*/ 108 w 364"/>
                <a:gd name="T3" fmla="*/ 340 h 360"/>
                <a:gd name="T4" fmla="*/ 86 w 364"/>
                <a:gd name="T5" fmla="*/ 274 h 360"/>
                <a:gd name="T6" fmla="*/ 48 w 364"/>
                <a:gd name="T7" fmla="*/ 256 h 360"/>
                <a:gd name="T8" fmla="*/ 46 w 364"/>
                <a:gd name="T9" fmla="*/ 226 h 360"/>
                <a:gd name="T10" fmla="*/ 24 w 364"/>
                <a:gd name="T11" fmla="*/ 188 h 360"/>
                <a:gd name="T12" fmla="*/ 0 w 364"/>
                <a:gd name="T13" fmla="*/ 162 h 360"/>
                <a:gd name="T14" fmla="*/ 10 w 364"/>
                <a:gd name="T15" fmla="*/ 140 h 360"/>
                <a:gd name="T16" fmla="*/ 26 w 364"/>
                <a:gd name="T17" fmla="*/ 122 h 360"/>
                <a:gd name="T18" fmla="*/ 32 w 364"/>
                <a:gd name="T19" fmla="*/ 104 h 360"/>
                <a:gd name="T20" fmla="*/ 58 w 364"/>
                <a:gd name="T21" fmla="*/ 88 h 360"/>
                <a:gd name="T22" fmla="*/ 70 w 364"/>
                <a:gd name="T23" fmla="*/ 68 h 360"/>
                <a:gd name="T24" fmla="*/ 72 w 364"/>
                <a:gd name="T25" fmla="*/ 16 h 360"/>
                <a:gd name="T26" fmla="*/ 90 w 364"/>
                <a:gd name="T27" fmla="*/ 8 h 360"/>
                <a:gd name="T28" fmla="*/ 106 w 364"/>
                <a:gd name="T29" fmla="*/ 6 h 360"/>
                <a:gd name="T30" fmla="*/ 140 w 364"/>
                <a:gd name="T31" fmla="*/ 10 h 360"/>
                <a:gd name="T32" fmla="*/ 152 w 364"/>
                <a:gd name="T33" fmla="*/ 2 h 360"/>
                <a:gd name="T34" fmla="*/ 186 w 364"/>
                <a:gd name="T35" fmla="*/ 4 h 360"/>
                <a:gd name="T36" fmla="*/ 212 w 364"/>
                <a:gd name="T37" fmla="*/ 16 h 360"/>
                <a:gd name="T38" fmla="*/ 238 w 364"/>
                <a:gd name="T39" fmla="*/ 26 h 360"/>
                <a:gd name="T40" fmla="*/ 254 w 364"/>
                <a:gd name="T41" fmla="*/ 22 h 360"/>
                <a:gd name="T42" fmla="*/ 280 w 364"/>
                <a:gd name="T43" fmla="*/ 2 h 360"/>
                <a:gd name="T44" fmla="*/ 300 w 364"/>
                <a:gd name="T45" fmla="*/ 8 h 360"/>
                <a:gd name="T46" fmla="*/ 324 w 364"/>
                <a:gd name="T47" fmla="*/ 18 h 360"/>
                <a:gd name="T48" fmla="*/ 360 w 364"/>
                <a:gd name="T49" fmla="*/ 28 h 360"/>
                <a:gd name="T50" fmla="*/ 324 w 364"/>
                <a:gd name="T51" fmla="*/ 58 h 360"/>
                <a:gd name="T52" fmla="*/ 316 w 364"/>
                <a:gd name="T53" fmla="*/ 76 h 360"/>
                <a:gd name="T54" fmla="*/ 320 w 364"/>
                <a:gd name="T55" fmla="*/ 84 h 360"/>
                <a:gd name="T56" fmla="*/ 362 w 364"/>
                <a:gd name="T57" fmla="*/ 72 h 360"/>
                <a:gd name="T58" fmla="*/ 364 w 364"/>
                <a:gd name="T59" fmla="*/ 90 h 360"/>
                <a:gd name="T60" fmla="*/ 346 w 364"/>
                <a:gd name="T61" fmla="*/ 100 h 360"/>
                <a:gd name="T62" fmla="*/ 322 w 364"/>
                <a:gd name="T63" fmla="*/ 112 h 360"/>
                <a:gd name="T64" fmla="*/ 344 w 364"/>
                <a:gd name="T65" fmla="*/ 142 h 360"/>
                <a:gd name="T66" fmla="*/ 340 w 364"/>
                <a:gd name="T67" fmla="*/ 196 h 360"/>
                <a:gd name="T68" fmla="*/ 344 w 364"/>
                <a:gd name="T69" fmla="*/ 214 h 360"/>
                <a:gd name="T70" fmla="*/ 338 w 364"/>
                <a:gd name="T71" fmla="*/ 238 h 360"/>
                <a:gd name="T72" fmla="*/ 330 w 364"/>
                <a:gd name="T73" fmla="*/ 240 h 360"/>
                <a:gd name="T74" fmla="*/ 324 w 364"/>
                <a:gd name="T75" fmla="*/ 224 h 360"/>
                <a:gd name="T76" fmla="*/ 304 w 364"/>
                <a:gd name="T77" fmla="*/ 232 h 360"/>
                <a:gd name="T78" fmla="*/ 270 w 364"/>
                <a:gd name="T79" fmla="*/ 268 h 360"/>
                <a:gd name="T80" fmla="*/ 262 w 364"/>
                <a:gd name="T81" fmla="*/ 286 h 360"/>
                <a:gd name="T82" fmla="*/ 260 w 364"/>
                <a:gd name="T83" fmla="*/ 344 h 360"/>
                <a:gd name="T84" fmla="*/ 222 w 364"/>
                <a:gd name="T85" fmla="*/ 344 h 360"/>
                <a:gd name="T86" fmla="*/ 158 w 364"/>
                <a:gd name="T87" fmla="*/ 360 h 36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4" h="360">
                  <a:moveTo>
                    <a:pt x="158" y="360"/>
                  </a:moveTo>
                  <a:lnTo>
                    <a:pt x="158" y="360"/>
                  </a:lnTo>
                  <a:lnTo>
                    <a:pt x="138" y="356"/>
                  </a:lnTo>
                  <a:lnTo>
                    <a:pt x="126" y="352"/>
                  </a:lnTo>
                  <a:lnTo>
                    <a:pt x="116" y="346"/>
                  </a:lnTo>
                  <a:lnTo>
                    <a:pt x="108" y="340"/>
                  </a:lnTo>
                  <a:lnTo>
                    <a:pt x="86" y="274"/>
                  </a:lnTo>
                  <a:lnTo>
                    <a:pt x="66" y="258"/>
                  </a:lnTo>
                  <a:lnTo>
                    <a:pt x="48" y="256"/>
                  </a:lnTo>
                  <a:lnTo>
                    <a:pt x="50" y="240"/>
                  </a:lnTo>
                  <a:lnTo>
                    <a:pt x="46" y="226"/>
                  </a:lnTo>
                  <a:lnTo>
                    <a:pt x="40" y="212"/>
                  </a:lnTo>
                  <a:lnTo>
                    <a:pt x="34" y="200"/>
                  </a:lnTo>
                  <a:lnTo>
                    <a:pt x="24" y="188"/>
                  </a:lnTo>
                  <a:lnTo>
                    <a:pt x="14" y="178"/>
                  </a:lnTo>
                  <a:lnTo>
                    <a:pt x="0" y="162"/>
                  </a:lnTo>
                  <a:lnTo>
                    <a:pt x="0" y="156"/>
                  </a:lnTo>
                  <a:lnTo>
                    <a:pt x="2" y="150"/>
                  </a:lnTo>
                  <a:lnTo>
                    <a:pt x="10" y="140"/>
                  </a:lnTo>
                  <a:lnTo>
                    <a:pt x="18" y="130"/>
                  </a:lnTo>
                  <a:lnTo>
                    <a:pt x="26" y="122"/>
                  </a:lnTo>
                  <a:lnTo>
                    <a:pt x="26" y="114"/>
                  </a:lnTo>
                  <a:lnTo>
                    <a:pt x="28" y="110"/>
                  </a:lnTo>
                  <a:lnTo>
                    <a:pt x="32" y="104"/>
                  </a:lnTo>
                  <a:lnTo>
                    <a:pt x="36" y="102"/>
                  </a:lnTo>
                  <a:lnTo>
                    <a:pt x="48" y="94"/>
                  </a:lnTo>
                  <a:lnTo>
                    <a:pt x="58" y="88"/>
                  </a:lnTo>
                  <a:lnTo>
                    <a:pt x="70" y="68"/>
                  </a:lnTo>
                  <a:lnTo>
                    <a:pt x="70" y="38"/>
                  </a:lnTo>
                  <a:lnTo>
                    <a:pt x="70" y="24"/>
                  </a:lnTo>
                  <a:lnTo>
                    <a:pt x="72" y="16"/>
                  </a:lnTo>
                  <a:lnTo>
                    <a:pt x="80" y="14"/>
                  </a:lnTo>
                  <a:lnTo>
                    <a:pt x="90" y="8"/>
                  </a:lnTo>
                  <a:lnTo>
                    <a:pt x="94" y="6"/>
                  </a:lnTo>
                  <a:lnTo>
                    <a:pt x="100" y="6"/>
                  </a:lnTo>
                  <a:lnTo>
                    <a:pt x="106" y="6"/>
                  </a:lnTo>
                  <a:lnTo>
                    <a:pt x="112" y="10"/>
                  </a:lnTo>
                  <a:lnTo>
                    <a:pt x="140" y="10"/>
                  </a:lnTo>
                  <a:lnTo>
                    <a:pt x="146" y="6"/>
                  </a:lnTo>
                  <a:lnTo>
                    <a:pt x="152" y="2"/>
                  </a:lnTo>
                  <a:lnTo>
                    <a:pt x="160" y="0"/>
                  </a:lnTo>
                  <a:lnTo>
                    <a:pt x="168" y="0"/>
                  </a:lnTo>
                  <a:lnTo>
                    <a:pt x="186" y="4"/>
                  </a:lnTo>
                  <a:lnTo>
                    <a:pt x="202" y="8"/>
                  </a:lnTo>
                  <a:lnTo>
                    <a:pt x="212" y="16"/>
                  </a:lnTo>
                  <a:lnTo>
                    <a:pt x="224" y="22"/>
                  </a:lnTo>
                  <a:lnTo>
                    <a:pt x="230" y="24"/>
                  </a:lnTo>
                  <a:lnTo>
                    <a:pt x="238" y="26"/>
                  </a:lnTo>
                  <a:lnTo>
                    <a:pt x="246" y="24"/>
                  </a:lnTo>
                  <a:lnTo>
                    <a:pt x="254" y="22"/>
                  </a:lnTo>
                  <a:lnTo>
                    <a:pt x="264" y="14"/>
                  </a:lnTo>
                  <a:lnTo>
                    <a:pt x="274" y="4"/>
                  </a:lnTo>
                  <a:lnTo>
                    <a:pt x="280" y="2"/>
                  </a:lnTo>
                  <a:lnTo>
                    <a:pt x="286" y="0"/>
                  </a:lnTo>
                  <a:lnTo>
                    <a:pt x="292" y="2"/>
                  </a:lnTo>
                  <a:lnTo>
                    <a:pt x="300" y="8"/>
                  </a:lnTo>
                  <a:lnTo>
                    <a:pt x="324" y="18"/>
                  </a:lnTo>
                  <a:lnTo>
                    <a:pt x="364" y="22"/>
                  </a:lnTo>
                  <a:lnTo>
                    <a:pt x="360" y="28"/>
                  </a:lnTo>
                  <a:lnTo>
                    <a:pt x="352" y="34"/>
                  </a:lnTo>
                  <a:lnTo>
                    <a:pt x="332" y="48"/>
                  </a:lnTo>
                  <a:lnTo>
                    <a:pt x="324" y="58"/>
                  </a:lnTo>
                  <a:lnTo>
                    <a:pt x="318" y="66"/>
                  </a:lnTo>
                  <a:lnTo>
                    <a:pt x="316" y="72"/>
                  </a:lnTo>
                  <a:lnTo>
                    <a:pt x="316" y="76"/>
                  </a:lnTo>
                  <a:lnTo>
                    <a:pt x="316" y="80"/>
                  </a:lnTo>
                  <a:lnTo>
                    <a:pt x="320" y="84"/>
                  </a:lnTo>
                  <a:lnTo>
                    <a:pt x="350" y="84"/>
                  </a:lnTo>
                  <a:lnTo>
                    <a:pt x="362" y="72"/>
                  </a:lnTo>
                  <a:lnTo>
                    <a:pt x="364" y="82"/>
                  </a:lnTo>
                  <a:lnTo>
                    <a:pt x="364" y="90"/>
                  </a:lnTo>
                  <a:lnTo>
                    <a:pt x="360" y="96"/>
                  </a:lnTo>
                  <a:lnTo>
                    <a:pt x="346" y="100"/>
                  </a:lnTo>
                  <a:lnTo>
                    <a:pt x="338" y="104"/>
                  </a:lnTo>
                  <a:lnTo>
                    <a:pt x="322" y="112"/>
                  </a:lnTo>
                  <a:lnTo>
                    <a:pt x="324" y="132"/>
                  </a:lnTo>
                  <a:lnTo>
                    <a:pt x="344" y="142"/>
                  </a:lnTo>
                  <a:lnTo>
                    <a:pt x="340" y="166"/>
                  </a:lnTo>
                  <a:lnTo>
                    <a:pt x="340" y="196"/>
                  </a:lnTo>
                  <a:lnTo>
                    <a:pt x="342" y="204"/>
                  </a:lnTo>
                  <a:lnTo>
                    <a:pt x="344" y="214"/>
                  </a:lnTo>
                  <a:lnTo>
                    <a:pt x="342" y="228"/>
                  </a:lnTo>
                  <a:lnTo>
                    <a:pt x="340" y="232"/>
                  </a:lnTo>
                  <a:lnTo>
                    <a:pt x="338" y="238"/>
                  </a:lnTo>
                  <a:lnTo>
                    <a:pt x="330" y="240"/>
                  </a:lnTo>
                  <a:lnTo>
                    <a:pt x="328" y="226"/>
                  </a:lnTo>
                  <a:lnTo>
                    <a:pt x="324" y="224"/>
                  </a:lnTo>
                  <a:lnTo>
                    <a:pt x="320" y="224"/>
                  </a:lnTo>
                  <a:lnTo>
                    <a:pt x="312" y="226"/>
                  </a:lnTo>
                  <a:lnTo>
                    <a:pt x="304" y="232"/>
                  </a:lnTo>
                  <a:lnTo>
                    <a:pt x="296" y="240"/>
                  </a:lnTo>
                  <a:lnTo>
                    <a:pt x="280" y="256"/>
                  </a:lnTo>
                  <a:lnTo>
                    <a:pt x="270" y="268"/>
                  </a:lnTo>
                  <a:lnTo>
                    <a:pt x="266" y="278"/>
                  </a:lnTo>
                  <a:lnTo>
                    <a:pt x="262" y="286"/>
                  </a:lnTo>
                  <a:lnTo>
                    <a:pt x="260" y="344"/>
                  </a:lnTo>
                  <a:lnTo>
                    <a:pt x="250" y="342"/>
                  </a:lnTo>
                  <a:lnTo>
                    <a:pt x="222" y="344"/>
                  </a:lnTo>
                  <a:lnTo>
                    <a:pt x="200" y="346"/>
                  </a:lnTo>
                  <a:lnTo>
                    <a:pt x="180" y="352"/>
                  </a:lnTo>
                  <a:lnTo>
                    <a:pt x="158" y="36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22"/>
            <p:cNvSpPr/>
            <p:nvPr/>
          </p:nvSpPr>
          <p:spPr bwMode="auto">
            <a:xfrm>
              <a:off x="4975225" y="4273551"/>
              <a:ext cx="733425" cy="762000"/>
            </a:xfrm>
            <a:custGeom>
              <a:avLst/>
              <a:gdLst>
                <a:gd name="T0" fmla="*/ 360 w 462"/>
                <a:gd name="T1" fmla="*/ 474 h 480"/>
                <a:gd name="T2" fmla="*/ 328 w 462"/>
                <a:gd name="T3" fmla="*/ 448 h 480"/>
                <a:gd name="T4" fmla="*/ 300 w 462"/>
                <a:gd name="T5" fmla="*/ 412 h 480"/>
                <a:gd name="T6" fmla="*/ 282 w 462"/>
                <a:gd name="T7" fmla="*/ 362 h 480"/>
                <a:gd name="T8" fmla="*/ 252 w 462"/>
                <a:gd name="T9" fmla="*/ 340 h 480"/>
                <a:gd name="T10" fmla="*/ 230 w 462"/>
                <a:gd name="T11" fmla="*/ 340 h 480"/>
                <a:gd name="T12" fmla="*/ 214 w 462"/>
                <a:gd name="T13" fmla="*/ 346 h 480"/>
                <a:gd name="T14" fmla="*/ 196 w 462"/>
                <a:gd name="T15" fmla="*/ 376 h 480"/>
                <a:gd name="T16" fmla="*/ 176 w 462"/>
                <a:gd name="T17" fmla="*/ 402 h 480"/>
                <a:gd name="T18" fmla="*/ 152 w 462"/>
                <a:gd name="T19" fmla="*/ 428 h 480"/>
                <a:gd name="T20" fmla="*/ 144 w 462"/>
                <a:gd name="T21" fmla="*/ 430 h 480"/>
                <a:gd name="T22" fmla="*/ 118 w 462"/>
                <a:gd name="T23" fmla="*/ 442 h 480"/>
                <a:gd name="T24" fmla="*/ 72 w 462"/>
                <a:gd name="T25" fmla="*/ 434 h 480"/>
                <a:gd name="T26" fmla="*/ 38 w 462"/>
                <a:gd name="T27" fmla="*/ 416 h 480"/>
                <a:gd name="T28" fmla="*/ 46 w 462"/>
                <a:gd name="T29" fmla="*/ 386 h 480"/>
                <a:gd name="T30" fmla="*/ 42 w 462"/>
                <a:gd name="T31" fmla="*/ 360 h 480"/>
                <a:gd name="T32" fmla="*/ 2 w 462"/>
                <a:gd name="T33" fmla="*/ 312 h 480"/>
                <a:gd name="T34" fmla="*/ 10 w 462"/>
                <a:gd name="T35" fmla="*/ 228 h 480"/>
                <a:gd name="T36" fmla="*/ 0 w 462"/>
                <a:gd name="T37" fmla="*/ 168 h 480"/>
                <a:gd name="T38" fmla="*/ 4 w 462"/>
                <a:gd name="T39" fmla="*/ 166 h 480"/>
                <a:gd name="T40" fmla="*/ 64 w 462"/>
                <a:gd name="T41" fmla="*/ 212 h 480"/>
                <a:gd name="T42" fmla="*/ 82 w 462"/>
                <a:gd name="T43" fmla="*/ 216 h 480"/>
                <a:gd name="T44" fmla="*/ 110 w 462"/>
                <a:gd name="T45" fmla="*/ 208 h 480"/>
                <a:gd name="T46" fmla="*/ 148 w 462"/>
                <a:gd name="T47" fmla="*/ 172 h 480"/>
                <a:gd name="T48" fmla="*/ 176 w 462"/>
                <a:gd name="T49" fmla="*/ 116 h 480"/>
                <a:gd name="T50" fmla="*/ 210 w 462"/>
                <a:gd name="T51" fmla="*/ 62 h 480"/>
                <a:gd name="T52" fmla="*/ 232 w 462"/>
                <a:gd name="T53" fmla="*/ 4 h 480"/>
                <a:gd name="T54" fmla="*/ 272 w 462"/>
                <a:gd name="T55" fmla="*/ 0 h 480"/>
                <a:gd name="T56" fmla="*/ 306 w 462"/>
                <a:gd name="T57" fmla="*/ 10 h 480"/>
                <a:gd name="T58" fmla="*/ 352 w 462"/>
                <a:gd name="T59" fmla="*/ 50 h 480"/>
                <a:gd name="T60" fmla="*/ 394 w 462"/>
                <a:gd name="T61" fmla="*/ 60 h 480"/>
                <a:gd name="T62" fmla="*/ 444 w 462"/>
                <a:gd name="T63" fmla="*/ 98 h 480"/>
                <a:gd name="T64" fmla="*/ 462 w 462"/>
                <a:gd name="T65" fmla="*/ 134 h 480"/>
                <a:gd name="T66" fmla="*/ 430 w 462"/>
                <a:gd name="T67" fmla="*/ 158 h 480"/>
                <a:gd name="T68" fmla="*/ 402 w 462"/>
                <a:gd name="T69" fmla="*/ 182 h 480"/>
                <a:gd name="T70" fmla="*/ 336 w 462"/>
                <a:gd name="T71" fmla="*/ 188 h 480"/>
                <a:gd name="T72" fmla="*/ 292 w 462"/>
                <a:gd name="T73" fmla="*/ 192 h 480"/>
                <a:gd name="T74" fmla="*/ 284 w 462"/>
                <a:gd name="T75" fmla="*/ 218 h 480"/>
                <a:gd name="T76" fmla="*/ 288 w 462"/>
                <a:gd name="T77" fmla="*/ 236 h 480"/>
                <a:gd name="T78" fmla="*/ 284 w 462"/>
                <a:gd name="T79" fmla="*/ 276 h 480"/>
                <a:gd name="T80" fmla="*/ 304 w 462"/>
                <a:gd name="T81" fmla="*/ 296 h 480"/>
                <a:gd name="T82" fmla="*/ 362 w 462"/>
                <a:gd name="T83" fmla="*/ 364 h 480"/>
                <a:gd name="T84" fmla="*/ 372 w 462"/>
                <a:gd name="T85" fmla="*/ 400 h 48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62" h="480">
                  <a:moveTo>
                    <a:pt x="372" y="480"/>
                  </a:moveTo>
                  <a:lnTo>
                    <a:pt x="372" y="480"/>
                  </a:lnTo>
                  <a:lnTo>
                    <a:pt x="360" y="474"/>
                  </a:lnTo>
                  <a:lnTo>
                    <a:pt x="348" y="466"/>
                  </a:lnTo>
                  <a:lnTo>
                    <a:pt x="338" y="458"/>
                  </a:lnTo>
                  <a:lnTo>
                    <a:pt x="328" y="448"/>
                  </a:lnTo>
                  <a:lnTo>
                    <a:pt x="312" y="430"/>
                  </a:lnTo>
                  <a:lnTo>
                    <a:pt x="300" y="412"/>
                  </a:lnTo>
                  <a:lnTo>
                    <a:pt x="296" y="394"/>
                  </a:lnTo>
                  <a:lnTo>
                    <a:pt x="290" y="376"/>
                  </a:lnTo>
                  <a:lnTo>
                    <a:pt x="282" y="362"/>
                  </a:lnTo>
                  <a:lnTo>
                    <a:pt x="272" y="350"/>
                  </a:lnTo>
                  <a:lnTo>
                    <a:pt x="258" y="342"/>
                  </a:lnTo>
                  <a:lnTo>
                    <a:pt x="252" y="340"/>
                  </a:lnTo>
                  <a:lnTo>
                    <a:pt x="246" y="338"/>
                  </a:lnTo>
                  <a:lnTo>
                    <a:pt x="238" y="338"/>
                  </a:lnTo>
                  <a:lnTo>
                    <a:pt x="230" y="340"/>
                  </a:lnTo>
                  <a:lnTo>
                    <a:pt x="222" y="342"/>
                  </a:lnTo>
                  <a:lnTo>
                    <a:pt x="214" y="346"/>
                  </a:lnTo>
                  <a:lnTo>
                    <a:pt x="202" y="358"/>
                  </a:lnTo>
                  <a:lnTo>
                    <a:pt x="198" y="364"/>
                  </a:lnTo>
                  <a:lnTo>
                    <a:pt x="196" y="376"/>
                  </a:lnTo>
                  <a:lnTo>
                    <a:pt x="188" y="390"/>
                  </a:lnTo>
                  <a:lnTo>
                    <a:pt x="176" y="402"/>
                  </a:lnTo>
                  <a:lnTo>
                    <a:pt x="152" y="424"/>
                  </a:lnTo>
                  <a:lnTo>
                    <a:pt x="152" y="428"/>
                  </a:lnTo>
                  <a:lnTo>
                    <a:pt x="146" y="428"/>
                  </a:lnTo>
                  <a:lnTo>
                    <a:pt x="144" y="430"/>
                  </a:lnTo>
                  <a:lnTo>
                    <a:pt x="140" y="434"/>
                  </a:lnTo>
                  <a:lnTo>
                    <a:pt x="118" y="442"/>
                  </a:lnTo>
                  <a:lnTo>
                    <a:pt x="94" y="440"/>
                  </a:lnTo>
                  <a:lnTo>
                    <a:pt x="72" y="434"/>
                  </a:lnTo>
                  <a:lnTo>
                    <a:pt x="54" y="426"/>
                  </a:lnTo>
                  <a:lnTo>
                    <a:pt x="46" y="422"/>
                  </a:lnTo>
                  <a:lnTo>
                    <a:pt x="38" y="416"/>
                  </a:lnTo>
                  <a:lnTo>
                    <a:pt x="46" y="400"/>
                  </a:lnTo>
                  <a:lnTo>
                    <a:pt x="46" y="386"/>
                  </a:lnTo>
                  <a:lnTo>
                    <a:pt x="44" y="374"/>
                  </a:lnTo>
                  <a:lnTo>
                    <a:pt x="42" y="360"/>
                  </a:lnTo>
                  <a:lnTo>
                    <a:pt x="16" y="336"/>
                  </a:lnTo>
                  <a:lnTo>
                    <a:pt x="8" y="324"/>
                  </a:lnTo>
                  <a:lnTo>
                    <a:pt x="2" y="312"/>
                  </a:lnTo>
                  <a:lnTo>
                    <a:pt x="10" y="228"/>
                  </a:lnTo>
                  <a:lnTo>
                    <a:pt x="2" y="194"/>
                  </a:lnTo>
                  <a:lnTo>
                    <a:pt x="0" y="182"/>
                  </a:lnTo>
                  <a:lnTo>
                    <a:pt x="0" y="168"/>
                  </a:lnTo>
                  <a:lnTo>
                    <a:pt x="4" y="166"/>
                  </a:lnTo>
                  <a:lnTo>
                    <a:pt x="38" y="188"/>
                  </a:lnTo>
                  <a:lnTo>
                    <a:pt x="64" y="212"/>
                  </a:lnTo>
                  <a:lnTo>
                    <a:pt x="74" y="216"/>
                  </a:lnTo>
                  <a:lnTo>
                    <a:pt x="82" y="216"/>
                  </a:lnTo>
                  <a:lnTo>
                    <a:pt x="92" y="216"/>
                  </a:lnTo>
                  <a:lnTo>
                    <a:pt x="102" y="212"/>
                  </a:lnTo>
                  <a:lnTo>
                    <a:pt x="110" y="208"/>
                  </a:lnTo>
                  <a:lnTo>
                    <a:pt x="118" y="204"/>
                  </a:lnTo>
                  <a:lnTo>
                    <a:pt x="134" y="190"/>
                  </a:lnTo>
                  <a:lnTo>
                    <a:pt x="148" y="172"/>
                  </a:lnTo>
                  <a:lnTo>
                    <a:pt x="158" y="154"/>
                  </a:lnTo>
                  <a:lnTo>
                    <a:pt x="168" y="134"/>
                  </a:lnTo>
                  <a:lnTo>
                    <a:pt x="176" y="116"/>
                  </a:lnTo>
                  <a:lnTo>
                    <a:pt x="210" y="62"/>
                  </a:lnTo>
                  <a:lnTo>
                    <a:pt x="210" y="16"/>
                  </a:lnTo>
                  <a:lnTo>
                    <a:pt x="232" y="4"/>
                  </a:lnTo>
                  <a:lnTo>
                    <a:pt x="252" y="2"/>
                  </a:lnTo>
                  <a:lnTo>
                    <a:pt x="272" y="0"/>
                  </a:lnTo>
                  <a:lnTo>
                    <a:pt x="284" y="2"/>
                  </a:lnTo>
                  <a:lnTo>
                    <a:pt x="294" y="4"/>
                  </a:lnTo>
                  <a:lnTo>
                    <a:pt x="306" y="10"/>
                  </a:lnTo>
                  <a:lnTo>
                    <a:pt x="318" y="18"/>
                  </a:lnTo>
                  <a:lnTo>
                    <a:pt x="352" y="50"/>
                  </a:lnTo>
                  <a:lnTo>
                    <a:pt x="394" y="60"/>
                  </a:lnTo>
                  <a:lnTo>
                    <a:pt x="412" y="70"/>
                  </a:lnTo>
                  <a:lnTo>
                    <a:pt x="434" y="88"/>
                  </a:lnTo>
                  <a:lnTo>
                    <a:pt x="444" y="98"/>
                  </a:lnTo>
                  <a:lnTo>
                    <a:pt x="454" y="110"/>
                  </a:lnTo>
                  <a:lnTo>
                    <a:pt x="460" y="122"/>
                  </a:lnTo>
                  <a:lnTo>
                    <a:pt x="462" y="134"/>
                  </a:lnTo>
                  <a:lnTo>
                    <a:pt x="444" y="146"/>
                  </a:lnTo>
                  <a:lnTo>
                    <a:pt x="430" y="158"/>
                  </a:lnTo>
                  <a:lnTo>
                    <a:pt x="416" y="170"/>
                  </a:lnTo>
                  <a:lnTo>
                    <a:pt x="402" y="182"/>
                  </a:lnTo>
                  <a:lnTo>
                    <a:pt x="386" y="186"/>
                  </a:lnTo>
                  <a:lnTo>
                    <a:pt x="368" y="188"/>
                  </a:lnTo>
                  <a:lnTo>
                    <a:pt x="336" y="188"/>
                  </a:lnTo>
                  <a:lnTo>
                    <a:pt x="322" y="186"/>
                  </a:lnTo>
                  <a:lnTo>
                    <a:pt x="306" y="188"/>
                  </a:lnTo>
                  <a:lnTo>
                    <a:pt x="292" y="192"/>
                  </a:lnTo>
                  <a:lnTo>
                    <a:pt x="280" y="198"/>
                  </a:lnTo>
                  <a:lnTo>
                    <a:pt x="284" y="218"/>
                  </a:lnTo>
                  <a:lnTo>
                    <a:pt x="288" y="228"/>
                  </a:lnTo>
                  <a:lnTo>
                    <a:pt x="288" y="236"/>
                  </a:lnTo>
                  <a:lnTo>
                    <a:pt x="284" y="256"/>
                  </a:lnTo>
                  <a:lnTo>
                    <a:pt x="282" y="266"/>
                  </a:lnTo>
                  <a:lnTo>
                    <a:pt x="284" y="276"/>
                  </a:lnTo>
                  <a:lnTo>
                    <a:pt x="290" y="286"/>
                  </a:lnTo>
                  <a:lnTo>
                    <a:pt x="304" y="296"/>
                  </a:lnTo>
                  <a:lnTo>
                    <a:pt x="334" y="324"/>
                  </a:lnTo>
                  <a:lnTo>
                    <a:pt x="362" y="364"/>
                  </a:lnTo>
                  <a:lnTo>
                    <a:pt x="372" y="400"/>
                  </a:lnTo>
                  <a:lnTo>
                    <a:pt x="372" y="48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23"/>
            <p:cNvSpPr/>
            <p:nvPr/>
          </p:nvSpPr>
          <p:spPr bwMode="auto">
            <a:xfrm>
              <a:off x="5438775" y="4105276"/>
              <a:ext cx="1196975" cy="739775"/>
            </a:xfrm>
            <a:custGeom>
              <a:avLst/>
              <a:gdLst>
                <a:gd name="T0" fmla="*/ 72 w 754"/>
                <a:gd name="T1" fmla="*/ 452 h 466"/>
                <a:gd name="T2" fmla="*/ 4 w 754"/>
                <a:gd name="T3" fmla="*/ 380 h 466"/>
                <a:gd name="T4" fmla="*/ 2 w 754"/>
                <a:gd name="T5" fmla="*/ 362 h 466"/>
                <a:gd name="T6" fmla="*/ 6 w 754"/>
                <a:gd name="T7" fmla="*/ 348 h 466"/>
                <a:gd name="T8" fmla="*/ 0 w 754"/>
                <a:gd name="T9" fmla="*/ 310 h 466"/>
                <a:gd name="T10" fmla="*/ 18 w 754"/>
                <a:gd name="T11" fmla="*/ 304 h 466"/>
                <a:gd name="T12" fmla="*/ 96 w 754"/>
                <a:gd name="T13" fmla="*/ 304 h 466"/>
                <a:gd name="T14" fmla="*/ 138 w 754"/>
                <a:gd name="T15" fmla="*/ 276 h 466"/>
                <a:gd name="T16" fmla="*/ 178 w 754"/>
                <a:gd name="T17" fmla="*/ 244 h 466"/>
                <a:gd name="T18" fmla="*/ 180 w 754"/>
                <a:gd name="T19" fmla="*/ 226 h 466"/>
                <a:gd name="T20" fmla="*/ 126 w 754"/>
                <a:gd name="T21" fmla="*/ 166 h 466"/>
                <a:gd name="T22" fmla="*/ 100 w 754"/>
                <a:gd name="T23" fmla="*/ 144 h 466"/>
                <a:gd name="T24" fmla="*/ 98 w 754"/>
                <a:gd name="T25" fmla="*/ 96 h 466"/>
                <a:gd name="T26" fmla="*/ 136 w 754"/>
                <a:gd name="T27" fmla="*/ 66 h 466"/>
                <a:gd name="T28" fmla="*/ 146 w 754"/>
                <a:gd name="T29" fmla="*/ 54 h 466"/>
                <a:gd name="T30" fmla="*/ 140 w 754"/>
                <a:gd name="T31" fmla="*/ 30 h 466"/>
                <a:gd name="T32" fmla="*/ 118 w 754"/>
                <a:gd name="T33" fmla="*/ 10 h 466"/>
                <a:gd name="T34" fmla="*/ 108 w 754"/>
                <a:gd name="T35" fmla="*/ 0 h 466"/>
                <a:gd name="T36" fmla="*/ 234 w 754"/>
                <a:gd name="T37" fmla="*/ 6 h 466"/>
                <a:gd name="T38" fmla="*/ 246 w 754"/>
                <a:gd name="T39" fmla="*/ 22 h 466"/>
                <a:gd name="T40" fmla="*/ 276 w 754"/>
                <a:gd name="T41" fmla="*/ 46 h 466"/>
                <a:gd name="T42" fmla="*/ 314 w 754"/>
                <a:gd name="T43" fmla="*/ 62 h 466"/>
                <a:gd name="T44" fmla="*/ 338 w 754"/>
                <a:gd name="T45" fmla="*/ 72 h 466"/>
                <a:gd name="T46" fmla="*/ 494 w 754"/>
                <a:gd name="T47" fmla="*/ 100 h 466"/>
                <a:gd name="T48" fmla="*/ 504 w 754"/>
                <a:gd name="T49" fmla="*/ 116 h 466"/>
                <a:gd name="T50" fmla="*/ 524 w 754"/>
                <a:gd name="T51" fmla="*/ 136 h 466"/>
                <a:gd name="T52" fmla="*/ 618 w 754"/>
                <a:gd name="T53" fmla="*/ 158 h 466"/>
                <a:gd name="T54" fmla="*/ 626 w 754"/>
                <a:gd name="T55" fmla="*/ 160 h 466"/>
                <a:gd name="T56" fmla="*/ 660 w 754"/>
                <a:gd name="T57" fmla="*/ 164 h 466"/>
                <a:gd name="T58" fmla="*/ 670 w 754"/>
                <a:gd name="T59" fmla="*/ 174 h 466"/>
                <a:gd name="T60" fmla="*/ 684 w 754"/>
                <a:gd name="T61" fmla="*/ 192 h 466"/>
                <a:gd name="T62" fmla="*/ 702 w 754"/>
                <a:gd name="T63" fmla="*/ 196 h 466"/>
                <a:gd name="T64" fmla="*/ 718 w 754"/>
                <a:gd name="T65" fmla="*/ 208 h 466"/>
                <a:gd name="T66" fmla="*/ 708 w 754"/>
                <a:gd name="T67" fmla="*/ 228 h 466"/>
                <a:gd name="T68" fmla="*/ 702 w 754"/>
                <a:gd name="T69" fmla="*/ 250 h 466"/>
                <a:gd name="T70" fmla="*/ 724 w 754"/>
                <a:gd name="T71" fmla="*/ 274 h 466"/>
                <a:gd name="T72" fmla="*/ 732 w 754"/>
                <a:gd name="T73" fmla="*/ 298 h 466"/>
                <a:gd name="T74" fmla="*/ 740 w 754"/>
                <a:gd name="T75" fmla="*/ 320 h 466"/>
                <a:gd name="T76" fmla="*/ 754 w 754"/>
                <a:gd name="T77" fmla="*/ 330 h 466"/>
                <a:gd name="T78" fmla="*/ 734 w 754"/>
                <a:gd name="T79" fmla="*/ 338 h 466"/>
                <a:gd name="T80" fmla="*/ 692 w 754"/>
                <a:gd name="T81" fmla="*/ 354 h 466"/>
                <a:gd name="T82" fmla="*/ 640 w 754"/>
                <a:gd name="T83" fmla="*/ 392 h 466"/>
                <a:gd name="T84" fmla="*/ 616 w 754"/>
                <a:gd name="T85" fmla="*/ 414 h 466"/>
                <a:gd name="T86" fmla="*/ 582 w 754"/>
                <a:gd name="T87" fmla="*/ 424 h 466"/>
                <a:gd name="T88" fmla="*/ 562 w 754"/>
                <a:gd name="T89" fmla="*/ 434 h 466"/>
                <a:gd name="T90" fmla="*/ 544 w 754"/>
                <a:gd name="T91" fmla="*/ 448 h 466"/>
                <a:gd name="T92" fmla="*/ 512 w 754"/>
                <a:gd name="T93" fmla="*/ 422 h 466"/>
                <a:gd name="T94" fmla="*/ 482 w 754"/>
                <a:gd name="T95" fmla="*/ 408 h 466"/>
                <a:gd name="T96" fmla="*/ 450 w 754"/>
                <a:gd name="T97" fmla="*/ 380 h 466"/>
                <a:gd name="T98" fmla="*/ 426 w 754"/>
                <a:gd name="T99" fmla="*/ 384 h 466"/>
                <a:gd name="T100" fmla="*/ 410 w 754"/>
                <a:gd name="T101" fmla="*/ 404 h 466"/>
                <a:gd name="T102" fmla="*/ 358 w 754"/>
                <a:gd name="T103" fmla="*/ 392 h 466"/>
                <a:gd name="T104" fmla="*/ 286 w 754"/>
                <a:gd name="T105" fmla="*/ 352 h 466"/>
                <a:gd name="T106" fmla="*/ 252 w 754"/>
                <a:gd name="T107" fmla="*/ 346 h 466"/>
                <a:gd name="T108" fmla="*/ 200 w 754"/>
                <a:gd name="T109" fmla="*/ 338 h 466"/>
                <a:gd name="T110" fmla="*/ 184 w 754"/>
                <a:gd name="T111" fmla="*/ 350 h 466"/>
                <a:gd name="T112" fmla="*/ 202 w 754"/>
                <a:gd name="T113" fmla="*/ 380 h 466"/>
                <a:gd name="T114" fmla="*/ 196 w 754"/>
                <a:gd name="T115" fmla="*/ 392 h 466"/>
                <a:gd name="T116" fmla="*/ 164 w 754"/>
                <a:gd name="T117" fmla="*/ 390 h 466"/>
                <a:gd name="T118" fmla="*/ 128 w 754"/>
                <a:gd name="T119" fmla="*/ 406 h 466"/>
                <a:gd name="T120" fmla="*/ 96 w 754"/>
                <a:gd name="T121" fmla="*/ 454 h 466"/>
                <a:gd name="T122" fmla="*/ 80 w 754"/>
                <a:gd name="T123" fmla="*/ 466 h 4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54" h="466">
                  <a:moveTo>
                    <a:pt x="80" y="466"/>
                  </a:moveTo>
                  <a:lnTo>
                    <a:pt x="80" y="466"/>
                  </a:lnTo>
                  <a:lnTo>
                    <a:pt x="72" y="452"/>
                  </a:lnTo>
                  <a:lnTo>
                    <a:pt x="64" y="440"/>
                  </a:lnTo>
                  <a:lnTo>
                    <a:pt x="44" y="418"/>
                  </a:lnTo>
                  <a:lnTo>
                    <a:pt x="4" y="380"/>
                  </a:lnTo>
                  <a:lnTo>
                    <a:pt x="2" y="368"/>
                  </a:lnTo>
                  <a:lnTo>
                    <a:pt x="2" y="362"/>
                  </a:lnTo>
                  <a:lnTo>
                    <a:pt x="4" y="356"/>
                  </a:lnTo>
                  <a:lnTo>
                    <a:pt x="6" y="348"/>
                  </a:lnTo>
                  <a:lnTo>
                    <a:pt x="8" y="328"/>
                  </a:lnTo>
                  <a:lnTo>
                    <a:pt x="0" y="310"/>
                  </a:lnTo>
                  <a:lnTo>
                    <a:pt x="6" y="306"/>
                  </a:lnTo>
                  <a:lnTo>
                    <a:pt x="18" y="304"/>
                  </a:lnTo>
                  <a:lnTo>
                    <a:pt x="44" y="302"/>
                  </a:lnTo>
                  <a:lnTo>
                    <a:pt x="96" y="304"/>
                  </a:lnTo>
                  <a:lnTo>
                    <a:pt x="112" y="298"/>
                  </a:lnTo>
                  <a:lnTo>
                    <a:pt x="126" y="288"/>
                  </a:lnTo>
                  <a:lnTo>
                    <a:pt x="138" y="276"/>
                  </a:lnTo>
                  <a:lnTo>
                    <a:pt x="152" y="264"/>
                  </a:lnTo>
                  <a:lnTo>
                    <a:pt x="178" y="244"/>
                  </a:lnTo>
                  <a:lnTo>
                    <a:pt x="180" y="226"/>
                  </a:lnTo>
                  <a:lnTo>
                    <a:pt x="162" y="200"/>
                  </a:lnTo>
                  <a:lnTo>
                    <a:pt x="144" y="182"/>
                  </a:lnTo>
                  <a:lnTo>
                    <a:pt x="126" y="166"/>
                  </a:lnTo>
                  <a:lnTo>
                    <a:pt x="106" y="156"/>
                  </a:lnTo>
                  <a:lnTo>
                    <a:pt x="100" y="144"/>
                  </a:lnTo>
                  <a:lnTo>
                    <a:pt x="98" y="96"/>
                  </a:lnTo>
                  <a:lnTo>
                    <a:pt x="114" y="80"/>
                  </a:lnTo>
                  <a:lnTo>
                    <a:pt x="124" y="72"/>
                  </a:lnTo>
                  <a:lnTo>
                    <a:pt x="136" y="66"/>
                  </a:lnTo>
                  <a:lnTo>
                    <a:pt x="142" y="60"/>
                  </a:lnTo>
                  <a:lnTo>
                    <a:pt x="146" y="54"/>
                  </a:lnTo>
                  <a:lnTo>
                    <a:pt x="146" y="48"/>
                  </a:lnTo>
                  <a:lnTo>
                    <a:pt x="146" y="42"/>
                  </a:lnTo>
                  <a:lnTo>
                    <a:pt x="140" y="30"/>
                  </a:lnTo>
                  <a:lnTo>
                    <a:pt x="134" y="22"/>
                  </a:lnTo>
                  <a:lnTo>
                    <a:pt x="118" y="10"/>
                  </a:lnTo>
                  <a:lnTo>
                    <a:pt x="112" y="6"/>
                  </a:lnTo>
                  <a:lnTo>
                    <a:pt x="108" y="0"/>
                  </a:lnTo>
                  <a:lnTo>
                    <a:pt x="196" y="0"/>
                  </a:lnTo>
                  <a:lnTo>
                    <a:pt x="234" y="6"/>
                  </a:lnTo>
                  <a:lnTo>
                    <a:pt x="238" y="14"/>
                  </a:lnTo>
                  <a:lnTo>
                    <a:pt x="246" y="22"/>
                  </a:lnTo>
                  <a:lnTo>
                    <a:pt x="254" y="30"/>
                  </a:lnTo>
                  <a:lnTo>
                    <a:pt x="264" y="38"/>
                  </a:lnTo>
                  <a:lnTo>
                    <a:pt x="276" y="46"/>
                  </a:lnTo>
                  <a:lnTo>
                    <a:pt x="288" y="52"/>
                  </a:lnTo>
                  <a:lnTo>
                    <a:pt x="300" y="58"/>
                  </a:lnTo>
                  <a:lnTo>
                    <a:pt x="314" y="62"/>
                  </a:lnTo>
                  <a:lnTo>
                    <a:pt x="338" y="72"/>
                  </a:lnTo>
                  <a:lnTo>
                    <a:pt x="456" y="74"/>
                  </a:lnTo>
                  <a:lnTo>
                    <a:pt x="494" y="100"/>
                  </a:lnTo>
                  <a:lnTo>
                    <a:pt x="498" y="108"/>
                  </a:lnTo>
                  <a:lnTo>
                    <a:pt x="504" y="116"/>
                  </a:lnTo>
                  <a:lnTo>
                    <a:pt x="512" y="126"/>
                  </a:lnTo>
                  <a:lnTo>
                    <a:pt x="524" y="136"/>
                  </a:lnTo>
                  <a:lnTo>
                    <a:pt x="578" y="140"/>
                  </a:lnTo>
                  <a:lnTo>
                    <a:pt x="618" y="158"/>
                  </a:lnTo>
                  <a:lnTo>
                    <a:pt x="622" y="160"/>
                  </a:lnTo>
                  <a:lnTo>
                    <a:pt x="626" y="160"/>
                  </a:lnTo>
                  <a:lnTo>
                    <a:pt x="638" y="160"/>
                  </a:lnTo>
                  <a:lnTo>
                    <a:pt x="652" y="162"/>
                  </a:lnTo>
                  <a:lnTo>
                    <a:pt x="660" y="164"/>
                  </a:lnTo>
                  <a:lnTo>
                    <a:pt x="668" y="170"/>
                  </a:lnTo>
                  <a:lnTo>
                    <a:pt x="670" y="174"/>
                  </a:lnTo>
                  <a:lnTo>
                    <a:pt x="672" y="180"/>
                  </a:lnTo>
                  <a:lnTo>
                    <a:pt x="676" y="186"/>
                  </a:lnTo>
                  <a:lnTo>
                    <a:pt x="684" y="192"/>
                  </a:lnTo>
                  <a:lnTo>
                    <a:pt x="690" y="194"/>
                  </a:lnTo>
                  <a:lnTo>
                    <a:pt x="702" y="196"/>
                  </a:lnTo>
                  <a:lnTo>
                    <a:pt x="710" y="198"/>
                  </a:lnTo>
                  <a:lnTo>
                    <a:pt x="714" y="202"/>
                  </a:lnTo>
                  <a:lnTo>
                    <a:pt x="718" y="208"/>
                  </a:lnTo>
                  <a:lnTo>
                    <a:pt x="720" y="214"/>
                  </a:lnTo>
                  <a:lnTo>
                    <a:pt x="708" y="228"/>
                  </a:lnTo>
                  <a:lnTo>
                    <a:pt x="706" y="236"/>
                  </a:lnTo>
                  <a:lnTo>
                    <a:pt x="702" y="250"/>
                  </a:lnTo>
                  <a:lnTo>
                    <a:pt x="708" y="256"/>
                  </a:lnTo>
                  <a:lnTo>
                    <a:pt x="716" y="264"/>
                  </a:lnTo>
                  <a:lnTo>
                    <a:pt x="724" y="274"/>
                  </a:lnTo>
                  <a:lnTo>
                    <a:pt x="732" y="290"/>
                  </a:lnTo>
                  <a:lnTo>
                    <a:pt x="732" y="298"/>
                  </a:lnTo>
                  <a:lnTo>
                    <a:pt x="734" y="310"/>
                  </a:lnTo>
                  <a:lnTo>
                    <a:pt x="736" y="316"/>
                  </a:lnTo>
                  <a:lnTo>
                    <a:pt x="740" y="320"/>
                  </a:lnTo>
                  <a:lnTo>
                    <a:pt x="746" y="326"/>
                  </a:lnTo>
                  <a:lnTo>
                    <a:pt x="754" y="330"/>
                  </a:lnTo>
                  <a:lnTo>
                    <a:pt x="754" y="334"/>
                  </a:lnTo>
                  <a:lnTo>
                    <a:pt x="734" y="338"/>
                  </a:lnTo>
                  <a:lnTo>
                    <a:pt x="718" y="342"/>
                  </a:lnTo>
                  <a:lnTo>
                    <a:pt x="704" y="348"/>
                  </a:lnTo>
                  <a:lnTo>
                    <a:pt x="692" y="354"/>
                  </a:lnTo>
                  <a:lnTo>
                    <a:pt x="670" y="372"/>
                  </a:lnTo>
                  <a:lnTo>
                    <a:pt x="640" y="392"/>
                  </a:lnTo>
                  <a:lnTo>
                    <a:pt x="634" y="396"/>
                  </a:lnTo>
                  <a:lnTo>
                    <a:pt x="626" y="400"/>
                  </a:lnTo>
                  <a:lnTo>
                    <a:pt x="616" y="414"/>
                  </a:lnTo>
                  <a:lnTo>
                    <a:pt x="598" y="420"/>
                  </a:lnTo>
                  <a:lnTo>
                    <a:pt x="582" y="424"/>
                  </a:lnTo>
                  <a:lnTo>
                    <a:pt x="576" y="426"/>
                  </a:lnTo>
                  <a:lnTo>
                    <a:pt x="570" y="430"/>
                  </a:lnTo>
                  <a:lnTo>
                    <a:pt x="562" y="434"/>
                  </a:lnTo>
                  <a:lnTo>
                    <a:pt x="556" y="442"/>
                  </a:lnTo>
                  <a:lnTo>
                    <a:pt x="544" y="448"/>
                  </a:lnTo>
                  <a:lnTo>
                    <a:pt x="512" y="422"/>
                  </a:lnTo>
                  <a:lnTo>
                    <a:pt x="500" y="418"/>
                  </a:lnTo>
                  <a:lnTo>
                    <a:pt x="490" y="414"/>
                  </a:lnTo>
                  <a:lnTo>
                    <a:pt x="482" y="408"/>
                  </a:lnTo>
                  <a:lnTo>
                    <a:pt x="474" y="402"/>
                  </a:lnTo>
                  <a:lnTo>
                    <a:pt x="462" y="390"/>
                  </a:lnTo>
                  <a:lnTo>
                    <a:pt x="450" y="380"/>
                  </a:lnTo>
                  <a:lnTo>
                    <a:pt x="434" y="382"/>
                  </a:lnTo>
                  <a:lnTo>
                    <a:pt x="426" y="384"/>
                  </a:lnTo>
                  <a:lnTo>
                    <a:pt x="420" y="392"/>
                  </a:lnTo>
                  <a:lnTo>
                    <a:pt x="410" y="404"/>
                  </a:lnTo>
                  <a:lnTo>
                    <a:pt x="392" y="402"/>
                  </a:lnTo>
                  <a:lnTo>
                    <a:pt x="374" y="398"/>
                  </a:lnTo>
                  <a:lnTo>
                    <a:pt x="358" y="392"/>
                  </a:lnTo>
                  <a:lnTo>
                    <a:pt x="342" y="384"/>
                  </a:lnTo>
                  <a:lnTo>
                    <a:pt x="312" y="366"/>
                  </a:lnTo>
                  <a:lnTo>
                    <a:pt x="286" y="352"/>
                  </a:lnTo>
                  <a:lnTo>
                    <a:pt x="268" y="348"/>
                  </a:lnTo>
                  <a:lnTo>
                    <a:pt x="252" y="346"/>
                  </a:lnTo>
                  <a:lnTo>
                    <a:pt x="228" y="338"/>
                  </a:lnTo>
                  <a:lnTo>
                    <a:pt x="200" y="338"/>
                  </a:lnTo>
                  <a:lnTo>
                    <a:pt x="192" y="342"/>
                  </a:lnTo>
                  <a:lnTo>
                    <a:pt x="186" y="344"/>
                  </a:lnTo>
                  <a:lnTo>
                    <a:pt x="184" y="350"/>
                  </a:lnTo>
                  <a:lnTo>
                    <a:pt x="186" y="358"/>
                  </a:lnTo>
                  <a:lnTo>
                    <a:pt x="192" y="368"/>
                  </a:lnTo>
                  <a:lnTo>
                    <a:pt x="202" y="380"/>
                  </a:lnTo>
                  <a:lnTo>
                    <a:pt x="196" y="392"/>
                  </a:lnTo>
                  <a:lnTo>
                    <a:pt x="182" y="390"/>
                  </a:lnTo>
                  <a:lnTo>
                    <a:pt x="164" y="390"/>
                  </a:lnTo>
                  <a:lnTo>
                    <a:pt x="150" y="394"/>
                  </a:lnTo>
                  <a:lnTo>
                    <a:pt x="138" y="398"/>
                  </a:lnTo>
                  <a:lnTo>
                    <a:pt x="128" y="406"/>
                  </a:lnTo>
                  <a:lnTo>
                    <a:pt x="118" y="414"/>
                  </a:lnTo>
                  <a:lnTo>
                    <a:pt x="112" y="426"/>
                  </a:lnTo>
                  <a:lnTo>
                    <a:pt x="96" y="454"/>
                  </a:lnTo>
                  <a:lnTo>
                    <a:pt x="88" y="460"/>
                  </a:lnTo>
                  <a:lnTo>
                    <a:pt x="80" y="46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24"/>
            <p:cNvSpPr/>
            <p:nvPr/>
          </p:nvSpPr>
          <p:spPr bwMode="auto">
            <a:xfrm>
              <a:off x="6423025" y="3759201"/>
              <a:ext cx="739775" cy="911225"/>
            </a:xfrm>
            <a:custGeom>
              <a:avLst/>
              <a:gdLst>
                <a:gd name="T0" fmla="*/ 212 w 466"/>
                <a:gd name="T1" fmla="*/ 570 h 574"/>
                <a:gd name="T2" fmla="*/ 202 w 466"/>
                <a:gd name="T3" fmla="*/ 516 h 574"/>
                <a:gd name="T4" fmla="*/ 166 w 466"/>
                <a:gd name="T5" fmla="*/ 522 h 574"/>
                <a:gd name="T6" fmla="*/ 148 w 466"/>
                <a:gd name="T7" fmla="*/ 546 h 574"/>
                <a:gd name="T8" fmla="*/ 140 w 466"/>
                <a:gd name="T9" fmla="*/ 538 h 574"/>
                <a:gd name="T10" fmla="*/ 122 w 466"/>
                <a:gd name="T11" fmla="*/ 520 h 574"/>
                <a:gd name="T12" fmla="*/ 114 w 466"/>
                <a:gd name="T13" fmla="*/ 490 h 574"/>
                <a:gd name="T14" fmla="*/ 102 w 466"/>
                <a:gd name="T15" fmla="*/ 470 h 574"/>
                <a:gd name="T16" fmla="*/ 100 w 466"/>
                <a:gd name="T17" fmla="*/ 446 h 574"/>
                <a:gd name="T18" fmla="*/ 106 w 466"/>
                <a:gd name="T19" fmla="*/ 416 h 574"/>
                <a:gd name="T20" fmla="*/ 68 w 466"/>
                <a:gd name="T21" fmla="*/ 398 h 574"/>
                <a:gd name="T22" fmla="*/ 58 w 466"/>
                <a:gd name="T23" fmla="*/ 380 h 574"/>
                <a:gd name="T24" fmla="*/ 56 w 466"/>
                <a:gd name="T25" fmla="*/ 366 h 574"/>
                <a:gd name="T26" fmla="*/ 86 w 466"/>
                <a:gd name="T27" fmla="*/ 346 h 574"/>
                <a:gd name="T28" fmla="*/ 96 w 466"/>
                <a:gd name="T29" fmla="*/ 284 h 574"/>
                <a:gd name="T30" fmla="*/ 78 w 466"/>
                <a:gd name="T31" fmla="*/ 252 h 574"/>
                <a:gd name="T32" fmla="*/ 48 w 466"/>
                <a:gd name="T33" fmla="*/ 262 h 574"/>
                <a:gd name="T34" fmla="*/ 30 w 466"/>
                <a:gd name="T35" fmla="*/ 252 h 574"/>
                <a:gd name="T36" fmla="*/ 0 w 466"/>
                <a:gd name="T37" fmla="*/ 202 h 574"/>
                <a:gd name="T38" fmla="*/ 10 w 466"/>
                <a:gd name="T39" fmla="*/ 180 h 574"/>
                <a:gd name="T40" fmla="*/ 42 w 466"/>
                <a:gd name="T41" fmla="*/ 148 h 574"/>
                <a:gd name="T42" fmla="*/ 44 w 466"/>
                <a:gd name="T43" fmla="*/ 72 h 574"/>
                <a:gd name="T44" fmla="*/ 58 w 466"/>
                <a:gd name="T45" fmla="*/ 74 h 574"/>
                <a:gd name="T46" fmla="*/ 76 w 466"/>
                <a:gd name="T47" fmla="*/ 110 h 574"/>
                <a:gd name="T48" fmla="*/ 110 w 466"/>
                <a:gd name="T49" fmla="*/ 120 h 574"/>
                <a:gd name="T50" fmla="*/ 126 w 466"/>
                <a:gd name="T51" fmla="*/ 80 h 574"/>
                <a:gd name="T52" fmla="*/ 134 w 466"/>
                <a:gd name="T53" fmla="*/ 54 h 574"/>
                <a:gd name="T54" fmla="*/ 102 w 466"/>
                <a:gd name="T55" fmla="*/ 6 h 574"/>
                <a:gd name="T56" fmla="*/ 118 w 466"/>
                <a:gd name="T57" fmla="*/ 0 h 574"/>
                <a:gd name="T58" fmla="*/ 150 w 466"/>
                <a:gd name="T59" fmla="*/ 40 h 574"/>
                <a:gd name="T60" fmla="*/ 176 w 466"/>
                <a:gd name="T61" fmla="*/ 80 h 574"/>
                <a:gd name="T62" fmla="*/ 264 w 466"/>
                <a:gd name="T63" fmla="*/ 106 h 574"/>
                <a:gd name="T64" fmla="*/ 294 w 466"/>
                <a:gd name="T65" fmla="*/ 174 h 574"/>
                <a:gd name="T66" fmla="*/ 318 w 466"/>
                <a:gd name="T67" fmla="*/ 202 h 574"/>
                <a:gd name="T68" fmla="*/ 358 w 466"/>
                <a:gd name="T69" fmla="*/ 194 h 574"/>
                <a:gd name="T70" fmla="*/ 362 w 466"/>
                <a:gd name="T71" fmla="*/ 180 h 574"/>
                <a:gd name="T72" fmla="*/ 388 w 466"/>
                <a:gd name="T73" fmla="*/ 194 h 574"/>
                <a:gd name="T74" fmla="*/ 382 w 466"/>
                <a:gd name="T75" fmla="*/ 224 h 574"/>
                <a:gd name="T76" fmla="*/ 338 w 466"/>
                <a:gd name="T77" fmla="*/ 250 h 574"/>
                <a:gd name="T78" fmla="*/ 330 w 466"/>
                <a:gd name="T79" fmla="*/ 280 h 574"/>
                <a:gd name="T80" fmla="*/ 326 w 466"/>
                <a:gd name="T81" fmla="*/ 302 h 574"/>
                <a:gd name="T82" fmla="*/ 380 w 466"/>
                <a:gd name="T83" fmla="*/ 346 h 574"/>
                <a:gd name="T84" fmla="*/ 392 w 466"/>
                <a:gd name="T85" fmla="*/ 360 h 574"/>
                <a:gd name="T86" fmla="*/ 456 w 466"/>
                <a:gd name="T87" fmla="*/ 378 h 574"/>
                <a:gd name="T88" fmla="*/ 466 w 466"/>
                <a:gd name="T89" fmla="*/ 402 h 574"/>
                <a:gd name="T90" fmla="*/ 426 w 466"/>
                <a:gd name="T91" fmla="*/ 420 h 574"/>
                <a:gd name="T92" fmla="*/ 416 w 466"/>
                <a:gd name="T93" fmla="*/ 440 h 574"/>
                <a:gd name="T94" fmla="*/ 420 w 466"/>
                <a:gd name="T95" fmla="*/ 460 h 574"/>
                <a:gd name="T96" fmla="*/ 400 w 466"/>
                <a:gd name="T97" fmla="*/ 522 h 574"/>
                <a:gd name="T98" fmla="*/ 378 w 466"/>
                <a:gd name="T99" fmla="*/ 546 h 574"/>
                <a:gd name="T100" fmla="*/ 330 w 466"/>
                <a:gd name="T101" fmla="*/ 560 h 574"/>
                <a:gd name="T102" fmla="*/ 278 w 466"/>
                <a:gd name="T103" fmla="*/ 566 h 574"/>
                <a:gd name="T104" fmla="*/ 256 w 466"/>
                <a:gd name="T105" fmla="*/ 536 h 574"/>
                <a:gd name="T106" fmla="*/ 238 w 466"/>
                <a:gd name="T107" fmla="*/ 532 h 574"/>
                <a:gd name="T108" fmla="*/ 226 w 466"/>
                <a:gd name="T109" fmla="*/ 574 h 5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66" h="574">
                  <a:moveTo>
                    <a:pt x="216" y="574"/>
                  </a:moveTo>
                  <a:lnTo>
                    <a:pt x="216" y="574"/>
                  </a:lnTo>
                  <a:lnTo>
                    <a:pt x="212" y="570"/>
                  </a:lnTo>
                  <a:lnTo>
                    <a:pt x="212" y="524"/>
                  </a:lnTo>
                  <a:lnTo>
                    <a:pt x="202" y="516"/>
                  </a:lnTo>
                  <a:lnTo>
                    <a:pt x="182" y="516"/>
                  </a:lnTo>
                  <a:lnTo>
                    <a:pt x="176" y="518"/>
                  </a:lnTo>
                  <a:lnTo>
                    <a:pt x="170" y="520"/>
                  </a:lnTo>
                  <a:lnTo>
                    <a:pt x="166" y="522"/>
                  </a:lnTo>
                  <a:lnTo>
                    <a:pt x="162" y="528"/>
                  </a:lnTo>
                  <a:lnTo>
                    <a:pt x="154" y="542"/>
                  </a:lnTo>
                  <a:lnTo>
                    <a:pt x="148" y="546"/>
                  </a:lnTo>
                  <a:lnTo>
                    <a:pt x="144" y="548"/>
                  </a:lnTo>
                  <a:lnTo>
                    <a:pt x="142" y="542"/>
                  </a:lnTo>
                  <a:lnTo>
                    <a:pt x="140" y="538"/>
                  </a:lnTo>
                  <a:lnTo>
                    <a:pt x="130" y="532"/>
                  </a:lnTo>
                  <a:lnTo>
                    <a:pt x="122" y="520"/>
                  </a:lnTo>
                  <a:lnTo>
                    <a:pt x="122" y="510"/>
                  </a:lnTo>
                  <a:lnTo>
                    <a:pt x="120" y="502"/>
                  </a:lnTo>
                  <a:lnTo>
                    <a:pt x="118" y="494"/>
                  </a:lnTo>
                  <a:lnTo>
                    <a:pt x="114" y="490"/>
                  </a:lnTo>
                  <a:lnTo>
                    <a:pt x="108" y="480"/>
                  </a:lnTo>
                  <a:lnTo>
                    <a:pt x="104" y="476"/>
                  </a:lnTo>
                  <a:lnTo>
                    <a:pt x="102" y="470"/>
                  </a:lnTo>
                  <a:lnTo>
                    <a:pt x="94" y="462"/>
                  </a:lnTo>
                  <a:lnTo>
                    <a:pt x="94" y="452"/>
                  </a:lnTo>
                  <a:lnTo>
                    <a:pt x="100" y="446"/>
                  </a:lnTo>
                  <a:lnTo>
                    <a:pt x="112" y="436"/>
                  </a:lnTo>
                  <a:lnTo>
                    <a:pt x="110" y="424"/>
                  </a:lnTo>
                  <a:lnTo>
                    <a:pt x="106" y="416"/>
                  </a:lnTo>
                  <a:lnTo>
                    <a:pt x="100" y="410"/>
                  </a:lnTo>
                  <a:lnTo>
                    <a:pt x="92" y="406"/>
                  </a:lnTo>
                  <a:lnTo>
                    <a:pt x="74" y="400"/>
                  </a:lnTo>
                  <a:lnTo>
                    <a:pt x="68" y="398"/>
                  </a:lnTo>
                  <a:lnTo>
                    <a:pt x="60" y="394"/>
                  </a:lnTo>
                  <a:lnTo>
                    <a:pt x="58" y="380"/>
                  </a:lnTo>
                  <a:lnTo>
                    <a:pt x="54" y="376"/>
                  </a:lnTo>
                  <a:lnTo>
                    <a:pt x="54" y="370"/>
                  </a:lnTo>
                  <a:lnTo>
                    <a:pt x="56" y="366"/>
                  </a:lnTo>
                  <a:lnTo>
                    <a:pt x="64" y="356"/>
                  </a:lnTo>
                  <a:lnTo>
                    <a:pt x="74" y="350"/>
                  </a:lnTo>
                  <a:lnTo>
                    <a:pt x="86" y="346"/>
                  </a:lnTo>
                  <a:lnTo>
                    <a:pt x="102" y="326"/>
                  </a:lnTo>
                  <a:lnTo>
                    <a:pt x="100" y="304"/>
                  </a:lnTo>
                  <a:lnTo>
                    <a:pt x="96" y="284"/>
                  </a:lnTo>
                  <a:lnTo>
                    <a:pt x="88" y="266"/>
                  </a:lnTo>
                  <a:lnTo>
                    <a:pt x="84" y="260"/>
                  </a:lnTo>
                  <a:lnTo>
                    <a:pt x="78" y="252"/>
                  </a:lnTo>
                  <a:lnTo>
                    <a:pt x="56" y="252"/>
                  </a:lnTo>
                  <a:lnTo>
                    <a:pt x="48" y="262"/>
                  </a:lnTo>
                  <a:lnTo>
                    <a:pt x="40" y="264"/>
                  </a:lnTo>
                  <a:lnTo>
                    <a:pt x="34" y="258"/>
                  </a:lnTo>
                  <a:lnTo>
                    <a:pt x="30" y="252"/>
                  </a:lnTo>
                  <a:lnTo>
                    <a:pt x="24" y="238"/>
                  </a:lnTo>
                  <a:lnTo>
                    <a:pt x="20" y="216"/>
                  </a:lnTo>
                  <a:lnTo>
                    <a:pt x="0" y="202"/>
                  </a:lnTo>
                  <a:lnTo>
                    <a:pt x="2" y="194"/>
                  </a:lnTo>
                  <a:lnTo>
                    <a:pt x="6" y="186"/>
                  </a:lnTo>
                  <a:lnTo>
                    <a:pt x="10" y="180"/>
                  </a:lnTo>
                  <a:lnTo>
                    <a:pt x="16" y="172"/>
                  </a:lnTo>
                  <a:lnTo>
                    <a:pt x="30" y="160"/>
                  </a:lnTo>
                  <a:lnTo>
                    <a:pt x="42" y="148"/>
                  </a:lnTo>
                  <a:lnTo>
                    <a:pt x="46" y="128"/>
                  </a:lnTo>
                  <a:lnTo>
                    <a:pt x="46" y="108"/>
                  </a:lnTo>
                  <a:lnTo>
                    <a:pt x="44" y="72"/>
                  </a:lnTo>
                  <a:lnTo>
                    <a:pt x="48" y="70"/>
                  </a:lnTo>
                  <a:lnTo>
                    <a:pt x="58" y="74"/>
                  </a:lnTo>
                  <a:lnTo>
                    <a:pt x="60" y="82"/>
                  </a:lnTo>
                  <a:lnTo>
                    <a:pt x="66" y="96"/>
                  </a:lnTo>
                  <a:lnTo>
                    <a:pt x="72" y="104"/>
                  </a:lnTo>
                  <a:lnTo>
                    <a:pt x="76" y="110"/>
                  </a:lnTo>
                  <a:lnTo>
                    <a:pt x="82" y="116"/>
                  </a:lnTo>
                  <a:lnTo>
                    <a:pt x="90" y="120"/>
                  </a:lnTo>
                  <a:lnTo>
                    <a:pt x="110" y="120"/>
                  </a:lnTo>
                  <a:lnTo>
                    <a:pt x="118" y="104"/>
                  </a:lnTo>
                  <a:lnTo>
                    <a:pt x="122" y="92"/>
                  </a:lnTo>
                  <a:lnTo>
                    <a:pt x="126" y="80"/>
                  </a:lnTo>
                  <a:lnTo>
                    <a:pt x="132" y="66"/>
                  </a:lnTo>
                  <a:lnTo>
                    <a:pt x="134" y="54"/>
                  </a:lnTo>
                  <a:lnTo>
                    <a:pt x="96" y="18"/>
                  </a:lnTo>
                  <a:lnTo>
                    <a:pt x="98" y="10"/>
                  </a:lnTo>
                  <a:lnTo>
                    <a:pt x="102" y="6"/>
                  </a:lnTo>
                  <a:lnTo>
                    <a:pt x="106" y="4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28" y="12"/>
                  </a:lnTo>
                  <a:lnTo>
                    <a:pt x="140" y="24"/>
                  </a:lnTo>
                  <a:lnTo>
                    <a:pt x="150" y="40"/>
                  </a:lnTo>
                  <a:lnTo>
                    <a:pt x="160" y="60"/>
                  </a:lnTo>
                  <a:lnTo>
                    <a:pt x="176" y="80"/>
                  </a:lnTo>
                  <a:lnTo>
                    <a:pt x="248" y="94"/>
                  </a:lnTo>
                  <a:lnTo>
                    <a:pt x="264" y="106"/>
                  </a:lnTo>
                  <a:lnTo>
                    <a:pt x="272" y="126"/>
                  </a:lnTo>
                  <a:lnTo>
                    <a:pt x="280" y="150"/>
                  </a:lnTo>
                  <a:lnTo>
                    <a:pt x="286" y="162"/>
                  </a:lnTo>
                  <a:lnTo>
                    <a:pt x="294" y="174"/>
                  </a:lnTo>
                  <a:lnTo>
                    <a:pt x="302" y="184"/>
                  </a:lnTo>
                  <a:lnTo>
                    <a:pt x="314" y="194"/>
                  </a:lnTo>
                  <a:lnTo>
                    <a:pt x="318" y="202"/>
                  </a:lnTo>
                  <a:lnTo>
                    <a:pt x="336" y="200"/>
                  </a:lnTo>
                  <a:lnTo>
                    <a:pt x="348" y="198"/>
                  </a:lnTo>
                  <a:lnTo>
                    <a:pt x="358" y="194"/>
                  </a:lnTo>
                  <a:lnTo>
                    <a:pt x="360" y="182"/>
                  </a:lnTo>
                  <a:lnTo>
                    <a:pt x="360" y="180"/>
                  </a:lnTo>
                  <a:lnTo>
                    <a:pt x="362" y="180"/>
                  </a:lnTo>
                  <a:lnTo>
                    <a:pt x="366" y="180"/>
                  </a:lnTo>
                  <a:lnTo>
                    <a:pt x="380" y="180"/>
                  </a:lnTo>
                  <a:lnTo>
                    <a:pt x="388" y="194"/>
                  </a:lnTo>
                  <a:lnTo>
                    <a:pt x="392" y="206"/>
                  </a:lnTo>
                  <a:lnTo>
                    <a:pt x="394" y="220"/>
                  </a:lnTo>
                  <a:lnTo>
                    <a:pt x="382" y="224"/>
                  </a:lnTo>
                  <a:lnTo>
                    <a:pt x="370" y="226"/>
                  </a:lnTo>
                  <a:lnTo>
                    <a:pt x="348" y="226"/>
                  </a:lnTo>
                  <a:lnTo>
                    <a:pt x="338" y="250"/>
                  </a:lnTo>
                  <a:lnTo>
                    <a:pt x="334" y="274"/>
                  </a:lnTo>
                  <a:lnTo>
                    <a:pt x="330" y="280"/>
                  </a:lnTo>
                  <a:lnTo>
                    <a:pt x="326" y="284"/>
                  </a:lnTo>
                  <a:lnTo>
                    <a:pt x="326" y="292"/>
                  </a:lnTo>
                  <a:lnTo>
                    <a:pt x="326" y="302"/>
                  </a:lnTo>
                  <a:lnTo>
                    <a:pt x="368" y="342"/>
                  </a:lnTo>
                  <a:lnTo>
                    <a:pt x="372" y="344"/>
                  </a:lnTo>
                  <a:lnTo>
                    <a:pt x="380" y="346"/>
                  </a:lnTo>
                  <a:lnTo>
                    <a:pt x="388" y="350"/>
                  </a:lnTo>
                  <a:lnTo>
                    <a:pt x="390" y="354"/>
                  </a:lnTo>
                  <a:lnTo>
                    <a:pt x="392" y="360"/>
                  </a:lnTo>
                  <a:lnTo>
                    <a:pt x="408" y="374"/>
                  </a:lnTo>
                  <a:lnTo>
                    <a:pt x="456" y="378"/>
                  </a:lnTo>
                  <a:lnTo>
                    <a:pt x="466" y="386"/>
                  </a:lnTo>
                  <a:lnTo>
                    <a:pt x="466" y="402"/>
                  </a:lnTo>
                  <a:lnTo>
                    <a:pt x="458" y="408"/>
                  </a:lnTo>
                  <a:lnTo>
                    <a:pt x="450" y="412"/>
                  </a:lnTo>
                  <a:lnTo>
                    <a:pt x="434" y="416"/>
                  </a:lnTo>
                  <a:lnTo>
                    <a:pt x="426" y="420"/>
                  </a:lnTo>
                  <a:lnTo>
                    <a:pt x="422" y="424"/>
                  </a:lnTo>
                  <a:lnTo>
                    <a:pt x="418" y="430"/>
                  </a:lnTo>
                  <a:lnTo>
                    <a:pt x="416" y="440"/>
                  </a:lnTo>
                  <a:lnTo>
                    <a:pt x="420" y="450"/>
                  </a:lnTo>
                  <a:lnTo>
                    <a:pt x="420" y="456"/>
                  </a:lnTo>
                  <a:lnTo>
                    <a:pt x="420" y="460"/>
                  </a:lnTo>
                  <a:lnTo>
                    <a:pt x="408" y="466"/>
                  </a:lnTo>
                  <a:lnTo>
                    <a:pt x="400" y="472"/>
                  </a:lnTo>
                  <a:lnTo>
                    <a:pt x="400" y="522"/>
                  </a:lnTo>
                  <a:lnTo>
                    <a:pt x="392" y="532"/>
                  </a:lnTo>
                  <a:lnTo>
                    <a:pt x="384" y="540"/>
                  </a:lnTo>
                  <a:lnTo>
                    <a:pt x="378" y="546"/>
                  </a:lnTo>
                  <a:lnTo>
                    <a:pt x="368" y="550"/>
                  </a:lnTo>
                  <a:lnTo>
                    <a:pt x="352" y="556"/>
                  </a:lnTo>
                  <a:lnTo>
                    <a:pt x="330" y="560"/>
                  </a:lnTo>
                  <a:lnTo>
                    <a:pt x="316" y="566"/>
                  </a:lnTo>
                  <a:lnTo>
                    <a:pt x="302" y="570"/>
                  </a:lnTo>
                  <a:lnTo>
                    <a:pt x="290" y="570"/>
                  </a:lnTo>
                  <a:lnTo>
                    <a:pt x="278" y="566"/>
                  </a:lnTo>
                  <a:lnTo>
                    <a:pt x="268" y="556"/>
                  </a:lnTo>
                  <a:lnTo>
                    <a:pt x="260" y="546"/>
                  </a:lnTo>
                  <a:lnTo>
                    <a:pt x="256" y="536"/>
                  </a:lnTo>
                  <a:lnTo>
                    <a:pt x="250" y="530"/>
                  </a:lnTo>
                  <a:lnTo>
                    <a:pt x="242" y="530"/>
                  </a:lnTo>
                  <a:lnTo>
                    <a:pt x="238" y="532"/>
                  </a:lnTo>
                  <a:lnTo>
                    <a:pt x="234" y="542"/>
                  </a:lnTo>
                  <a:lnTo>
                    <a:pt x="226" y="574"/>
                  </a:lnTo>
                  <a:lnTo>
                    <a:pt x="216" y="57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25"/>
            <p:cNvSpPr/>
            <p:nvPr/>
          </p:nvSpPr>
          <p:spPr bwMode="auto">
            <a:xfrm>
              <a:off x="6619875" y="3635376"/>
              <a:ext cx="863600" cy="854075"/>
            </a:xfrm>
            <a:custGeom>
              <a:avLst/>
              <a:gdLst>
                <a:gd name="T0" fmla="*/ 322 w 544"/>
                <a:gd name="T1" fmla="*/ 532 h 538"/>
                <a:gd name="T2" fmla="*/ 308 w 544"/>
                <a:gd name="T3" fmla="*/ 518 h 538"/>
                <a:gd name="T4" fmla="*/ 308 w 544"/>
                <a:gd name="T5" fmla="*/ 508 h 538"/>
                <a:gd name="T6" fmla="*/ 354 w 544"/>
                <a:gd name="T7" fmla="*/ 484 h 538"/>
                <a:gd name="T8" fmla="*/ 342 w 544"/>
                <a:gd name="T9" fmla="*/ 450 h 538"/>
                <a:gd name="T10" fmla="*/ 298 w 544"/>
                <a:gd name="T11" fmla="*/ 444 h 538"/>
                <a:gd name="T12" fmla="*/ 272 w 544"/>
                <a:gd name="T13" fmla="*/ 420 h 538"/>
                <a:gd name="T14" fmla="*/ 240 w 544"/>
                <a:gd name="T15" fmla="*/ 400 h 538"/>
                <a:gd name="T16" fmla="*/ 216 w 544"/>
                <a:gd name="T17" fmla="*/ 380 h 538"/>
                <a:gd name="T18" fmla="*/ 216 w 544"/>
                <a:gd name="T19" fmla="*/ 364 h 538"/>
                <a:gd name="T20" fmla="*/ 224 w 544"/>
                <a:gd name="T21" fmla="*/ 334 h 538"/>
                <a:gd name="T22" fmla="*/ 254 w 544"/>
                <a:gd name="T23" fmla="*/ 314 h 538"/>
                <a:gd name="T24" fmla="*/ 280 w 544"/>
                <a:gd name="T25" fmla="*/ 304 h 538"/>
                <a:gd name="T26" fmla="*/ 264 w 544"/>
                <a:gd name="T27" fmla="*/ 250 h 538"/>
                <a:gd name="T28" fmla="*/ 228 w 544"/>
                <a:gd name="T29" fmla="*/ 252 h 538"/>
                <a:gd name="T30" fmla="*/ 202 w 544"/>
                <a:gd name="T31" fmla="*/ 272 h 538"/>
                <a:gd name="T32" fmla="*/ 186 w 544"/>
                <a:gd name="T33" fmla="*/ 256 h 538"/>
                <a:gd name="T34" fmla="*/ 152 w 544"/>
                <a:gd name="T35" fmla="*/ 186 h 538"/>
                <a:gd name="T36" fmla="*/ 116 w 544"/>
                <a:gd name="T37" fmla="*/ 158 h 538"/>
                <a:gd name="T38" fmla="*/ 58 w 544"/>
                <a:gd name="T39" fmla="*/ 146 h 538"/>
                <a:gd name="T40" fmla="*/ 26 w 544"/>
                <a:gd name="T41" fmla="*/ 98 h 538"/>
                <a:gd name="T42" fmla="*/ 0 w 544"/>
                <a:gd name="T43" fmla="*/ 56 h 538"/>
                <a:gd name="T44" fmla="*/ 10 w 544"/>
                <a:gd name="T45" fmla="*/ 36 h 538"/>
                <a:gd name="T46" fmla="*/ 30 w 544"/>
                <a:gd name="T47" fmla="*/ 52 h 538"/>
                <a:gd name="T48" fmla="*/ 36 w 544"/>
                <a:gd name="T49" fmla="*/ 60 h 538"/>
                <a:gd name="T50" fmla="*/ 60 w 544"/>
                <a:gd name="T51" fmla="*/ 90 h 538"/>
                <a:gd name="T52" fmla="*/ 112 w 544"/>
                <a:gd name="T53" fmla="*/ 98 h 538"/>
                <a:gd name="T54" fmla="*/ 140 w 544"/>
                <a:gd name="T55" fmla="*/ 68 h 538"/>
                <a:gd name="T56" fmla="*/ 160 w 544"/>
                <a:gd name="T57" fmla="*/ 76 h 538"/>
                <a:gd name="T58" fmla="*/ 200 w 544"/>
                <a:gd name="T59" fmla="*/ 50 h 538"/>
                <a:gd name="T60" fmla="*/ 212 w 544"/>
                <a:gd name="T61" fmla="*/ 10 h 538"/>
                <a:gd name="T62" fmla="*/ 236 w 544"/>
                <a:gd name="T63" fmla="*/ 0 h 538"/>
                <a:gd name="T64" fmla="*/ 268 w 544"/>
                <a:gd name="T65" fmla="*/ 52 h 538"/>
                <a:gd name="T66" fmla="*/ 338 w 544"/>
                <a:gd name="T67" fmla="*/ 88 h 538"/>
                <a:gd name="T68" fmla="*/ 412 w 544"/>
                <a:gd name="T69" fmla="*/ 218 h 538"/>
                <a:gd name="T70" fmla="*/ 424 w 544"/>
                <a:gd name="T71" fmla="*/ 258 h 538"/>
                <a:gd name="T72" fmla="*/ 500 w 544"/>
                <a:gd name="T73" fmla="*/ 312 h 538"/>
                <a:gd name="T74" fmla="*/ 526 w 544"/>
                <a:gd name="T75" fmla="*/ 336 h 538"/>
                <a:gd name="T76" fmla="*/ 470 w 544"/>
                <a:gd name="T77" fmla="*/ 340 h 538"/>
                <a:gd name="T78" fmla="*/ 504 w 544"/>
                <a:gd name="T79" fmla="*/ 374 h 538"/>
                <a:gd name="T80" fmla="*/ 498 w 544"/>
                <a:gd name="T81" fmla="*/ 392 h 538"/>
                <a:gd name="T82" fmla="*/ 540 w 544"/>
                <a:gd name="T83" fmla="*/ 420 h 538"/>
                <a:gd name="T84" fmla="*/ 540 w 544"/>
                <a:gd name="T85" fmla="*/ 440 h 538"/>
                <a:gd name="T86" fmla="*/ 502 w 544"/>
                <a:gd name="T87" fmla="*/ 468 h 538"/>
                <a:gd name="T88" fmla="*/ 498 w 544"/>
                <a:gd name="T89" fmla="*/ 474 h 538"/>
                <a:gd name="T90" fmla="*/ 452 w 544"/>
                <a:gd name="T91" fmla="*/ 514 h 538"/>
                <a:gd name="T92" fmla="*/ 416 w 544"/>
                <a:gd name="T93" fmla="*/ 530 h 538"/>
                <a:gd name="T94" fmla="*/ 342 w 544"/>
                <a:gd name="T95" fmla="*/ 538 h 53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44" h="538">
                  <a:moveTo>
                    <a:pt x="342" y="538"/>
                  </a:moveTo>
                  <a:lnTo>
                    <a:pt x="342" y="538"/>
                  </a:lnTo>
                  <a:lnTo>
                    <a:pt x="330" y="534"/>
                  </a:lnTo>
                  <a:lnTo>
                    <a:pt x="322" y="532"/>
                  </a:lnTo>
                  <a:lnTo>
                    <a:pt x="308" y="532"/>
                  </a:lnTo>
                  <a:lnTo>
                    <a:pt x="308" y="518"/>
                  </a:lnTo>
                  <a:lnTo>
                    <a:pt x="304" y="516"/>
                  </a:lnTo>
                  <a:lnTo>
                    <a:pt x="304" y="514"/>
                  </a:lnTo>
                  <a:lnTo>
                    <a:pt x="304" y="512"/>
                  </a:lnTo>
                  <a:lnTo>
                    <a:pt x="308" y="508"/>
                  </a:lnTo>
                  <a:lnTo>
                    <a:pt x="316" y="506"/>
                  </a:lnTo>
                  <a:lnTo>
                    <a:pt x="344" y="496"/>
                  </a:lnTo>
                  <a:lnTo>
                    <a:pt x="354" y="484"/>
                  </a:lnTo>
                  <a:lnTo>
                    <a:pt x="352" y="468"/>
                  </a:lnTo>
                  <a:lnTo>
                    <a:pt x="348" y="458"/>
                  </a:lnTo>
                  <a:lnTo>
                    <a:pt x="342" y="450"/>
                  </a:lnTo>
                  <a:lnTo>
                    <a:pt x="336" y="446"/>
                  </a:lnTo>
                  <a:lnTo>
                    <a:pt x="326" y="444"/>
                  </a:lnTo>
                  <a:lnTo>
                    <a:pt x="318" y="444"/>
                  </a:lnTo>
                  <a:lnTo>
                    <a:pt x="298" y="444"/>
                  </a:lnTo>
                  <a:lnTo>
                    <a:pt x="286" y="438"/>
                  </a:lnTo>
                  <a:lnTo>
                    <a:pt x="280" y="432"/>
                  </a:lnTo>
                  <a:lnTo>
                    <a:pt x="272" y="420"/>
                  </a:lnTo>
                  <a:lnTo>
                    <a:pt x="258" y="414"/>
                  </a:lnTo>
                  <a:lnTo>
                    <a:pt x="248" y="408"/>
                  </a:lnTo>
                  <a:lnTo>
                    <a:pt x="240" y="400"/>
                  </a:lnTo>
                  <a:lnTo>
                    <a:pt x="234" y="394"/>
                  </a:lnTo>
                  <a:lnTo>
                    <a:pt x="222" y="386"/>
                  </a:lnTo>
                  <a:lnTo>
                    <a:pt x="216" y="380"/>
                  </a:lnTo>
                  <a:lnTo>
                    <a:pt x="214" y="374"/>
                  </a:lnTo>
                  <a:lnTo>
                    <a:pt x="210" y="368"/>
                  </a:lnTo>
                  <a:lnTo>
                    <a:pt x="216" y="364"/>
                  </a:lnTo>
                  <a:lnTo>
                    <a:pt x="220" y="360"/>
                  </a:lnTo>
                  <a:lnTo>
                    <a:pt x="222" y="350"/>
                  </a:lnTo>
                  <a:lnTo>
                    <a:pt x="224" y="334"/>
                  </a:lnTo>
                  <a:lnTo>
                    <a:pt x="230" y="314"/>
                  </a:lnTo>
                  <a:lnTo>
                    <a:pt x="242" y="314"/>
                  </a:lnTo>
                  <a:lnTo>
                    <a:pt x="254" y="314"/>
                  </a:lnTo>
                  <a:lnTo>
                    <a:pt x="266" y="312"/>
                  </a:lnTo>
                  <a:lnTo>
                    <a:pt x="274" y="308"/>
                  </a:lnTo>
                  <a:lnTo>
                    <a:pt x="280" y="304"/>
                  </a:lnTo>
                  <a:lnTo>
                    <a:pt x="278" y="286"/>
                  </a:lnTo>
                  <a:lnTo>
                    <a:pt x="276" y="268"/>
                  </a:lnTo>
                  <a:lnTo>
                    <a:pt x="268" y="256"/>
                  </a:lnTo>
                  <a:lnTo>
                    <a:pt x="264" y="250"/>
                  </a:lnTo>
                  <a:lnTo>
                    <a:pt x="260" y="246"/>
                  </a:lnTo>
                  <a:lnTo>
                    <a:pt x="240" y="248"/>
                  </a:lnTo>
                  <a:lnTo>
                    <a:pt x="228" y="252"/>
                  </a:lnTo>
                  <a:lnTo>
                    <a:pt x="224" y="268"/>
                  </a:lnTo>
                  <a:lnTo>
                    <a:pt x="202" y="272"/>
                  </a:lnTo>
                  <a:lnTo>
                    <a:pt x="198" y="264"/>
                  </a:lnTo>
                  <a:lnTo>
                    <a:pt x="194" y="260"/>
                  </a:lnTo>
                  <a:lnTo>
                    <a:pt x="186" y="256"/>
                  </a:lnTo>
                  <a:lnTo>
                    <a:pt x="172" y="230"/>
                  </a:lnTo>
                  <a:lnTo>
                    <a:pt x="162" y="206"/>
                  </a:lnTo>
                  <a:lnTo>
                    <a:pt x="152" y="186"/>
                  </a:lnTo>
                  <a:lnTo>
                    <a:pt x="140" y="168"/>
                  </a:lnTo>
                  <a:lnTo>
                    <a:pt x="128" y="162"/>
                  </a:lnTo>
                  <a:lnTo>
                    <a:pt x="116" y="158"/>
                  </a:lnTo>
                  <a:lnTo>
                    <a:pt x="96" y="158"/>
                  </a:lnTo>
                  <a:lnTo>
                    <a:pt x="58" y="146"/>
                  </a:lnTo>
                  <a:lnTo>
                    <a:pt x="50" y="136"/>
                  </a:lnTo>
                  <a:lnTo>
                    <a:pt x="40" y="116"/>
                  </a:lnTo>
                  <a:lnTo>
                    <a:pt x="26" y="98"/>
                  </a:lnTo>
                  <a:lnTo>
                    <a:pt x="12" y="80"/>
                  </a:lnTo>
                  <a:lnTo>
                    <a:pt x="0" y="7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4" y="36"/>
                  </a:lnTo>
                  <a:lnTo>
                    <a:pt x="10" y="36"/>
                  </a:lnTo>
                  <a:lnTo>
                    <a:pt x="18" y="40"/>
                  </a:lnTo>
                  <a:lnTo>
                    <a:pt x="22" y="48"/>
                  </a:lnTo>
                  <a:lnTo>
                    <a:pt x="30" y="52"/>
                  </a:lnTo>
                  <a:lnTo>
                    <a:pt x="30" y="56"/>
                  </a:lnTo>
                  <a:lnTo>
                    <a:pt x="36" y="60"/>
                  </a:lnTo>
                  <a:lnTo>
                    <a:pt x="44" y="68"/>
                  </a:lnTo>
                  <a:lnTo>
                    <a:pt x="50" y="76"/>
                  </a:lnTo>
                  <a:lnTo>
                    <a:pt x="60" y="90"/>
                  </a:lnTo>
                  <a:lnTo>
                    <a:pt x="68" y="92"/>
                  </a:lnTo>
                  <a:lnTo>
                    <a:pt x="80" y="96"/>
                  </a:lnTo>
                  <a:lnTo>
                    <a:pt x="112" y="98"/>
                  </a:lnTo>
                  <a:lnTo>
                    <a:pt x="118" y="94"/>
                  </a:lnTo>
                  <a:lnTo>
                    <a:pt x="124" y="88"/>
                  </a:lnTo>
                  <a:lnTo>
                    <a:pt x="134" y="74"/>
                  </a:lnTo>
                  <a:lnTo>
                    <a:pt x="140" y="68"/>
                  </a:lnTo>
                  <a:lnTo>
                    <a:pt x="146" y="66"/>
                  </a:lnTo>
                  <a:lnTo>
                    <a:pt x="150" y="66"/>
                  </a:lnTo>
                  <a:lnTo>
                    <a:pt x="154" y="68"/>
                  </a:lnTo>
                  <a:lnTo>
                    <a:pt x="160" y="76"/>
                  </a:lnTo>
                  <a:lnTo>
                    <a:pt x="178" y="78"/>
                  </a:lnTo>
                  <a:lnTo>
                    <a:pt x="200" y="50"/>
                  </a:lnTo>
                  <a:lnTo>
                    <a:pt x="202" y="32"/>
                  </a:lnTo>
                  <a:lnTo>
                    <a:pt x="208" y="16"/>
                  </a:lnTo>
                  <a:lnTo>
                    <a:pt x="212" y="10"/>
                  </a:lnTo>
                  <a:lnTo>
                    <a:pt x="218" y="4"/>
                  </a:lnTo>
                  <a:lnTo>
                    <a:pt x="226" y="2"/>
                  </a:lnTo>
                  <a:lnTo>
                    <a:pt x="236" y="0"/>
                  </a:lnTo>
                  <a:lnTo>
                    <a:pt x="236" y="26"/>
                  </a:lnTo>
                  <a:lnTo>
                    <a:pt x="268" y="52"/>
                  </a:lnTo>
                  <a:lnTo>
                    <a:pt x="284" y="58"/>
                  </a:lnTo>
                  <a:lnTo>
                    <a:pt x="300" y="68"/>
                  </a:lnTo>
                  <a:lnTo>
                    <a:pt x="318" y="78"/>
                  </a:lnTo>
                  <a:lnTo>
                    <a:pt x="338" y="88"/>
                  </a:lnTo>
                  <a:lnTo>
                    <a:pt x="372" y="150"/>
                  </a:lnTo>
                  <a:lnTo>
                    <a:pt x="390" y="184"/>
                  </a:lnTo>
                  <a:lnTo>
                    <a:pt x="412" y="218"/>
                  </a:lnTo>
                  <a:lnTo>
                    <a:pt x="414" y="230"/>
                  </a:lnTo>
                  <a:lnTo>
                    <a:pt x="418" y="244"/>
                  </a:lnTo>
                  <a:lnTo>
                    <a:pt x="424" y="258"/>
                  </a:lnTo>
                  <a:lnTo>
                    <a:pt x="432" y="274"/>
                  </a:lnTo>
                  <a:lnTo>
                    <a:pt x="478" y="298"/>
                  </a:lnTo>
                  <a:lnTo>
                    <a:pt x="500" y="312"/>
                  </a:lnTo>
                  <a:lnTo>
                    <a:pt x="526" y="330"/>
                  </a:lnTo>
                  <a:lnTo>
                    <a:pt x="526" y="336"/>
                  </a:lnTo>
                  <a:lnTo>
                    <a:pt x="522" y="340"/>
                  </a:lnTo>
                  <a:lnTo>
                    <a:pt x="514" y="340"/>
                  </a:lnTo>
                  <a:lnTo>
                    <a:pt x="496" y="342"/>
                  </a:lnTo>
                  <a:lnTo>
                    <a:pt x="470" y="340"/>
                  </a:lnTo>
                  <a:lnTo>
                    <a:pt x="470" y="362"/>
                  </a:lnTo>
                  <a:lnTo>
                    <a:pt x="504" y="374"/>
                  </a:lnTo>
                  <a:lnTo>
                    <a:pt x="500" y="380"/>
                  </a:lnTo>
                  <a:lnTo>
                    <a:pt x="498" y="386"/>
                  </a:lnTo>
                  <a:lnTo>
                    <a:pt x="498" y="392"/>
                  </a:lnTo>
                  <a:lnTo>
                    <a:pt x="500" y="400"/>
                  </a:lnTo>
                  <a:lnTo>
                    <a:pt x="540" y="420"/>
                  </a:lnTo>
                  <a:lnTo>
                    <a:pt x="544" y="426"/>
                  </a:lnTo>
                  <a:lnTo>
                    <a:pt x="542" y="434"/>
                  </a:lnTo>
                  <a:lnTo>
                    <a:pt x="540" y="440"/>
                  </a:lnTo>
                  <a:lnTo>
                    <a:pt x="536" y="446"/>
                  </a:lnTo>
                  <a:lnTo>
                    <a:pt x="530" y="450"/>
                  </a:lnTo>
                  <a:lnTo>
                    <a:pt x="516" y="460"/>
                  </a:lnTo>
                  <a:lnTo>
                    <a:pt x="502" y="468"/>
                  </a:lnTo>
                  <a:lnTo>
                    <a:pt x="502" y="472"/>
                  </a:lnTo>
                  <a:lnTo>
                    <a:pt x="498" y="474"/>
                  </a:lnTo>
                  <a:lnTo>
                    <a:pt x="492" y="478"/>
                  </a:lnTo>
                  <a:lnTo>
                    <a:pt x="478" y="490"/>
                  </a:lnTo>
                  <a:lnTo>
                    <a:pt x="452" y="514"/>
                  </a:lnTo>
                  <a:lnTo>
                    <a:pt x="418" y="526"/>
                  </a:lnTo>
                  <a:lnTo>
                    <a:pt x="416" y="530"/>
                  </a:lnTo>
                  <a:lnTo>
                    <a:pt x="366" y="528"/>
                  </a:lnTo>
                  <a:lnTo>
                    <a:pt x="354" y="532"/>
                  </a:lnTo>
                  <a:lnTo>
                    <a:pt x="342" y="53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Freeform 26"/>
            <p:cNvSpPr/>
            <p:nvPr/>
          </p:nvSpPr>
          <p:spPr bwMode="auto">
            <a:xfrm>
              <a:off x="5727700" y="3489326"/>
              <a:ext cx="889000" cy="860425"/>
            </a:xfrm>
            <a:custGeom>
              <a:avLst/>
              <a:gdLst>
                <a:gd name="T0" fmla="*/ 434 w 560"/>
                <a:gd name="T1" fmla="*/ 536 h 542"/>
                <a:gd name="T2" fmla="*/ 400 w 560"/>
                <a:gd name="T3" fmla="*/ 518 h 542"/>
                <a:gd name="T4" fmla="*/ 346 w 560"/>
                <a:gd name="T5" fmla="*/ 512 h 542"/>
                <a:gd name="T6" fmla="*/ 316 w 560"/>
                <a:gd name="T7" fmla="*/ 476 h 542"/>
                <a:gd name="T8" fmla="*/ 282 w 560"/>
                <a:gd name="T9" fmla="*/ 454 h 542"/>
                <a:gd name="T10" fmla="*/ 116 w 560"/>
                <a:gd name="T11" fmla="*/ 434 h 542"/>
                <a:gd name="T12" fmla="*/ 84 w 560"/>
                <a:gd name="T13" fmla="*/ 412 h 542"/>
                <a:gd name="T14" fmla="*/ 68 w 560"/>
                <a:gd name="T15" fmla="*/ 398 h 542"/>
                <a:gd name="T16" fmla="*/ 58 w 560"/>
                <a:gd name="T17" fmla="*/ 370 h 542"/>
                <a:gd name="T18" fmla="*/ 18 w 560"/>
                <a:gd name="T19" fmla="*/ 292 h 542"/>
                <a:gd name="T20" fmla="*/ 2 w 560"/>
                <a:gd name="T21" fmla="*/ 246 h 542"/>
                <a:gd name="T22" fmla="*/ 14 w 560"/>
                <a:gd name="T23" fmla="*/ 206 h 542"/>
                <a:gd name="T24" fmla="*/ 50 w 560"/>
                <a:gd name="T25" fmla="*/ 182 h 542"/>
                <a:gd name="T26" fmla="*/ 68 w 560"/>
                <a:gd name="T27" fmla="*/ 172 h 542"/>
                <a:gd name="T28" fmla="*/ 104 w 560"/>
                <a:gd name="T29" fmla="*/ 164 h 542"/>
                <a:gd name="T30" fmla="*/ 138 w 560"/>
                <a:gd name="T31" fmla="*/ 144 h 542"/>
                <a:gd name="T32" fmla="*/ 208 w 560"/>
                <a:gd name="T33" fmla="*/ 128 h 542"/>
                <a:gd name="T34" fmla="*/ 234 w 560"/>
                <a:gd name="T35" fmla="*/ 106 h 542"/>
                <a:gd name="T36" fmla="*/ 266 w 560"/>
                <a:gd name="T37" fmla="*/ 74 h 542"/>
                <a:gd name="T38" fmla="*/ 280 w 560"/>
                <a:gd name="T39" fmla="*/ 44 h 542"/>
                <a:gd name="T40" fmla="*/ 284 w 560"/>
                <a:gd name="T41" fmla="*/ 0 h 542"/>
                <a:gd name="T42" fmla="*/ 414 w 560"/>
                <a:gd name="T43" fmla="*/ 12 h 542"/>
                <a:gd name="T44" fmla="*/ 428 w 560"/>
                <a:gd name="T45" fmla="*/ 32 h 542"/>
                <a:gd name="T46" fmla="*/ 444 w 560"/>
                <a:gd name="T47" fmla="*/ 58 h 542"/>
                <a:gd name="T48" fmla="*/ 438 w 560"/>
                <a:gd name="T49" fmla="*/ 82 h 542"/>
                <a:gd name="T50" fmla="*/ 418 w 560"/>
                <a:gd name="T51" fmla="*/ 96 h 542"/>
                <a:gd name="T52" fmla="*/ 408 w 560"/>
                <a:gd name="T53" fmla="*/ 118 h 542"/>
                <a:gd name="T54" fmla="*/ 396 w 560"/>
                <a:gd name="T55" fmla="*/ 122 h 542"/>
                <a:gd name="T56" fmla="*/ 432 w 560"/>
                <a:gd name="T57" fmla="*/ 156 h 542"/>
                <a:gd name="T58" fmla="*/ 434 w 560"/>
                <a:gd name="T59" fmla="*/ 162 h 542"/>
                <a:gd name="T60" fmla="*/ 466 w 560"/>
                <a:gd name="T61" fmla="*/ 186 h 542"/>
                <a:gd name="T62" fmla="*/ 498 w 560"/>
                <a:gd name="T63" fmla="*/ 192 h 542"/>
                <a:gd name="T64" fmla="*/ 516 w 560"/>
                <a:gd name="T65" fmla="*/ 188 h 542"/>
                <a:gd name="T66" fmla="*/ 532 w 560"/>
                <a:gd name="T67" fmla="*/ 204 h 542"/>
                <a:gd name="T68" fmla="*/ 558 w 560"/>
                <a:gd name="T69" fmla="*/ 234 h 542"/>
                <a:gd name="T70" fmla="*/ 554 w 560"/>
                <a:gd name="T71" fmla="*/ 244 h 542"/>
                <a:gd name="T72" fmla="*/ 544 w 560"/>
                <a:gd name="T73" fmla="*/ 282 h 542"/>
                <a:gd name="T74" fmla="*/ 528 w 560"/>
                <a:gd name="T75" fmla="*/ 276 h 542"/>
                <a:gd name="T76" fmla="*/ 500 w 560"/>
                <a:gd name="T77" fmla="*/ 234 h 542"/>
                <a:gd name="T78" fmla="*/ 472 w 560"/>
                <a:gd name="T79" fmla="*/ 232 h 542"/>
                <a:gd name="T80" fmla="*/ 474 w 560"/>
                <a:gd name="T81" fmla="*/ 302 h 542"/>
                <a:gd name="T82" fmla="*/ 442 w 560"/>
                <a:gd name="T83" fmla="*/ 344 h 542"/>
                <a:gd name="T84" fmla="*/ 428 w 560"/>
                <a:gd name="T85" fmla="*/ 376 h 542"/>
                <a:gd name="T86" fmla="*/ 450 w 560"/>
                <a:gd name="T87" fmla="*/ 392 h 542"/>
                <a:gd name="T88" fmla="*/ 460 w 560"/>
                <a:gd name="T89" fmla="*/ 430 h 542"/>
                <a:gd name="T90" fmla="*/ 474 w 560"/>
                <a:gd name="T91" fmla="*/ 444 h 542"/>
                <a:gd name="T92" fmla="*/ 486 w 560"/>
                <a:gd name="T93" fmla="*/ 446 h 542"/>
                <a:gd name="T94" fmla="*/ 504 w 560"/>
                <a:gd name="T95" fmla="*/ 434 h 542"/>
                <a:gd name="T96" fmla="*/ 520 w 560"/>
                <a:gd name="T97" fmla="*/ 448 h 542"/>
                <a:gd name="T98" fmla="*/ 530 w 560"/>
                <a:gd name="T99" fmla="*/ 484 h 542"/>
                <a:gd name="T100" fmla="*/ 526 w 560"/>
                <a:gd name="T101" fmla="*/ 502 h 542"/>
                <a:gd name="T102" fmla="*/ 492 w 560"/>
                <a:gd name="T103" fmla="*/ 522 h 542"/>
                <a:gd name="T104" fmla="*/ 478 w 560"/>
                <a:gd name="T105" fmla="*/ 542 h 5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60" h="542">
                  <a:moveTo>
                    <a:pt x="478" y="542"/>
                  </a:moveTo>
                  <a:lnTo>
                    <a:pt x="478" y="542"/>
                  </a:lnTo>
                  <a:lnTo>
                    <a:pt x="434" y="536"/>
                  </a:lnTo>
                  <a:lnTo>
                    <a:pt x="400" y="518"/>
                  </a:lnTo>
                  <a:lnTo>
                    <a:pt x="376" y="518"/>
                  </a:lnTo>
                  <a:lnTo>
                    <a:pt x="360" y="516"/>
                  </a:lnTo>
                  <a:lnTo>
                    <a:pt x="346" y="512"/>
                  </a:lnTo>
                  <a:lnTo>
                    <a:pt x="334" y="502"/>
                  </a:lnTo>
                  <a:lnTo>
                    <a:pt x="316" y="476"/>
                  </a:lnTo>
                  <a:lnTo>
                    <a:pt x="282" y="454"/>
                  </a:lnTo>
                  <a:lnTo>
                    <a:pt x="162" y="452"/>
                  </a:lnTo>
                  <a:lnTo>
                    <a:pt x="116" y="434"/>
                  </a:lnTo>
                  <a:lnTo>
                    <a:pt x="96" y="424"/>
                  </a:lnTo>
                  <a:lnTo>
                    <a:pt x="90" y="418"/>
                  </a:lnTo>
                  <a:lnTo>
                    <a:pt x="84" y="412"/>
                  </a:lnTo>
                  <a:lnTo>
                    <a:pt x="74" y="406"/>
                  </a:lnTo>
                  <a:lnTo>
                    <a:pt x="68" y="398"/>
                  </a:lnTo>
                  <a:lnTo>
                    <a:pt x="60" y="386"/>
                  </a:lnTo>
                  <a:lnTo>
                    <a:pt x="58" y="370"/>
                  </a:lnTo>
                  <a:lnTo>
                    <a:pt x="54" y="356"/>
                  </a:lnTo>
                  <a:lnTo>
                    <a:pt x="42" y="332"/>
                  </a:lnTo>
                  <a:lnTo>
                    <a:pt x="18" y="292"/>
                  </a:lnTo>
                  <a:lnTo>
                    <a:pt x="2" y="246"/>
                  </a:lnTo>
                  <a:lnTo>
                    <a:pt x="0" y="208"/>
                  </a:lnTo>
                  <a:lnTo>
                    <a:pt x="14" y="206"/>
                  </a:lnTo>
                  <a:lnTo>
                    <a:pt x="26" y="198"/>
                  </a:lnTo>
                  <a:lnTo>
                    <a:pt x="40" y="190"/>
                  </a:lnTo>
                  <a:lnTo>
                    <a:pt x="50" y="182"/>
                  </a:lnTo>
                  <a:lnTo>
                    <a:pt x="58" y="176"/>
                  </a:lnTo>
                  <a:lnTo>
                    <a:pt x="68" y="172"/>
                  </a:lnTo>
                  <a:lnTo>
                    <a:pt x="86" y="170"/>
                  </a:lnTo>
                  <a:lnTo>
                    <a:pt x="104" y="164"/>
                  </a:lnTo>
                  <a:lnTo>
                    <a:pt x="120" y="156"/>
                  </a:lnTo>
                  <a:lnTo>
                    <a:pt x="138" y="144"/>
                  </a:lnTo>
                  <a:lnTo>
                    <a:pt x="154" y="142"/>
                  </a:lnTo>
                  <a:lnTo>
                    <a:pt x="172" y="138"/>
                  </a:lnTo>
                  <a:lnTo>
                    <a:pt x="208" y="128"/>
                  </a:lnTo>
                  <a:lnTo>
                    <a:pt x="222" y="118"/>
                  </a:lnTo>
                  <a:lnTo>
                    <a:pt x="234" y="106"/>
                  </a:lnTo>
                  <a:lnTo>
                    <a:pt x="258" y="82"/>
                  </a:lnTo>
                  <a:lnTo>
                    <a:pt x="266" y="74"/>
                  </a:lnTo>
                  <a:lnTo>
                    <a:pt x="274" y="64"/>
                  </a:lnTo>
                  <a:lnTo>
                    <a:pt x="278" y="54"/>
                  </a:lnTo>
                  <a:lnTo>
                    <a:pt x="280" y="44"/>
                  </a:lnTo>
                  <a:lnTo>
                    <a:pt x="284" y="20"/>
                  </a:lnTo>
                  <a:lnTo>
                    <a:pt x="284" y="0"/>
                  </a:lnTo>
                  <a:lnTo>
                    <a:pt x="338" y="12"/>
                  </a:lnTo>
                  <a:lnTo>
                    <a:pt x="414" y="12"/>
                  </a:lnTo>
                  <a:lnTo>
                    <a:pt x="428" y="32"/>
                  </a:lnTo>
                  <a:lnTo>
                    <a:pt x="436" y="38"/>
                  </a:lnTo>
                  <a:lnTo>
                    <a:pt x="442" y="50"/>
                  </a:lnTo>
                  <a:lnTo>
                    <a:pt x="444" y="58"/>
                  </a:lnTo>
                  <a:lnTo>
                    <a:pt x="444" y="66"/>
                  </a:lnTo>
                  <a:lnTo>
                    <a:pt x="442" y="74"/>
                  </a:lnTo>
                  <a:lnTo>
                    <a:pt x="438" y="82"/>
                  </a:lnTo>
                  <a:lnTo>
                    <a:pt x="426" y="88"/>
                  </a:lnTo>
                  <a:lnTo>
                    <a:pt x="418" y="96"/>
                  </a:lnTo>
                  <a:lnTo>
                    <a:pt x="412" y="104"/>
                  </a:lnTo>
                  <a:lnTo>
                    <a:pt x="408" y="118"/>
                  </a:lnTo>
                  <a:lnTo>
                    <a:pt x="402" y="120"/>
                  </a:lnTo>
                  <a:lnTo>
                    <a:pt x="396" y="122"/>
                  </a:lnTo>
                  <a:lnTo>
                    <a:pt x="396" y="130"/>
                  </a:lnTo>
                  <a:lnTo>
                    <a:pt x="432" y="156"/>
                  </a:lnTo>
                  <a:lnTo>
                    <a:pt x="434" y="162"/>
                  </a:lnTo>
                  <a:lnTo>
                    <a:pt x="448" y="174"/>
                  </a:lnTo>
                  <a:lnTo>
                    <a:pt x="456" y="180"/>
                  </a:lnTo>
                  <a:lnTo>
                    <a:pt x="466" y="186"/>
                  </a:lnTo>
                  <a:lnTo>
                    <a:pt x="476" y="192"/>
                  </a:lnTo>
                  <a:lnTo>
                    <a:pt x="488" y="194"/>
                  </a:lnTo>
                  <a:lnTo>
                    <a:pt x="498" y="192"/>
                  </a:lnTo>
                  <a:lnTo>
                    <a:pt x="510" y="186"/>
                  </a:lnTo>
                  <a:lnTo>
                    <a:pt x="516" y="188"/>
                  </a:lnTo>
                  <a:lnTo>
                    <a:pt x="520" y="192"/>
                  </a:lnTo>
                  <a:lnTo>
                    <a:pt x="532" y="204"/>
                  </a:lnTo>
                  <a:lnTo>
                    <a:pt x="560" y="226"/>
                  </a:lnTo>
                  <a:lnTo>
                    <a:pt x="558" y="234"/>
                  </a:lnTo>
                  <a:lnTo>
                    <a:pt x="556" y="240"/>
                  </a:lnTo>
                  <a:lnTo>
                    <a:pt x="554" y="244"/>
                  </a:lnTo>
                  <a:lnTo>
                    <a:pt x="550" y="256"/>
                  </a:lnTo>
                  <a:lnTo>
                    <a:pt x="548" y="270"/>
                  </a:lnTo>
                  <a:lnTo>
                    <a:pt x="544" y="282"/>
                  </a:lnTo>
                  <a:lnTo>
                    <a:pt x="528" y="276"/>
                  </a:lnTo>
                  <a:lnTo>
                    <a:pt x="514" y="256"/>
                  </a:lnTo>
                  <a:lnTo>
                    <a:pt x="504" y="240"/>
                  </a:lnTo>
                  <a:lnTo>
                    <a:pt x="500" y="234"/>
                  </a:lnTo>
                  <a:lnTo>
                    <a:pt x="492" y="232"/>
                  </a:lnTo>
                  <a:lnTo>
                    <a:pt x="484" y="230"/>
                  </a:lnTo>
                  <a:lnTo>
                    <a:pt x="472" y="232"/>
                  </a:lnTo>
                  <a:lnTo>
                    <a:pt x="474" y="302"/>
                  </a:lnTo>
                  <a:lnTo>
                    <a:pt x="466" y="316"/>
                  </a:lnTo>
                  <a:lnTo>
                    <a:pt x="454" y="330"/>
                  </a:lnTo>
                  <a:lnTo>
                    <a:pt x="442" y="344"/>
                  </a:lnTo>
                  <a:lnTo>
                    <a:pt x="428" y="354"/>
                  </a:lnTo>
                  <a:lnTo>
                    <a:pt x="428" y="376"/>
                  </a:lnTo>
                  <a:lnTo>
                    <a:pt x="436" y="384"/>
                  </a:lnTo>
                  <a:lnTo>
                    <a:pt x="450" y="392"/>
                  </a:lnTo>
                  <a:lnTo>
                    <a:pt x="460" y="430"/>
                  </a:lnTo>
                  <a:lnTo>
                    <a:pt x="462" y="434"/>
                  </a:lnTo>
                  <a:lnTo>
                    <a:pt x="466" y="438"/>
                  </a:lnTo>
                  <a:lnTo>
                    <a:pt x="474" y="444"/>
                  </a:lnTo>
                  <a:lnTo>
                    <a:pt x="480" y="446"/>
                  </a:lnTo>
                  <a:lnTo>
                    <a:pt x="486" y="446"/>
                  </a:lnTo>
                  <a:lnTo>
                    <a:pt x="492" y="440"/>
                  </a:lnTo>
                  <a:lnTo>
                    <a:pt x="498" y="436"/>
                  </a:lnTo>
                  <a:lnTo>
                    <a:pt x="504" y="434"/>
                  </a:lnTo>
                  <a:lnTo>
                    <a:pt x="514" y="436"/>
                  </a:lnTo>
                  <a:lnTo>
                    <a:pt x="520" y="448"/>
                  </a:lnTo>
                  <a:lnTo>
                    <a:pt x="526" y="464"/>
                  </a:lnTo>
                  <a:lnTo>
                    <a:pt x="528" y="474"/>
                  </a:lnTo>
                  <a:lnTo>
                    <a:pt x="530" y="484"/>
                  </a:lnTo>
                  <a:lnTo>
                    <a:pt x="530" y="492"/>
                  </a:lnTo>
                  <a:lnTo>
                    <a:pt x="526" y="502"/>
                  </a:lnTo>
                  <a:lnTo>
                    <a:pt x="516" y="504"/>
                  </a:lnTo>
                  <a:lnTo>
                    <a:pt x="506" y="510"/>
                  </a:lnTo>
                  <a:lnTo>
                    <a:pt x="492" y="522"/>
                  </a:lnTo>
                  <a:lnTo>
                    <a:pt x="478" y="5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27"/>
            <p:cNvSpPr/>
            <p:nvPr/>
          </p:nvSpPr>
          <p:spPr bwMode="auto">
            <a:xfrm>
              <a:off x="5026025" y="2933701"/>
              <a:ext cx="777875" cy="1409700"/>
            </a:xfrm>
            <a:custGeom>
              <a:avLst/>
              <a:gdLst>
                <a:gd name="T0" fmla="*/ 320 w 490"/>
                <a:gd name="T1" fmla="*/ 878 h 888"/>
                <a:gd name="T2" fmla="*/ 252 w 490"/>
                <a:gd name="T3" fmla="*/ 834 h 888"/>
                <a:gd name="T4" fmla="*/ 196 w 490"/>
                <a:gd name="T5" fmla="*/ 838 h 888"/>
                <a:gd name="T6" fmla="*/ 170 w 490"/>
                <a:gd name="T7" fmla="*/ 842 h 888"/>
                <a:gd name="T8" fmla="*/ 136 w 490"/>
                <a:gd name="T9" fmla="*/ 824 h 888"/>
                <a:gd name="T10" fmla="*/ 106 w 490"/>
                <a:gd name="T11" fmla="*/ 804 h 888"/>
                <a:gd name="T12" fmla="*/ 56 w 490"/>
                <a:gd name="T13" fmla="*/ 800 h 888"/>
                <a:gd name="T14" fmla="*/ 12 w 490"/>
                <a:gd name="T15" fmla="*/ 776 h 888"/>
                <a:gd name="T16" fmla="*/ 20 w 490"/>
                <a:gd name="T17" fmla="*/ 744 h 888"/>
                <a:gd name="T18" fmla="*/ 8 w 490"/>
                <a:gd name="T19" fmla="*/ 726 h 888"/>
                <a:gd name="T20" fmla="*/ 0 w 490"/>
                <a:gd name="T21" fmla="*/ 706 h 888"/>
                <a:gd name="T22" fmla="*/ 62 w 490"/>
                <a:gd name="T23" fmla="*/ 696 h 888"/>
                <a:gd name="T24" fmla="*/ 66 w 490"/>
                <a:gd name="T25" fmla="*/ 648 h 888"/>
                <a:gd name="T26" fmla="*/ 52 w 490"/>
                <a:gd name="T27" fmla="*/ 602 h 888"/>
                <a:gd name="T28" fmla="*/ 56 w 490"/>
                <a:gd name="T29" fmla="*/ 536 h 888"/>
                <a:gd name="T30" fmla="*/ 104 w 490"/>
                <a:gd name="T31" fmla="*/ 530 h 888"/>
                <a:gd name="T32" fmla="*/ 168 w 490"/>
                <a:gd name="T33" fmla="*/ 548 h 888"/>
                <a:gd name="T34" fmla="*/ 172 w 490"/>
                <a:gd name="T35" fmla="*/ 504 h 888"/>
                <a:gd name="T36" fmla="*/ 190 w 490"/>
                <a:gd name="T37" fmla="*/ 494 h 888"/>
                <a:gd name="T38" fmla="*/ 214 w 490"/>
                <a:gd name="T39" fmla="*/ 500 h 888"/>
                <a:gd name="T40" fmla="*/ 248 w 490"/>
                <a:gd name="T41" fmla="*/ 478 h 888"/>
                <a:gd name="T42" fmla="*/ 246 w 490"/>
                <a:gd name="T43" fmla="*/ 416 h 888"/>
                <a:gd name="T44" fmla="*/ 256 w 490"/>
                <a:gd name="T45" fmla="*/ 384 h 888"/>
                <a:gd name="T46" fmla="*/ 240 w 490"/>
                <a:gd name="T47" fmla="*/ 362 h 888"/>
                <a:gd name="T48" fmla="*/ 196 w 490"/>
                <a:gd name="T49" fmla="*/ 334 h 888"/>
                <a:gd name="T50" fmla="*/ 152 w 490"/>
                <a:gd name="T51" fmla="*/ 318 h 888"/>
                <a:gd name="T52" fmla="*/ 126 w 490"/>
                <a:gd name="T53" fmla="*/ 296 h 888"/>
                <a:gd name="T54" fmla="*/ 130 w 490"/>
                <a:gd name="T55" fmla="*/ 244 h 888"/>
                <a:gd name="T56" fmla="*/ 148 w 490"/>
                <a:gd name="T57" fmla="*/ 222 h 888"/>
                <a:gd name="T58" fmla="*/ 184 w 490"/>
                <a:gd name="T59" fmla="*/ 226 h 888"/>
                <a:gd name="T60" fmla="*/ 270 w 490"/>
                <a:gd name="T61" fmla="*/ 220 h 888"/>
                <a:gd name="T62" fmla="*/ 278 w 490"/>
                <a:gd name="T63" fmla="*/ 162 h 888"/>
                <a:gd name="T64" fmla="*/ 280 w 490"/>
                <a:gd name="T65" fmla="*/ 130 h 888"/>
                <a:gd name="T66" fmla="*/ 304 w 490"/>
                <a:gd name="T67" fmla="*/ 104 h 888"/>
                <a:gd name="T68" fmla="*/ 364 w 490"/>
                <a:gd name="T69" fmla="*/ 38 h 888"/>
                <a:gd name="T70" fmla="*/ 404 w 490"/>
                <a:gd name="T71" fmla="*/ 28 h 888"/>
                <a:gd name="T72" fmla="*/ 416 w 490"/>
                <a:gd name="T73" fmla="*/ 22 h 888"/>
                <a:gd name="T74" fmla="*/ 440 w 490"/>
                <a:gd name="T75" fmla="*/ 2 h 888"/>
                <a:gd name="T76" fmla="*/ 462 w 490"/>
                <a:gd name="T77" fmla="*/ 20 h 888"/>
                <a:gd name="T78" fmla="*/ 452 w 490"/>
                <a:gd name="T79" fmla="*/ 52 h 888"/>
                <a:gd name="T80" fmla="*/ 438 w 490"/>
                <a:gd name="T81" fmla="*/ 108 h 888"/>
                <a:gd name="T82" fmla="*/ 422 w 490"/>
                <a:gd name="T83" fmla="*/ 138 h 888"/>
                <a:gd name="T84" fmla="*/ 430 w 490"/>
                <a:gd name="T85" fmla="*/ 228 h 888"/>
                <a:gd name="T86" fmla="*/ 408 w 490"/>
                <a:gd name="T87" fmla="*/ 284 h 888"/>
                <a:gd name="T88" fmla="*/ 398 w 490"/>
                <a:gd name="T89" fmla="*/ 384 h 888"/>
                <a:gd name="T90" fmla="*/ 418 w 490"/>
                <a:gd name="T91" fmla="*/ 454 h 888"/>
                <a:gd name="T92" fmla="*/ 412 w 490"/>
                <a:gd name="T93" fmla="*/ 526 h 888"/>
                <a:gd name="T94" fmla="*/ 428 w 490"/>
                <a:gd name="T95" fmla="*/ 556 h 888"/>
                <a:gd name="T96" fmla="*/ 432 w 490"/>
                <a:gd name="T97" fmla="*/ 600 h 888"/>
                <a:gd name="T98" fmla="*/ 476 w 490"/>
                <a:gd name="T99" fmla="*/ 690 h 888"/>
                <a:gd name="T100" fmla="*/ 462 w 490"/>
                <a:gd name="T101" fmla="*/ 726 h 888"/>
                <a:gd name="T102" fmla="*/ 362 w 490"/>
                <a:gd name="T103" fmla="*/ 728 h 888"/>
                <a:gd name="T104" fmla="*/ 354 w 490"/>
                <a:gd name="T105" fmla="*/ 744 h 888"/>
                <a:gd name="T106" fmla="*/ 398 w 490"/>
                <a:gd name="T107" fmla="*/ 792 h 888"/>
                <a:gd name="T108" fmla="*/ 350 w 490"/>
                <a:gd name="T109" fmla="*/ 828 h 888"/>
                <a:gd name="T110" fmla="*/ 344 w 490"/>
                <a:gd name="T111" fmla="*/ 888 h 8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0" h="888">
                  <a:moveTo>
                    <a:pt x="344" y="888"/>
                  </a:moveTo>
                  <a:lnTo>
                    <a:pt x="344" y="888"/>
                  </a:lnTo>
                  <a:lnTo>
                    <a:pt x="330" y="884"/>
                  </a:lnTo>
                  <a:lnTo>
                    <a:pt x="320" y="878"/>
                  </a:lnTo>
                  <a:lnTo>
                    <a:pt x="304" y="866"/>
                  </a:lnTo>
                  <a:lnTo>
                    <a:pt x="278" y="842"/>
                  </a:lnTo>
                  <a:lnTo>
                    <a:pt x="252" y="834"/>
                  </a:lnTo>
                  <a:lnTo>
                    <a:pt x="232" y="834"/>
                  </a:lnTo>
                  <a:lnTo>
                    <a:pt x="214" y="834"/>
                  </a:lnTo>
                  <a:lnTo>
                    <a:pt x="196" y="838"/>
                  </a:lnTo>
                  <a:lnTo>
                    <a:pt x="188" y="840"/>
                  </a:lnTo>
                  <a:lnTo>
                    <a:pt x="180" y="844"/>
                  </a:lnTo>
                  <a:lnTo>
                    <a:pt x="170" y="842"/>
                  </a:lnTo>
                  <a:lnTo>
                    <a:pt x="160" y="836"/>
                  </a:lnTo>
                  <a:lnTo>
                    <a:pt x="146" y="826"/>
                  </a:lnTo>
                  <a:lnTo>
                    <a:pt x="136" y="824"/>
                  </a:lnTo>
                  <a:lnTo>
                    <a:pt x="128" y="822"/>
                  </a:lnTo>
                  <a:lnTo>
                    <a:pt x="120" y="818"/>
                  </a:lnTo>
                  <a:lnTo>
                    <a:pt x="114" y="814"/>
                  </a:lnTo>
                  <a:lnTo>
                    <a:pt x="106" y="804"/>
                  </a:lnTo>
                  <a:lnTo>
                    <a:pt x="102" y="802"/>
                  </a:lnTo>
                  <a:lnTo>
                    <a:pt x="98" y="800"/>
                  </a:lnTo>
                  <a:lnTo>
                    <a:pt x="56" y="800"/>
                  </a:lnTo>
                  <a:lnTo>
                    <a:pt x="12" y="784"/>
                  </a:lnTo>
                  <a:lnTo>
                    <a:pt x="12" y="776"/>
                  </a:lnTo>
                  <a:lnTo>
                    <a:pt x="14" y="770"/>
                  </a:lnTo>
                  <a:lnTo>
                    <a:pt x="20" y="758"/>
                  </a:lnTo>
                  <a:lnTo>
                    <a:pt x="20" y="744"/>
                  </a:lnTo>
                  <a:lnTo>
                    <a:pt x="18" y="734"/>
                  </a:lnTo>
                  <a:lnTo>
                    <a:pt x="14" y="728"/>
                  </a:lnTo>
                  <a:lnTo>
                    <a:pt x="8" y="726"/>
                  </a:lnTo>
                  <a:lnTo>
                    <a:pt x="2" y="718"/>
                  </a:lnTo>
                  <a:lnTo>
                    <a:pt x="0" y="714"/>
                  </a:lnTo>
                  <a:lnTo>
                    <a:pt x="0" y="708"/>
                  </a:lnTo>
                  <a:lnTo>
                    <a:pt x="0" y="706"/>
                  </a:lnTo>
                  <a:lnTo>
                    <a:pt x="58" y="704"/>
                  </a:lnTo>
                  <a:lnTo>
                    <a:pt x="62" y="696"/>
                  </a:lnTo>
                  <a:lnTo>
                    <a:pt x="66" y="686"/>
                  </a:lnTo>
                  <a:lnTo>
                    <a:pt x="66" y="676"/>
                  </a:lnTo>
                  <a:lnTo>
                    <a:pt x="68" y="666"/>
                  </a:lnTo>
                  <a:lnTo>
                    <a:pt x="66" y="648"/>
                  </a:lnTo>
                  <a:lnTo>
                    <a:pt x="64" y="632"/>
                  </a:lnTo>
                  <a:lnTo>
                    <a:pt x="52" y="602"/>
                  </a:lnTo>
                  <a:lnTo>
                    <a:pt x="46" y="564"/>
                  </a:lnTo>
                  <a:lnTo>
                    <a:pt x="46" y="550"/>
                  </a:lnTo>
                  <a:lnTo>
                    <a:pt x="50" y="542"/>
                  </a:lnTo>
                  <a:lnTo>
                    <a:pt x="56" y="536"/>
                  </a:lnTo>
                  <a:lnTo>
                    <a:pt x="68" y="532"/>
                  </a:lnTo>
                  <a:lnTo>
                    <a:pt x="84" y="530"/>
                  </a:lnTo>
                  <a:lnTo>
                    <a:pt x="104" y="530"/>
                  </a:lnTo>
                  <a:lnTo>
                    <a:pt x="150" y="552"/>
                  </a:lnTo>
                  <a:lnTo>
                    <a:pt x="162" y="550"/>
                  </a:lnTo>
                  <a:lnTo>
                    <a:pt x="168" y="548"/>
                  </a:lnTo>
                  <a:lnTo>
                    <a:pt x="172" y="546"/>
                  </a:lnTo>
                  <a:lnTo>
                    <a:pt x="172" y="504"/>
                  </a:lnTo>
                  <a:lnTo>
                    <a:pt x="174" y="500"/>
                  </a:lnTo>
                  <a:lnTo>
                    <a:pt x="178" y="496"/>
                  </a:lnTo>
                  <a:lnTo>
                    <a:pt x="182" y="494"/>
                  </a:lnTo>
                  <a:lnTo>
                    <a:pt x="190" y="494"/>
                  </a:lnTo>
                  <a:lnTo>
                    <a:pt x="204" y="494"/>
                  </a:lnTo>
                  <a:lnTo>
                    <a:pt x="210" y="496"/>
                  </a:lnTo>
                  <a:lnTo>
                    <a:pt x="214" y="500"/>
                  </a:lnTo>
                  <a:lnTo>
                    <a:pt x="242" y="500"/>
                  </a:lnTo>
                  <a:lnTo>
                    <a:pt x="246" y="490"/>
                  </a:lnTo>
                  <a:lnTo>
                    <a:pt x="248" y="478"/>
                  </a:lnTo>
                  <a:lnTo>
                    <a:pt x="250" y="454"/>
                  </a:lnTo>
                  <a:lnTo>
                    <a:pt x="250" y="432"/>
                  </a:lnTo>
                  <a:lnTo>
                    <a:pt x="248" y="424"/>
                  </a:lnTo>
                  <a:lnTo>
                    <a:pt x="246" y="416"/>
                  </a:lnTo>
                  <a:lnTo>
                    <a:pt x="248" y="404"/>
                  </a:lnTo>
                  <a:lnTo>
                    <a:pt x="250" y="396"/>
                  </a:lnTo>
                  <a:lnTo>
                    <a:pt x="256" y="384"/>
                  </a:lnTo>
                  <a:lnTo>
                    <a:pt x="256" y="364"/>
                  </a:lnTo>
                  <a:lnTo>
                    <a:pt x="240" y="362"/>
                  </a:lnTo>
                  <a:lnTo>
                    <a:pt x="224" y="352"/>
                  </a:lnTo>
                  <a:lnTo>
                    <a:pt x="210" y="342"/>
                  </a:lnTo>
                  <a:lnTo>
                    <a:pt x="196" y="334"/>
                  </a:lnTo>
                  <a:lnTo>
                    <a:pt x="188" y="328"/>
                  </a:lnTo>
                  <a:lnTo>
                    <a:pt x="170" y="324"/>
                  </a:lnTo>
                  <a:lnTo>
                    <a:pt x="152" y="318"/>
                  </a:lnTo>
                  <a:lnTo>
                    <a:pt x="136" y="312"/>
                  </a:lnTo>
                  <a:lnTo>
                    <a:pt x="126" y="306"/>
                  </a:lnTo>
                  <a:lnTo>
                    <a:pt x="126" y="296"/>
                  </a:lnTo>
                  <a:lnTo>
                    <a:pt x="128" y="290"/>
                  </a:lnTo>
                  <a:lnTo>
                    <a:pt x="136" y="280"/>
                  </a:lnTo>
                  <a:lnTo>
                    <a:pt x="130" y="244"/>
                  </a:lnTo>
                  <a:lnTo>
                    <a:pt x="134" y="242"/>
                  </a:lnTo>
                  <a:lnTo>
                    <a:pt x="140" y="236"/>
                  </a:lnTo>
                  <a:lnTo>
                    <a:pt x="148" y="222"/>
                  </a:lnTo>
                  <a:lnTo>
                    <a:pt x="162" y="222"/>
                  </a:lnTo>
                  <a:lnTo>
                    <a:pt x="172" y="222"/>
                  </a:lnTo>
                  <a:lnTo>
                    <a:pt x="184" y="226"/>
                  </a:lnTo>
                  <a:lnTo>
                    <a:pt x="264" y="230"/>
                  </a:lnTo>
                  <a:lnTo>
                    <a:pt x="270" y="220"/>
                  </a:lnTo>
                  <a:lnTo>
                    <a:pt x="276" y="210"/>
                  </a:lnTo>
                  <a:lnTo>
                    <a:pt x="278" y="198"/>
                  </a:lnTo>
                  <a:lnTo>
                    <a:pt x="280" y="186"/>
                  </a:lnTo>
                  <a:lnTo>
                    <a:pt x="278" y="162"/>
                  </a:lnTo>
                  <a:lnTo>
                    <a:pt x="278" y="144"/>
                  </a:lnTo>
                  <a:lnTo>
                    <a:pt x="278" y="136"/>
                  </a:lnTo>
                  <a:lnTo>
                    <a:pt x="280" y="130"/>
                  </a:lnTo>
                  <a:lnTo>
                    <a:pt x="282" y="124"/>
                  </a:lnTo>
                  <a:lnTo>
                    <a:pt x="286" y="120"/>
                  </a:lnTo>
                  <a:lnTo>
                    <a:pt x="294" y="114"/>
                  </a:lnTo>
                  <a:lnTo>
                    <a:pt x="304" y="104"/>
                  </a:lnTo>
                  <a:lnTo>
                    <a:pt x="334" y="60"/>
                  </a:lnTo>
                  <a:lnTo>
                    <a:pt x="364" y="38"/>
                  </a:lnTo>
                  <a:lnTo>
                    <a:pt x="382" y="12"/>
                  </a:lnTo>
                  <a:lnTo>
                    <a:pt x="404" y="28"/>
                  </a:lnTo>
                  <a:lnTo>
                    <a:pt x="410" y="28"/>
                  </a:lnTo>
                  <a:lnTo>
                    <a:pt x="416" y="22"/>
                  </a:lnTo>
                  <a:lnTo>
                    <a:pt x="422" y="16"/>
                  </a:lnTo>
                  <a:lnTo>
                    <a:pt x="430" y="0"/>
                  </a:lnTo>
                  <a:lnTo>
                    <a:pt x="440" y="2"/>
                  </a:lnTo>
                  <a:lnTo>
                    <a:pt x="450" y="4"/>
                  </a:lnTo>
                  <a:lnTo>
                    <a:pt x="456" y="8"/>
                  </a:lnTo>
                  <a:lnTo>
                    <a:pt x="460" y="12"/>
                  </a:lnTo>
                  <a:lnTo>
                    <a:pt x="462" y="20"/>
                  </a:lnTo>
                  <a:lnTo>
                    <a:pt x="464" y="28"/>
                  </a:lnTo>
                  <a:lnTo>
                    <a:pt x="452" y="52"/>
                  </a:lnTo>
                  <a:lnTo>
                    <a:pt x="450" y="72"/>
                  </a:lnTo>
                  <a:lnTo>
                    <a:pt x="446" y="90"/>
                  </a:lnTo>
                  <a:lnTo>
                    <a:pt x="444" y="100"/>
                  </a:lnTo>
                  <a:lnTo>
                    <a:pt x="438" y="108"/>
                  </a:lnTo>
                  <a:lnTo>
                    <a:pt x="432" y="118"/>
                  </a:lnTo>
                  <a:lnTo>
                    <a:pt x="424" y="126"/>
                  </a:lnTo>
                  <a:lnTo>
                    <a:pt x="422" y="138"/>
                  </a:lnTo>
                  <a:lnTo>
                    <a:pt x="420" y="150"/>
                  </a:lnTo>
                  <a:lnTo>
                    <a:pt x="422" y="174"/>
                  </a:lnTo>
                  <a:lnTo>
                    <a:pt x="430" y="228"/>
                  </a:lnTo>
                  <a:lnTo>
                    <a:pt x="430" y="238"/>
                  </a:lnTo>
                  <a:lnTo>
                    <a:pt x="428" y="246"/>
                  </a:lnTo>
                  <a:lnTo>
                    <a:pt x="420" y="266"/>
                  </a:lnTo>
                  <a:lnTo>
                    <a:pt x="408" y="284"/>
                  </a:lnTo>
                  <a:lnTo>
                    <a:pt x="398" y="300"/>
                  </a:lnTo>
                  <a:lnTo>
                    <a:pt x="398" y="384"/>
                  </a:lnTo>
                  <a:lnTo>
                    <a:pt x="412" y="416"/>
                  </a:lnTo>
                  <a:lnTo>
                    <a:pt x="416" y="434"/>
                  </a:lnTo>
                  <a:lnTo>
                    <a:pt x="418" y="454"/>
                  </a:lnTo>
                  <a:lnTo>
                    <a:pt x="414" y="472"/>
                  </a:lnTo>
                  <a:lnTo>
                    <a:pt x="410" y="492"/>
                  </a:lnTo>
                  <a:lnTo>
                    <a:pt x="410" y="514"/>
                  </a:lnTo>
                  <a:lnTo>
                    <a:pt x="412" y="526"/>
                  </a:lnTo>
                  <a:lnTo>
                    <a:pt x="414" y="538"/>
                  </a:lnTo>
                  <a:lnTo>
                    <a:pt x="422" y="548"/>
                  </a:lnTo>
                  <a:lnTo>
                    <a:pt x="428" y="556"/>
                  </a:lnTo>
                  <a:lnTo>
                    <a:pt x="434" y="568"/>
                  </a:lnTo>
                  <a:lnTo>
                    <a:pt x="432" y="600"/>
                  </a:lnTo>
                  <a:lnTo>
                    <a:pt x="456" y="660"/>
                  </a:lnTo>
                  <a:lnTo>
                    <a:pt x="466" y="674"/>
                  </a:lnTo>
                  <a:lnTo>
                    <a:pt x="476" y="690"/>
                  </a:lnTo>
                  <a:lnTo>
                    <a:pt x="484" y="710"/>
                  </a:lnTo>
                  <a:lnTo>
                    <a:pt x="490" y="732"/>
                  </a:lnTo>
                  <a:lnTo>
                    <a:pt x="462" y="726"/>
                  </a:lnTo>
                  <a:lnTo>
                    <a:pt x="404" y="726"/>
                  </a:lnTo>
                  <a:lnTo>
                    <a:pt x="372" y="728"/>
                  </a:lnTo>
                  <a:lnTo>
                    <a:pt x="362" y="728"/>
                  </a:lnTo>
                  <a:lnTo>
                    <a:pt x="356" y="732"/>
                  </a:lnTo>
                  <a:lnTo>
                    <a:pt x="354" y="744"/>
                  </a:lnTo>
                  <a:lnTo>
                    <a:pt x="394" y="776"/>
                  </a:lnTo>
                  <a:lnTo>
                    <a:pt x="398" y="792"/>
                  </a:lnTo>
                  <a:lnTo>
                    <a:pt x="382" y="798"/>
                  </a:lnTo>
                  <a:lnTo>
                    <a:pt x="370" y="806"/>
                  </a:lnTo>
                  <a:lnTo>
                    <a:pt x="360" y="816"/>
                  </a:lnTo>
                  <a:lnTo>
                    <a:pt x="350" y="828"/>
                  </a:lnTo>
                  <a:lnTo>
                    <a:pt x="350" y="888"/>
                  </a:lnTo>
                  <a:lnTo>
                    <a:pt x="344" y="8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Freeform 28"/>
            <p:cNvSpPr/>
            <p:nvPr/>
          </p:nvSpPr>
          <p:spPr bwMode="auto">
            <a:xfrm>
              <a:off x="2630488" y="2922588"/>
              <a:ext cx="1962150" cy="1428750"/>
            </a:xfrm>
            <a:custGeom>
              <a:avLst/>
              <a:gdLst>
                <a:gd name="T0" fmla="*/ 494 w 1236"/>
                <a:gd name="T1" fmla="*/ 798 h 900"/>
                <a:gd name="T2" fmla="*/ 430 w 1236"/>
                <a:gd name="T3" fmla="*/ 762 h 900"/>
                <a:gd name="T4" fmla="*/ 278 w 1236"/>
                <a:gd name="T5" fmla="*/ 748 h 900"/>
                <a:gd name="T6" fmla="*/ 176 w 1236"/>
                <a:gd name="T7" fmla="*/ 704 h 900"/>
                <a:gd name="T8" fmla="*/ 148 w 1236"/>
                <a:gd name="T9" fmla="*/ 670 h 900"/>
                <a:gd name="T10" fmla="*/ 70 w 1236"/>
                <a:gd name="T11" fmla="*/ 640 h 900"/>
                <a:gd name="T12" fmla="*/ 24 w 1236"/>
                <a:gd name="T13" fmla="*/ 596 h 900"/>
                <a:gd name="T14" fmla="*/ 0 w 1236"/>
                <a:gd name="T15" fmla="*/ 412 h 900"/>
                <a:gd name="T16" fmla="*/ 16 w 1236"/>
                <a:gd name="T17" fmla="*/ 340 h 900"/>
                <a:gd name="T18" fmla="*/ 26 w 1236"/>
                <a:gd name="T19" fmla="*/ 328 h 900"/>
                <a:gd name="T20" fmla="*/ 52 w 1236"/>
                <a:gd name="T21" fmla="*/ 314 h 900"/>
                <a:gd name="T22" fmla="*/ 98 w 1236"/>
                <a:gd name="T23" fmla="*/ 336 h 900"/>
                <a:gd name="T24" fmla="*/ 150 w 1236"/>
                <a:gd name="T25" fmla="*/ 336 h 900"/>
                <a:gd name="T26" fmla="*/ 138 w 1236"/>
                <a:gd name="T27" fmla="*/ 274 h 900"/>
                <a:gd name="T28" fmla="*/ 168 w 1236"/>
                <a:gd name="T29" fmla="*/ 236 h 900"/>
                <a:gd name="T30" fmla="*/ 186 w 1236"/>
                <a:gd name="T31" fmla="*/ 192 h 900"/>
                <a:gd name="T32" fmla="*/ 152 w 1236"/>
                <a:gd name="T33" fmla="*/ 150 h 900"/>
                <a:gd name="T34" fmla="*/ 120 w 1236"/>
                <a:gd name="T35" fmla="*/ 120 h 900"/>
                <a:gd name="T36" fmla="*/ 118 w 1236"/>
                <a:gd name="T37" fmla="*/ 92 h 900"/>
                <a:gd name="T38" fmla="*/ 104 w 1236"/>
                <a:gd name="T39" fmla="*/ 58 h 900"/>
                <a:gd name="T40" fmla="*/ 234 w 1236"/>
                <a:gd name="T41" fmla="*/ 42 h 900"/>
                <a:gd name="T42" fmla="*/ 340 w 1236"/>
                <a:gd name="T43" fmla="*/ 4 h 900"/>
                <a:gd name="T44" fmla="*/ 430 w 1236"/>
                <a:gd name="T45" fmla="*/ 8 h 900"/>
                <a:gd name="T46" fmla="*/ 526 w 1236"/>
                <a:gd name="T47" fmla="*/ 22 h 900"/>
                <a:gd name="T48" fmla="*/ 654 w 1236"/>
                <a:gd name="T49" fmla="*/ 114 h 900"/>
                <a:gd name="T50" fmla="*/ 720 w 1236"/>
                <a:gd name="T51" fmla="*/ 110 h 900"/>
                <a:gd name="T52" fmla="*/ 720 w 1236"/>
                <a:gd name="T53" fmla="*/ 56 h 900"/>
                <a:gd name="T54" fmla="*/ 792 w 1236"/>
                <a:gd name="T55" fmla="*/ 72 h 900"/>
                <a:gd name="T56" fmla="*/ 930 w 1236"/>
                <a:gd name="T57" fmla="*/ 128 h 900"/>
                <a:gd name="T58" fmla="*/ 952 w 1236"/>
                <a:gd name="T59" fmla="*/ 142 h 900"/>
                <a:gd name="T60" fmla="*/ 1088 w 1236"/>
                <a:gd name="T61" fmla="*/ 224 h 900"/>
                <a:gd name="T62" fmla="*/ 1174 w 1236"/>
                <a:gd name="T63" fmla="*/ 250 h 900"/>
                <a:gd name="T64" fmla="*/ 1216 w 1236"/>
                <a:gd name="T65" fmla="*/ 368 h 900"/>
                <a:gd name="T66" fmla="*/ 1236 w 1236"/>
                <a:gd name="T67" fmla="*/ 452 h 900"/>
                <a:gd name="T68" fmla="*/ 1184 w 1236"/>
                <a:gd name="T69" fmla="*/ 496 h 900"/>
                <a:gd name="T70" fmla="*/ 1120 w 1236"/>
                <a:gd name="T71" fmla="*/ 584 h 900"/>
                <a:gd name="T72" fmla="*/ 1144 w 1236"/>
                <a:gd name="T73" fmla="*/ 626 h 900"/>
                <a:gd name="T74" fmla="*/ 1086 w 1236"/>
                <a:gd name="T75" fmla="*/ 606 h 900"/>
                <a:gd name="T76" fmla="*/ 1030 w 1236"/>
                <a:gd name="T77" fmla="*/ 642 h 900"/>
                <a:gd name="T78" fmla="*/ 1064 w 1236"/>
                <a:gd name="T79" fmla="*/ 694 h 900"/>
                <a:gd name="T80" fmla="*/ 1076 w 1236"/>
                <a:gd name="T81" fmla="*/ 792 h 900"/>
                <a:gd name="T82" fmla="*/ 1034 w 1236"/>
                <a:gd name="T83" fmla="*/ 804 h 900"/>
                <a:gd name="T84" fmla="*/ 996 w 1236"/>
                <a:gd name="T85" fmla="*/ 806 h 900"/>
                <a:gd name="T86" fmla="*/ 956 w 1236"/>
                <a:gd name="T87" fmla="*/ 788 h 900"/>
                <a:gd name="T88" fmla="*/ 920 w 1236"/>
                <a:gd name="T89" fmla="*/ 800 h 900"/>
                <a:gd name="T90" fmla="*/ 878 w 1236"/>
                <a:gd name="T91" fmla="*/ 780 h 900"/>
                <a:gd name="T92" fmla="*/ 828 w 1236"/>
                <a:gd name="T93" fmla="*/ 698 h 900"/>
                <a:gd name="T94" fmla="*/ 778 w 1236"/>
                <a:gd name="T95" fmla="*/ 654 h 900"/>
                <a:gd name="T96" fmla="*/ 700 w 1236"/>
                <a:gd name="T97" fmla="*/ 662 h 900"/>
                <a:gd name="T98" fmla="*/ 722 w 1236"/>
                <a:gd name="T99" fmla="*/ 746 h 900"/>
                <a:gd name="T100" fmla="*/ 694 w 1236"/>
                <a:gd name="T101" fmla="*/ 796 h 900"/>
                <a:gd name="T102" fmla="*/ 664 w 1236"/>
                <a:gd name="T103" fmla="*/ 862 h 900"/>
                <a:gd name="T104" fmla="*/ 634 w 1236"/>
                <a:gd name="T105" fmla="*/ 886 h 900"/>
                <a:gd name="T106" fmla="*/ 604 w 1236"/>
                <a:gd name="T107" fmla="*/ 884 h 900"/>
                <a:gd name="T108" fmla="*/ 568 w 1236"/>
                <a:gd name="T109" fmla="*/ 880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236" h="900">
                  <a:moveTo>
                    <a:pt x="552" y="900"/>
                  </a:moveTo>
                  <a:lnTo>
                    <a:pt x="552" y="900"/>
                  </a:lnTo>
                  <a:lnTo>
                    <a:pt x="522" y="874"/>
                  </a:lnTo>
                  <a:lnTo>
                    <a:pt x="510" y="834"/>
                  </a:lnTo>
                  <a:lnTo>
                    <a:pt x="494" y="798"/>
                  </a:lnTo>
                  <a:lnTo>
                    <a:pt x="486" y="790"/>
                  </a:lnTo>
                  <a:lnTo>
                    <a:pt x="478" y="782"/>
                  </a:lnTo>
                  <a:lnTo>
                    <a:pt x="460" y="772"/>
                  </a:lnTo>
                  <a:lnTo>
                    <a:pt x="444" y="766"/>
                  </a:lnTo>
                  <a:lnTo>
                    <a:pt x="430" y="762"/>
                  </a:lnTo>
                  <a:lnTo>
                    <a:pt x="322" y="764"/>
                  </a:lnTo>
                  <a:lnTo>
                    <a:pt x="310" y="762"/>
                  </a:lnTo>
                  <a:lnTo>
                    <a:pt x="298" y="758"/>
                  </a:lnTo>
                  <a:lnTo>
                    <a:pt x="278" y="748"/>
                  </a:lnTo>
                  <a:lnTo>
                    <a:pt x="262" y="736"/>
                  </a:lnTo>
                  <a:lnTo>
                    <a:pt x="248" y="724"/>
                  </a:lnTo>
                  <a:lnTo>
                    <a:pt x="220" y="720"/>
                  </a:lnTo>
                  <a:lnTo>
                    <a:pt x="198" y="712"/>
                  </a:lnTo>
                  <a:lnTo>
                    <a:pt x="176" y="704"/>
                  </a:lnTo>
                  <a:lnTo>
                    <a:pt x="158" y="692"/>
                  </a:lnTo>
                  <a:lnTo>
                    <a:pt x="156" y="686"/>
                  </a:lnTo>
                  <a:lnTo>
                    <a:pt x="154" y="680"/>
                  </a:lnTo>
                  <a:lnTo>
                    <a:pt x="148" y="670"/>
                  </a:lnTo>
                  <a:lnTo>
                    <a:pt x="138" y="662"/>
                  </a:lnTo>
                  <a:lnTo>
                    <a:pt x="118" y="658"/>
                  </a:lnTo>
                  <a:lnTo>
                    <a:pt x="100" y="654"/>
                  </a:lnTo>
                  <a:lnTo>
                    <a:pt x="84" y="648"/>
                  </a:lnTo>
                  <a:lnTo>
                    <a:pt x="70" y="640"/>
                  </a:lnTo>
                  <a:lnTo>
                    <a:pt x="62" y="638"/>
                  </a:lnTo>
                  <a:lnTo>
                    <a:pt x="54" y="634"/>
                  </a:lnTo>
                  <a:lnTo>
                    <a:pt x="42" y="624"/>
                  </a:lnTo>
                  <a:lnTo>
                    <a:pt x="32" y="610"/>
                  </a:lnTo>
                  <a:lnTo>
                    <a:pt x="24" y="596"/>
                  </a:lnTo>
                  <a:lnTo>
                    <a:pt x="18" y="580"/>
                  </a:lnTo>
                  <a:lnTo>
                    <a:pt x="12" y="566"/>
                  </a:lnTo>
                  <a:lnTo>
                    <a:pt x="6" y="542"/>
                  </a:lnTo>
                  <a:lnTo>
                    <a:pt x="0" y="412"/>
                  </a:lnTo>
                  <a:lnTo>
                    <a:pt x="14" y="388"/>
                  </a:lnTo>
                  <a:lnTo>
                    <a:pt x="18" y="376"/>
                  </a:lnTo>
                  <a:lnTo>
                    <a:pt x="22" y="366"/>
                  </a:lnTo>
                  <a:lnTo>
                    <a:pt x="20" y="352"/>
                  </a:lnTo>
                  <a:lnTo>
                    <a:pt x="16" y="340"/>
                  </a:lnTo>
                  <a:lnTo>
                    <a:pt x="12" y="332"/>
                  </a:lnTo>
                  <a:lnTo>
                    <a:pt x="10" y="328"/>
                  </a:lnTo>
                  <a:lnTo>
                    <a:pt x="22" y="326"/>
                  </a:lnTo>
                  <a:lnTo>
                    <a:pt x="26" y="328"/>
                  </a:lnTo>
                  <a:lnTo>
                    <a:pt x="32" y="330"/>
                  </a:lnTo>
                  <a:lnTo>
                    <a:pt x="42" y="330"/>
                  </a:lnTo>
                  <a:lnTo>
                    <a:pt x="50" y="320"/>
                  </a:lnTo>
                  <a:lnTo>
                    <a:pt x="52" y="314"/>
                  </a:lnTo>
                  <a:lnTo>
                    <a:pt x="60" y="312"/>
                  </a:lnTo>
                  <a:lnTo>
                    <a:pt x="66" y="312"/>
                  </a:lnTo>
                  <a:lnTo>
                    <a:pt x="72" y="316"/>
                  </a:lnTo>
                  <a:lnTo>
                    <a:pt x="78" y="320"/>
                  </a:lnTo>
                  <a:lnTo>
                    <a:pt x="90" y="330"/>
                  </a:lnTo>
                  <a:lnTo>
                    <a:pt x="98" y="336"/>
                  </a:lnTo>
                  <a:lnTo>
                    <a:pt x="108" y="342"/>
                  </a:lnTo>
                  <a:lnTo>
                    <a:pt x="128" y="342"/>
                  </a:lnTo>
                  <a:lnTo>
                    <a:pt x="140" y="340"/>
                  </a:lnTo>
                  <a:lnTo>
                    <a:pt x="150" y="336"/>
                  </a:lnTo>
                  <a:lnTo>
                    <a:pt x="158" y="326"/>
                  </a:lnTo>
                  <a:lnTo>
                    <a:pt x="158" y="300"/>
                  </a:lnTo>
                  <a:lnTo>
                    <a:pt x="148" y="286"/>
                  </a:lnTo>
                  <a:lnTo>
                    <a:pt x="138" y="274"/>
                  </a:lnTo>
                  <a:lnTo>
                    <a:pt x="136" y="270"/>
                  </a:lnTo>
                  <a:lnTo>
                    <a:pt x="136" y="264"/>
                  </a:lnTo>
                  <a:lnTo>
                    <a:pt x="136" y="258"/>
                  </a:lnTo>
                  <a:lnTo>
                    <a:pt x="140" y="252"/>
                  </a:lnTo>
                  <a:lnTo>
                    <a:pt x="168" y="236"/>
                  </a:lnTo>
                  <a:lnTo>
                    <a:pt x="180" y="224"/>
                  </a:lnTo>
                  <a:lnTo>
                    <a:pt x="184" y="212"/>
                  </a:lnTo>
                  <a:lnTo>
                    <a:pt x="188" y="200"/>
                  </a:lnTo>
                  <a:lnTo>
                    <a:pt x="186" y="192"/>
                  </a:lnTo>
                  <a:lnTo>
                    <a:pt x="184" y="184"/>
                  </a:lnTo>
                  <a:lnTo>
                    <a:pt x="178" y="178"/>
                  </a:lnTo>
                  <a:lnTo>
                    <a:pt x="172" y="174"/>
                  </a:lnTo>
                  <a:lnTo>
                    <a:pt x="160" y="164"/>
                  </a:lnTo>
                  <a:lnTo>
                    <a:pt x="152" y="150"/>
                  </a:lnTo>
                  <a:lnTo>
                    <a:pt x="142" y="138"/>
                  </a:lnTo>
                  <a:lnTo>
                    <a:pt x="132" y="128"/>
                  </a:lnTo>
                  <a:lnTo>
                    <a:pt x="126" y="126"/>
                  </a:lnTo>
                  <a:lnTo>
                    <a:pt x="122" y="126"/>
                  </a:lnTo>
                  <a:lnTo>
                    <a:pt x="120" y="120"/>
                  </a:lnTo>
                  <a:lnTo>
                    <a:pt x="116" y="114"/>
                  </a:lnTo>
                  <a:lnTo>
                    <a:pt x="114" y="110"/>
                  </a:lnTo>
                  <a:lnTo>
                    <a:pt x="114" y="104"/>
                  </a:lnTo>
                  <a:lnTo>
                    <a:pt x="118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6" y="80"/>
                  </a:lnTo>
                  <a:lnTo>
                    <a:pt x="110" y="70"/>
                  </a:lnTo>
                  <a:lnTo>
                    <a:pt x="104" y="66"/>
                  </a:lnTo>
                  <a:lnTo>
                    <a:pt x="104" y="58"/>
                  </a:lnTo>
                  <a:lnTo>
                    <a:pt x="120" y="56"/>
                  </a:lnTo>
                  <a:lnTo>
                    <a:pt x="138" y="52"/>
                  </a:lnTo>
                  <a:lnTo>
                    <a:pt x="176" y="50"/>
                  </a:lnTo>
                  <a:lnTo>
                    <a:pt x="214" y="46"/>
                  </a:lnTo>
                  <a:lnTo>
                    <a:pt x="234" y="42"/>
                  </a:lnTo>
                  <a:lnTo>
                    <a:pt x="252" y="38"/>
                  </a:lnTo>
                  <a:lnTo>
                    <a:pt x="280" y="24"/>
                  </a:lnTo>
                  <a:lnTo>
                    <a:pt x="310" y="12"/>
                  </a:lnTo>
                  <a:lnTo>
                    <a:pt x="324" y="6"/>
                  </a:lnTo>
                  <a:lnTo>
                    <a:pt x="340" y="4"/>
                  </a:lnTo>
                  <a:lnTo>
                    <a:pt x="358" y="0"/>
                  </a:lnTo>
                  <a:lnTo>
                    <a:pt x="378" y="0"/>
                  </a:lnTo>
                  <a:lnTo>
                    <a:pt x="400" y="10"/>
                  </a:lnTo>
                  <a:lnTo>
                    <a:pt x="430" y="8"/>
                  </a:lnTo>
                  <a:lnTo>
                    <a:pt x="462" y="10"/>
                  </a:lnTo>
                  <a:lnTo>
                    <a:pt x="478" y="10"/>
                  </a:lnTo>
                  <a:lnTo>
                    <a:pt x="494" y="12"/>
                  </a:lnTo>
                  <a:lnTo>
                    <a:pt x="510" y="16"/>
                  </a:lnTo>
                  <a:lnTo>
                    <a:pt x="526" y="22"/>
                  </a:lnTo>
                  <a:lnTo>
                    <a:pt x="604" y="72"/>
                  </a:lnTo>
                  <a:lnTo>
                    <a:pt x="612" y="84"/>
                  </a:lnTo>
                  <a:lnTo>
                    <a:pt x="638" y="104"/>
                  </a:lnTo>
                  <a:lnTo>
                    <a:pt x="654" y="114"/>
                  </a:lnTo>
                  <a:lnTo>
                    <a:pt x="676" y="122"/>
                  </a:lnTo>
                  <a:lnTo>
                    <a:pt x="706" y="122"/>
                  </a:lnTo>
                  <a:lnTo>
                    <a:pt x="720" y="110"/>
                  </a:lnTo>
                  <a:lnTo>
                    <a:pt x="722" y="94"/>
                  </a:lnTo>
                  <a:lnTo>
                    <a:pt x="720" y="80"/>
                  </a:lnTo>
                  <a:lnTo>
                    <a:pt x="718" y="68"/>
                  </a:lnTo>
                  <a:lnTo>
                    <a:pt x="716" y="58"/>
                  </a:lnTo>
                  <a:lnTo>
                    <a:pt x="720" y="56"/>
                  </a:lnTo>
                  <a:lnTo>
                    <a:pt x="724" y="54"/>
                  </a:lnTo>
                  <a:lnTo>
                    <a:pt x="736" y="52"/>
                  </a:lnTo>
                  <a:lnTo>
                    <a:pt x="762" y="52"/>
                  </a:lnTo>
                  <a:lnTo>
                    <a:pt x="792" y="72"/>
                  </a:lnTo>
                  <a:lnTo>
                    <a:pt x="822" y="80"/>
                  </a:lnTo>
                  <a:lnTo>
                    <a:pt x="858" y="84"/>
                  </a:lnTo>
                  <a:lnTo>
                    <a:pt x="898" y="104"/>
                  </a:lnTo>
                  <a:lnTo>
                    <a:pt x="930" y="128"/>
                  </a:lnTo>
                  <a:lnTo>
                    <a:pt x="930" y="132"/>
                  </a:lnTo>
                  <a:lnTo>
                    <a:pt x="940" y="140"/>
                  </a:lnTo>
                  <a:lnTo>
                    <a:pt x="952" y="142"/>
                  </a:lnTo>
                  <a:lnTo>
                    <a:pt x="964" y="140"/>
                  </a:lnTo>
                  <a:lnTo>
                    <a:pt x="992" y="136"/>
                  </a:lnTo>
                  <a:lnTo>
                    <a:pt x="1032" y="184"/>
                  </a:lnTo>
                  <a:lnTo>
                    <a:pt x="1088" y="224"/>
                  </a:lnTo>
                  <a:lnTo>
                    <a:pt x="1116" y="238"/>
                  </a:lnTo>
                  <a:lnTo>
                    <a:pt x="1166" y="238"/>
                  </a:lnTo>
                  <a:lnTo>
                    <a:pt x="1174" y="250"/>
                  </a:lnTo>
                  <a:lnTo>
                    <a:pt x="1182" y="272"/>
                  </a:lnTo>
                  <a:lnTo>
                    <a:pt x="1188" y="294"/>
                  </a:lnTo>
                  <a:lnTo>
                    <a:pt x="1194" y="316"/>
                  </a:lnTo>
                  <a:lnTo>
                    <a:pt x="1216" y="368"/>
                  </a:lnTo>
                  <a:lnTo>
                    <a:pt x="1220" y="412"/>
                  </a:lnTo>
                  <a:lnTo>
                    <a:pt x="1228" y="422"/>
                  </a:lnTo>
                  <a:lnTo>
                    <a:pt x="1234" y="436"/>
                  </a:lnTo>
                  <a:lnTo>
                    <a:pt x="1236" y="444"/>
                  </a:lnTo>
                  <a:lnTo>
                    <a:pt x="1236" y="452"/>
                  </a:lnTo>
                  <a:lnTo>
                    <a:pt x="1232" y="458"/>
                  </a:lnTo>
                  <a:lnTo>
                    <a:pt x="1226" y="466"/>
                  </a:lnTo>
                  <a:lnTo>
                    <a:pt x="1200" y="482"/>
                  </a:lnTo>
                  <a:lnTo>
                    <a:pt x="1192" y="488"/>
                  </a:lnTo>
                  <a:lnTo>
                    <a:pt x="1184" y="496"/>
                  </a:lnTo>
                  <a:lnTo>
                    <a:pt x="1172" y="514"/>
                  </a:lnTo>
                  <a:lnTo>
                    <a:pt x="1156" y="542"/>
                  </a:lnTo>
                  <a:lnTo>
                    <a:pt x="1120" y="568"/>
                  </a:lnTo>
                  <a:lnTo>
                    <a:pt x="1120" y="584"/>
                  </a:lnTo>
                  <a:lnTo>
                    <a:pt x="1154" y="614"/>
                  </a:lnTo>
                  <a:lnTo>
                    <a:pt x="1152" y="620"/>
                  </a:lnTo>
                  <a:lnTo>
                    <a:pt x="1148" y="624"/>
                  </a:lnTo>
                  <a:lnTo>
                    <a:pt x="1144" y="626"/>
                  </a:lnTo>
                  <a:lnTo>
                    <a:pt x="1138" y="628"/>
                  </a:lnTo>
                  <a:lnTo>
                    <a:pt x="1128" y="628"/>
                  </a:lnTo>
                  <a:lnTo>
                    <a:pt x="1120" y="628"/>
                  </a:lnTo>
                  <a:lnTo>
                    <a:pt x="1086" y="606"/>
                  </a:lnTo>
                  <a:lnTo>
                    <a:pt x="1052" y="604"/>
                  </a:lnTo>
                  <a:lnTo>
                    <a:pt x="1038" y="606"/>
                  </a:lnTo>
                  <a:lnTo>
                    <a:pt x="1030" y="608"/>
                  </a:lnTo>
                  <a:lnTo>
                    <a:pt x="1030" y="632"/>
                  </a:lnTo>
                  <a:lnTo>
                    <a:pt x="1030" y="642"/>
                  </a:lnTo>
                  <a:lnTo>
                    <a:pt x="1032" y="652"/>
                  </a:lnTo>
                  <a:lnTo>
                    <a:pt x="1036" y="662"/>
                  </a:lnTo>
                  <a:lnTo>
                    <a:pt x="1042" y="672"/>
                  </a:lnTo>
                  <a:lnTo>
                    <a:pt x="1052" y="682"/>
                  </a:lnTo>
                  <a:lnTo>
                    <a:pt x="1064" y="694"/>
                  </a:lnTo>
                  <a:lnTo>
                    <a:pt x="1064" y="730"/>
                  </a:lnTo>
                  <a:lnTo>
                    <a:pt x="1080" y="780"/>
                  </a:lnTo>
                  <a:lnTo>
                    <a:pt x="1078" y="788"/>
                  </a:lnTo>
                  <a:lnTo>
                    <a:pt x="1076" y="792"/>
                  </a:lnTo>
                  <a:lnTo>
                    <a:pt x="1074" y="796"/>
                  </a:lnTo>
                  <a:lnTo>
                    <a:pt x="1068" y="798"/>
                  </a:lnTo>
                  <a:lnTo>
                    <a:pt x="1058" y="800"/>
                  </a:lnTo>
                  <a:lnTo>
                    <a:pt x="1046" y="800"/>
                  </a:lnTo>
                  <a:lnTo>
                    <a:pt x="1034" y="804"/>
                  </a:lnTo>
                  <a:lnTo>
                    <a:pt x="1028" y="808"/>
                  </a:lnTo>
                  <a:lnTo>
                    <a:pt x="1014" y="818"/>
                  </a:lnTo>
                  <a:lnTo>
                    <a:pt x="1004" y="818"/>
                  </a:lnTo>
                  <a:lnTo>
                    <a:pt x="996" y="806"/>
                  </a:lnTo>
                  <a:lnTo>
                    <a:pt x="968" y="804"/>
                  </a:lnTo>
                  <a:lnTo>
                    <a:pt x="968" y="798"/>
                  </a:lnTo>
                  <a:lnTo>
                    <a:pt x="964" y="794"/>
                  </a:lnTo>
                  <a:lnTo>
                    <a:pt x="956" y="788"/>
                  </a:lnTo>
                  <a:lnTo>
                    <a:pt x="936" y="786"/>
                  </a:lnTo>
                  <a:lnTo>
                    <a:pt x="934" y="792"/>
                  </a:lnTo>
                  <a:lnTo>
                    <a:pt x="926" y="796"/>
                  </a:lnTo>
                  <a:lnTo>
                    <a:pt x="920" y="800"/>
                  </a:lnTo>
                  <a:lnTo>
                    <a:pt x="914" y="800"/>
                  </a:lnTo>
                  <a:lnTo>
                    <a:pt x="908" y="786"/>
                  </a:lnTo>
                  <a:lnTo>
                    <a:pt x="878" y="780"/>
                  </a:lnTo>
                  <a:lnTo>
                    <a:pt x="836" y="732"/>
                  </a:lnTo>
                  <a:lnTo>
                    <a:pt x="830" y="722"/>
                  </a:lnTo>
                  <a:lnTo>
                    <a:pt x="830" y="710"/>
                  </a:lnTo>
                  <a:lnTo>
                    <a:pt x="828" y="698"/>
                  </a:lnTo>
                  <a:lnTo>
                    <a:pt x="824" y="690"/>
                  </a:lnTo>
                  <a:lnTo>
                    <a:pt x="820" y="682"/>
                  </a:lnTo>
                  <a:lnTo>
                    <a:pt x="808" y="670"/>
                  </a:lnTo>
                  <a:lnTo>
                    <a:pt x="796" y="658"/>
                  </a:lnTo>
                  <a:lnTo>
                    <a:pt x="778" y="654"/>
                  </a:lnTo>
                  <a:lnTo>
                    <a:pt x="758" y="652"/>
                  </a:lnTo>
                  <a:lnTo>
                    <a:pt x="724" y="654"/>
                  </a:lnTo>
                  <a:lnTo>
                    <a:pt x="706" y="656"/>
                  </a:lnTo>
                  <a:lnTo>
                    <a:pt x="702" y="660"/>
                  </a:lnTo>
                  <a:lnTo>
                    <a:pt x="700" y="662"/>
                  </a:lnTo>
                  <a:lnTo>
                    <a:pt x="698" y="674"/>
                  </a:lnTo>
                  <a:lnTo>
                    <a:pt x="698" y="694"/>
                  </a:lnTo>
                  <a:lnTo>
                    <a:pt x="722" y="726"/>
                  </a:lnTo>
                  <a:lnTo>
                    <a:pt x="722" y="746"/>
                  </a:lnTo>
                  <a:lnTo>
                    <a:pt x="712" y="758"/>
                  </a:lnTo>
                  <a:lnTo>
                    <a:pt x="700" y="772"/>
                  </a:lnTo>
                  <a:lnTo>
                    <a:pt x="696" y="778"/>
                  </a:lnTo>
                  <a:lnTo>
                    <a:pt x="694" y="786"/>
                  </a:lnTo>
                  <a:lnTo>
                    <a:pt x="694" y="796"/>
                  </a:lnTo>
                  <a:lnTo>
                    <a:pt x="698" y="804"/>
                  </a:lnTo>
                  <a:lnTo>
                    <a:pt x="698" y="810"/>
                  </a:lnTo>
                  <a:lnTo>
                    <a:pt x="694" y="818"/>
                  </a:lnTo>
                  <a:lnTo>
                    <a:pt x="684" y="834"/>
                  </a:lnTo>
                  <a:lnTo>
                    <a:pt x="664" y="862"/>
                  </a:lnTo>
                  <a:lnTo>
                    <a:pt x="658" y="870"/>
                  </a:lnTo>
                  <a:lnTo>
                    <a:pt x="652" y="878"/>
                  </a:lnTo>
                  <a:lnTo>
                    <a:pt x="644" y="882"/>
                  </a:lnTo>
                  <a:lnTo>
                    <a:pt x="634" y="886"/>
                  </a:lnTo>
                  <a:lnTo>
                    <a:pt x="624" y="898"/>
                  </a:lnTo>
                  <a:lnTo>
                    <a:pt x="618" y="896"/>
                  </a:lnTo>
                  <a:lnTo>
                    <a:pt x="612" y="896"/>
                  </a:lnTo>
                  <a:lnTo>
                    <a:pt x="608" y="890"/>
                  </a:lnTo>
                  <a:lnTo>
                    <a:pt x="604" y="884"/>
                  </a:lnTo>
                  <a:lnTo>
                    <a:pt x="604" y="880"/>
                  </a:lnTo>
                  <a:lnTo>
                    <a:pt x="598" y="878"/>
                  </a:lnTo>
                  <a:lnTo>
                    <a:pt x="594" y="876"/>
                  </a:lnTo>
                  <a:lnTo>
                    <a:pt x="582" y="876"/>
                  </a:lnTo>
                  <a:lnTo>
                    <a:pt x="568" y="880"/>
                  </a:lnTo>
                  <a:lnTo>
                    <a:pt x="560" y="892"/>
                  </a:lnTo>
                  <a:lnTo>
                    <a:pt x="556" y="896"/>
                  </a:lnTo>
                  <a:lnTo>
                    <a:pt x="552" y="90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Freeform 29"/>
            <p:cNvSpPr/>
            <p:nvPr/>
          </p:nvSpPr>
          <p:spPr bwMode="auto">
            <a:xfrm>
              <a:off x="5676900" y="2717801"/>
              <a:ext cx="539750" cy="1085850"/>
            </a:xfrm>
            <a:custGeom>
              <a:avLst/>
              <a:gdLst>
                <a:gd name="T0" fmla="*/ 24 w 340"/>
                <a:gd name="T1" fmla="*/ 676 h 684"/>
                <a:gd name="T2" fmla="*/ 10 w 340"/>
                <a:gd name="T3" fmla="*/ 654 h 684"/>
                <a:gd name="T4" fmla="*/ 10 w 340"/>
                <a:gd name="T5" fmla="*/ 624 h 684"/>
                <a:gd name="T6" fmla="*/ 18 w 340"/>
                <a:gd name="T7" fmla="*/ 560 h 684"/>
                <a:gd name="T8" fmla="*/ 0 w 340"/>
                <a:gd name="T9" fmla="*/ 514 h 684"/>
                <a:gd name="T10" fmla="*/ 8 w 340"/>
                <a:gd name="T11" fmla="*/ 426 h 684"/>
                <a:gd name="T12" fmla="*/ 30 w 340"/>
                <a:gd name="T13" fmla="*/ 386 h 684"/>
                <a:gd name="T14" fmla="*/ 24 w 340"/>
                <a:gd name="T15" fmla="*/ 326 h 684"/>
                <a:gd name="T16" fmla="*/ 22 w 340"/>
                <a:gd name="T17" fmla="*/ 282 h 684"/>
                <a:gd name="T18" fmla="*/ 44 w 340"/>
                <a:gd name="T19" fmla="*/ 248 h 684"/>
                <a:gd name="T20" fmla="*/ 50 w 340"/>
                <a:gd name="T21" fmla="*/ 218 h 684"/>
                <a:gd name="T22" fmla="*/ 64 w 340"/>
                <a:gd name="T23" fmla="*/ 170 h 684"/>
                <a:gd name="T24" fmla="*/ 70 w 340"/>
                <a:gd name="T25" fmla="*/ 150 h 684"/>
                <a:gd name="T26" fmla="*/ 94 w 340"/>
                <a:gd name="T27" fmla="*/ 122 h 684"/>
                <a:gd name="T28" fmla="*/ 128 w 340"/>
                <a:gd name="T29" fmla="*/ 82 h 684"/>
                <a:gd name="T30" fmla="*/ 152 w 340"/>
                <a:gd name="T31" fmla="*/ 58 h 684"/>
                <a:gd name="T32" fmla="*/ 170 w 340"/>
                <a:gd name="T33" fmla="*/ 40 h 684"/>
                <a:gd name="T34" fmla="*/ 224 w 340"/>
                <a:gd name="T35" fmla="*/ 40 h 684"/>
                <a:gd name="T36" fmla="*/ 238 w 340"/>
                <a:gd name="T37" fmla="*/ 32 h 684"/>
                <a:gd name="T38" fmla="*/ 270 w 340"/>
                <a:gd name="T39" fmla="*/ 20 h 684"/>
                <a:gd name="T40" fmla="*/ 290 w 340"/>
                <a:gd name="T41" fmla="*/ 0 h 684"/>
                <a:gd name="T42" fmla="*/ 308 w 340"/>
                <a:gd name="T43" fmla="*/ 12 h 684"/>
                <a:gd name="T44" fmla="*/ 290 w 340"/>
                <a:gd name="T45" fmla="*/ 34 h 684"/>
                <a:gd name="T46" fmla="*/ 276 w 340"/>
                <a:gd name="T47" fmla="*/ 54 h 684"/>
                <a:gd name="T48" fmla="*/ 286 w 340"/>
                <a:gd name="T49" fmla="*/ 64 h 684"/>
                <a:gd name="T50" fmla="*/ 310 w 340"/>
                <a:gd name="T51" fmla="*/ 82 h 684"/>
                <a:gd name="T52" fmla="*/ 340 w 340"/>
                <a:gd name="T53" fmla="*/ 124 h 684"/>
                <a:gd name="T54" fmla="*/ 328 w 340"/>
                <a:gd name="T55" fmla="*/ 158 h 684"/>
                <a:gd name="T56" fmla="*/ 290 w 340"/>
                <a:gd name="T57" fmla="*/ 186 h 684"/>
                <a:gd name="T58" fmla="*/ 268 w 340"/>
                <a:gd name="T59" fmla="*/ 228 h 684"/>
                <a:gd name="T60" fmla="*/ 274 w 340"/>
                <a:gd name="T61" fmla="*/ 256 h 684"/>
                <a:gd name="T62" fmla="*/ 300 w 340"/>
                <a:gd name="T63" fmla="*/ 278 h 684"/>
                <a:gd name="T64" fmla="*/ 320 w 340"/>
                <a:gd name="T65" fmla="*/ 312 h 684"/>
                <a:gd name="T66" fmla="*/ 328 w 340"/>
                <a:gd name="T67" fmla="*/ 344 h 684"/>
                <a:gd name="T68" fmla="*/ 316 w 340"/>
                <a:gd name="T69" fmla="*/ 384 h 684"/>
                <a:gd name="T70" fmla="*/ 298 w 340"/>
                <a:gd name="T71" fmla="*/ 412 h 684"/>
                <a:gd name="T72" fmla="*/ 276 w 340"/>
                <a:gd name="T73" fmla="*/ 436 h 684"/>
                <a:gd name="T74" fmla="*/ 298 w 340"/>
                <a:gd name="T75" fmla="*/ 474 h 684"/>
                <a:gd name="T76" fmla="*/ 302 w 340"/>
                <a:gd name="T77" fmla="*/ 506 h 684"/>
                <a:gd name="T78" fmla="*/ 296 w 340"/>
                <a:gd name="T79" fmla="*/ 544 h 684"/>
                <a:gd name="T80" fmla="*/ 236 w 340"/>
                <a:gd name="T81" fmla="*/ 602 h 684"/>
                <a:gd name="T82" fmla="*/ 164 w 340"/>
                <a:gd name="T83" fmla="*/ 620 h 684"/>
                <a:gd name="T84" fmla="*/ 112 w 340"/>
                <a:gd name="T85" fmla="*/ 644 h 684"/>
                <a:gd name="T86" fmla="*/ 66 w 340"/>
                <a:gd name="T87" fmla="*/ 664 h 684"/>
                <a:gd name="T88" fmla="*/ 48 w 340"/>
                <a:gd name="T89" fmla="*/ 678 h 68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0" h="684">
                  <a:moveTo>
                    <a:pt x="32" y="684"/>
                  </a:moveTo>
                  <a:lnTo>
                    <a:pt x="32" y="684"/>
                  </a:lnTo>
                  <a:lnTo>
                    <a:pt x="24" y="676"/>
                  </a:lnTo>
                  <a:lnTo>
                    <a:pt x="16" y="668"/>
                  </a:lnTo>
                  <a:lnTo>
                    <a:pt x="12" y="662"/>
                  </a:lnTo>
                  <a:lnTo>
                    <a:pt x="10" y="654"/>
                  </a:lnTo>
                  <a:lnTo>
                    <a:pt x="10" y="638"/>
                  </a:lnTo>
                  <a:lnTo>
                    <a:pt x="10" y="624"/>
                  </a:lnTo>
                  <a:lnTo>
                    <a:pt x="20" y="594"/>
                  </a:lnTo>
                  <a:lnTo>
                    <a:pt x="18" y="560"/>
                  </a:lnTo>
                  <a:lnTo>
                    <a:pt x="0" y="514"/>
                  </a:lnTo>
                  <a:lnTo>
                    <a:pt x="0" y="440"/>
                  </a:lnTo>
                  <a:lnTo>
                    <a:pt x="8" y="426"/>
                  </a:lnTo>
                  <a:lnTo>
                    <a:pt x="16" y="412"/>
                  </a:lnTo>
                  <a:lnTo>
                    <a:pt x="30" y="386"/>
                  </a:lnTo>
                  <a:lnTo>
                    <a:pt x="30" y="358"/>
                  </a:lnTo>
                  <a:lnTo>
                    <a:pt x="24" y="326"/>
                  </a:lnTo>
                  <a:lnTo>
                    <a:pt x="22" y="310"/>
                  </a:lnTo>
                  <a:lnTo>
                    <a:pt x="20" y="296"/>
                  </a:lnTo>
                  <a:lnTo>
                    <a:pt x="22" y="282"/>
                  </a:lnTo>
                  <a:lnTo>
                    <a:pt x="24" y="270"/>
                  </a:lnTo>
                  <a:lnTo>
                    <a:pt x="32" y="258"/>
                  </a:lnTo>
                  <a:lnTo>
                    <a:pt x="44" y="248"/>
                  </a:lnTo>
                  <a:lnTo>
                    <a:pt x="48" y="232"/>
                  </a:lnTo>
                  <a:lnTo>
                    <a:pt x="50" y="218"/>
                  </a:lnTo>
                  <a:lnTo>
                    <a:pt x="52" y="192"/>
                  </a:lnTo>
                  <a:lnTo>
                    <a:pt x="64" y="170"/>
                  </a:lnTo>
                  <a:lnTo>
                    <a:pt x="66" y="158"/>
                  </a:lnTo>
                  <a:lnTo>
                    <a:pt x="70" y="150"/>
                  </a:lnTo>
                  <a:lnTo>
                    <a:pt x="74" y="142"/>
                  </a:lnTo>
                  <a:lnTo>
                    <a:pt x="80" y="134"/>
                  </a:lnTo>
                  <a:lnTo>
                    <a:pt x="94" y="122"/>
                  </a:lnTo>
                  <a:lnTo>
                    <a:pt x="110" y="110"/>
                  </a:lnTo>
                  <a:lnTo>
                    <a:pt x="128" y="82"/>
                  </a:lnTo>
                  <a:lnTo>
                    <a:pt x="140" y="68"/>
                  </a:lnTo>
                  <a:lnTo>
                    <a:pt x="146" y="62"/>
                  </a:lnTo>
                  <a:lnTo>
                    <a:pt x="152" y="58"/>
                  </a:lnTo>
                  <a:lnTo>
                    <a:pt x="170" y="40"/>
                  </a:lnTo>
                  <a:lnTo>
                    <a:pt x="204" y="42"/>
                  </a:lnTo>
                  <a:lnTo>
                    <a:pt x="214" y="42"/>
                  </a:lnTo>
                  <a:lnTo>
                    <a:pt x="224" y="40"/>
                  </a:lnTo>
                  <a:lnTo>
                    <a:pt x="232" y="38"/>
                  </a:lnTo>
                  <a:lnTo>
                    <a:pt x="238" y="32"/>
                  </a:lnTo>
                  <a:lnTo>
                    <a:pt x="250" y="30"/>
                  </a:lnTo>
                  <a:lnTo>
                    <a:pt x="260" y="26"/>
                  </a:lnTo>
                  <a:lnTo>
                    <a:pt x="270" y="20"/>
                  </a:lnTo>
                  <a:lnTo>
                    <a:pt x="282" y="10"/>
                  </a:lnTo>
                  <a:lnTo>
                    <a:pt x="290" y="0"/>
                  </a:lnTo>
                  <a:lnTo>
                    <a:pt x="308" y="12"/>
                  </a:lnTo>
                  <a:lnTo>
                    <a:pt x="306" y="18"/>
                  </a:lnTo>
                  <a:lnTo>
                    <a:pt x="302" y="24"/>
                  </a:lnTo>
                  <a:lnTo>
                    <a:pt x="290" y="34"/>
                  </a:lnTo>
                  <a:lnTo>
                    <a:pt x="284" y="40"/>
                  </a:lnTo>
                  <a:lnTo>
                    <a:pt x="280" y="46"/>
                  </a:lnTo>
                  <a:lnTo>
                    <a:pt x="276" y="54"/>
                  </a:lnTo>
                  <a:lnTo>
                    <a:pt x="278" y="62"/>
                  </a:lnTo>
                  <a:lnTo>
                    <a:pt x="286" y="64"/>
                  </a:lnTo>
                  <a:lnTo>
                    <a:pt x="296" y="68"/>
                  </a:lnTo>
                  <a:lnTo>
                    <a:pt x="302" y="74"/>
                  </a:lnTo>
                  <a:lnTo>
                    <a:pt x="310" y="82"/>
                  </a:lnTo>
                  <a:lnTo>
                    <a:pt x="324" y="100"/>
                  </a:lnTo>
                  <a:lnTo>
                    <a:pt x="340" y="124"/>
                  </a:lnTo>
                  <a:lnTo>
                    <a:pt x="340" y="142"/>
                  </a:lnTo>
                  <a:lnTo>
                    <a:pt x="328" y="158"/>
                  </a:lnTo>
                  <a:lnTo>
                    <a:pt x="318" y="168"/>
                  </a:lnTo>
                  <a:lnTo>
                    <a:pt x="290" y="186"/>
                  </a:lnTo>
                  <a:lnTo>
                    <a:pt x="280" y="202"/>
                  </a:lnTo>
                  <a:lnTo>
                    <a:pt x="272" y="218"/>
                  </a:lnTo>
                  <a:lnTo>
                    <a:pt x="268" y="228"/>
                  </a:lnTo>
                  <a:lnTo>
                    <a:pt x="268" y="238"/>
                  </a:lnTo>
                  <a:lnTo>
                    <a:pt x="268" y="248"/>
                  </a:lnTo>
                  <a:lnTo>
                    <a:pt x="274" y="256"/>
                  </a:lnTo>
                  <a:lnTo>
                    <a:pt x="300" y="278"/>
                  </a:lnTo>
                  <a:lnTo>
                    <a:pt x="308" y="290"/>
                  </a:lnTo>
                  <a:lnTo>
                    <a:pt x="316" y="302"/>
                  </a:lnTo>
                  <a:lnTo>
                    <a:pt x="320" y="312"/>
                  </a:lnTo>
                  <a:lnTo>
                    <a:pt x="324" y="320"/>
                  </a:lnTo>
                  <a:lnTo>
                    <a:pt x="326" y="332"/>
                  </a:lnTo>
                  <a:lnTo>
                    <a:pt x="328" y="344"/>
                  </a:lnTo>
                  <a:lnTo>
                    <a:pt x="322" y="364"/>
                  </a:lnTo>
                  <a:lnTo>
                    <a:pt x="316" y="384"/>
                  </a:lnTo>
                  <a:lnTo>
                    <a:pt x="308" y="398"/>
                  </a:lnTo>
                  <a:lnTo>
                    <a:pt x="298" y="412"/>
                  </a:lnTo>
                  <a:lnTo>
                    <a:pt x="286" y="426"/>
                  </a:lnTo>
                  <a:lnTo>
                    <a:pt x="276" y="436"/>
                  </a:lnTo>
                  <a:lnTo>
                    <a:pt x="274" y="448"/>
                  </a:lnTo>
                  <a:lnTo>
                    <a:pt x="298" y="474"/>
                  </a:lnTo>
                  <a:lnTo>
                    <a:pt x="302" y="488"/>
                  </a:lnTo>
                  <a:lnTo>
                    <a:pt x="302" y="506"/>
                  </a:lnTo>
                  <a:lnTo>
                    <a:pt x="300" y="524"/>
                  </a:lnTo>
                  <a:lnTo>
                    <a:pt x="296" y="544"/>
                  </a:lnTo>
                  <a:lnTo>
                    <a:pt x="282" y="560"/>
                  </a:lnTo>
                  <a:lnTo>
                    <a:pt x="268" y="574"/>
                  </a:lnTo>
                  <a:lnTo>
                    <a:pt x="236" y="602"/>
                  </a:lnTo>
                  <a:lnTo>
                    <a:pt x="164" y="620"/>
                  </a:lnTo>
                  <a:lnTo>
                    <a:pt x="146" y="632"/>
                  </a:lnTo>
                  <a:lnTo>
                    <a:pt x="128" y="640"/>
                  </a:lnTo>
                  <a:lnTo>
                    <a:pt x="112" y="644"/>
                  </a:lnTo>
                  <a:lnTo>
                    <a:pt x="92" y="648"/>
                  </a:lnTo>
                  <a:lnTo>
                    <a:pt x="66" y="664"/>
                  </a:lnTo>
                  <a:lnTo>
                    <a:pt x="56" y="672"/>
                  </a:lnTo>
                  <a:lnTo>
                    <a:pt x="48" y="678"/>
                  </a:lnTo>
                  <a:lnTo>
                    <a:pt x="32" y="68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Freeform 30"/>
            <p:cNvSpPr/>
            <p:nvPr/>
          </p:nvSpPr>
          <p:spPr bwMode="auto">
            <a:xfrm>
              <a:off x="6384925" y="3101976"/>
              <a:ext cx="1016000" cy="679450"/>
            </a:xfrm>
            <a:custGeom>
              <a:avLst/>
              <a:gdLst>
                <a:gd name="T0" fmla="*/ 42 w 640"/>
                <a:gd name="T1" fmla="*/ 410 h 428"/>
                <a:gd name="T2" fmla="*/ 0 w 640"/>
                <a:gd name="T3" fmla="*/ 372 h 428"/>
                <a:gd name="T4" fmla="*/ 26 w 640"/>
                <a:gd name="T5" fmla="*/ 338 h 428"/>
                <a:gd name="T6" fmla="*/ 38 w 640"/>
                <a:gd name="T7" fmla="*/ 322 h 428"/>
                <a:gd name="T8" fmla="*/ 26 w 640"/>
                <a:gd name="T9" fmla="*/ 244 h 428"/>
                <a:gd name="T10" fmla="*/ 12 w 640"/>
                <a:gd name="T11" fmla="*/ 208 h 428"/>
                <a:gd name="T12" fmla="*/ 20 w 640"/>
                <a:gd name="T13" fmla="*/ 174 h 428"/>
                <a:gd name="T14" fmla="*/ 42 w 640"/>
                <a:gd name="T15" fmla="*/ 144 h 428"/>
                <a:gd name="T16" fmla="*/ 76 w 640"/>
                <a:gd name="T17" fmla="*/ 106 h 428"/>
                <a:gd name="T18" fmla="*/ 104 w 640"/>
                <a:gd name="T19" fmla="*/ 80 h 428"/>
                <a:gd name="T20" fmla="*/ 150 w 640"/>
                <a:gd name="T21" fmla="*/ 52 h 428"/>
                <a:gd name="T22" fmla="*/ 210 w 640"/>
                <a:gd name="T23" fmla="*/ 38 h 428"/>
                <a:gd name="T24" fmla="*/ 236 w 640"/>
                <a:gd name="T25" fmla="*/ 38 h 428"/>
                <a:gd name="T26" fmla="*/ 268 w 640"/>
                <a:gd name="T27" fmla="*/ 16 h 428"/>
                <a:gd name="T28" fmla="*/ 294 w 640"/>
                <a:gd name="T29" fmla="*/ 12 h 428"/>
                <a:gd name="T30" fmla="*/ 308 w 640"/>
                <a:gd name="T31" fmla="*/ 36 h 428"/>
                <a:gd name="T32" fmla="*/ 308 w 640"/>
                <a:gd name="T33" fmla="*/ 80 h 428"/>
                <a:gd name="T34" fmla="*/ 360 w 640"/>
                <a:gd name="T35" fmla="*/ 108 h 428"/>
                <a:gd name="T36" fmla="*/ 384 w 640"/>
                <a:gd name="T37" fmla="*/ 110 h 428"/>
                <a:gd name="T38" fmla="*/ 432 w 640"/>
                <a:gd name="T39" fmla="*/ 38 h 428"/>
                <a:gd name="T40" fmla="*/ 452 w 640"/>
                <a:gd name="T41" fmla="*/ 24 h 428"/>
                <a:gd name="T42" fmla="*/ 492 w 640"/>
                <a:gd name="T43" fmla="*/ 16 h 428"/>
                <a:gd name="T44" fmla="*/ 536 w 640"/>
                <a:gd name="T45" fmla="*/ 34 h 428"/>
                <a:gd name="T46" fmla="*/ 640 w 640"/>
                <a:gd name="T47" fmla="*/ 36 h 428"/>
                <a:gd name="T48" fmla="*/ 636 w 640"/>
                <a:gd name="T49" fmla="*/ 46 h 428"/>
                <a:gd name="T50" fmla="*/ 632 w 640"/>
                <a:gd name="T51" fmla="*/ 76 h 428"/>
                <a:gd name="T52" fmla="*/ 570 w 640"/>
                <a:gd name="T53" fmla="*/ 96 h 428"/>
                <a:gd name="T54" fmla="*/ 514 w 640"/>
                <a:gd name="T55" fmla="*/ 136 h 428"/>
                <a:gd name="T56" fmla="*/ 500 w 640"/>
                <a:gd name="T57" fmla="*/ 160 h 428"/>
                <a:gd name="T58" fmla="*/ 472 w 640"/>
                <a:gd name="T59" fmla="*/ 178 h 428"/>
                <a:gd name="T60" fmla="*/ 446 w 640"/>
                <a:gd name="T61" fmla="*/ 188 h 428"/>
                <a:gd name="T62" fmla="*/ 438 w 640"/>
                <a:gd name="T63" fmla="*/ 228 h 428"/>
                <a:gd name="T64" fmla="*/ 418 w 640"/>
                <a:gd name="T65" fmla="*/ 252 h 428"/>
                <a:gd name="T66" fmla="*/ 400 w 640"/>
                <a:gd name="T67" fmla="*/ 276 h 428"/>
                <a:gd name="T68" fmla="*/ 390 w 640"/>
                <a:gd name="T69" fmla="*/ 324 h 428"/>
                <a:gd name="T70" fmla="*/ 374 w 640"/>
                <a:gd name="T71" fmla="*/ 326 h 428"/>
                <a:gd name="T72" fmla="*/ 350 w 640"/>
                <a:gd name="T73" fmla="*/ 342 h 428"/>
                <a:gd name="T74" fmla="*/ 338 w 640"/>
                <a:gd name="T75" fmla="*/ 366 h 428"/>
                <a:gd name="T76" fmla="*/ 322 w 640"/>
                <a:gd name="T77" fmla="*/ 400 h 428"/>
                <a:gd name="T78" fmla="*/ 314 w 640"/>
                <a:gd name="T79" fmla="*/ 400 h 428"/>
                <a:gd name="T80" fmla="*/ 304 w 640"/>
                <a:gd name="T81" fmla="*/ 392 h 428"/>
                <a:gd name="T82" fmla="*/ 274 w 640"/>
                <a:gd name="T83" fmla="*/ 404 h 428"/>
                <a:gd name="T84" fmla="*/ 250 w 640"/>
                <a:gd name="T85" fmla="*/ 422 h 428"/>
                <a:gd name="T86" fmla="*/ 214 w 640"/>
                <a:gd name="T87" fmla="*/ 416 h 428"/>
                <a:gd name="T88" fmla="*/ 208 w 640"/>
                <a:gd name="T89" fmla="*/ 404 h 428"/>
                <a:gd name="T90" fmla="*/ 142 w 640"/>
                <a:gd name="T91" fmla="*/ 362 h 428"/>
                <a:gd name="T92" fmla="*/ 138 w 640"/>
                <a:gd name="T93" fmla="*/ 380 h 428"/>
                <a:gd name="T94" fmla="*/ 126 w 640"/>
                <a:gd name="T95" fmla="*/ 406 h 428"/>
                <a:gd name="T96" fmla="*/ 108 w 640"/>
                <a:gd name="T97" fmla="*/ 418 h 428"/>
                <a:gd name="T98" fmla="*/ 86 w 640"/>
                <a:gd name="T99" fmla="*/ 422 h 42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40" h="428">
                  <a:moveTo>
                    <a:pt x="70" y="428"/>
                  </a:moveTo>
                  <a:lnTo>
                    <a:pt x="70" y="428"/>
                  </a:lnTo>
                  <a:lnTo>
                    <a:pt x="42" y="410"/>
                  </a:lnTo>
                  <a:lnTo>
                    <a:pt x="0" y="372"/>
                  </a:lnTo>
                  <a:lnTo>
                    <a:pt x="10" y="352"/>
                  </a:lnTo>
                  <a:lnTo>
                    <a:pt x="26" y="338"/>
                  </a:lnTo>
                  <a:lnTo>
                    <a:pt x="32" y="330"/>
                  </a:lnTo>
                  <a:lnTo>
                    <a:pt x="38" y="322"/>
                  </a:lnTo>
                  <a:lnTo>
                    <a:pt x="38" y="288"/>
                  </a:lnTo>
                  <a:lnTo>
                    <a:pt x="26" y="244"/>
                  </a:lnTo>
                  <a:lnTo>
                    <a:pt x="18" y="220"/>
                  </a:lnTo>
                  <a:lnTo>
                    <a:pt x="12" y="208"/>
                  </a:lnTo>
                  <a:lnTo>
                    <a:pt x="12" y="186"/>
                  </a:lnTo>
                  <a:lnTo>
                    <a:pt x="14" y="180"/>
                  </a:lnTo>
                  <a:lnTo>
                    <a:pt x="20" y="174"/>
                  </a:lnTo>
                  <a:lnTo>
                    <a:pt x="30" y="156"/>
                  </a:lnTo>
                  <a:lnTo>
                    <a:pt x="42" y="144"/>
                  </a:lnTo>
                  <a:lnTo>
                    <a:pt x="68" y="118"/>
                  </a:lnTo>
                  <a:lnTo>
                    <a:pt x="76" y="106"/>
                  </a:lnTo>
                  <a:lnTo>
                    <a:pt x="84" y="96"/>
                  </a:lnTo>
                  <a:lnTo>
                    <a:pt x="92" y="88"/>
                  </a:lnTo>
                  <a:lnTo>
                    <a:pt x="104" y="80"/>
                  </a:lnTo>
                  <a:lnTo>
                    <a:pt x="126" y="66"/>
                  </a:lnTo>
                  <a:lnTo>
                    <a:pt x="150" y="52"/>
                  </a:lnTo>
                  <a:lnTo>
                    <a:pt x="202" y="0"/>
                  </a:lnTo>
                  <a:lnTo>
                    <a:pt x="210" y="38"/>
                  </a:lnTo>
                  <a:lnTo>
                    <a:pt x="236" y="38"/>
                  </a:lnTo>
                  <a:lnTo>
                    <a:pt x="248" y="16"/>
                  </a:lnTo>
                  <a:lnTo>
                    <a:pt x="268" y="16"/>
                  </a:lnTo>
                  <a:lnTo>
                    <a:pt x="282" y="16"/>
                  </a:lnTo>
                  <a:lnTo>
                    <a:pt x="294" y="12"/>
                  </a:lnTo>
                  <a:lnTo>
                    <a:pt x="294" y="16"/>
                  </a:lnTo>
                  <a:lnTo>
                    <a:pt x="298" y="22"/>
                  </a:lnTo>
                  <a:lnTo>
                    <a:pt x="308" y="36"/>
                  </a:lnTo>
                  <a:lnTo>
                    <a:pt x="308" y="80"/>
                  </a:lnTo>
                  <a:lnTo>
                    <a:pt x="322" y="90"/>
                  </a:lnTo>
                  <a:lnTo>
                    <a:pt x="340" y="100"/>
                  </a:lnTo>
                  <a:lnTo>
                    <a:pt x="360" y="108"/>
                  </a:lnTo>
                  <a:lnTo>
                    <a:pt x="372" y="110"/>
                  </a:lnTo>
                  <a:lnTo>
                    <a:pt x="384" y="110"/>
                  </a:lnTo>
                  <a:lnTo>
                    <a:pt x="424" y="48"/>
                  </a:lnTo>
                  <a:lnTo>
                    <a:pt x="432" y="38"/>
                  </a:lnTo>
                  <a:lnTo>
                    <a:pt x="440" y="30"/>
                  </a:lnTo>
                  <a:lnTo>
                    <a:pt x="452" y="24"/>
                  </a:lnTo>
                  <a:lnTo>
                    <a:pt x="462" y="18"/>
                  </a:lnTo>
                  <a:lnTo>
                    <a:pt x="476" y="16"/>
                  </a:lnTo>
                  <a:lnTo>
                    <a:pt x="492" y="16"/>
                  </a:lnTo>
                  <a:lnTo>
                    <a:pt x="536" y="34"/>
                  </a:lnTo>
                  <a:lnTo>
                    <a:pt x="632" y="32"/>
                  </a:lnTo>
                  <a:lnTo>
                    <a:pt x="640" y="36"/>
                  </a:lnTo>
                  <a:lnTo>
                    <a:pt x="636" y="40"/>
                  </a:lnTo>
                  <a:lnTo>
                    <a:pt x="636" y="46"/>
                  </a:lnTo>
                  <a:lnTo>
                    <a:pt x="632" y="76"/>
                  </a:lnTo>
                  <a:lnTo>
                    <a:pt x="598" y="80"/>
                  </a:lnTo>
                  <a:lnTo>
                    <a:pt x="570" y="96"/>
                  </a:lnTo>
                  <a:lnTo>
                    <a:pt x="540" y="114"/>
                  </a:lnTo>
                  <a:lnTo>
                    <a:pt x="526" y="124"/>
                  </a:lnTo>
                  <a:lnTo>
                    <a:pt x="514" y="136"/>
                  </a:lnTo>
                  <a:lnTo>
                    <a:pt x="506" y="148"/>
                  </a:lnTo>
                  <a:lnTo>
                    <a:pt x="500" y="160"/>
                  </a:lnTo>
                  <a:lnTo>
                    <a:pt x="478" y="170"/>
                  </a:lnTo>
                  <a:lnTo>
                    <a:pt x="472" y="178"/>
                  </a:lnTo>
                  <a:lnTo>
                    <a:pt x="464" y="182"/>
                  </a:lnTo>
                  <a:lnTo>
                    <a:pt x="446" y="188"/>
                  </a:lnTo>
                  <a:lnTo>
                    <a:pt x="440" y="194"/>
                  </a:lnTo>
                  <a:lnTo>
                    <a:pt x="438" y="228"/>
                  </a:lnTo>
                  <a:lnTo>
                    <a:pt x="430" y="240"/>
                  </a:lnTo>
                  <a:lnTo>
                    <a:pt x="418" y="252"/>
                  </a:lnTo>
                  <a:lnTo>
                    <a:pt x="408" y="264"/>
                  </a:lnTo>
                  <a:lnTo>
                    <a:pt x="400" y="276"/>
                  </a:lnTo>
                  <a:lnTo>
                    <a:pt x="400" y="298"/>
                  </a:lnTo>
                  <a:lnTo>
                    <a:pt x="396" y="312"/>
                  </a:lnTo>
                  <a:lnTo>
                    <a:pt x="390" y="324"/>
                  </a:lnTo>
                  <a:lnTo>
                    <a:pt x="382" y="324"/>
                  </a:lnTo>
                  <a:lnTo>
                    <a:pt x="374" y="326"/>
                  </a:lnTo>
                  <a:lnTo>
                    <a:pt x="366" y="328"/>
                  </a:lnTo>
                  <a:lnTo>
                    <a:pt x="360" y="332"/>
                  </a:lnTo>
                  <a:lnTo>
                    <a:pt x="350" y="342"/>
                  </a:lnTo>
                  <a:lnTo>
                    <a:pt x="342" y="352"/>
                  </a:lnTo>
                  <a:lnTo>
                    <a:pt x="338" y="366"/>
                  </a:lnTo>
                  <a:lnTo>
                    <a:pt x="334" y="380"/>
                  </a:lnTo>
                  <a:lnTo>
                    <a:pt x="326" y="394"/>
                  </a:lnTo>
                  <a:lnTo>
                    <a:pt x="322" y="400"/>
                  </a:lnTo>
                  <a:lnTo>
                    <a:pt x="314" y="404"/>
                  </a:lnTo>
                  <a:lnTo>
                    <a:pt x="314" y="400"/>
                  </a:lnTo>
                  <a:lnTo>
                    <a:pt x="304" y="392"/>
                  </a:lnTo>
                  <a:lnTo>
                    <a:pt x="286" y="390"/>
                  </a:lnTo>
                  <a:lnTo>
                    <a:pt x="274" y="404"/>
                  </a:lnTo>
                  <a:lnTo>
                    <a:pt x="262" y="420"/>
                  </a:lnTo>
                  <a:lnTo>
                    <a:pt x="250" y="422"/>
                  </a:lnTo>
                  <a:lnTo>
                    <a:pt x="236" y="422"/>
                  </a:lnTo>
                  <a:lnTo>
                    <a:pt x="222" y="420"/>
                  </a:lnTo>
                  <a:lnTo>
                    <a:pt x="214" y="416"/>
                  </a:lnTo>
                  <a:lnTo>
                    <a:pt x="208" y="404"/>
                  </a:lnTo>
                  <a:lnTo>
                    <a:pt x="168" y="364"/>
                  </a:lnTo>
                  <a:lnTo>
                    <a:pt x="142" y="362"/>
                  </a:lnTo>
                  <a:lnTo>
                    <a:pt x="140" y="370"/>
                  </a:lnTo>
                  <a:lnTo>
                    <a:pt x="138" y="380"/>
                  </a:lnTo>
                  <a:lnTo>
                    <a:pt x="136" y="404"/>
                  </a:lnTo>
                  <a:lnTo>
                    <a:pt x="126" y="406"/>
                  </a:lnTo>
                  <a:lnTo>
                    <a:pt x="118" y="410"/>
                  </a:lnTo>
                  <a:lnTo>
                    <a:pt x="112" y="414"/>
                  </a:lnTo>
                  <a:lnTo>
                    <a:pt x="108" y="418"/>
                  </a:lnTo>
                  <a:lnTo>
                    <a:pt x="96" y="420"/>
                  </a:lnTo>
                  <a:lnTo>
                    <a:pt x="86" y="422"/>
                  </a:lnTo>
                  <a:lnTo>
                    <a:pt x="70" y="42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Freeform 31"/>
            <p:cNvSpPr/>
            <p:nvPr/>
          </p:nvSpPr>
          <p:spPr bwMode="auto">
            <a:xfrm>
              <a:off x="4806950" y="3000376"/>
              <a:ext cx="438150" cy="682625"/>
            </a:xfrm>
            <a:custGeom>
              <a:avLst/>
              <a:gdLst>
                <a:gd name="T0" fmla="*/ 106 w 276"/>
                <a:gd name="T1" fmla="*/ 398 h 430"/>
                <a:gd name="T2" fmla="*/ 98 w 276"/>
                <a:gd name="T3" fmla="*/ 364 h 430"/>
                <a:gd name="T4" fmla="*/ 92 w 276"/>
                <a:gd name="T5" fmla="*/ 318 h 430"/>
                <a:gd name="T6" fmla="*/ 86 w 276"/>
                <a:gd name="T7" fmla="*/ 280 h 430"/>
                <a:gd name="T8" fmla="*/ 52 w 276"/>
                <a:gd name="T9" fmla="*/ 240 h 430"/>
                <a:gd name="T10" fmla="*/ 26 w 276"/>
                <a:gd name="T11" fmla="*/ 214 h 430"/>
                <a:gd name="T12" fmla="*/ 0 w 276"/>
                <a:gd name="T13" fmla="*/ 200 h 430"/>
                <a:gd name="T14" fmla="*/ 4 w 276"/>
                <a:gd name="T15" fmla="*/ 196 h 430"/>
                <a:gd name="T16" fmla="*/ 28 w 276"/>
                <a:gd name="T17" fmla="*/ 186 h 430"/>
                <a:gd name="T18" fmla="*/ 68 w 276"/>
                <a:gd name="T19" fmla="*/ 180 h 430"/>
                <a:gd name="T20" fmla="*/ 84 w 276"/>
                <a:gd name="T21" fmla="*/ 166 h 430"/>
                <a:gd name="T22" fmla="*/ 112 w 276"/>
                <a:gd name="T23" fmla="*/ 160 h 430"/>
                <a:gd name="T24" fmla="*/ 130 w 276"/>
                <a:gd name="T25" fmla="*/ 138 h 430"/>
                <a:gd name="T26" fmla="*/ 128 w 276"/>
                <a:gd name="T27" fmla="*/ 98 h 430"/>
                <a:gd name="T28" fmla="*/ 158 w 276"/>
                <a:gd name="T29" fmla="*/ 42 h 430"/>
                <a:gd name="T30" fmla="*/ 162 w 276"/>
                <a:gd name="T31" fmla="*/ 12 h 430"/>
                <a:gd name="T32" fmla="*/ 170 w 276"/>
                <a:gd name="T33" fmla="*/ 10 h 430"/>
                <a:gd name="T34" fmla="*/ 190 w 276"/>
                <a:gd name="T35" fmla="*/ 2 h 430"/>
                <a:gd name="T36" fmla="*/ 204 w 276"/>
                <a:gd name="T37" fmla="*/ 0 h 430"/>
                <a:gd name="T38" fmla="*/ 220 w 276"/>
                <a:gd name="T39" fmla="*/ 6 h 430"/>
                <a:gd name="T40" fmla="*/ 226 w 276"/>
                <a:gd name="T41" fmla="*/ 22 h 430"/>
                <a:gd name="T42" fmla="*/ 218 w 276"/>
                <a:gd name="T43" fmla="*/ 40 h 430"/>
                <a:gd name="T44" fmla="*/ 212 w 276"/>
                <a:gd name="T45" fmla="*/ 58 h 430"/>
                <a:gd name="T46" fmla="*/ 196 w 276"/>
                <a:gd name="T47" fmla="*/ 82 h 430"/>
                <a:gd name="T48" fmla="*/ 192 w 276"/>
                <a:gd name="T49" fmla="*/ 108 h 430"/>
                <a:gd name="T50" fmla="*/ 194 w 276"/>
                <a:gd name="T51" fmla="*/ 132 h 430"/>
                <a:gd name="T52" fmla="*/ 232 w 276"/>
                <a:gd name="T53" fmla="*/ 138 h 430"/>
                <a:gd name="T54" fmla="*/ 248 w 276"/>
                <a:gd name="T55" fmla="*/ 154 h 430"/>
                <a:gd name="T56" fmla="*/ 268 w 276"/>
                <a:gd name="T57" fmla="*/ 168 h 430"/>
                <a:gd name="T58" fmla="*/ 276 w 276"/>
                <a:gd name="T59" fmla="*/ 170 h 430"/>
                <a:gd name="T60" fmla="*/ 270 w 276"/>
                <a:gd name="T61" fmla="*/ 184 h 430"/>
                <a:gd name="T62" fmla="*/ 258 w 276"/>
                <a:gd name="T63" fmla="*/ 198 h 430"/>
                <a:gd name="T64" fmla="*/ 252 w 276"/>
                <a:gd name="T65" fmla="*/ 206 h 430"/>
                <a:gd name="T66" fmla="*/ 228 w 276"/>
                <a:gd name="T67" fmla="*/ 226 h 430"/>
                <a:gd name="T68" fmla="*/ 216 w 276"/>
                <a:gd name="T69" fmla="*/ 228 h 430"/>
                <a:gd name="T70" fmla="*/ 202 w 276"/>
                <a:gd name="T71" fmla="*/ 232 h 430"/>
                <a:gd name="T72" fmla="*/ 202 w 276"/>
                <a:gd name="T73" fmla="*/ 248 h 430"/>
                <a:gd name="T74" fmla="*/ 198 w 276"/>
                <a:gd name="T75" fmla="*/ 270 h 430"/>
                <a:gd name="T76" fmla="*/ 188 w 276"/>
                <a:gd name="T77" fmla="*/ 284 h 430"/>
                <a:gd name="T78" fmla="*/ 180 w 276"/>
                <a:gd name="T79" fmla="*/ 308 h 430"/>
                <a:gd name="T80" fmla="*/ 178 w 276"/>
                <a:gd name="T81" fmla="*/ 332 h 430"/>
                <a:gd name="T82" fmla="*/ 194 w 276"/>
                <a:gd name="T83" fmla="*/ 346 h 430"/>
                <a:gd name="T84" fmla="*/ 214 w 276"/>
                <a:gd name="T85" fmla="*/ 352 h 430"/>
                <a:gd name="T86" fmla="*/ 222 w 276"/>
                <a:gd name="T87" fmla="*/ 364 h 430"/>
                <a:gd name="T88" fmla="*/ 222 w 276"/>
                <a:gd name="T89" fmla="*/ 382 h 430"/>
                <a:gd name="T90" fmla="*/ 216 w 276"/>
                <a:gd name="T91" fmla="*/ 394 h 430"/>
                <a:gd name="T92" fmla="*/ 198 w 276"/>
                <a:gd name="T93" fmla="*/ 400 h 430"/>
                <a:gd name="T94" fmla="*/ 184 w 276"/>
                <a:gd name="T95" fmla="*/ 406 h 430"/>
                <a:gd name="T96" fmla="*/ 154 w 276"/>
                <a:gd name="T97" fmla="*/ 430 h 430"/>
                <a:gd name="T98" fmla="*/ 142 w 276"/>
                <a:gd name="T99" fmla="*/ 428 h 430"/>
                <a:gd name="T100" fmla="*/ 106 w 276"/>
                <a:gd name="T101" fmla="*/ 398 h 43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76" h="430">
                  <a:moveTo>
                    <a:pt x="106" y="398"/>
                  </a:moveTo>
                  <a:lnTo>
                    <a:pt x="106" y="398"/>
                  </a:lnTo>
                  <a:lnTo>
                    <a:pt x="98" y="364"/>
                  </a:lnTo>
                  <a:lnTo>
                    <a:pt x="96" y="340"/>
                  </a:lnTo>
                  <a:lnTo>
                    <a:pt x="92" y="318"/>
                  </a:lnTo>
                  <a:lnTo>
                    <a:pt x="86" y="280"/>
                  </a:lnTo>
                  <a:lnTo>
                    <a:pt x="68" y="258"/>
                  </a:lnTo>
                  <a:lnTo>
                    <a:pt x="52" y="240"/>
                  </a:lnTo>
                  <a:lnTo>
                    <a:pt x="36" y="226"/>
                  </a:lnTo>
                  <a:lnTo>
                    <a:pt x="26" y="214"/>
                  </a:lnTo>
                  <a:lnTo>
                    <a:pt x="0" y="200"/>
                  </a:lnTo>
                  <a:lnTo>
                    <a:pt x="4" y="196"/>
                  </a:lnTo>
                  <a:lnTo>
                    <a:pt x="10" y="192"/>
                  </a:lnTo>
                  <a:lnTo>
                    <a:pt x="28" y="186"/>
                  </a:lnTo>
                  <a:lnTo>
                    <a:pt x="68" y="180"/>
                  </a:lnTo>
                  <a:lnTo>
                    <a:pt x="78" y="170"/>
                  </a:lnTo>
                  <a:lnTo>
                    <a:pt x="84" y="166"/>
                  </a:lnTo>
                  <a:lnTo>
                    <a:pt x="94" y="162"/>
                  </a:lnTo>
                  <a:lnTo>
                    <a:pt x="112" y="160"/>
                  </a:lnTo>
                  <a:lnTo>
                    <a:pt x="130" y="138"/>
                  </a:lnTo>
                  <a:lnTo>
                    <a:pt x="128" y="98"/>
                  </a:lnTo>
                  <a:lnTo>
                    <a:pt x="158" y="42"/>
                  </a:lnTo>
                  <a:lnTo>
                    <a:pt x="162" y="12"/>
                  </a:lnTo>
                  <a:lnTo>
                    <a:pt x="170" y="10"/>
                  </a:lnTo>
                  <a:lnTo>
                    <a:pt x="176" y="8"/>
                  </a:lnTo>
                  <a:lnTo>
                    <a:pt x="190" y="2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2" y="2"/>
                  </a:lnTo>
                  <a:lnTo>
                    <a:pt x="220" y="6"/>
                  </a:lnTo>
                  <a:lnTo>
                    <a:pt x="226" y="22"/>
                  </a:lnTo>
                  <a:lnTo>
                    <a:pt x="218" y="40"/>
                  </a:lnTo>
                  <a:lnTo>
                    <a:pt x="212" y="58"/>
                  </a:lnTo>
                  <a:lnTo>
                    <a:pt x="198" y="74"/>
                  </a:lnTo>
                  <a:lnTo>
                    <a:pt x="196" y="82"/>
                  </a:lnTo>
                  <a:lnTo>
                    <a:pt x="192" y="90"/>
                  </a:lnTo>
                  <a:lnTo>
                    <a:pt x="192" y="108"/>
                  </a:lnTo>
                  <a:lnTo>
                    <a:pt x="194" y="132"/>
                  </a:lnTo>
                  <a:lnTo>
                    <a:pt x="232" y="138"/>
                  </a:lnTo>
                  <a:lnTo>
                    <a:pt x="238" y="146"/>
                  </a:lnTo>
                  <a:lnTo>
                    <a:pt x="248" y="154"/>
                  </a:lnTo>
                  <a:lnTo>
                    <a:pt x="260" y="164"/>
                  </a:lnTo>
                  <a:lnTo>
                    <a:pt x="268" y="168"/>
                  </a:lnTo>
                  <a:lnTo>
                    <a:pt x="276" y="170"/>
                  </a:lnTo>
                  <a:lnTo>
                    <a:pt x="274" y="176"/>
                  </a:lnTo>
                  <a:lnTo>
                    <a:pt x="270" y="184"/>
                  </a:lnTo>
                  <a:lnTo>
                    <a:pt x="264" y="192"/>
                  </a:lnTo>
                  <a:lnTo>
                    <a:pt x="258" y="198"/>
                  </a:lnTo>
                  <a:lnTo>
                    <a:pt x="252" y="206"/>
                  </a:lnTo>
                  <a:lnTo>
                    <a:pt x="244" y="214"/>
                  </a:lnTo>
                  <a:lnTo>
                    <a:pt x="228" y="226"/>
                  </a:lnTo>
                  <a:lnTo>
                    <a:pt x="216" y="228"/>
                  </a:lnTo>
                  <a:lnTo>
                    <a:pt x="206" y="228"/>
                  </a:lnTo>
                  <a:lnTo>
                    <a:pt x="202" y="232"/>
                  </a:lnTo>
                  <a:lnTo>
                    <a:pt x="200" y="236"/>
                  </a:lnTo>
                  <a:lnTo>
                    <a:pt x="202" y="248"/>
                  </a:lnTo>
                  <a:lnTo>
                    <a:pt x="200" y="258"/>
                  </a:lnTo>
                  <a:lnTo>
                    <a:pt x="198" y="270"/>
                  </a:lnTo>
                  <a:lnTo>
                    <a:pt x="188" y="284"/>
                  </a:lnTo>
                  <a:lnTo>
                    <a:pt x="182" y="296"/>
                  </a:lnTo>
                  <a:lnTo>
                    <a:pt x="180" y="308"/>
                  </a:lnTo>
                  <a:lnTo>
                    <a:pt x="178" y="332"/>
                  </a:lnTo>
                  <a:lnTo>
                    <a:pt x="194" y="346"/>
                  </a:lnTo>
                  <a:lnTo>
                    <a:pt x="202" y="348"/>
                  </a:lnTo>
                  <a:lnTo>
                    <a:pt x="214" y="352"/>
                  </a:lnTo>
                  <a:lnTo>
                    <a:pt x="218" y="358"/>
                  </a:lnTo>
                  <a:lnTo>
                    <a:pt x="222" y="364"/>
                  </a:lnTo>
                  <a:lnTo>
                    <a:pt x="224" y="372"/>
                  </a:lnTo>
                  <a:lnTo>
                    <a:pt x="222" y="382"/>
                  </a:lnTo>
                  <a:lnTo>
                    <a:pt x="216" y="394"/>
                  </a:lnTo>
                  <a:lnTo>
                    <a:pt x="198" y="400"/>
                  </a:lnTo>
                  <a:lnTo>
                    <a:pt x="184" y="406"/>
                  </a:lnTo>
                  <a:lnTo>
                    <a:pt x="160" y="426"/>
                  </a:lnTo>
                  <a:lnTo>
                    <a:pt x="154" y="430"/>
                  </a:lnTo>
                  <a:lnTo>
                    <a:pt x="148" y="430"/>
                  </a:lnTo>
                  <a:lnTo>
                    <a:pt x="142" y="428"/>
                  </a:lnTo>
                  <a:lnTo>
                    <a:pt x="134" y="422"/>
                  </a:lnTo>
                  <a:lnTo>
                    <a:pt x="106" y="39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Freeform 32"/>
            <p:cNvSpPr/>
            <p:nvPr/>
          </p:nvSpPr>
          <p:spPr bwMode="auto">
            <a:xfrm>
              <a:off x="6108700" y="2295526"/>
              <a:ext cx="850900" cy="1219200"/>
            </a:xfrm>
            <a:custGeom>
              <a:avLst/>
              <a:gdLst>
                <a:gd name="T0" fmla="*/ 108 w 536"/>
                <a:gd name="T1" fmla="*/ 754 h 768"/>
                <a:gd name="T2" fmla="*/ 22 w 536"/>
                <a:gd name="T3" fmla="*/ 720 h 768"/>
                <a:gd name="T4" fmla="*/ 52 w 536"/>
                <a:gd name="T5" fmla="*/ 664 h 768"/>
                <a:gd name="T6" fmla="*/ 58 w 536"/>
                <a:gd name="T7" fmla="*/ 572 h 768"/>
                <a:gd name="T8" fmla="*/ 6 w 536"/>
                <a:gd name="T9" fmla="*/ 508 h 768"/>
                <a:gd name="T10" fmla="*/ 32 w 536"/>
                <a:gd name="T11" fmla="*/ 458 h 768"/>
                <a:gd name="T12" fmla="*/ 78 w 536"/>
                <a:gd name="T13" fmla="*/ 412 h 768"/>
                <a:gd name="T14" fmla="*/ 40 w 536"/>
                <a:gd name="T15" fmla="*/ 334 h 768"/>
                <a:gd name="T16" fmla="*/ 18 w 536"/>
                <a:gd name="T17" fmla="*/ 316 h 768"/>
                <a:gd name="T18" fmla="*/ 46 w 536"/>
                <a:gd name="T19" fmla="*/ 282 h 768"/>
                <a:gd name="T20" fmla="*/ 24 w 536"/>
                <a:gd name="T21" fmla="*/ 236 h 768"/>
                <a:gd name="T22" fmla="*/ 0 w 536"/>
                <a:gd name="T23" fmla="*/ 164 h 768"/>
                <a:gd name="T24" fmla="*/ 28 w 536"/>
                <a:gd name="T25" fmla="*/ 142 h 768"/>
                <a:gd name="T26" fmla="*/ 44 w 536"/>
                <a:gd name="T27" fmla="*/ 84 h 768"/>
                <a:gd name="T28" fmla="*/ 70 w 536"/>
                <a:gd name="T29" fmla="*/ 88 h 768"/>
                <a:gd name="T30" fmla="*/ 72 w 536"/>
                <a:gd name="T31" fmla="*/ 118 h 768"/>
                <a:gd name="T32" fmla="*/ 82 w 536"/>
                <a:gd name="T33" fmla="*/ 150 h 768"/>
                <a:gd name="T34" fmla="*/ 124 w 536"/>
                <a:gd name="T35" fmla="*/ 154 h 768"/>
                <a:gd name="T36" fmla="*/ 136 w 536"/>
                <a:gd name="T37" fmla="*/ 134 h 768"/>
                <a:gd name="T38" fmla="*/ 180 w 536"/>
                <a:gd name="T39" fmla="*/ 106 h 768"/>
                <a:gd name="T40" fmla="*/ 252 w 536"/>
                <a:gd name="T41" fmla="*/ 92 h 768"/>
                <a:gd name="T42" fmla="*/ 266 w 536"/>
                <a:gd name="T43" fmla="*/ 22 h 768"/>
                <a:gd name="T44" fmla="*/ 310 w 536"/>
                <a:gd name="T45" fmla="*/ 0 h 768"/>
                <a:gd name="T46" fmla="*/ 332 w 536"/>
                <a:gd name="T47" fmla="*/ 40 h 768"/>
                <a:gd name="T48" fmla="*/ 378 w 536"/>
                <a:gd name="T49" fmla="*/ 128 h 768"/>
                <a:gd name="T50" fmla="*/ 424 w 536"/>
                <a:gd name="T51" fmla="*/ 138 h 768"/>
                <a:gd name="T52" fmla="*/ 444 w 536"/>
                <a:gd name="T53" fmla="*/ 152 h 768"/>
                <a:gd name="T54" fmla="*/ 430 w 536"/>
                <a:gd name="T55" fmla="*/ 188 h 768"/>
                <a:gd name="T56" fmla="*/ 448 w 536"/>
                <a:gd name="T57" fmla="*/ 210 h 768"/>
                <a:gd name="T58" fmla="*/ 520 w 536"/>
                <a:gd name="T59" fmla="*/ 250 h 768"/>
                <a:gd name="T60" fmla="*/ 488 w 536"/>
                <a:gd name="T61" fmla="*/ 330 h 768"/>
                <a:gd name="T62" fmla="*/ 450 w 536"/>
                <a:gd name="T63" fmla="*/ 370 h 768"/>
                <a:gd name="T64" fmla="*/ 398 w 536"/>
                <a:gd name="T65" fmla="*/ 384 h 768"/>
                <a:gd name="T66" fmla="*/ 350 w 536"/>
                <a:gd name="T67" fmla="*/ 340 h 768"/>
                <a:gd name="T68" fmla="*/ 344 w 536"/>
                <a:gd name="T69" fmla="*/ 288 h 768"/>
                <a:gd name="T70" fmla="*/ 310 w 536"/>
                <a:gd name="T71" fmla="*/ 252 h 768"/>
                <a:gd name="T72" fmla="*/ 294 w 536"/>
                <a:gd name="T73" fmla="*/ 200 h 768"/>
                <a:gd name="T74" fmla="*/ 258 w 536"/>
                <a:gd name="T75" fmla="*/ 184 h 768"/>
                <a:gd name="T76" fmla="*/ 226 w 536"/>
                <a:gd name="T77" fmla="*/ 190 h 768"/>
                <a:gd name="T78" fmla="*/ 194 w 536"/>
                <a:gd name="T79" fmla="*/ 228 h 768"/>
                <a:gd name="T80" fmla="*/ 178 w 536"/>
                <a:gd name="T81" fmla="*/ 266 h 768"/>
                <a:gd name="T82" fmla="*/ 172 w 536"/>
                <a:gd name="T83" fmla="*/ 298 h 768"/>
                <a:gd name="T84" fmla="*/ 142 w 536"/>
                <a:gd name="T85" fmla="*/ 314 h 768"/>
                <a:gd name="T86" fmla="*/ 142 w 536"/>
                <a:gd name="T87" fmla="*/ 360 h 768"/>
                <a:gd name="T88" fmla="*/ 222 w 536"/>
                <a:gd name="T89" fmla="*/ 346 h 768"/>
                <a:gd name="T90" fmla="*/ 252 w 536"/>
                <a:gd name="T91" fmla="*/ 342 h 768"/>
                <a:gd name="T92" fmla="*/ 274 w 536"/>
                <a:gd name="T93" fmla="*/ 360 h 768"/>
                <a:gd name="T94" fmla="*/ 300 w 536"/>
                <a:gd name="T95" fmla="*/ 436 h 768"/>
                <a:gd name="T96" fmla="*/ 352 w 536"/>
                <a:gd name="T97" fmla="*/ 468 h 768"/>
                <a:gd name="T98" fmla="*/ 354 w 536"/>
                <a:gd name="T99" fmla="*/ 512 h 768"/>
                <a:gd name="T100" fmla="*/ 328 w 536"/>
                <a:gd name="T101" fmla="*/ 540 h 768"/>
                <a:gd name="T102" fmla="*/ 266 w 536"/>
                <a:gd name="T103" fmla="*/ 582 h 768"/>
                <a:gd name="T104" fmla="*/ 202 w 536"/>
                <a:gd name="T105" fmla="*/ 650 h 768"/>
                <a:gd name="T106" fmla="*/ 180 w 536"/>
                <a:gd name="T107" fmla="*/ 730 h 76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36" h="768">
                  <a:moveTo>
                    <a:pt x="192" y="768"/>
                  </a:moveTo>
                  <a:lnTo>
                    <a:pt x="192" y="768"/>
                  </a:lnTo>
                  <a:lnTo>
                    <a:pt x="178" y="754"/>
                  </a:lnTo>
                  <a:lnTo>
                    <a:pt x="108" y="754"/>
                  </a:lnTo>
                  <a:lnTo>
                    <a:pt x="44" y="740"/>
                  </a:lnTo>
                  <a:lnTo>
                    <a:pt x="32" y="730"/>
                  </a:lnTo>
                  <a:lnTo>
                    <a:pt x="22" y="720"/>
                  </a:lnTo>
                  <a:lnTo>
                    <a:pt x="16" y="712"/>
                  </a:lnTo>
                  <a:lnTo>
                    <a:pt x="14" y="708"/>
                  </a:lnTo>
                  <a:lnTo>
                    <a:pt x="52" y="664"/>
                  </a:lnTo>
                  <a:lnTo>
                    <a:pt x="62" y="630"/>
                  </a:lnTo>
                  <a:lnTo>
                    <a:pt x="66" y="608"/>
                  </a:lnTo>
                  <a:lnTo>
                    <a:pt x="64" y="588"/>
                  </a:lnTo>
                  <a:lnTo>
                    <a:pt x="58" y="572"/>
                  </a:lnTo>
                  <a:lnTo>
                    <a:pt x="50" y="558"/>
                  </a:lnTo>
                  <a:lnTo>
                    <a:pt x="42" y="544"/>
                  </a:lnTo>
                  <a:lnTo>
                    <a:pt x="30" y="532"/>
                  </a:lnTo>
                  <a:lnTo>
                    <a:pt x="6" y="508"/>
                  </a:lnTo>
                  <a:lnTo>
                    <a:pt x="6" y="494"/>
                  </a:lnTo>
                  <a:lnTo>
                    <a:pt x="10" y="482"/>
                  </a:lnTo>
                  <a:lnTo>
                    <a:pt x="16" y="474"/>
                  </a:lnTo>
                  <a:lnTo>
                    <a:pt x="22" y="464"/>
                  </a:lnTo>
                  <a:lnTo>
                    <a:pt x="32" y="458"/>
                  </a:lnTo>
                  <a:lnTo>
                    <a:pt x="40" y="450"/>
                  </a:lnTo>
                  <a:lnTo>
                    <a:pt x="62" y="438"/>
                  </a:lnTo>
                  <a:lnTo>
                    <a:pt x="78" y="412"/>
                  </a:lnTo>
                  <a:lnTo>
                    <a:pt x="78" y="382"/>
                  </a:lnTo>
                  <a:lnTo>
                    <a:pt x="64" y="362"/>
                  </a:lnTo>
                  <a:lnTo>
                    <a:pt x="52" y="346"/>
                  </a:lnTo>
                  <a:lnTo>
                    <a:pt x="40" y="334"/>
                  </a:lnTo>
                  <a:lnTo>
                    <a:pt x="26" y="322"/>
                  </a:lnTo>
                  <a:lnTo>
                    <a:pt x="18" y="320"/>
                  </a:lnTo>
                  <a:lnTo>
                    <a:pt x="18" y="316"/>
                  </a:lnTo>
                  <a:lnTo>
                    <a:pt x="38" y="300"/>
                  </a:lnTo>
                  <a:lnTo>
                    <a:pt x="44" y="288"/>
                  </a:lnTo>
                  <a:lnTo>
                    <a:pt x="46" y="282"/>
                  </a:lnTo>
                  <a:lnTo>
                    <a:pt x="48" y="276"/>
                  </a:lnTo>
                  <a:lnTo>
                    <a:pt x="24" y="256"/>
                  </a:lnTo>
                  <a:lnTo>
                    <a:pt x="24" y="236"/>
                  </a:lnTo>
                  <a:lnTo>
                    <a:pt x="10" y="220"/>
                  </a:lnTo>
                  <a:lnTo>
                    <a:pt x="0" y="208"/>
                  </a:lnTo>
                  <a:lnTo>
                    <a:pt x="0" y="164"/>
                  </a:lnTo>
                  <a:lnTo>
                    <a:pt x="16" y="146"/>
                  </a:lnTo>
                  <a:lnTo>
                    <a:pt x="22" y="144"/>
                  </a:lnTo>
                  <a:lnTo>
                    <a:pt x="28" y="142"/>
                  </a:lnTo>
                  <a:lnTo>
                    <a:pt x="34" y="140"/>
                  </a:lnTo>
                  <a:lnTo>
                    <a:pt x="34" y="94"/>
                  </a:lnTo>
                  <a:lnTo>
                    <a:pt x="44" y="84"/>
                  </a:lnTo>
                  <a:lnTo>
                    <a:pt x="50" y="80"/>
                  </a:lnTo>
                  <a:lnTo>
                    <a:pt x="58" y="78"/>
                  </a:lnTo>
                  <a:lnTo>
                    <a:pt x="64" y="82"/>
                  </a:lnTo>
                  <a:lnTo>
                    <a:pt x="70" y="88"/>
                  </a:lnTo>
                  <a:lnTo>
                    <a:pt x="76" y="98"/>
                  </a:lnTo>
                  <a:lnTo>
                    <a:pt x="78" y="104"/>
                  </a:lnTo>
                  <a:lnTo>
                    <a:pt x="80" y="112"/>
                  </a:lnTo>
                  <a:lnTo>
                    <a:pt x="72" y="118"/>
                  </a:lnTo>
                  <a:lnTo>
                    <a:pt x="68" y="124"/>
                  </a:lnTo>
                  <a:lnTo>
                    <a:pt x="68" y="130"/>
                  </a:lnTo>
                  <a:lnTo>
                    <a:pt x="70" y="136"/>
                  </a:lnTo>
                  <a:lnTo>
                    <a:pt x="76" y="142"/>
                  </a:lnTo>
                  <a:lnTo>
                    <a:pt x="82" y="150"/>
                  </a:lnTo>
                  <a:lnTo>
                    <a:pt x="98" y="164"/>
                  </a:lnTo>
                  <a:lnTo>
                    <a:pt x="108" y="164"/>
                  </a:lnTo>
                  <a:lnTo>
                    <a:pt x="124" y="154"/>
                  </a:lnTo>
                  <a:lnTo>
                    <a:pt x="124" y="148"/>
                  </a:lnTo>
                  <a:lnTo>
                    <a:pt x="128" y="142"/>
                  </a:lnTo>
                  <a:lnTo>
                    <a:pt x="132" y="138"/>
                  </a:lnTo>
                  <a:lnTo>
                    <a:pt x="136" y="134"/>
                  </a:lnTo>
                  <a:lnTo>
                    <a:pt x="148" y="126"/>
                  </a:lnTo>
                  <a:lnTo>
                    <a:pt x="162" y="120"/>
                  </a:lnTo>
                  <a:lnTo>
                    <a:pt x="170" y="110"/>
                  </a:lnTo>
                  <a:lnTo>
                    <a:pt x="180" y="106"/>
                  </a:lnTo>
                  <a:lnTo>
                    <a:pt x="190" y="104"/>
                  </a:lnTo>
                  <a:lnTo>
                    <a:pt x="202" y="102"/>
                  </a:lnTo>
                  <a:lnTo>
                    <a:pt x="228" y="100"/>
                  </a:lnTo>
                  <a:lnTo>
                    <a:pt x="240" y="98"/>
                  </a:lnTo>
                  <a:lnTo>
                    <a:pt x="252" y="92"/>
                  </a:lnTo>
                  <a:lnTo>
                    <a:pt x="250" y="40"/>
                  </a:lnTo>
                  <a:lnTo>
                    <a:pt x="258" y="30"/>
                  </a:lnTo>
                  <a:lnTo>
                    <a:pt x="266" y="22"/>
                  </a:lnTo>
                  <a:lnTo>
                    <a:pt x="288" y="8"/>
                  </a:lnTo>
                  <a:lnTo>
                    <a:pt x="296" y="2"/>
                  </a:lnTo>
                  <a:lnTo>
                    <a:pt x="304" y="0"/>
                  </a:lnTo>
                  <a:lnTo>
                    <a:pt x="310" y="0"/>
                  </a:lnTo>
                  <a:lnTo>
                    <a:pt x="314" y="4"/>
                  </a:lnTo>
                  <a:lnTo>
                    <a:pt x="318" y="10"/>
                  </a:lnTo>
                  <a:lnTo>
                    <a:pt x="322" y="18"/>
                  </a:lnTo>
                  <a:lnTo>
                    <a:pt x="332" y="40"/>
                  </a:lnTo>
                  <a:lnTo>
                    <a:pt x="370" y="100"/>
                  </a:lnTo>
                  <a:lnTo>
                    <a:pt x="372" y="112"/>
                  </a:lnTo>
                  <a:lnTo>
                    <a:pt x="374" y="122"/>
                  </a:lnTo>
                  <a:lnTo>
                    <a:pt x="378" y="128"/>
                  </a:lnTo>
                  <a:lnTo>
                    <a:pt x="382" y="132"/>
                  </a:lnTo>
                  <a:lnTo>
                    <a:pt x="388" y="136"/>
                  </a:lnTo>
                  <a:lnTo>
                    <a:pt x="398" y="140"/>
                  </a:lnTo>
                  <a:lnTo>
                    <a:pt x="424" y="138"/>
                  </a:lnTo>
                  <a:lnTo>
                    <a:pt x="442" y="138"/>
                  </a:lnTo>
                  <a:lnTo>
                    <a:pt x="458" y="140"/>
                  </a:lnTo>
                  <a:lnTo>
                    <a:pt x="450" y="146"/>
                  </a:lnTo>
                  <a:lnTo>
                    <a:pt x="444" y="152"/>
                  </a:lnTo>
                  <a:lnTo>
                    <a:pt x="436" y="158"/>
                  </a:lnTo>
                  <a:lnTo>
                    <a:pt x="430" y="166"/>
                  </a:lnTo>
                  <a:lnTo>
                    <a:pt x="430" y="178"/>
                  </a:lnTo>
                  <a:lnTo>
                    <a:pt x="430" y="188"/>
                  </a:lnTo>
                  <a:lnTo>
                    <a:pt x="432" y="192"/>
                  </a:lnTo>
                  <a:lnTo>
                    <a:pt x="436" y="198"/>
                  </a:lnTo>
                  <a:lnTo>
                    <a:pt x="440" y="204"/>
                  </a:lnTo>
                  <a:lnTo>
                    <a:pt x="448" y="210"/>
                  </a:lnTo>
                  <a:lnTo>
                    <a:pt x="458" y="212"/>
                  </a:lnTo>
                  <a:lnTo>
                    <a:pt x="466" y="216"/>
                  </a:lnTo>
                  <a:lnTo>
                    <a:pt x="482" y="226"/>
                  </a:lnTo>
                  <a:lnTo>
                    <a:pt x="500" y="238"/>
                  </a:lnTo>
                  <a:lnTo>
                    <a:pt x="520" y="250"/>
                  </a:lnTo>
                  <a:lnTo>
                    <a:pt x="536" y="264"/>
                  </a:lnTo>
                  <a:lnTo>
                    <a:pt x="488" y="330"/>
                  </a:lnTo>
                  <a:lnTo>
                    <a:pt x="486" y="336"/>
                  </a:lnTo>
                  <a:lnTo>
                    <a:pt x="482" y="344"/>
                  </a:lnTo>
                  <a:lnTo>
                    <a:pt x="476" y="352"/>
                  </a:lnTo>
                  <a:lnTo>
                    <a:pt x="468" y="358"/>
                  </a:lnTo>
                  <a:lnTo>
                    <a:pt x="450" y="370"/>
                  </a:lnTo>
                  <a:lnTo>
                    <a:pt x="436" y="376"/>
                  </a:lnTo>
                  <a:lnTo>
                    <a:pt x="416" y="380"/>
                  </a:lnTo>
                  <a:lnTo>
                    <a:pt x="398" y="384"/>
                  </a:lnTo>
                  <a:lnTo>
                    <a:pt x="382" y="372"/>
                  </a:lnTo>
                  <a:lnTo>
                    <a:pt x="370" y="360"/>
                  </a:lnTo>
                  <a:lnTo>
                    <a:pt x="360" y="348"/>
                  </a:lnTo>
                  <a:lnTo>
                    <a:pt x="350" y="340"/>
                  </a:lnTo>
                  <a:lnTo>
                    <a:pt x="346" y="332"/>
                  </a:lnTo>
                  <a:lnTo>
                    <a:pt x="346" y="324"/>
                  </a:lnTo>
                  <a:lnTo>
                    <a:pt x="346" y="308"/>
                  </a:lnTo>
                  <a:lnTo>
                    <a:pt x="344" y="294"/>
                  </a:lnTo>
                  <a:lnTo>
                    <a:pt x="344" y="288"/>
                  </a:lnTo>
                  <a:lnTo>
                    <a:pt x="342" y="284"/>
                  </a:lnTo>
                  <a:lnTo>
                    <a:pt x="310" y="272"/>
                  </a:lnTo>
                  <a:lnTo>
                    <a:pt x="310" y="252"/>
                  </a:lnTo>
                  <a:lnTo>
                    <a:pt x="312" y="232"/>
                  </a:lnTo>
                  <a:lnTo>
                    <a:pt x="314" y="214"/>
                  </a:lnTo>
                  <a:lnTo>
                    <a:pt x="314" y="202"/>
                  </a:lnTo>
                  <a:lnTo>
                    <a:pt x="294" y="200"/>
                  </a:lnTo>
                  <a:lnTo>
                    <a:pt x="278" y="198"/>
                  </a:lnTo>
                  <a:lnTo>
                    <a:pt x="270" y="196"/>
                  </a:lnTo>
                  <a:lnTo>
                    <a:pt x="264" y="192"/>
                  </a:lnTo>
                  <a:lnTo>
                    <a:pt x="260" y="188"/>
                  </a:lnTo>
                  <a:lnTo>
                    <a:pt x="258" y="184"/>
                  </a:lnTo>
                  <a:lnTo>
                    <a:pt x="238" y="184"/>
                  </a:lnTo>
                  <a:lnTo>
                    <a:pt x="232" y="184"/>
                  </a:lnTo>
                  <a:lnTo>
                    <a:pt x="228" y="186"/>
                  </a:lnTo>
                  <a:lnTo>
                    <a:pt x="226" y="190"/>
                  </a:lnTo>
                  <a:lnTo>
                    <a:pt x="224" y="196"/>
                  </a:lnTo>
                  <a:lnTo>
                    <a:pt x="220" y="214"/>
                  </a:lnTo>
                  <a:lnTo>
                    <a:pt x="206" y="220"/>
                  </a:lnTo>
                  <a:lnTo>
                    <a:pt x="194" y="228"/>
                  </a:lnTo>
                  <a:lnTo>
                    <a:pt x="172" y="244"/>
                  </a:lnTo>
                  <a:lnTo>
                    <a:pt x="172" y="250"/>
                  </a:lnTo>
                  <a:lnTo>
                    <a:pt x="174" y="258"/>
                  </a:lnTo>
                  <a:lnTo>
                    <a:pt x="178" y="266"/>
                  </a:lnTo>
                  <a:lnTo>
                    <a:pt x="184" y="278"/>
                  </a:lnTo>
                  <a:lnTo>
                    <a:pt x="182" y="286"/>
                  </a:lnTo>
                  <a:lnTo>
                    <a:pt x="176" y="292"/>
                  </a:lnTo>
                  <a:lnTo>
                    <a:pt x="172" y="298"/>
                  </a:lnTo>
                  <a:lnTo>
                    <a:pt x="164" y="300"/>
                  </a:lnTo>
                  <a:lnTo>
                    <a:pt x="152" y="306"/>
                  </a:lnTo>
                  <a:lnTo>
                    <a:pt x="146" y="310"/>
                  </a:lnTo>
                  <a:lnTo>
                    <a:pt x="142" y="314"/>
                  </a:lnTo>
                  <a:lnTo>
                    <a:pt x="142" y="326"/>
                  </a:lnTo>
                  <a:lnTo>
                    <a:pt x="140" y="338"/>
                  </a:lnTo>
                  <a:lnTo>
                    <a:pt x="138" y="350"/>
                  </a:lnTo>
                  <a:lnTo>
                    <a:pt x="140" y="356"/>
                  </a:lnTo>
                  <a:lnTo>
                    <a:pt x="142" y="360"/>
                  </a:lnTo>
                  <a:lnTo>
                    <a:pt x="206" y="360"/>
                  </a:lnTo>
                  <a:lnTo>
                    <a:pt x="214" y="352"/>
                  </a:lnTo>
                  <a:lnTo>
                    <a:pt x="222" y="346"/>
                  </a:lnTo>
                  <a:lnTo>
                    <a:pt x="228" y="342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2" y="342"/>
                  </a:lnTo>
                  <a:lnTo>
                    <a:pt x="256" y="348"/>
                  </a:lnTo>
                  <a:lnTo>
                    <a:pt x="260" y="350"/>
                  </a:lnTo>
                  <a:lnTo>
                    <a:pt x="266" y="356"/>
                  </a:lnTo>
                  <a:lnTo>
                    <a:pt x="274" y="360"/>
                  </a:lnTo>
                  <a:lnTo>
                    <a:pt x="282" y="378"/>
                  </a:lnTo>
                  <a:lnTo>
                    <a:pt x="290" y="422"/>
                  </a:lnTo>
                  <a:lnTo>
                    <a:pt x="300" y="436"/>
                  </a:lnTo>
                  <a:lnTo>
                    <a:pt x="314" y="448"/>
                  </a:lnTo>
                  <a:lnTo>
                    <a:pt x="330" y="460"/>
                  </a:lnTo>
                  <a:lnTo>
                    <a:pt x="340" y="464"/>
                  </a:lnTo>
                  <a:lnTo>
                    <a:pt x="352" y="468"/>
                  </a:lnTo>
                  <a:lnTo>
                    <a:pt x="372" y="502"/>
                  </a:lnTo>
                  <a:lnTo>
                    <a:pt x="368" y="502"/>
                  </a:lnTo>
                  <a:lnTo>
                    <a:pt x="362" y="504"/>
                  </a:lnTo>
                  <a:lnTo>
                    <a:pt x="354" y="512"/>
                  </a:lnTo>
                  <a:lnTo>
                    <a:pt x="346" y="520"/>
                  </a:lnTo>
                  <a:lnTo>
                    <a:pt x="340" y="526"/>
                  </a:lnTo>
                  <a:lnTo>
                    <a:pt x="336" y="534"/>
                  </a:lnTo>
                  <a:lnTo>
                    <a:pt x="328" y="540"/>
                  </a:lnTo>
                  <a:lnTo>
                    <a:pt x="312" y="554"/>
                  </a:lnTo>
                  <a:lnTo>
                    <a:pt x="296" y="564"/>
                  </a:lnTo>
                  <a:lnTo>
                    <a:pt x="280" y="570"/>
                  </a:lnTo>
                  <a:lnTo>
                    <a:pt x="266" y="582"/>
                  </a:lnTo>
                  <a:lnTo>
                    <a:pt x="254" y="592"/>
                  </a:lnTo>
                  <a:lnTo>
                    <a:pt x="244" y="606"/>
                  </a:lnTo>
                  <a:lnTo>
                    <a:pt x="234" y="620"/>
                  </a:lnTo>
                  <a:lnTo>
                    <a:pt x="202" y="650"/>
                  </a:lnTo>
                  <a:lnTo>
                    <a:pt x="190" y="662"/>
                  </a:lnTo>
                  <a:lnTo>
                    <a:pt x="182" y="676"/>
                  </a:lnTo>
                  <a:lnTo>
                    <a:pt x="176" y="690"/>
                  </a:lnTo>
                  <a:lnTo>
                    <a:pt x="176" y="708"/>
                  </a:lnTo>
                  <a:lnTo>
                    <a:pt x="180" y="730"/>
                  </a:lnTo>
                  <a:lnTo>
                    <a:pt x="190" y="756"/>
                  </a:lnTo>
                  <a:lnTo>
                    <a:pt x="192" y="76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33"/>
            <p:cNvSpPr/>
            <p:nvPr/>
          </p:nvSpPr>
          <p:spPr bwMode="auto">
            <a:xfrm>
              <a:off x="555625" y="1035051"/>
              <a:ext cx="3143250" cy="2406650"/>
            </a:xfrm>
            <a:custGeom>
              <a:avLst/>
              <a:gdLst>
                <a:gd name="T0" fmla="*/ 1348 w 1980"/>
                <a:gd name="T1" fmla="*/ 1486 h 1516"/>
                <a:gd name="T2" fmla="*/ 1296 w 1980"/>
                <a:gd name="T3" fmla="*/ 1480 h 1516"/>
                <a:gd name="T4" fmla="*/ 1206 w 1980"/>
                <a:gd name="T5" fmla="*/ 1418 h 1516"/>
                <a:gd name="T6" fmla="*/ 1068 w 1980"/>
                <a:gd name="T7" fmla="*/ 1416 h 1516"/>
                <a:gd name="T8" fmla="*/ 938 w 1980"/>
                <a:gd name="T9" fmla="*/ 1464 h 1516"/>
                <a:gd name="T10" fmla="*/ 842 w 1980"/>
                <a:gd name="T11" fmla="*/ 1464 h 1516"/>
                <a:gd name="T12" fmla="*/ 720 w 1980"/>
                <a:gd name="T13" fmla="*/ 1458 h 1516"/>
                <a:gd name="T14" fmla="*/ 664 w 1980"/>
                <a:gd name="T15" fmla="*/ 1408 h 1516"/>
                <a:gd name="T16" fmla="*/ 580 w 1980"/>
                <a:gd name="T17" fmla="*/ 1446 h 1516"/>
                <a:gd name="T18" fmla="*/ 528 w 1980"/>
                <a:gd name="T19" fmla="*/ 1412 h 1516"/>
                <a:gd name="T20" fmla="*/ 420 w 1980"/>
                <a:gd name="T21" fmla="*/ 1446 h 1516"/>
                <a:gd name="T22" fmla="*/ 332 w 1980"/>
                <a:gd name="T23" fmla="*/ 1490 h 1516"/>
                <a:gd name="T24" fmla="*/ 278 w 1980"/>
                <a:gd name="T25" fmla="*/ 1444 h 1516"/>
                <a:gd name="T26" fmla="*/ 256 w 1980"/>
                <a:gd name="T27" fmla="*/ 1350 h 1516"/>
                <a:gd name="T28" fmla="*/ 190 w 1980"/>
                <a:gd name="T29" fmla="*/ 1318 h 1516"/>
                <a:gd name="T30" fmla="*/ 112 w 1980"/>
                <a:gd name="T31" fmla="*/ 1224 h 1516"/>
                <a:gd name="T32" fmla="*/ 98 w 1980"/>
                <a:gd name="T33" fmla="*/ 1128 h 1516"/>
                <a:gd name="T34" fmla="*/ 36 w 1980"/>
                <a:gd name="T35" fmla="*/ 1054 h 1516"/>
                <a:gd name="T36" fmla="*/ 86 w 1980"/>
                <a:gd name="T37" fmla="*/ 920 h 1516"/>
                <a:gd name="T38" fmla="*/ 20 w 1980"/>
                <a:gd name="T39" fmla="*/ 884 h 1516"/>
                <a:gd name="T40" fmla="*/ 0 w 1980"/>
                <a:gd name="T41" fmla="*/ 864 h 1516"/>
                <a:gd name="T42" fmla="*/ 8 w 1980"/>
                <a:gd name="T43" fmla="*/ 798 h 1516"/>
                <a:gd name="T44" fmla="*/ 106 w 1980"/>
                <a:gd name="T45" fmla="*/ 726 h 1516"/>
                <a:gd name="T46" fmla="*/ 236 w 1980"/>
                <a:gd name="T47" fmla="*/ 732 h 1516"/>
                <a:gd name="T48" fmla="*/ 308 w 1980"/>
                <a:gd name="T49" fmla="*/ 746 h 1516"/>
                <a:gd name="T50" fmla="*/ 418 w 1980"/>
                <a:gd name="T51" fmla="*/ 684 h 1516"/>
                <a:gd name="T52" fmla="*/ 510 w 1980"/>
                <a:gd name="T53" fmla="*/ 688 h 1516"/>
                <a:gd name="T54" fmla="*/ 638 w 1980"/>
                <a:gd name="T55" fmla="*/ 620 h 1516"/>
                <a:gd name="T56" fmla="*/ 708 w 1980"/>
                <a:gd name="T57" fmla="*/ 536 h 1516"/>
                <a:gd name="T58" fmla="*/ 728 w 1980"/>
                <a:gd name="T59" fmla="*/ 392 h 1516"/>
                <a:gd name="T60" fmla="*/ 772 w 1980"/>
                <a:gd name="T61" fmla="*/ 326 h 1516"/>
                <a:gd name="T62" fmla="*/ 904 w 1980"/>
                <a:gd name="T63" fmla="*/ 356 h 1516"/>
                <a:gd name="T64" fmla="*/ 926 w 1980"/>
                <a:gd name="T65" fmla="*/ 302 h 1516"/>
                <a:gd name="T66" fmla="*/ 1008 w 1980"/>
                <a:gd name="T67" fmla="*/ 172 h 1516"/>
                <a:gd name="T68" fmla="*/ 1092 w 1980"/>
                <a:gd name="T69" fmla="*/ 186 h 1516"/>
                <a:gd name="T70" fmla="*/ 1196 w 1980"/>
                <a:gd name="T71" fmla="*/ 202 h 1516"/>
                <a:gd name="T72" fmla="*/ 1246 w 1980"/>
                <a:gd name="T73" fmla="*/ 76 h 1516"/>
                <a:gd name="T74" fmla="*/ 1352 w 1980"/>
                <a:gd name="T75" fmla="*/ 36 h 1516"/>
                <a:gd name="T76" fmla="*/ 1426 w 1980"/>
                <a:gd name="T77" fmla="*/ 22 h 1516"/>
                <a:gd name="T78" fmla="*/ 1568 w 1980"/>
                <a:gd name="T79" fmla="*/ 164 h 1516"/>
                <a:gd name="T80" fmla="*/ 1612 w 1980"/>
                <a:gd name="T81" fmla="*/ 320 h 1516"/>
                <a:gd name="T82" fmla="*/ 1568 w 1980"/>
                <a:gd name="T83" fmla="*/ 390 h 1516"/>
                <a:gd name="T84" fmla="*/ 1614 w 1980"/>
                <a:gd name="T85" fmla="*/ 488 h 1516"/>
                <a:gd name="T86" fmla="*/ 1778 w 1980"/>
                <a:gd name="T87" fmla="*/ 526 h 1516"/>
                <a:gd name="T88" fmla="*/ 1918 w 1980"/>
                <a:gd name="T89" fmla="*/ 628 h 1516"/>
                <a:gd name="T90" fmla="*/ 1974 w 1980"/>
                <a:gd name="T91" fmla="*/ 736 h 1516"/>
                <a:gd name="T92" fmla="*/ 1952 w 1980"/>
                <a:gd name="T93" fmla="*/ 832 h 1516"/>
                <a:gd name="T94" fmla="*/ 1878 w 1980"/>
                <a:gd name="T95" fmla="*/ 908 h 1516"/>
                <a:gd name="T96" fmla="*/ 1774 w 1980"/>
                <a:gd name="T97" fmla="*/ 980 h 1516"/>
                <a:gd name="T98" fmla="*/ 1672 w 1980"/>
                <a:gd name="T99" fmla="*/ 1034 h 1516"/>
                <a:gd name="T100" fmla="*/ 1646 w 1980"/>
                <a:gd name="T101" fmla="*/ 1106 h 1516"/>
                <a:gd name="T102" fmla="*/ 1580 w 1980"/>
                <a:gd name="T103" fmla="*/ 1194 h 1516"/>
                <a:gd name="T104" fmla="*/ 1396 w 1980"/>
                <a:gd name="T105" fmla="*/ 1236 h 1516"/>
                <a:gd name="T106" fmla="*/ 1404 w 1980"/>
                <a:gd name="T107" fmla="*/ 1294 h 1516"/>
                <a:gd name="T108" fmla="*/ 1474 w 1980"/>
                <a:gd name="T109" fmla="*/ 1370 h 1516"/>
                <a:gd name="T110" fmla="*/ 1434 w 1980"/>
                <a:gd name="T111" fmla="*/ 1426 h 1516"/>
                <a:gd name="T112" fmla="*/ 1450 w 1980"/>
                <a:gd name="T113" fmla="*/ 1504 h 15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80" h="1516">
                  <a:moveTo>
                    <a:pt x="1416" y="1516"/>
                  </a:moveTo>
                  <a:lnTo>
                    <a:pt x="1416" y="1516"/>
                  </a:lnTo>
                  <a:lnTo>
                    <a:pt x="1402" y="1508"/>
                  </a:lnTo>
                  <a:lnTo>
                    <a:pt x="1378" y="1484"/>
                  </a:lnTo>
                  <a:lnTo>
                    <a:pt x="1362" y="1484"/>
                  </a:lnTo>
                  <a:lnTo>
                    <a:pt x="1352" y="1484"/>
                  </a:lnTo>
                  <a:lnTo>
                    <a:pt x="1348" y="1486"/>
                  </a:lnTo>
                  <a:lnTo>
                    <a:pt x="1346" y="1488"/>
                  </a:lnTo>
                  <a:lnTo>
                    <a:pt x="1340" y="1502"/>
                  </a:lnTo>
                  <a:lnTo>
                    <a:pt x="1330" y="1498"/>
                  </a:lnTo>
                  <a:lnTo>
                    <a:pt x="1304" y="1500"/>
                  </a:lnTo>
                  <a:lnTo>
                    <a:pt x="1298" y="1490"/>
                  </a:lnTo>
                  <a:lnTo>
                    <a:pt x="1296" y="1480"/>
                  </a:lnTo>
                  <a:lnTo>
                    <a:pt x="1294" y="1466"/>
                  </a:lnTo>
                  <a:lnTo>
                    <a:pt x="1276" y="1458"/>
                  </a:lnTo>
                  <a:lnTo>
                    <a:pt x="1252" y="1438"/>
                  </a:lnTo>
                  <a:lnTo>
                    <a:pt x="1242" y="1430"/>
                  </a:lnTo>
                  <a:lnTo>
                    <a:pt x="1230" y="1424"/>
                  </a:lnTo>
                  <a:lnTo>
                    <a:pt x="1218" y="1420"/>
                  </a:lnTo>
                  <a:lnTo>
                    <a:pt x="1206" y="1418"/>
                  </a:lnTo>
                  <a:lnTo>
                    <a:pt x="1194" y="1418"/>
                  </a:lnTo>
                  <a:lnTo>
                    <a:pt x="1180" y="1422"/>
                  </a:lnTo>
                  <a:lnTo>
                    <a:pt x="1142" y="1428"/>
                  </a:lnTo>
                  <a:lnTo>
                    <a:pt x="1122" y="1428"/>
                  </a:lnTo>
                  <a:lnTo>
                    <a:pt x="1104" y="1428"/>
                  </a:lnTo>
                  <a:lnTo>
                    <a:pt x="1068" y="1416"/>
                  </a:lnTo>
                  <a:lnTo>
                    <a:pt x="1038" y="1416"/>
                  </a:lnTo>
                  <a:lnTo>
                    <a:pt x="1018" y="1426"/>
                  </a:lnTo>
                  <a:lnTo>
                    <a:pt x="1000" y="1436"/>
                  </a:lnTo>
                  <a:lnTo>
                    <a:pt x="984" y="1450"/>
                  </a:lnTo>
                  <a:lnTo>
                    <a:pt x="978" y="1458"/>
                  </a:lnTo>
                  <a:lnTo>
                    <a:pt x="972" y="1466"/>
                  </a:lnTo>
                  <a:lnTo>
                    <a:pt x="938" y="1464"/>
                  </a:lnTo>
                  <a:lnTo>
                    <a:pt x="906" y="1450"/>
                  </a:lnTo>
                  <a:lnTo>
                    <a:pt x="884" y="1450"/>
                  </a:lnTo>
                  <a:lnTo>
                    <a:pt x="876" y="1452"/>
                  </a:lnTo>
                  <a:lnTo>
                    <a:pt x="870" y="1458"/>
                  </a:lnTo>
                  <a:lnTo>
                    <a:pt x="842" y="1464"/>
                  </a:lnTo>
                  <a:lnTo>
                    <a:pt x="826" y="1466"/>
                  </a:lnTo>
                  <a:lnTo>
                    <a:pt x="814" y="1470"/>
                  </a:lnTo>
                  <a:lnTo>
                    <a:pt x="802" y="1476"/>
                  </a:lnTo>
                  <a:lnTo>
                    <a:pt x="788" y="1480"/>
                  </a:lnTo>
                  <a:lnTo>
                    <a:pt x="776" y="1480"/>
                  </a:lnTo>
                  <a:lnTo>
                    <a:pt x="764" y="1476"/>
                  </a:lnTo>
                  <a:lnTo>
                    <a:pt x="740" y="1468"/>
                  </a:lnTo>
                  <a:lnTo>
                    <a:pt x="720" y="1458"/>
                  </a:lnTo>
                  <a:lnTo>
                    <a:pt x="708" y="1448"/>
                  </a:lnTo>
                  <a:lnTo>
                    <a:pt x="706" y="1428"/>
                  </a:lnTo>
                  <a:lnTo>
                    <a:pt x="704" y="1424"/>
                  </a:lnTo>
                  <a:lnTo>
                    <a:pt x="702" y="1420"/>
                  </a:lnTo>
                  <a:lnTo>
                    <a:pt x="694" y="1414"/>
                  </a:lnTo>
                  <a:lnTo>
                    <a:pt x="684" y="1406"/>
                  </a:lnTo>
                  <a:lnTo>
                    <a:pt x="664" y="1408"/>
                  </a:lnTo>
                  <a:lnTo>
                    <a:pt x="658" y="1408"/>
                  </a:lnTo>
                  <a:lnTo>
                    <a:pt x="654" y="1410"/>
                  </a:lnTo>
                  <a:lnTo>
                    <a:pt x="646" y="1418"/>
                  </a:lnTo>
                  <a:lnTo>
                    <a:pt x="634" y="1434"/>
                  </a:lnTo>
                  <a:lnTo>
                    <a:pt x="618" y="1438"/>
                  </a:lnTo>
                  <a:lnTo>
                    <a:pt x="602" y="1440"/>
                  </a:lnTo>
                  <a:lnTo>
                    <a:pt x="586" y="1442"/>
                  </a:lnTo>
                  <a:lnTo>
                    <a:pt x="580" y="1446"/>
                  </a:lnTo>
                  <a:lnTo>
                    <a:pt x="572" y="1448"/>
                  </a:lnTo>
                  <a:lnTo>
                    <a:pt x="566" y="1448"/>
                  </a:lnTo>
                  <a:lnTo>
                    <a:pt x="562" y="1438"/>
                  </a:lnTo>
                  <a:lnTo>
                    <a:pt x="550" y="1428"/>
                  </a:lnTo>
                  <a:lnTo>
                    <a:pt x="540" y="1420"/>
                  </a:lnTo>
                  <a:lnTo>
                    <a:pt x="528" y="1412"/>
                  </a:lnTo>
                  <a:lnTo>
                    <a:pt x="516" y="1406"/>
                  </a:lnTo>
                  <a:lnTo>
                    <a:pt x="504" y="1400"/>
                  </a:lnTo>
                  <a:lnTo>
                    <a:pt x="492" y="1398"/>
                  </a:lnTo>
                  <a:lnTo>
                    <a:pt x="482" y="1396"/>
                  </a:lnTo>
                  <a:lnTo>
                    <a:pt x="470" y="1398"/>
                  </a:lnTo>
                  <a:lnTo>
                    <a:pt x="448" y="1414"/>
                  </a:lnTo>
                  <a:lnTo>
                    <a:pt x="432" y="1428"/>
                  </a:lnTo>
                  <a:lnTo>
                    <a:pt x="420" y="1446"/>
                  </a:lnTo>
                  <a:lnTo>
                    <a:pt x="408" y="1468"/>
                  </a:lnTo>
                  <a:lnTo>
                    <a:pt x="398" y="1480"/>
                  </a:lnTo>
                  <a:lnTo>
                    <a:pt x="388" y="1488"/>
                  </a:lnTo>
                  <a:lnTo>
                    <a:pt x="376" y="1494"/>
                  </a:lnTo>
                  <a:lnTo>
                    <a:pt x="362" y="1498"/>
                  </a:lnTo>
                  <a:lnTo>
                    <a:pt x="332" y="1490"/>
                  </a:lnTo>
                  <a:lnTo>
                    <a:pt x="322" y="1484"/>
                  </a:lnTo>
                  <a:lnTo>
                    <a:pt x="318" y="1482"/>
                  </a:lnTo>
                  <a:lnTo>
                    <a:pt x="312" y="1482"/>
                  </a:lnTo>
                  <a:lnTo>
                    <a:pt x="308" y="1472"/>
                  </a:lnTo>
                  <a:lnTo>
                    <a:pt x="304" y="1464"/>
                  </a:lnTo>
                  <a:lnTo>
                    <a:pt x="298" y="1456"/>
                  </a:lnTo>
                  <a:lnTo>
                    <a:pt x="292" y="1452"/>
                  </a:lnTo>
                  <a:lnTo>
                    <a:pt x="278" y="1444"/>
                  </a:lnTo>
                  <a:lnTo>
                    <a:pt x="264" y="1438"/>
                  </a:lnTo>
                  <a:lnTo>
                    <a:pt x="252" y="1420"/>
                  </a:lnTo>
                  <a:lnTo>
                    <a:pt x="252" y="1378"/>
                  </a:lnTo>
                  <a:lnTo>
                    <a:pt x="256" y="1372"/>
                  </a:lnTo>
                  <a:lnTo>
                    <a:pt x="256" y="1364"/>
                  </a:lnTo>
                  <a:lnTo>
                    <a:pt x="256" y="1350"/>
                  </a:lnTo>
                  <a:lnTo>
                    <a:pt x="250" y="1340"/>
                  </a:lnTo>
                  <a:lnTo>
                    <a:pt x="244" y="1332"/>
                  </a:lnTo>
                  <a:lnTo>
                    <a:pt x="234" y="1326"/>
                  </a:lnTo>
                  <a:lnTo>
                    <a:pt x="226" y="1324"/>
                  </a:lnTo>
                  <a:lnTo>
                    <a:pt x="206" y="1322"/>
                  </a:lnTo>
                  <a:lnTo>
                    <a:pt x="198" y="1320"/>
                  </a:lnTo>
                  <a:lnTo>
                    <a:pt x="190" y="1318"/>
                  </a:lnTo>
                  <a:lnTo>
                    <a:pt x="174" y="1302"/>
                  </a:lnTo>
                  <a:lnTo>
                    <a:pt x="150" y="1258"/>
                  </a:lnTo>
                  <a:lnTo>
                    <a:pt x="114" y="1250"/>
                  </a:lnTo>
                  <a:lnTo>
                    <a:pt x="112" y="1242"/>
                  </a:lnTo>
                  <a:lnTo>
                    <a:pt x="112" y="1232"/>
                  </a:lnTo>
                  <a:lnTo>
                    <a:pt x="112" y="1224"/>
                  </a:lnTo>
                  <a:lnTo>
                    <a:pt x="114" y="1216"/>
                  </a:lnTo>
                  <a:lnTo>
                    <a:pt x="120" y="1200"/>
                  </a:lnTo>
                  <a:lnTo>
                    <a:pt x="126" y="1186"/>
                  </a:lnTo>
                  <a:lnTo>
                    <a:pt x="124" y="1174"/>
                  </a:lnTo>
                  <a:lnTo>
                    <a:pt x="122" y="1162"/>
                  </a:lnTo>
                  <a:lnTo>
                    <a:pt x="118" y="1152"/>
                  </a:lnTo>
                  <a:lnTo>
                    <a:pt x="112" y="1144"/>
                  </a:lnTo>
                  <a:lnTo>
                    <a:pt x="98" y="1128"/>
                  </a:lnTo>
                  <a:lnTo>
                    <a:pt x="84" y="1114"/>
                  </a:lnTo>
                  <a:lnTo>
                    <a:pt x="38" y="1092"/>
                  </a:lnTo>
                  <a:lnTo>
                    <a:pt x="32" y="1084"/>
                  </a:lnTo>
                  <a:lnTo>
                    <a:pt x="32" y="1062"/>
                  </a:lnTo>
                  <a:lnTo>
                    <a:pt x="32" y="1056"/>
                  </a:lnTo>
                  <a:lnTo>
                    <a:pt x="36" y="1054"/>
                  </a:lnTo>
                  <a:lnTo>
                    <a:pt x="40" y="1050"/>
                  </a:lnTo>
                  <a:lnTo>
                    <a:pt x="46" y="1048"/>
                  </a:lnTo>
                  <a:lnTo>
                    <a:pt x="66" y="1038"/>
                  </a:lnTo>
                  <a:lnTo>
                    <a:pt x="78" y="1028"/>
                  </a:lnTo>
                  <a:lnTo>
                    <a:pt x="82" y="1024"/>
                  </a:lnTo>
                  <a:lnTo>
                    <a:pt x="86" y="1018"/>
                  </a:lnTo>
                  <a:lnTo>
                    <a:pt x="86" y="920"/>
                  </a:lnTo>
                  <a:lnTo>
                    <a:pt x="82" y="904"/>
                  </a:lnTo>
                  <a:lnTo>
                    <a:pt x="76" y="894"/>
                  </a:lnTo>
                  <a:lnTo>
                    <a:pt x="68" y="888"/>
                  </a:lnTo>
                  <a:lnTo>
                    <a:pt x="60" y="886"/>
                  </a:lnTo>
                  <a:lnTo>
                    <a:pt x="50" y="884"/>
                  </a:lnTo>
                  <a:lnTo>
                    <a:pt x="40" y="884"/>
                  </a:lnTo>
                  <a:lnTo>
                    <a:pt x="20" y="884"/>
                  </a:lnTo>
                  <a:lnTo>
                    <a:pt x="14" y="888"/>
                  </a:lnTo>
                  <a:lnTo>
                    <a:pt x="10" y="894"/>
                  </a:lnTo>
                  <a:lnTo>
                    <a:pt x="8" y="894"/>
                  </a:lnTo>
                  <a:lnTo>
                    <a:pt x="8" y="898"/>
                  </a:lnTo>
                  <a:lnTo>
                    <a:pt x="2" y="882"/>
                  </a:lnTo>
                  <a:lnTo>
                    <a:pt x="0" y="872"/>
                  </a:lnTo>
                  <a:lnTo>
                    <a:pt x="0" y="864"/>
                  </a:lnTo>
                  <a:lnTo>
                    <a:pt x="2" y="856"/>
                  </a:lnTo>
                  <a:lnTo>
                    <a:pt x="26" y="844"/>
                  </a:lnTo>
                  <a:lnTo>
                    <a:pt x="26" y="820"/>
                  </a:lnTo>
                  <a:lnTo>
                    <a:pt x="18" y="808"/>
                  </a:lnTo>
                  <a:lnTo>
                    <a:pt x="12" y="802"/>
                  </a:lnTo>
                  <a:lnTo>
                    <a:pt x="8" y="798"/>
                  </a:lnTo>
                  <a:lnTo>
                    <a:pt x="8" y="796"/>
                  </a:lnTo>
                  <a:lnTo>
                    <a:pt x="16" y="792"/>
                  </a:lnTo>
                  <a:lnTo>
                    <a:pt x="26" y="786"/>
                  </a:lnTo>
                  <a:lnTo>
                    <a:pt x="40" y="778"/>
                  </a:lnTo>
                  <a:lnTo>
                    <a:pt x="64" y="742"/>
                  </a:lnTo>
                  <a:lnTo>
                    <a:pt x="106" y="726"/>
                  </a:lnTo>
                  <a:lnTo>
                    <a:pt x="136" y="724"/>
                  </a:lnTo>
                  <a:lnTo>
                    <a:pt x="160" y="722"/>
                  </a:lnTo>
                  <a:lnTo>
                    <a:pt x="186" y="716"/>
                  </a:lnTo>
                  <a:lnTo>
                    <a:pt x="214" y="704"/>
                  </a:lnTo>
                  <a:lnTo>
                    <a:pt x="232" y="704"/>
                  </a:lnTo>
                  <a:lnTo>
                    <a:pt x="232" y="716"/>
                  </a:lnTo>
                  <a:lnTo>
                    <a:pt x="236" y="732"/>
                  </a:lnTo>
                  <a:lnTo>
                    <a:pt x="240" y="738"/>
                  </a:lnTo>
                  <a:lnTo>
                    <a:pt x="246" y="746"/>
                  </a:lnTo>
                  <a:lnTo>
                    <a:pt x="254" y="752"/>
                  </a:lnTo>
                  <a:lnTo>
                    <a:pt x="262" y="756"/>
                  </a:lnTo>
                  <a:lnTo>
                    <a:pt x="274" y="756"/>
                  </a:lnTo>
                  <a:lnTo>
                    <a:pt x="284" y="754"/>
                  </a:lnTo>
                  <a:lnTo>
                    <a:pt x="296" y="752"/>
                  </a:lnTo>
                  <a:lnTo>
                    <a:pt x="308" y="746"/>
                  </a:lnTo>
                  <a:lnTo>
                    <a:pt x="338" y="706"/>
                  </a:lnTo>
                  <a:lnTo>
                    <a:pt x="362" y="708"/>
                  </a:lnTo>
                  <a:lnTo>
                    <a:pt x="374" y="708"/>
                  </a:lnTo>
                  <a:lnTo>
                    <a:pt x="388" y="706"/>
                  </a:lnTo>
                  <a:lnTo>
                    <a:pt x="402" y="694"/>
                  </a:lnTo>
                  <a:lnTo>
                    <a:pt x="418" y="684"/>
                  </a:lnTo>
                  <a:lnTo>
                    <a:pt x="436" y="682"/>
                  </a:lnTo>
                  <a:lnTo>
                    <a:pt x="458" y="690"/>
                  </a:lnTo>
                  <a:lnTo>
                    <a:pt x="472" y="694"/>
                  </a:lnTo>
                  <a:lnTo>
                    <a:pt x="488" y="696"/>
                  </a:lnTo>
                  <a:lnTo>
                    <a:pt x="498" y="692"/>
                  </a:lnTo>
                  <a:lnTo>
                    <a:pt x="510" y="688"/>
                  </a:lnTo>
                  <a:lnTo>
                    <a:pt x="536" y="686"/>
                  </a:lnTo>
                  <a:lnTo>
                    <a:pt x="562" y="682"/>
                  </a:lnTo>
                  <a:lnTo>
                    <a:pt x="576" y="678"/>
                  </a:lnTo>
                  <a:lnTo>
                    <a:pt x="588" y="674"/>
                  </a:lnTo>
                  <a:lnTo>
                    <a:pt x="628" y="650"/>
                  </a:lnTo>
                  <a:lnTo>
                    <a:pt x="638" y="620"/>
                  </a:lnTo>
                  <a:lnTo>
                    <a:pt x="648" y="616"/>
                  </a:lnTo>
                  <a:lnTo>
                    <a:pt x="656" y="608"/>
                  </a:lnTo>
                  <a:lnTo>
                    <a:pt x="662" y="600"/>
                  </a:lnTo>
                  <a:lnTo>
                    <a:pt x="668" y="590"/>
                  </a:lnTo>
                  <a:lnTo>
                    <a:pt x="676" y="568"/>
                  </a:lnTo>
                  <a:lnTo>
                    <a:pt x="682" y="550"/>
                  </a:lnTo>
                  <a:lnTo>
                    <a:pt x="700" y="542"/>
                  </a:lnTo>
                  <a:lnTo>
                    <a:pt x="708" y="536"/>
                  </a:lnTo>
                  <a:lnTo>
                    <a:pt x="716" y="528"/>
                  </a:lnTo>
                  <a:lnTo>
                    <a:pt x="730" y="496"/>
                  </a:lnTo>
                  <a:lnTo>
                    <a:pt x="732" y="438"/>
                  </a:lnTo>
                  <a:lnTo>
                    <a:pt x="726" y="414"/>
                  </a:lnTo>
                  <a:lnTo>
                    <a:pt x="728" y="392"/>
                  </a:lnTo>
                  <a:lnTo>
                    <a:pt x="732" y="370"/>
                  </a:lnTo>
                  <a:lnTo>
                    <a:pt x="732" y="358"/>
                  </a:lnTo>
                  <a:lnTo>
                    <a:pt x="732" y="350"/>
                  </a:lnTo>
                  <a:lnTo>
                    <a:pt x="730" y="342"/>
                  </a:lnTo>
                  <a:lnTo>
                    <a:pt x="726" y="334"/>
                  </a:lnTo>
                  <a:lnTo>
                    <a:pt x="722" y="324"/>
                  </a:lnTo>
                  <a:lnTo>
                    <a:pt x="772" y="326"/>
                  </a:lnTo>
                  <a:lnTo>
                    <a:pt x="798" y="328"/>
                  </a:lnTo>
                  <a:lnTo>
                    <a:pt x="824" y="332"/>
                  </a:lnTo>
                  <a:lnTo>
                    <a:pt x="834" y="334"/>
                  </a:lnTo>
                  <a:lnTo>
                    <a:pt x="842" y="338"/>
                  </a:lnTo>
                  <a:lnTo>
                    <a:pt x="860" y="340"/>
                  </a:lnTo>
                  <a:lnTo>
                    <a:pt x="882" y="344"/>
                  </a:lnTo>
                  <a:lnTo>
                    <a:pt x="892" y="350"/>
                  </a:lnTo>
                  <a:lnTo>
                    <a:pt x="904" y="356"/>
                  </a:lnTo>
                  <a:lnTo>
                    <a:pt x="918" y="356"/>
                  </a:lnTo>
                  <a:lnTo>
                    <a:pt x="932" y="342"/>
                  </a:lnTo>
                  <a:lnTo>
                    <a:pt x="932" y="328"/>
                  </a:lnTo>
                  <a:lnTo>
                    <a:pt x="928" y="314"/>
                  </a:lnTo>
                  <a:lnTo>
                    <a:pt x="926" y="302"/>
                  </a:lnTo>
                  <a:lnTo>
                    <a:pt x="930" y="290"/>
                  </a:lnTo>
                  <a:lnTo>
                    <a:pt x="934" y="280"/>
                  </a:lnTo>
                  <a:lnTo>
                    <a:pt x="972" y="234"/>
                  </a:lnTo>
                  <a:lnTo>
                    <a:pt x="978" y="214"/>
                  </a:lnTo>
                  <a:lnTo>
                    <a:pt x="984" y="200"/>
                  </a:lnTo>
                  <a:lnTo>
                    <a:pt x="994" y="186"/>
                  </a:lnTo>
                  <a:lnTo>
                    <a:pt x="1008" y="172"/>
                  </a:lnTo>
                  <a:lnTo>
                    <a:pt x="1012" y="160"/>
                  </a:lnTo>
                  <a:lnTo>
                    <a:pt x="1016" y="154"/>
                  </a:lnTo>
                  <a:lnTo>
                    <a:pt x="1018" y="152"/>
                  </a:lnTo>
                  <a:lnTo>
                    <a:pt x="1022" y="150"/>
                  </a:lnTo>
                  <a:lnTo>
                    <a:pt x="1034" y="150"/>
                  </a:lnTo>
                  <a:lnTo>
                    <a:pt x="1092" y="186"/>
                  </a:lnTo>
                  <a:lnTo>
                    <a:pt x="1104" y="188"/>
                  </a:lnTo>
                  <a:lnTo>
                    <a:pt x="1118" y="190"/>
                  </a:lnTo>
                  <a:lnTo>
                    <a:pt x="1134" y="194"/>
                  </a:lnTo>
                  <a:lnTo>
                    <a:pt x="1142" y="198"/>
                  </a:lnTo>
                  <a:lnTo>
                    <a:pt x="1150" y="204"/>
                  </a:lnTo>
                  <a:lnTo>
                    <a:pt x="1172" y="204"/>
                  </a:lnTo>
                  <a:lnTo>
                    <a:pt x="1184" y="204"/>
                  </a:lnTo>
                  <a:lnTo>
                    <a:pt x="1196" y="202"/>
                  </a:lnTo>
                  <a:lnTo>
                    <a:pt x="1208" y="198"/>
                  </a:lnTo>
                  <a:lnTo>
                    <a:pt x="1218" y="194"/>
                  </a:lnTo>
                  <a:lnTo>
                    <a:pt x="1226" y="186"/>
                  </a:lnTo>
                  <a:lnTo>
                    <a:pt x="1232" y="174"/>
                  </a:lnTo>
                  <a:lnTo>
                    <a:pt x="1226" y="106"/>
                  </a:lnTo>
                  <a:lnTo>
                    <a:pt x="1236" y="88"/>
                  </a:lnTo>
                  <a:lnTo>
                    <a:pt x="1246" y="76"/>
                  </a:lnTo>
                  <a:lnTo>
                    <a:pt x="1258" y="68"/>
                  </a:lnTo>
                  <a:lnTo>
                    <a:pt x="1270" y="62"/>
                  </a:lnTo>
                  <a:lnTo>
                    <a:pt x="1284" y="58"/>
                  </a:lnTo>
                  <a:lnTo>
                    <a:pt x="1298" y="56"/>
                  </a:lnTo>
                  <a:lnTo>
                    <a:pt x="1336" y="52"/>
                  </a:lnTo>
                  <a:lnTo>
                    <a:pt x="1340" y="50"/>
                  </a:lnTo>
                  <a:lnTo>
                    <a:pt x="1344" y="46"/>
                  </a:lnTo>
                  <a:lnTo>
                    <a:pt x="1352" y="36"/>
                  </a:lnTo>
                  <a:lnTo>
                    <a:pt x="1360" y="14"/>
                  </a:lnTo>
                  <a:lnTo>
                    <a:pt x="1374" y="0"/>
                  </a:lnTo>
                  <a:lnTo>
                    <a:pt x="1418" y="0"/>
                  </a:lnTo>
                  <a:lnTo>
                    <a:pt x="1420" y="2"/>
                  </a:lnTo>
                  <a:lnTo>
                    <a:pt x="1424" y="8"/>
                  </a:lnTo>
                  <a:lnTo>
                    <a:pt x="1426" y="22"/>
                  </a:lnTo>
                  <a:lnTo>
                    <a:pt x="1430" y="40"/>
                  </a:lnTo>
                  <a:lnTo>
                    <a:pt x="1436" y="58"/>
                  </a:lnTo>
                  <a:lnTo>
                    <a:pt x="1480" y="124"/>
                  </a:lnTo>
                  <a:lnTo>
                    <a:pt x="1504" y="134"/>
                  </a:lnTo>
                  <a:lnTo>
                    <a:pt x="1538" y="144"/>
                  </a:lnTo>
                  <a:lnTo>
                    <a:pt x="1568" y="164"/>
                  </a:lnTo>
                  <a:lnTo>
                    <a:pt x="1584" y="190"/>
                  </a:lnTo>
                  <a:lnTo>
                    <a:pt x="1590" y="242"/>
                  </a:lnTo>
                  <a:lnTo>
                    <a:pt x="1610" y="280"/>
                  </a:lnTo>
                  <a:lnTo>
                    <a:pt x="1612" y="298"/>
                  </a:lnTo>
                  <a:lnTo>
                    <a:pt x="1612" y="320"/>
                  </a:lnTo>
                  <a:lnTo>
                    <a:pt x="1612" y="332"/>
                  </a:lnTo>
                  <a:lnTo>
                    <a:pt x="1610" y="342"/>
                  </a:lnTo>
                  <a:lnTo>
                    <a:pt x="1606" y="354"/>
                  </a:lnTo>
                  <a:lnTo>
                    <a:pt x="1602" y="364"/>
                  </a:lnTo>
                  <a:lnTo>
                    <a:pt x="1580" y="378"/>
                  </a:lnTo>
                  <a:lnTo>
                    <a:pt x="1574" y="382"/>
                  </a:lnTo>
                  <a:lnTo>
                    <a:pt x="1572" y="386"/>
                  </a:lnTo>
                  <a:lnTo>
                    <a:pt x="1568" y="390"/>
                  </a:lnTo>
                  <a:lnTo>
                    <a:pt x="1568" y="396"/>
                  </a:lnTo>
                  <a:lnTo>
                    <a:pt x="1566" y="420"/>
                  </a:lnTo>
                  <a:lnTo>
                    <a:pt x="1570" y="440"/>
                  </a:lnTo>
                  <a:lnTo>
                    <a:pt x="1574" y="452"/>
                  </a:lnTo>
                  <a:lnTo>
                    <a:pt x="1582" y="466"/>
                  </a:lnTo>
                  <a:lnTo>
                    <a:pt x="1614" y="488"/>
                  </a:lnTo>
                  <a:lnTo>
                    <a:pt x="1662" y="500"/>
                  </a:lnTo>
                  <a:lnTo>
                    <a:pt x="1674" y="506"/>
                  </a:lnTo>
                  <a:lnTo>
                    <a:pt x="1688" y="512"/>
                  </a:lnTo>
                  <a:lnTo>
                    <a:pt x="1700" y="516"/>
                  </a:lnTo>
                  <a:lnTo>
                    <a:pt x="1714" y="520"/>
                  </a:lnTo>
                  <a:lnTo>
                    <a:pt x="1744" y="524"/>
                  </a:lnTo>
                  <a:lnTo>
                    <a:pt x="1778" y="526"/>
                  </a:lnTo>
                  <a:lnTo>
                    <a:pt x="1790" y="534"/>
                  </a:lnTo>
                  <a:lnTo>
                    <a:pt x="1806" y="546"/>
                  </a:lnTo>
                  <a:lnTo>
                    <a:pt x="1836" y="576"/>
                  </a:lnTo>
                  <a:lnTo>
                    <a:pt x="1882" y="614"/>
                  </a:lnTo>
                  <a:lnTo>
                    <a:pt x="1894" y="616"/>
                  </a:lnTo>
                  <a:lnTo>
                    <a:pt x="1906" y="620"/>
                  </a:lnTo>
                  <a:lnTo>
                    <a:pt x="1918" y="628"/>
                  </a:lnTo>
                  <a:lnTo>
                    <a:pt x="1930" y="640"/>
                  </a:lnTo>
                  <a:lnTo>
                    <a:pt x="1938" y="672"/>
                  </a:lnTo>
                  <a:lnTo>
                    <a:pt x="1944" y="690"/>
                  </a:lnTo>
                  <a:lnTo>
                    <a:pt x="1952" y="710"/>
                  </a:lnTo>
                  <a:lnTo>
                    <a:pt x="1964" y="718"/>
                  </a:lnTo>
                  <a:lnTo>
                    <a:pt x="1968" y="724"/>
                  </a:lnTo>
                  <a:lnTo>
                    <a:pt x="1974" y="736"/>
                  </a:lnTo>
                  <a:lnTo>
                    <a:pt x="1972" y="766"/>
                  </a:lnTo>
                  <a:lnTo>
                    <a:pt x="1980" y="788"/>
                  </a:lnTo>
                  <a:lnTo>
                    <a:pt x="1968" y="796"/>
                  </a:lnTo>
                  <a:lnTo>
                    <a:pt x="1960" y="804"/>
                  </a:lnTo>
                  <a:lnTo>
                    <a:pt x="1956" y="814"/>
                  </a:lnTo>
                  <a:lnTo>
                    <a:pt x="1952" y="832"/>
                  </a:lnTo>
                  <a:lnTo>
                    <a:pt x="1952" y="864"/>
                  </a:lnTo>
                  <a:lnTo>
                    <a:pt x="1958" y="902"/>
                  </a:lnTo>
                  <a:lnTo>
                    <a:pt x="1952" y="906"/>
                  </a:lnTo>
                  <a:lnTo>
                    <a:pt x="1878" y="908"/>
                  </a:lnTo>
                  <a:lnTo>
                    <a:pt x="1844" y="914"/>
                  </a:lnTo>
                  <a:lnTo>
                    <a:pt x="1830" y="918"/>
                  </a:lnTo>
                  <a:lnTo>
                    <a:pt x="1818" y="922"/>
                  </a:lnTo>
                  <a:lnTo>
                    <a:pt x="1808" y="930"/>
                  </a:lnTo>
                  <a:lnTo>
                    <a:pt x="1798" y="940"/>
                  </a:lnTo>
                  <a:lnTo>
                    <a:pt x="1792" y="952"/>
                  </a:lnTo>
                  <a:lnTo>
                    <a:pt x="1786" y="968"/>
                  </a:lnTo>
                  <a:lnTo>
                    <a:pt x="1774" y="980"/>
                  </a:lnTo>
                  <a:lnTo>
                    <a:pt x="1766" y="990"/>
                  </a:lnTo>
                  <a:lnTo>
                    <a:pt x="1760" y="1002"/>
                  </a:lnTo>
                  <a:lnTo>
                    <a:pt x="1754" y="1018"/>
                  </a:lnTo>
                  <a:lnTo>
                    <a:pt x="1744" y="1024"/>
                  </a:lnTo>
                  <a:lnTo>
                    <a:pt x="1732" y="1028"/>
                  </a:lnTo>
                  <a:lnTo>
                    <a:pt x="1710" y="1032"/>
                  </a:lnTo>
                  <a:lnTo>
                    <a:pt x="1690" y="1034"/>
                  </a:lnTo>
                  <a:lnTo>
                    <a:pt x="1672" y="1034"/>
                  </a:lnTo>
                  <a:lnTo>
                    <a:pt x="1670" y="1044"/>
                  </a:lnTo>
                  <a:lnTo>
                    <a:pt x="1664" y="1056"/>
                  </a:lnTo>
                  <a:lnTo>
                    <a:pt x="1656" y="1066"/>
                  </a:lnTo>
                  <a:lnTo>
                    <a:pt x="1648" y="1074"/>
                  </a:lnTo>
                  <a:lnTo>
                    <a:pt x="1644" y="1082"/>
                  </a:lnTo>
                  <a:lnTo>
                    <a:pt x="1644" y="1090"/>
                  </a:lnTo>
                  <a:lnTo>
                    <a:pt x="1646" y="1106"/>
                  </a:lnTo>
                  <a:lnTo>
                    <a:pt x="1652" y="1124"/>
                  </a:lnTo>
                  <a:lnTo>
                    <a:pt x="1658" y="1146"/>
                  </a:lnTo>
                  <a:lnTo>
                    <a:pt x="1660" y="1170"/>
                  </a:lnTo>
                  <a:lnTo>
                    <a:pt x="1604" y="1182"/>
                  </a:lnTo>
                  <a:lnTo>
                    <a:pt x="1592" y="1188"/>
                  </a:lnTo>
                  <a:lnTo>
                    <a:pt x="1580" y="1194"/>
                  </a:lnTo>
                  <a:lnTo>
                    <a:pt x="1560" y="1206"/>
                  </a:lnTo>
                  <a:lnTo>
                    <a:pt x="1526" y="1214"/>
                  </a:lnTo>
                  <a:lnTo>
                    <a:pt x="1490" y="1220"/>
                  </a:lnTo>
                  <a:lnTo>
                    <a:pt x="1458" y="1224"/>
                  </a:lnTo>
                  <a:lnTo>
                    <a:pt x="1426" y="1224"/>
                  </a:lnTo>
                  <a:lnTo>
                    <a:pt x="1408" y="1228"/>
                  </a:lnTo>
                  <a:lnTo>
                    <a:pt x="1396" y="1236"/>
                  </a:lnTo>
                  <a:lnTo>
                    <a:pt x="1396" y="1244"/>
                  </a:lnTo>
                  <a:lnTo>
                    <a:pt x="1398" y="1250"/>
                  </a:lnTo>
                  <a:lnTo>
                    <a:pt x="1402" y="1258"/>
                  </a:lnTo>
                  <a:lnTo>
                    <a:pt x="1412" y="1272"/>
                  </a:lnTo>
                  <a:lnTo>
                    <a:pt x="1406" y="1280"/>
                  </a:lnTo>
                  <a:lnTo>
                    <a:pt x="1404" y="1288"/>
                  </a:lnTo>
                  <a:lnTo>
                    <a:pt x="1404" y="1294"/>
                  </a:lnTo>
                  <a:lnTo>
                    <a:pt x="1408" y="1302"/>
                  </a:lnTo>
                  <a:lnTo>
                    <a:pt x="1412" y="1308"/>
                  </a:lnTo>
                  <a:lnTo>
                    <a:pt x="1420" y="1314"/>
                  </a:lnTo>
                  <a:lnTo>
                    <a:pt x="1438" y="1328"/>
                  </a:lnTo>
                  <a:lnTo>
                    <a:pt x="1460" y="1360"/>
                  </a:lnTo>
                  <a:lnTo>
                    <a:pt x="1468" y="1364"/>
                  </a:lnTo>
                  <a:lnTo>
                    <a:pt x="1474" y="1370"/>
                  </a:lnTo>
                  <a:lnTo>
                    <a:pt x="1476" y="1374"/>
                  </a:lnTo>
                  <a:lnTo>
                    <a:pt x="1476" y="1380"/>
                  </a:lnTo>
                  <a:lnTo>
                    <a:pt x="1476" y="1396"/>
                  </a:lnTo>
                  <a:lnTo>
                    <a:pt x="1464" y="1408"/>
                  </a:lnTo>
                  <a:lnTo>
                    <a:pt x="1444" y="1418"/>
                  </a:lnTo>
                  <a:lnTo>
                    <a:pt x="1438" y="1422"/>
                  </a:lnTo>
                  <a:lnTo>
                    <a:pt x="1434" y="1426"/>
                  </a:lnTo>
                  <a:lnTo>
                    <a:pt x="1430" y="1432"/>
                  </a:lnTo>
                  <a:lnTo>
                    <a:pt x="1428" y="1438"/>
                  </a:lnTo>
                  <a:lnTo>
                    <a:pt x="1428" y="1460"/>
                  </a:lnTo>
                  <a:lnTo>
                    <a:pt x="1434" y="1466"/>
                  </a:lnTo>
                  <a:lnTo>
                    <a:pt x="1442" y="1476"/>
                  </a:lnTo>
                  <a:lnTo>
                    <a:pt x="1448" y="1488"/>
                  </a:lnTo>
                  <a:lnTo>
                    <a:pt x="1450" y="1496"/>
                  </a:lnTo>
                  <a:lnTo>
                    <a:pt x="1450" y="1504"/>
                  </a:lnTo>
                  <a:lnTo>
                    <a:pt x="1440" y="1510"/>
                  </a:lnTo>
                  <a:lnTo>
                    <a:pt x="1430" y="1512"/>
                  </a:lnTo>
                  <a:lnTo>
                    <a:pt x="1416" y="151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Freeform 34"/>
            <p:cNvSpPr/>
            <p:nvPr/>
          </p:nvSpPr>
          <p:spPr bwMode="auto">
            <a:xfrm>
              <a:off x="3883025" y="361951"/>
              <a:ext cx="3463925" cy="2965450"/>
            </a:xfrm>
            <a:custGeom>
              <a:avLst/>
              <a:gdLst>
                <a:gd name="T0" fmla="*/ 538 w 2182"/>
                <a:gd name="T1" fmla="*/ 1714 h 1868"/>
                <a:gd name="T2" fmla="*/ 526 w 2182"/>
                <a:gd name="T3" fmla="*/ 1632 h 1868"/>
                <a:gd name="T4" fmla="*/ 362 w 2182"/>
                <a:gd name="T5" fmla="*/ 1664 h 1868"/>
                <a:gd name="T6" fmla="*/ 286 w 2182"/>
                <a:gd name="T7" fmla="*/ 1690 h 1868"/>
                <a:gd name="T8" fmla="*/ 168 w 2182"/>
                <a:gd name="T9" fmla="*/ 1576 h 1868"/>
                <a:gd name="T10" fmla="*/ 220 w 2182"/>
                <a:gd name="T11" fmla="*/ 1468 h 1868"/>
                <a:gd name="T12" fmla="*/ 66 w 2182"/>
                <a:gd name="T13" fmla="*/ 1450 h 1868"/>
                <a:gd name="T14" fmla="*/ 20 w 2182"/>
                <a:gd name="T15" fmla="*/ 1304 h 1868"/>
                <a:gd name="T16" fmla="*/ 400 w 2182"/>
                <a:gd name="T17" fmla="*/ 1336 h 1868"/>
                <a:gd name="T18" fmla="*/ 594 w 2182"/>
                <a:gd name="T19" fmla="*/ 1418 h 1868"/>
                <a:gd name="T20" fmla="*/ 724 w 2182"/>
                <a:gd name="T21" fmla="*/ 1354 h 1868"/>
                <a:gd name="T22" fmla="*/ 828 w 2182"/>
                <a:gd name="T23" fmla="*/ 1308 h 1868"/>
                <a:gd name="T24" fmla="*/ 1006 w 2182"/>
                <a:gd name="T25" fmla="*/ 1300 h 1868"/>
                <a:gd name="T26" fmla="*/ 1170 w 2182"/>
                <a:gd name="T27" fmla="*/ 1170 h 1868"/>
                <a:gd name="T28" fmla="*/ 1178 w 2182"/>
                <a:gd name="T29" fmla="*/ 1032 h 1868"/>
                <a:gd name="T30" fmla="*/ 1260 w 2182"/>
                <a:gd name="T31" fmla="*/ 1006 h 1868"/>
                <a:gd name="T32" fmla="*/ 1410 w 2182"/>
                <a:gd name="T33" fmla="*/ 924 h 1868"/>
                <a:gd name="T34" fmla="*/ 1524 w 2182"/>
                <a:gd name="T35" fmla="*/ 876 h 1868"/>
                <a:gd name="T36" fmla="*/ 1632 w 2182"/>
                <a:gd name="T37" fmla="*/ 776 h 1868"/>
                <a:gd name="T38" fmla="*/ 1798 w 2182"/>
                <a:gd name="T39" fmla="*/ 740 h 1868"/>
                <a:gd name="T40" fmla="*/ 1712 w 2182"/>
                <a:gd name="T41" fmla="*/ 614 h 1868"/>
                <a:gd name="T42" fmla="*/ 1586 w 2182"/>
                <a:gd name="T43" fmla="*/ 646 h 1868"/>
                <a:gd name="T44" fmla="*/ 1456 w 2182"/>
                <a:gd name="T45" fmla="*/ 650 h 1868"/>
                <a:gd name="T46" fmla="*/ 1480 w 2182"/>
                <a:gd name="T47" fmla="*/ 512 h 1868"/>
                <a:gd name="T48" fmla="*/ 1602 w 2182"/>
                <a:gd name="T49" fmla="*/ 428 h 1868"/>
                <a:gd name="T50" fmla="*/ 1698 w 2182"/>
                <a:gd name="T51" fmla="*/ 250 h 1868"/>
                <a:gd name="T52" fmla="*/ 1738 w 2182"/>
                <a:gd name="T53" fmla="*/ 108 h 1868"/>
                <a:gd name="T54" fmla="*/ 1736 w 2182"/>
                <a:gd name="T55" fmla="*/ 20 h 1868"/>
                <a:gd name="T56" fmla="*/ 1800 w 2182"/>
                <a:gd name="T57" fmla="*/ 42 h 1868"/>
                <a:gd name="T58" fmla="*/ 1848 w 2182"/>
                <a:gd name="T59" fmla="*/ 80 h 1868"/>
                <a:gd name="T60" fmla="*/ 1926 w 2182"/>
                <a:gd name="T61" fmla="*/ 178 h 1868"/>
                <a:gd name="T62" fmla="*/ 2052 w 2182"/>
                <a:gd name="T63" fmla="*/ 152 h 1868"/>
                <a:gd name="T64" fmla="*/ 2136 w 2182"/>
                <a:gd name="T65" fmla="*/ 246 h 1868"/>
                <a:gd name="T66" fmla="*/ 2136 w 2182"/>
                <a:gd name="T67" fmla="*/ 440 h 1868"/>
                <a:gd name="T68" fmla="*/ 2118 w 2182"/>
                <a:gd name="T69" fmla="*/ 476 h 1868"/>
                <a:gd name="T70" fmla="*/ 2064 w 2182"/>
                <a:gd name="T71" fmla="*/ 514 h 1868"/>
                <a:gd name="T72" fmla="*/ 2020 w 2182"/>
                <a:gd name="T73" fmla="*/ 674 h 1868"/>
                <a:gd name="T74" fmla="*/ 2068 w 2182"/>
                <a:gd name="T75" fmla="*/ 716 h 1868"/>
                <a:gd name="T76" fmla="*/ 2026 w 2182"/>
                <a:gd name="T77" fmla="*/ 796 h 1868"/>
                <a:gd name="T78" fmla="*/ 1968 w 2182"/>
                <a:gd name="T79" fmla="*/ 828 h 1868"/>
                <a:gd name="T80" fmla="*/ 2054 w 2182"/>
                <a:gd name="T81" fmla="*/ 986 h 1868"/>
                <a:gd name="T82" fmla="*/ 2154 w 2182"/>
                <a:gd name="T83" fmla="*/ 1034 h 1868"/>
                <a:gd name="T84" fmla="*/ 2156 w 2182"/>
                <a:gd name="T85" fmla="*/ 1130 h 1868"/>
                <a:gd name="T86" fmla="*/ 2054 w 2182"/>
                <a:gd name="T87" fmla="*/ 1170 h 1868"/>
                <a:gd name="T88" fmla="*/ 1920 w 2182"/>
                <a:gd name="T89" fmla="*/ 1272 h 1868"/>
                <a:gd name="T90" fmla="*/ 1850 w 2182"/>
                <a:gd name="T91" fmla="*/ 1260 h 1868"/>
                <a:gd name="T92" fmla="*/ 1786 w 2182"/>
                <a:gd name="T93" fmla="*/ 1338 h 1868"/>
                <a:gd name="T94" fmla="*/ 1696 w 2182"/>
                <a:gd name="T95" fmla="*/ 1206 h 1868"/>
                <a:gd name="T96" fmla="*/ 1524 w 2182"/>
                <a:gd name="T97" fmla="*/ 1346 h 1868"/>
                <a:gd name="T98" fmla="*/ 1494 w 2182"/>
                <a:gd name="T99" fmla="*/ 1334 h 1868"/>
                <a:gd name="T100" fmla="*/ 1424 w 2182"/>
                <a:gd name="T101" fmla="*/ 1310 h 1868"/>
                <a:gd name="T102" fmla="*/ 1392 w 2182"/>
                <a:gd name="T103" fmla="*/ 1430 h 1868"/>
                <a:gd name="T104" fmla="*/ 1288 w 2182"/>
                <a:gd name="T105" fmla="*/ 1520 h 1868"/>
                <a:gd name="T106" fmla="*/ 1140 w 2182"/>
                <a:gd name="T107" fmla="*/ 1612 h 1868"/>
                <a:gd name="T108" fmla="*/ 1076 w 2182"/>
                <a:gd name="T109" fmla="*/ 1650 h 1868"/>
                <a:gd name="T110" fmla="*/ 988 w 2182"/>
                <a:gd name="T111" fmla="*/ 1790 h 1868"/>
                <a:gd name="T112" fmla="*/ 838 w 2182"/>
                <a:gd name="T113" fmla="*/ 1810 h 1868"/>
                <a:gd name="T114" fmla="*/ 814 w 2182"/>
                <a:gd name="T115" fmla="*/ 1666 h 1868"/>
                <a:gd name="T116" fmla="*/ 732 w 2182"/>
                <a:gd name="T117" fmla="*/ 1678 h 1868"/>
                <a:gd name="T118" fmla="*/ 662 w 2182"/>
                <a:gd name="T119" fmla="*/ 1816 h 18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82" h="1868">
                  <a:moveTo>
                    <a:pt x="556" y="1868"/>
                  </a:moveTo>
                  <a:lnTo>
                    <a:pt x="556" y="1868"/>
                  </a:lnTo>
                  <a:lnTo>
                    <a:pt x="518" y="1832"/>
                  </a:lnTo>
                  <a:lnTo>
                    <a:pt x="498" y="1792"/>
                  </a:lnTo>
                  <a:lnTo>
                    <a:pt x="500" y="1764"/>
                  </a:lnTo>
                  <a:lnTo>
                    <a:pt x="502" y="1754"/>
                  </a:lnTo>
                  <a:lnTo>
                    <a:pt x="506" y="1744"/>
                  </a:lnTo>
                  <a:lnTo>
                    <a:pt x="512" y="1736"/>
                  </a:lnTo>
                  <a:lnTo>
                    <a:pt x="518" y="1728"/>
                  </a:lnTo>
                  <a:lnTo>
                    <a:pt x="528" y="1720"/>
                  </a:lnTo>
                  <a:lnTo>
                    <a:pt x="538" y="1714"/>
                  </a:lnTo>
                  <a:lnTo>
                    <a:pt x="556" y="1698"/>
                  </a:lnTo>
                  <a:lnTo>
                    <a:pt x="572" y="1674"/>
                  </a:lnTo>
                  <a:lnTo>
                    <a:pt x="570" y="1658"/>
                  </a:lnTo>
                  <a:lnTo>
                    <a:pt x="562" y="1646"/>
                  </a:lnTo>
                  <a:lnTo>
                    <a:pt x="556" y="1638"/>
                  </a:lnTo>
                  <a:lnTo>
                    <a:pt x="548" y="1634"/>
                  </a:lnTo>
                  <a:lnTo>
                    <a:pt x="542" y="1632"/>
                  </a:lnTo>
                  <a:lnTo>
                    <a:pt x="534" y="1630"/>
                  </a:lnTo>
                  <a:lnTo>
                    <a:pt x="526" y="1632"/>
                  </a:lnTo>
                  <a:lnTo>
                    <a:pt x="506" y="1638"/>
                  </a:lnTo>
                  <a:lnTo>
                    <a:pt x="482" y="1658"/>
                  </a:lnTo>
                  <a:lnTo>
                    <a:pt x="448" y="1674"/>
                  </a:lnTo>
                  <a:lnTo>
                    <a:pt x="442" y="1668"/>
                  </a:lnTo>
                  <a:lnTo>
                    <a:pt x="436" y="1664"/>
                  </a:lnTo>
                  <a:lnTo>
                    <a:pt x="426" y="1658"/>
                  </a:lnTo>
                  <a:lnTo>
                    <a:pt x="384" y="1658"/>
                  </a:lnTo>
                  <a:lnTo>
                    <a:pt x="370" y="1660"/>
                  </a:lnTo>
                  <a:lnTo>
                    <a:pt x="362" y="1664"/>
                  </a:lnTo>
                  <a:lnTo>
                    <a:pt x="356" y="1672"/>
                  </a:lnTo>
                  <a:lnTo>
                    <a:pt x="352" y="1682"/>
                  </a:lnTo>
                  <a:lnTo>
                    <a:pt x="350" y="1700"/>
                  </a:lnTo>
                  <a:lnTo>
                    <a:pt x="348" y="1722"/>
                  </a:lnTo>
                  <a:lnTo>
                    <a:pt x="342" y="1726"/>
                  </a:lnTo>
                  <a:lnTo>
                    <a:pt x="336" y="1726"/>
                  </a:lnTo>
                  <a:lnTo>
                    <a:pt x="330" y="1726"/>
                  </a:lnTo>
                  <a:lnTo>
                    <a:pt x="324" y="1724"/>
                  </a:lnTo>
                  <a:lnTo>
                    <a:pt x="314" y="1718"/>
                  </a:lnTo>
                  <a:lnTo>
                    <a:pt x="306" y="1716"/>
                  </a:lnTo>
                  <a:lnTo>
                    <a:pt x="286" y="1690"/>
                  </a:lnTo>
                  <a:lnTo>
                    <a:pt x="270" y="1674"/>
                  </a:lnTo>
                  <a:lnTo>
                    <a:pt x="262" y="1654"/>
                  </a:lnTo>
                  <a:lnTo>
                    <a:pt x="252" y="1638"/>
                  </a:lnTo>
                  <a:lnTo>
                    <a:pt x="248" y="1632"/>
                  </a:lnTo>
                  <a:lnTo>
                    <a:pt x="242" y="1626"/>
                  </a:lnTo>
                  <a:lnTo>
                    <a:pt x="234" y="1624"/>
                  </a:lnTo>
                  <a:lnTo>
                    <a:pt x="226" y="1620"/>
                  </a:lnTo>
                  <a:lnTo>
                    <a:pt x="190" y="1582"/>
                  </a:lnTo>
                  <a:lnTo>
                    <a:pt x="168" y="1576"/>
                  </a:lnTo>
                  <a:lnTo>
                    <a:pt x="170" y="1568"/>
                  </a:lnTo>
                  <a:lnTo>
                    <a:pt x="172" y="1560"/>
                  </a:lnTo>
                  <a:lnTo>
                    <a:pt x="178" y="1554"/>
                  </a:lnTo>
                  <a:lnTo>
                    <a:pt x="184" y="1548"/>
                  </a:lnTo>
                  <a:lnTo>
                    <a:pt x="198" y="1538"/>
                  </a:lnTo>
                  <a:lnTo>
                    <a:pt x="206" y="1532"/>
                  </a:lnTo>
                  <a:lnTo>
                    <a:pt x="212" y="1526"/>
                  </a:lnTo>
                  <a:lnTo>
                    <a:pt x="226" y="1496"/>
                  </a:lnTo>
                  <a:lnTo>
                    <a:pt x="226" y="1484"/>
                  </a:lnTo>
                  <a:lnTo>
                    <a:pt x="224" y="1474"/>
                  </a:lnTo>
                  <a:lnTo>
                    <a:pt x="220" y="1468"/>
                  </a:lnTo>
                  <a:lnTo>
                    <a:pt x="216" y="1464"/>
                  </a:lnTo>
                  <a:lnTo>
                    <a:pt x="182" y="1464"/>
                  </a:lnTo>
                  <a:lnTo>
                    <a:pt x="150" y="1468"/>
                  </a:lnTo>
                  <a:lnTo>
                    <a:pt x="120" y="1474"/>
                  </a:lnTo>
                  <a:lnTo>
                    <a:pt x="92" y="1484"/>
                  </a:lnTo>
                  <a:lnTo>
                    <a:pt x="84" y="1490"/>
                  </a:lnTo>
                  <a:lnTo>
                    <a:pt x="76" y="1492"/>
                  </a:lnTo>
                  <a:lnTo>
                    <a:pt x="70" y="1492"/>
                  </a:lnTo>
                  <a:lnTo>
                    <a:pt x="64" y="1492"/>
                  </a:lnTo>
                  <a:lnTo>
                    <a:pt x="66" y="1450"/>
                  </a:lnTo>
                  <a:lnTo>
                    <a:pt x="50" y="1428"/>
                  </a:lnTo>
                  <a:lnTo>
                    <a:pt x="14" y="1398"/>
                  </a:lnTo>
                  <a:lnTo>
                    <a:pt x="14" y="1386"/>
                  </a:lnTo>
                  <a:lnTo>
                    <a:pt x="18" y="1376"/>
                  </a:lnTo>
                  <a:lnTo>
                    <a:pt x="26" y="1358"/>
                  </a:lnTo>
                  <a:lnTo>
                    <a:pt x="24" y="1328"/>
                  </a:lnTo>
                  <a:lnTo>
                    <a:pt x="24" y="1316"/>
                  </a:lnTo>
                  <a:lnTo>
                    <a:pt x="20" y="1304"/>
                  </a:lnTo>
                  <a:lnTo>
                    <a:pt x="0" y="1278"/>
                  </a:lnTo>
                  <a:lnTo>
                    <a:pt x="0" y="1244"/>
                  </a:lnTo>
                  <a:lnTo>
                    <a:pt x="100" y="1268"/>
                  </a:lnTo>
                  <a:lnTo>
                    <a:pt x="274" y="1270"/>
                  </a:lnTo>
                  <a:lnTo>
                    <a:pt x="306" y="1278"/>
                  </a:lnTo>
                  <a:lnTo>
                    <a:pt x="326" y="1284"/>
                  </a:lnTo>
                  <a:lnTo>
                    <a:pt x="344" y="1290"/>
                  </a:lnTo>
                  <a:lnTo>
                    <a:pt x="400" y="1336"/>
                  </a:lnTo>
                  <a:lnTo>
                    <a:pt x="414" y="1342"/>
                  </a:lnTo>
                  <a:lnTo>
                    <a:pt x="466" y="1350"/>
                  </a:lnTo>
                  <a:lnTo>
                    <a:pt x="490" y="1366"/>
                  </a:lnTo>
                  <a:lnTo>
                    <a:pt x="556" y="1388"/>
                  </a:lnTo>
                  <a:lnTo>
                    <a:pt x="562" y="1392"/>
                  </a:lnTo>
                  <a:lnTo>
                    <a:pt x="568" y="1398"/>
                  </a:lnTo>
                  <a:lnTo>
                    <a:pt x="584" y="1412"/>
                  </a:lnTo>
                  <a:lnTo>
                    <a:pt x="594" y="1418"/>
                  </a:lnTo>
                  <a:lnTo>
                    <a:pt x="604" y="1420"/>
                  </a:lnTo>
                  <a:lnTo>
                    <a:pt x="614" y="1418"/>
                  </a:lnTo>
                  <a:lnTo>
                    <a:pt x="628" y="1412"/>
                  </a:lnTo>
                  <a:lnTo>
                    <a:pt x="632" y="1406"/>
                  </a:lnTo>
                  <a:lnTo>
                    <a:pt x="638" y="1400"/>
                  </a:lnTo>
                  <a:lnTo>
                    <a:pt x="650" y="1392"/>
                  </a:lnTo>
                  <a:lnTo>
                    <a:pt x="666" y="1386"/>
                  </a:lnTo>
                  <a:lnTo>
                    <a:pt x="680" y="1380"/>
                  </a:lnTo>
                  <a:lnTo>
                    <a:pt x="696" y="1368"/>
                  </a:lnTo>
                  <a:lnTo>
                    <a:pt x="708" y="1360"/>
                  </a:lnTo>
                  <a:lnTo>
                    <a:pt x="724" y="1354"/>
                  </a:lnTo>
                  <a:lnTo>
                    <a:pt x="746" y="1350"/>
                  </a:lnTo>
                  <a:lnTo>
                    <a:pt x="746" y="1346"/>
                  </a:lnTo>
                  <a:lnTo>
                    <a:pt x="750" y="1344"/>
                  </a:lnTo>
                  <a:lnTo>
                    <a:pt x="758" y="1340"/>
                  </a:lnTo>
                  <a:lnTo>
                    <a:pt x="768" y="1336"/>
                  </a:lnTo>
                  <a:lnTo>
                    <a:pt x="778" y="1332"/>
                  </a:lnTo>
                  <a:lnTo>
                    <a:pt x="784" y="1332"/>
                  </a:lnTo>
                  <a:lnTo>
                    <a:pt x="792" y="1328"/>
                  </a:lnTo>
                  <a:lnTo>
                    <a:pt x="806" y="1320"/>
                  </a:lnTo>
                  <a:lnTo>
                    <a:pt x="820" y="1310"/>
                  </a:lnTo>
                  <a:lnTo>
                    <a:pt x="828" y="1308"/>
                  </a:lnTo>
                  <a:lnTo>
                    <a:pt x="836" y="1306"/>
                  </a:lnTo>
                  <a:lnTo>
                    <a:pt x="848" y="1300"/>
                  </a:lnTo>
                  <a:lnTo>
                    <a:pt x="862" y="1296"/>
                  </a:lnTo>
                  <a:lnTo>
                    <a:pt x="876" y="1296"/>
                  </a:lnTo>
                  <a:lnTo>
                    <a:pt x="894" y="1296"/>
                  </a:lnTo>
                  <a:lnTo>
                    <a:pt x="918" y="1302"/>
                  </a:lnTo>
                  <a:lnTo>
                    <a:pt x="952" y="1306"/>
                  </a:lnTo>
                  <a:lnTo>
                    <a:pt x="970" y="1306"/>
                  </a:lnTo>
                  <a:lnTo>
                    <a:pt x="986" y="1306"/>
                  </a:lnTo>
                  <a:lnTo>
                    <a:pt x="1000" y="1302"/>
                  </a:lnTo>
                  <a:lnTo>
                    <a:pt x="1006" y="1300"/>
                  </a:lnTo>
                  <a:lnTo>
                    <a:pt x="1010" y="1296"/>
                  </a:lnTo>
                  <a:lnTo>
                    <a:pt x="1028" y="1294"/>
                  </a:lnTo>
                  <a:lnTo>
                    <a:pt x="1044" y="1286"/>
                  </a:lnTo>
                  <a:lnTo>
                    <a:pt x="1060" y="1278"/>
                  </a:lnTo>
                  <a:lnTo>
                    <a:pt x="1074" y="1266"/>
                  </a:lnTo>
                  <a:lnTo>
                    <a:pt x="1086" y="1254"/>
                  </a:lnTo>
                  <a:lnTo>
                    <a:pt x="1100" y="1240"/>
                  </a:lnTo>
                  <a:lnTo>
                    <a:pt x="1122" y="1212"/>
                  </a:lnTo>
                  <a:lnTo>
                    <a:pt x="1156" y="1182"/>
                  </a:lnTo>
                  <a:lnTo>
                    <a:pt x="1170" y="1170"/>
                  </a:lnTo>
                  <a:lnTo>
                    <a:pt x="1186" y="1158"/>
                  </a:lnTo>
                  <a:lnTo>
                    <a:pt x="1202" y="1150"/>
                  </a:lnTo>
                  <a:lnTo>
                    <a:pt x="1210" y="1146"/>
                  </a:lnTo>
                  <a:lnTo>
                    <a:pt x="1218" y="1138"/>
                  </a:lnTo>
                  <a:lnTo>
                    <a:pt x="1216" y="1112"/>
                  </a:lnTo>
                  <a:lnTo>
                    <a:pt x="1182" y="1080"/>
                  </a:lnTo>
                  <a:lnTo>
                    <a:pt x="1176" y="1058"/>
                  </a:lnTo>
                  <a:lnTo>
                    <a:pt x="1178" y="1032"/>
                  </a:lnTo>
                  <a:lnTo>
                    <a:pt x="1180" y="1020"/>
                  </a:lnTo>
                  <a:lnTo>
                    <a:pt x="1182" y="1010"/>
                  </a:lnTo>
                  <a:lnTo>
                    <a:pt x="1186" y="1002"/>
                  </a:lnTo>
                  <a:lnTo>
                    <a:pt x="1192" y="994"/>
                  </a:lnTo>
                  <a:lnTo>
                    <a:pt x="1200" y="986"/>
                  </a:lnTo>
                  <a:lnTo>
                    <a:pt x="1212" y="982"/>
                  </a:lnTo>
                  <a:lnTo>
                    <a:pt x="1214" y="978"/>
                  </a:lnTo>
                  <a:lnTo>
                    <a:pt x="1216" y="976"/>
                  </a:lnTo>
                  <a:lnTo>
                    <a:pt x="1220" y="978"/>
                  </a:lnTo>
                  <a:lnTo>
                    <a:pt x="1226" y="982"/>
                  </a:lnTo>
                  <a:lnTo>
                    <a:pt x="1260" y="1006"/>
                  </a:lnTo>
                  <a:lnTo>
                    <a:pt x="1286" y="1014"/>
                  </a:lnTo>
                  <a:lnTo>
                    <a:pt x="1314" y="1014"/>
                  </a:lnTo>
                  <a:lnTo>
                    <a:pt x="1326" y="1010"/>
                  </a:lnTo>
                  <a:lnTo>
                    <a:pt x="1336" y="1002"/>
                  </a:lnTo>
                  <a:lnTo>
                    <a:pt x="1348" y="992"/>
                  </a:lnTo>
                  <a:lnTo>
                    <a:pt x="1358" y="980"/>
                  </a:lnTo>
                  <a:lnTo>
                    <a:pt x="1380" y="956"/>
                  </a:lnTo>
                  <a:lnTo>
                    <a:pt x="1398" y="932"/>
                  </a:lnTo>
                  <a:lnTo>
                    <a:pt x="1404" y="928"/>
                  </a:lnTo>
                  <a:lnTo>
                    <a:pt x="1410" y="924"/>
                  </a:lnTo>
                  <a:lnTo>
                    <a:pt x="1416" y="924"/>
                  </a:lnTo>
                  <a:lnTo>
                    <a:pt x="1424" y="922"/>
                  </a:lnTo>
                  <a:lnTo>
                    <a:pt x="1438" y="924"/>
                  </a:lnTo>
                  <a:lnTo>
                    <a:pt x="1454" y="926"/>
                  </a:lnTo>
                  <a:lnTo>
                    <a:pt x="1464" y="918"/>
                  </a:lnTo>
                  <a:lnTo>
                    <a:pt x="1472" y="914"/>
                  </a:lnTo>
                  <a:lnTo>
                    <a:pt x="1492" y="906"/>
                  </a:lnTo>
                  <a:lnTo>
                    <a:pt x="1518" y="882"/>
                  </a:lnTo>
                  <a:lnTo>
                    <a:pt x="1522" y="880"/>
                  </a:lnTo>
                  <a:lnTo>
                    <a:pt x="1524" y="876"/>
                  </a:lnTo>
                  <a:lnTo>
                    <a:pt x="1530" y="866"/>
                  </a:lnTo>
                  <a:lnTo>
                    <a:pt x="1534" y="848"/>
                  </a:lnTo>
                  <a:lnTo>
                    <a:pt x="1540" y="832"/>
                  </a:lnTo>
                  <a:lnTo>
                    <a:pt x="1546" y="822"/>
                  </a:lnTo>
                  <a:lnTo>
                    <a:pt x="1554" y="816"/>
                  </a:lnTo>
                  <a:lnTo>
                    <a:pt x="1562" y="812"/>
                  </a:lnTo>
                  <a:lnTo>
                    <a:pt x="1580" y="806"/>
                  </a:lnTo>
                  <a:lnTo>
                    <a:pt x="1594" y="804"/>
                  </a:lnTo>
                  <a:lnTo>
                    <a:pt x="1610" y="798"/>
                  </a:lnTo>
                  <a:lnTo>
                    <a:pt x="1620" y="786"/>
                  </a:lnTo>
                  <a:lnTo>
                    <a:pt x="1632" y="776"/>
                  </a:lnTo>
                  <a:lnTo>
                    <a:pt x="1646" y="768"/>
                  </a:lnTo>
                  <a:lnTo>
                    <a:pt x="1660" y="760"/>
                  </a:lnTo>
                  <a:lnTo>
                    <a:pt x="1670" y="754"/>
                  </a:lnTo>
                  <a:lnTo>
                    <a:pt x="1680" y="752"/>
                  </a:lnTo>
                  <a:lnTo>
                    <a:pt x="1696" y="750"/>
                  </a:lnTo>
                  <a:lnTo>
                    <a:pt x="1712" y="750"/>
                  </a:lnTo>
                  <a:lnTo>
                    <a:pt x="1746" y="752"/>
                  </a:lnTo>
                  <a:lnTo>
                    <a:pt x="1776" y="756"/>
                  </a:lnTo>
                  <a:lnTo>
                    <a:pt x="1792" y="748"/>
                  </a:lnTo>
                  <a:lnTo>
                    <a:pt x="1798" y="740"/>
                  </a:lnTo>
                  <a:lnTo>
                    <a:pt x="1802" y="730"/>
                  </a:lnTo>
                  <a:lnTo>
                    <a:pt x="1804" y="720"/>
                  </a:lnTo>
                  <a:lnTo>
                    <a:pt x="1804" y="712"/>
                  </a:lnTo>
                  <a:lnTo>
                    <a:pt x="1802" y="702"/>
                  </a:lnTo>
                  <a:lnTo>
                    <a:pt x="1798" y="694"/>
                  </a:lnTo>
                  <a:lnTo>
                    <a:pt x="1790" y="680"/>
                  </a:lnTo>
                  <a:lnTo>
                    <a:pt x="1764" y="656"/>
                  </a:lnTo>
                  <a:lnTo>
                    <a:pt x="1718" y="628"/>
                  </a:lnTo>
                  <a:lnTo>
                    <a:pt x="1716" y="622"/>
                  </a:lnTo>
                  <a:lnTo>
                    <a:pt x="1712" y="614"/>
                  </a:lnTo>
                  <a:lnTo>
                    <a:pt x="1702" y="604"/>
                  </a:lnTo>
                  <a:lnTo>
                    <a:pt x="1688" y="590"/>
                  </a:lnTo>
                  <a:lnTo>
                    <a:pt x="1656" y="590"/>
                  </a:lnTo>
                  <a:lnTo>
                    <a:pt x="1640" y="608"/>
                  </a:lnTo>
                  <a:lnTo>
                    <a:pt x="1610" y="608"/>
                  </a:lnTo>
                  <a:lnTo>
                    <a:pt x="1604" y="644"/>
                  </a:lnTo>
                  <a:lnTo>
                    <a:pt x="1596" y="646"/>
                  </a:lnTo>
                  <a:lnTo>
                    <a:pt x="1586" y="646"/>
                  </a:lnTo>
                  <a:lnTo>
                    <a:pt x="1578" y="644"/>
                  </a:lnTo>
                  <a:lnTo>
                    <a:pt x="1570" y="642"/>
                  </a:lnTo>
                  <a:lnTo>
                    <a:pt x="1554" y="634"/>
                  </a:lnTo>
                  <a:lnTo>
                    <a:pt x="1544" y="630"/>
                  </a:lnTo>
                  <a:lnTo>
                    <a:pt x="1516" y="630"/>
                  </a:lnTo>
                  <a:lnTo>
                    <a:pt x="1504" y="634"/>
                  </a:lnTo>
                  <a:lnTo>
                    <a:pt x="1494" y="640"/>
                  </a:lnTo>
                  <a:lnTo>
                    <a:pt x="1476" y="654"/>
                  </a:lnTo>
                  <a:lnTo>
                    <a:pt x="1466" y="654"/>
                  </a:lnTo>
                  <a:lnTo>
                    <a:pt x="1456" y="650"/>
                  </a:lnTo>
                  <a:lnTo>
                    <a:pt x="1450" y="646"/>
                  </a:lnTo>
                  <a:lnTo>
                    <a:pt x="1446" y="640"/>
                  </a:lnTo>
                  <a:lnTo>
                    <a:pt x="1442" y="634"/>
                  </a:lnTo>
                  <a:lnTo>
                    <a:pt x="1440" y="628"/>
                  </a:lnTo>
                  <a:lnTo>
                    <a:pt x="1440" y="616"/>
                  </a:lnTo>
                  <a:lnTo>
                    <a:pt x="1470" y="588"/>
                  </a:lnTo>
                  <a:lnTo>
                    <a:pt x="1468" y="556"/>
                  </a:lnTo>
                  <a:lnTo>
                    <a:pt x="1470" y="544"/>
                  </a:lnTo>
                  <a:lnTo>
                    <a:pt x="1470" y="532"/>
                  </a:lnTo>
                  <a:lnTo>
                    <a:pt x="1480" y="512"/>
                  </a:lnTo>
                  <a:lnTo>
                    <a:pt x="1488" y="494"/>
                  </a:lnTo>
                  <a:lnTo>
                    <a:pt x="1488" y="472"/>
                  </a:lnTo>
                  <a:lnTo>
                    <a:pt x="1490" y="456"/>
                  </a:lnTo>
                  <a:lnTo>
                    <a:pt x="1494" y="440"/>
                  </a:lnTo>
                  <a:lnTo>
                    <a:pt x="1502" y="426"/>
                  </a:lnTo>
                  <a:lnTo>
                    <a:pt x="1522" y="426"/>
                  </a:lnTo>
                  <a:lnTo>
                    <a:pt x="1546" y="430"/>
                  </a:lnTo>
                  <a:lnTo>
                    <a:pt x="1574" y="432"/>
                  </a:lnTo>
                  <a:lnTo>
                    <a:pt x="1588" y="430"/>
                  </a:lnTo>
                  <a:lnTo>
                    <a:pt x="1602" y="428"/>
                  </a:lnTo>
                  <a:lnTo>
                    <a:pt x="1616" y="424"/>
                  </a:lnTo>
                  <a:lnTo>
                    <a:pt x="1628" y="416"/>
                  </a:lnTo>
                  <a:lnTo>
                    <a:pt x="1642" y="404"/>
                  </a:lnTo>
                  <a:lnTo>
                    <a:pt x="1658" y="390"/>
                  </a:lnTo>
                  <a:lnTo>
                    <a:pt x="1672" y="376"/>
                  </a:lnTo>
                  <a:lnTo>
                    <a:pt x="1684" y="362"/>
                  </a:lnTo>
                  <a:lnTo>
                    <a:pt x="1684" y="332"/>
                  </a:lnTo>
                  <a:lnTo>
                    <a:pt x="1686" y="296"/>
                  </a:lnTo>
                  <a:lnTo>
                    <a:pt x="1688" y="278"/>
                  </a:lnTo>
                  <a:lnTo>
                    <a:pt x="1692" y="262"/>
                  </a:lnTo>
                  <a:lnTo>
                    <a:pt x="1698" y="250"/>
                  </a:lnTo>
                  <a:lnTo>
                    <a:pt x="1702" y="246"/>
                  </a:lnTo>
                  <a:lnTo>
                    <a:pt x="1708" y="242"/>
                  </a:lnTo>
                  <a:lnTo>
                    <a:pt x="1714" y="232"/>
                  </a:lnTo>
                  <a:lnTo>
                    <a:pt x="1720" y="220"/>
                  </a:lnTo>
                  <a:lnTo>
                    <a:pt x="1724" y="198"/>
                  </a:lnTo>
                  <a:lnTo>
                    <a:pt x="1730" y="176"/>
                  </a:lnTo>
                  <a:lnTo>
                    <a:pt x="1736" y="166"/>
                  </a:lnTo>
                  <a:lnTo>
                    <a:pt x="1742" y="158"/>
                  </a:lnTo>
                  <a:lnTo>
                    <a:pt x="1742" y="116"/>
                  </a:lnTo>
                  <a:lnTo>
                    <a:pt x="1738" y="108"/>
                  </a:lnTo>
                  <a:lnTo>
                    <a:pt x="1716" y="82"/>
                  </a:lnTo>
                  <a:lnTo>
                    <a:pt x="1696" y="72"/>
                  </a:lnTo>
                  <a:lnTo>
                    <a:pt x="1696" y="62"/>
                  </a:lnTo>
                  <a:lnTo>
                    <a:pt x="1698" y="54"/>
                  </a:lnTo>
                  <a:lnTo>
                    <a:pt x="1702" y="46"/>
                  </a:lnTo>
                  <a:lnTo>
                    <a:pt x="1706" y="40"/>
                  </a:lnTo>
                  <a:lnTo>
                    <a:pt x="1712" y="34"/>
                  </a:lnTo>
                  <a:lnTo>
                    <a:pt x="1720" y="28"/>
                  </a:lnTo>
                  <a:lnTo>
                    <a:pt x="1736" y="20"/>
                  </a:lnTo>
                  <a:lnTo>
                    <a:pt x="1744" y="20"/>
                  </a:lnTo>
                  <a:lnTo>
                    <a:pt x="1750" y="16"/>
                  </a:lnTo>
                  <a:lnTo>
                    <a:pt x="1764" y="10"/>
                  </a:lnTo>
                  <a:lnTo>
                    <a:pt x="1778" y="4"/>
                  </a:lnTo>
                  <a:lnTo>
                    <a:pt x="1784" y="2"/>
                  </a:lnTo>
                  <a:lnTo>
                    <a:pt x="1794" y="0"/>
                  </a:lnTo>
                  <a:lnTo>
                    <a:pt x="1794" y="6"/>
                  </a:lnTo>
                  <a:lnTo>
                    <a:pt x="1796" y="8"/>
                  </a:lnTo>
                  <a:lnTo>
                    <a:pt x="1804" y="16"/>
                  </a:lnTo>
                  <a:lnTo>
                    <a:pt x="1800" y="42"/>
                  </a:lnTo>
                  <a:lnTo>
                    <a:pt x="1792" y="52"/>
                  </a:lnTo>
                  <a:lnTo>
                    <a:pt x="1786" y="58"/>
                  </a:lnTo>
                  <a:lnTo>
                    <a:pt x="1782" y="66"/>
                  </a:lnTo>
                  <a:lnTo>
                    <a:pt x="1780" y="78"/>
                  </a:lnTo>
                  <a:lnTo>
                    <a:pt x="1804" y="96"/>
                  </a:lnTo>
                  <a:lnTo>
                    <a:pt x="1810" y="104"/>
                  </a:lnTo>
                  <a:lnTo>
                    <a:pt x="1816" y="110"/>
                  </a:lnTo>
                  <a:lnTo>
                    <a:pt x="1826" y="114"/>
                  </a:lnTo>
                  <a:lnTo>
                    <a:pt x="1842" y="116"/>
                  </a:lnTo>
                  <a:lnTo>
                    <a:pt x="1848" y="80"/>
                  </a:lnTo>
                  <a:lnTo>
                    <a:pt x="1856" y="80"/>
                  </a:lnTo>
                  <a:lnTo>
                    <a:pt x="1866" y="80"/>
                  </a:lnTo>
                  <a:lnTo>
                    <a:pt x="1878" y="84"/>
                  </a:lnTo>
                  <a:lnTo>
                    <a:pt x="1892" y="92"/>
                  </a:lnTo>
                  <a:lnTo>
                    <a:pt x="1900" y="104"/>
                  </a:lnTo>
                  <a:lnTo>
                    <a:pt x="1904" y="122"/>
                  </a:lnTo>
                  <a:lnTo>
                    <a:pt x="1908" y="140"/>
                  </a:lnTo>
                  <a:lnTo>
                    <a:pt x="1914" y="160"/>
                  </a:lnTo>
                  <a:lnTo>
                    <a:pt x="1920" y="168"/>
                  </a:lnTo>
                  <a:lnTo>
                    <a:pt x="1926" y="178"/>
                  </a:lnTo>
                  <a:lnTo>
                    <a:pt x="1938" y="184"/>
                  </a:lnTo>
                  <a:lnTo>
                    <a:pt x="1968" y="182"/>
                  </a:lnTo>
                  <a:lnTo>
                    <a:pt x="1978" y="178"/>
                  </a:lnTo>
                  <a:lnTo>
                    <a:pt x="1988" y="174"/>
                  </a:lnTo>
                  <a:lnTo>
                    <a:pt x="2010" y="172"/>
                  </a:lnTo>
                  <a:lnTo>
                    <a:pt x="2022" y="168"/>
                  </a:lnTo>
                  <a:lnTo>
                    <a:pt x="2032" y="166"/>
                  </a:lnTo>
                  <a:lnTo>
                    <a:pt x="2042" y="160"/>
                  </a:lnTo>
                  <a:lnTo>
                    <a:pt x="2052" y="152"/>
                  </a:lnTo>
                  <a:lnTo>
                    <a:pt x="2060" y="138"/>
                  </a:lnTo>
                  <a:lnTo>
                    <a:pt x="2068" y="128"/>
                  </a:lnTo>
                  <a:lnTo>
                    <a:pt x="2076" y="122"/>
                  </a:lnTo>
                  <a:lnTo>
                    <a:pt x="2084" y="118"/>
                  </a:lnTo>
                  <a:lnTo>
                    <a:pt x="2094" y="120"/>
                  </a:lnTo>
                  <a:lnTo>
                    <a:pt x="2104" y="124"/>
                  </a:lnTo>
                  <a:lnTo>
                    <a:pt x="2114" y="132"/>
                  </a:lnTo>
                  <a:lnTo>
                    <a:pt x="2126" y="146"/>
                  </a:lnTo>
                  <a:lnTo>
                    <a:pt x="2146" y="200"/>
                  </a:lnTo>
                  <a:lnTo>
                    <a:pt x="2142" y="220"/>
                  </a:lnTo>
                  <a:lnTo>
                    <a:pt x="2136" y="246"/>
                  </a:lnTo>
                  <a:lnTo>
                    <a:pt x="2128" y="274"/>
                  </a:lnTo>
                  <a:lnTo>
                    <a:pt x="2118" y="296"/>
                  </a:lnTo>
                  <a:lnTo>
                    <a:pt x="2118" y="320"/>
                  </a:lnTo>
                  <a:lnTo>
                    <a:pt x="2142" y="366"/>
                  </a:lnTo>
                  <a:lnTo>
                    <a:pt x="2140" y="374"/>
                  </a:lnTo>
                  <a:lnTo>
                    <a:pt x="2138" y="384"/>
                  </a:lnTo>
                  <a:lnTo>
                    <a:pt x="2130" y="406"/>
                  </a:lnTo>
                  <a:lnTo>
                    <a:pt x="2128" y="418"/>
                  </a:lnTo>
                  <a:lnTo>
                    <a:pt x="2130" y="428"/>
                  </a:lnTo>
                  <a:lnTo>
                    <a:pt x="2136" y="440"/>
                  </a:lnTo>
                  <a:lnTo>
                    <a:pt x="2140" y="444"/>
                  </a:lnTo>
                  <a:lnTo>
                    <a:pt x="2148" y="450"/>
                  </a:lnTo>
                  <a:lnTo>
                    <a:pt x="2150" y="462"/>
                  </a:lnTo>
                  <a:lnTo>
                    <a:pt x="2150" y="476"/>
                  </a:lnTo>
                  <a:lnTo>
                    <a:pt x="2148" y="510"/>
                  </a:lnTo>
                  <a:lnTo>
                    <a:pt x="2126" y="514"/>
                  </a:lnTo>
                  <a:lnTo>
                    <a:pt x="2122" y="508"/>
                  </a:lnTo>
                  <a:lnTo>
                    <a:pt x="2118" y="502"/>
                  </a:lnTo>
                  <a:lnTo>
                    <a:pt x="2116" y="492"/>
                  </a:lnTo>
                  <a:lnTo>
                    <a:pt x="2118" y="476"/>
                  </a:lnTo>
                  <a:lnTo>
                    <a:pt x="2114" y="466"/>
                  </a:lnTo>
                  <a:lnTo>
                    <a:pt x="2108" y="458"/>
                  </a:lnTo>
                  <a:lnTo>
                    <a:pt x="2094" y="460"/>
                  </a:lnTo>
                  <a:lnTo>
                    <a:pt x="2086" y="462"/>
                  </a:lnTo>
                  <a:lnTo>
                    <a:pt x="2084" y="466"/>
                  </a:lnTo>
                  <a:lnTo>
                    <a:pt x="2082" y="470"/>
                  </a:lnTo>
                  <a:lnTo>
                    <a:pt x="2084" y="484"/>
                  </a:lnTo>
                  <a:lnTo>
                    <a:pt x="2082" y="492"/>
                  </a:lnTo>
                  <a:lnTo>
                    <a:pt x="2078" y="500"/>
                  </a:lnTo>
                  <a:lnTo>
                    <a:pt x="2064" y="514"/>
                  </a:lnTo>
                  <a:lnTo>
                    <a:pt x="2054" y="528"/>
                  </a:lnTo>
                  <a:lnTo>
                    <a:pt x="2046" y="544"/>
                  </a:lnTo>
                  <a:lnTo>
                    <a:pt x="2042" y="564"/>
                  </a:lnTo>
                  <a:lnTo>
                    <a:pt x="2034" y="576"/>
                  </a:lnTo>
                  <a:lnTo>
                    <a:pt x="2024" y="586"/>
                  </a:lnTo>
                  <a:lnTo>
                    <a:pt x="2012" y="598"/>
                  </a:lnTo>
                  <a:lnTo>
                    <a:pt x="2002" y="606"/>
                  </a:lnTo>
                  <a:lnTo>
                    <a:pt x="2000" y="642"/>
                  </a:lnTo>
                  <a:lnTo>
                    <a:pt x="2008" y="654"/>
                  </a:lnTo>
                  <a:lnTo>
                    <a:pt x="2020" y="674"/>
                  </a:lnTo>
                  <a:lnTo>
                    <a:pt x="2054" y="694"/>
                  </a:lnTo>
                  <a:lnTo>
                    <a:pt x="2078" y="692"/>
                  </a:lnTo>
                  <a:lnTo>
                    <a:pt x="2094" y="668"/>
                  </a:lnTo>
                  <a:lnTo>
                    <a:pt x="2100" y="680"/>
                  </a:lnTo>
                  <a:lnTo>
                    <a:pt x="2104" y="690"/>
                  </a:lnTo>
                  <a:lnTo>
                    <a:pt x="2106" y="702"/>
                  </a:lnTo>
                  <a:lnTo>
                    <a:pt x="2086" y="708"/>
                  </a:lnTo>
                  <a:lnTo>
                    <a:pt x="2068" y="716"/>
                  </a:lnTo>
                  <a:lnTo>
                    <a:pt x="2068" y="724"/>
                  </a:lnTo>
                  <a:lnTo>
                    <a:pt x="2070" y="732"/>
                  </a:lnTo>
                  <a:lnTo>
                    <a:pt x="2070" y="738"/>
                  </a:lnTo>
                  <a:lnTo>
                    <a:pt x="2074" y="742"/>
                  </a:lnTo>
                  <a:lnTo>
                    <a:pt x="2078" y="748"/>
                  </a:lnTo>
                  <a:lnTo>
                    <a:pt x="2084" y="750"/>
                  </a:lnTo>
                  <a:lnTo>
                    <a:pt x="2064" y="778"/>
                  </a:lnTo>
                  <a:lnTo>
                    <a:pt x="2052" y="790"/>
                  </a:lnTo>
                  <a:lnTo>
                    <a:pt x="2040" y="800"/>
                  </a:lnTo>
                  <a:lnTo>
                    <a:pt x="2026" y="796"/>
                  </a:lnTo>
                  <a:lnTo>
                    <a:pt x="1986" y="770"/>
                  </a:lnTo>
                  <a:lnTo>
                    <a:pt x="1968" y="770"/>
                  </a:lnTo>
                  <a:lnTo>
                    <a:pt x="1960" y="780"/>
                  </a:lnTo>
                  <a:lnTo>
                    <a:pt x="1958" y="786"/>
                  </a:lnTo>
                  <a:lnTo>
                    <a:pt x="1956" y="792"/>
                  </a:lnTo>
                  <a:lnTo>
                    <a:pt x="1958" y="818"/>
                  </a:lnTo>
                  <a:lnTo>
                    <a:pt x="1962" y="824"/>
                  </a:lnTo>
                  <a:lnTo>
                    <a:pt x="1968" y="828"/>
                  </a:lnTo>
                  <a:lnTo>
                    <a:pt x="1982" y="838"/>
                  </a:lnTo>
                  <a:lnTo>
                    <a:pt x="2000" y="852"/>
                  </a:lnTo>
                  <a:lnTo>
                    <a:pt x="2008" y="860"/>
                  </a:lnTo>
                  <a:lnTo>
                    <a:pt x="2016" y="870"/>
                  </a:lnTo>
                  <a:lnTo>
                    <a:pt x="2016" y="908"/>
                  </a:lnTo>
                  <a:lnTo>
                    <a:pt x="2024" y="920"/>
                  </a:lnTo>
                  <a:lnTo>
                    <a:pt x="2032" y="938"/>
                  </a:lnTo>
                  <a:lnTo>
                    <a:pt x="2046" y="976"/>
                  </a:lnTo>
                  <a:lnTo>
                    <a:pt x="2054" y="986"/>
                  </a:lnTo>
                  <a:lnTo>
                    <a:pt x="2070" y="986"/>
                  </a:lnTo>
                  <a:lnTo>
                    <a:pt x="2084" y="958"/>
                  </a:lnTo>
                  <a:lnTo>
                    <a:pt x="2110" y="940"/>
                  </a:lnTo>
                  <a:lnTo>
                    <a:pt x="2124" y="962"/>
                  </a:lnTo>
                  <a:lnTo>
                    <a:pt x="2134" y="976"/>
                  </a:lnTo>
                  <a:lnTo>
                    <a:pt x="2142" y="994"/>
                  </a:lnTo>
                  <a:lnTo>
                    <a:pt x="2144" y="1010"/>
                  </a:lnTo>
                  <a:lnTo>
                    <a:pt x="2150" y="1026"/>
                  </a:lnTo>
                  <a:lnTo>
                    <a:pt x="2154" y="1034"/>
                  </a:lnTo>
                  <a:lnTo>
                    <a:pt x="2160" y="1040"/>
                  </a:lnTo>
                  <a:lnTo>
                    <a:pt x="2168" y="1048"/>
                  </a:lnTo>
                  <a:lnTo>
                    <a:pt x="2178" y="1054"/>
                  </a:lnTo>
                  <a:lnTo>
                    <a:pt x="2182" y="1062"/>
                  </a:lnTo>
                  <a:lnTo>
                    <a:pt x="2180" y="1074"/>
                  </a:lnTo>
                  <a:lnTo>
                    <a:pt x="2180" y="1088"/>
                  </a:lnTo>
                  <a:lnTo>
                    <a:pt x="2180" y="1120"/>
                  </a:lnTo>
                  <a:lnTo>
                    <a:pt x="2168" y="1132"/>
                  </a:lnTo>
                  <a:lnTo>
                    <a:pt x="2156" y="1130"/>
                  </a:lnTo>
                  <a:lnTo>
                    <a:pt x="2150" y="1126"/>
                  </a:lnTo>
                  <a:lnTo>
                    <a:pt x="2138" y="1120"/>
                  </a:lnTo>
                  <a:lnTo>
                    <a:pt x="2108" y="1122"/>
                  </a:lnTo>
                  <a:lnTo>
                    <a:pt x="2096" y="1124"/>
                  </a:lnTo>
                  <a:lnTo>
                    <a:pt x="2088" y="1128"/>
                  </a:lnTo>
                  <a:lnTo>
                    <a:pt x="2080" y="1134"/>
                  </a:lnTo>
                  <a:lnTo>
                    <a:pt x="2074" y="1140"/>
                  </a:lnTo>
                  <a:lnTo>
                    <a:pt x="2062" y="1162"/>
                  </a:lnTo>
                  <a:lnTo>
                    <a:pt x="2058" y="1166"/>
                  </a:lnTo>
                  <a:lnTo>
                    <a:pt x="2054" y="1170"/>
                  </a:lnTo>
                  <a:lnTo>
                    <a:pt x="2052" y="1176"/>
                  </a:lnTo>
                  <a:lnTo>
                    <a:pt x="2046" y="1182"/>
                  </a:lnTo>
                  <a:lnTo>
                    <a:pt x="2028" y="1196"/>
                  </a:lnTo>
                  <a:lnTo>
                    <a:pt x="1994" y="1218"/>
                  </a:lnTo>
                  <a:lnTo>
                    <a:pt x="1988" y="1228"/>
                  </a:lnTo>
                  <a:lnTo>
                    <a:pt x="1974" y="1238"/>
                  </a:lnTo>
                  <a:lnTo>
                    <a:pt x="1948" y="1256"/>
                  </a:lnTo>
                  <a:lnTo>
                    <a:pt x="1938" y="1268"/>
                  </a:lnTo>
                  <a:lnTo>
                    <a:pt x="1920" y="1272"/>
                  </a:lnTo>
                  <a:lnTo>
                    <a:pt x="1902" y="1254"/>
                  </a:lnTo>
                  <a:lnTo>
                    <a:pt x="1894" y="1236"/>
                  </a:lnTo>
                  <a:lnTo>
                    <a:pt x="1890" y="1230"/>
                  </a:lnTo>
                  <a:lnTo>
                    <a:pt x="1884" y="1226"/>
                  </a:lnTo>
                  <a:lnTo>
                    <a:pt x="1880" y="1222"/>
                  </a:lnTo>
                  <a:lnTo>
                    <a:pt x="1874" y="1222"/>
                  </a:lnTo>
                  <a:lnTo>
                    <a:pt x="1860" y="1220"/>
                  </a:lnTo>
                  <a:lnTo>
                    <a:pt x="1856" y="1228"/>
                  </a:lnTo>
                  <a:lnTo>
                    <a:pt x="1854" y="1238"/>
                  </a:lnTo>
                  <a:lnTo>
                    <a:pt x="1852" y="1248"/>
                  </a:lnTo>
                  <a:lnTo>
                    <a:pt x="1850" y="1260"/>
                  </a:lnTo>
                  <a:lnTo>
                    <a:pt x="1852" y="1270"/>
                  </a:lnTo>
                  <a:lnTo>
                    <a:pt x="1854" y="1282"/>
                  </a:lnTo>
                  <a:lnTo>
                    <a:pt x="1860" y="1292"/>
                  </a:lnTo>
                  <a:lnTo>
                    <a:pt x="1868" y="1302"/>
                  </a:lnTo>
                  <a:lnTo>
                    <a:pt x="1872" y="1344"/>
                  </a:lnTo>
                  <a:lnTo>
                    <a:pt x="1846" y="1346"/>
                  </a:lnTo>
                  <a:lnTo>
                    <a:pt x="1824" y="1348"/>
                  </a:lnTo>
                  <a:lnTo>
                    <a:pt x="1812" y="1346"/>
                  </a:lnTo>
                  <a:lnTo>
                    <a:pt x="1802" y="1344"/>
                  </a:lnTo>
                  <a:lnTo>
                    <a:pt x="1794" y="1342"/>
                  </a:lnTo>
                  <a:lnTo>
                    <a:pt x="1786" y="1338"/>
                  </a:lnTo>
                  <a:lnTo>
                    <a:pt x="1782" y="1316"/>
                  </a:lnTo>
                  <a:lnTo>
                    <a:pt x="1776" y="1302"/>
                  </a:lnTo>
                  <a:lnTo>
                    <a:pt x="1768" y="1292"/>
                  </a:lnTo>
                  <a:lnTo>
                    <a:pt x="1758" y="1280"/>
                  </a:lnTo>
                  <a:lnTo>
                    <a:pt x="1732" y="1222"/>
                  </a:lnTo>
                  <a:lnTo>
                    <a:pt x="1720" y="1210"/>
                  </a:lnTo>
                  <a:lnTo>
                    <a:pt x="1712" y="1206"/>
                  </a:lnTo>
                  <a:lnTo>
                    <a:pt x="1706" y="1206"/>
                  </a:lnTo>
                  <a:lnTo>
                    <a:pt x="1696" y="1206"/>
                  </a:lnTo>
                  <a:lnTo>
                    <a:pt x="1684" y="1216"/>
                  </a:lnTo>
                  <a:lnTo>
                    <a:pt x="1670" y="1226"/>
                  </a:lnTo>
                  <a:lnTo>
                    <a:pt x="1658" y="1234"/>
                  </a:lnTo>
                  <a:lnTo>
                    <a:pt x="1646" y="1244"/>
                  </a:lnTo>
                  <a:lnTo>
                    <a:pt x="1642" y="1256"/>
                  </a:lnTo>
                  <a:lnTo>
                    <a:pt x="1640" y="1270"/>
                  </a:lnTo>
                  <a:lnTo>
                    <a:pt x="1640" y="1288"/>
                  </a:lnTo>
                  <a:lnTo>
                    <a:pt x="1644" y="1306"/>
                  </a:lnTo>
                  <a:lnTo>
                    <a:pt x="1580" y="1312"/>
                  </a:lnTo>
                  <a:lnTo>
                    <a:pt x="1524" y="1346"/>
                  </a:lnTo>
                  <a:lnTo>
                    <a:pt x="1516" y="1362"/>
                  </a:lnTo>
                  <a:lnTo>
                    <a:pt x="1510" y="1368"/>
                  </a:lnTo>
                  <a:lnTo>
                    <a:pt x="1508" y="1370"/>
                  </a:lnTo>
                  <a:lnTo>
                    <a:pt x="1504" y="1370"/>
                  </a:lnTo>
                  <a:lnTo>
                    <a:pt x="1492" y="1362"/>
                  </a:lnTo>
                  <a:lnTo>
                    <a:pt x="1486" y="1356"/>
                  </a:lnTo>
                  <a:lnTo>
                    <a:pt x="1484" y="1348"/>
                  </a:lnTo>
                  <a:lnTo>
                    <a:pt x="1482" y="1342"/>
                  </a:lnTo>
                  <a:lnTo>
                    <a:pt x="1494" y="1334"/>
                  </a:lnTo>
                  <a:lnTo>
                    <a:pt x="1492" y="1322"/>
                  </a:lnTo>
                  <a:lnTo>
                    <a:pt x="1490" y="1312"/>
                  </a:lnTo>
                  <a:lnTo>
                    <a:pt x="1486" y="1304"/>
                  </a:lnTo>
                  <a:lnTo>
                    <a:pt x="1480" y="1298"/>
                  </a:lnTo>
                  <a:lnTo>
                    <a:pt x="1474" y="1292"/>
                  </a:lnTo>
                  <a:lnTo>
                    <a:pt x="1466" y="1288"/>
                  </a:lnTo>
                  <a:lnTo>
                    <a:pt x="1458" y="1286"/>
                  </a:lnTo>
                  <a:lnTo>
                    <a:pt x="1450" y="1286"/>
                  </a:lnTo>
                  <a:lnTo>
                    <a:pt x="1440" y="1290"/>
                  </a:lnTo>
                  <a:lnTo>
                    <a:pt x="1434" y="1296"/>
                  </a:lnTo>
                  <a:lnTo>
                    <a:pt x="1428" y="1302"/>
                  </a:lnTo>
                  <a:lnTo>
                    <a:pt x="1424" y="1310"/>
                  </a:lnTo>
                  <a:lnTo>
                    <a:pt x="1424" y="1318"/>
                  </a:lnTo>
                  <a:lnTo>
                    <a:pt x="1424" y="1328"/>
                  </a:lnTo>
                  <a:lnTo>
                    <a:pt x="1428" y="1352"/>
                  </a:lnTo>
                  <a:lnTo>
                    <a:pt x="1408" y="1356"/>
                  </a:lnTo>
                  <a:lnTo>
                    <a:pt x="1404" y="1362"/>
                  </a:lnTo>
                  <a:lnTo>
                    <a:pt x="1402" y="1370"/>
                  </a:lnTo>
                  <a:lnTo>
                    <a:pt x="1392" y="1374"/>
                  </a:lnTo>
                  <a:lnTo>
                    <a:pt x="1392" y="1430"/>
                  </a:lnTo>
                  <a:lnTo>
                    <a:pt x="1412" y="1454"/>
                  </a:lnTo>
                  <a:lnTo>
                    <a:pt x="1412" y="1472"/>
                  </a:lnTo>
                  <a:lnTo>
                    <a:pt x="1402" y="1490"/>
                  </a:lnTo>
                  <a:lnTo>
                    <a:pt x="1380" y="1504"/>
                  </a:lnTo>
                  <a:lnTo>
                    <a:pt x="1356" y="1510"/>
                  </a:lnTo>
                  <a:lnTo>
                    <a:pt x="1336" y="1514"/>
                  </a:lnTo>
                  <a:lnTo>
                    <a:pt x="1314" y="1514"/>
                  </a:lnTo>
                  <a:lnTo>
                    <a:pt x="1298" y="1516"/>
                  </a:lnTo>
                  <a:lnTo>
                    <a:pt x="1288" y="1520"/>
                  </a:lnTo>
                  <a:lnTo>
                    <a:pt x="1280" y="1526"/>
                  </a:lnTo>
                  <a:lnTo>
                    <a:pt x="1270" y="1534"/>
                  </a:lnTo>
                  <a:lnTo>
                    <a:pt x="1256" y="1546"/>
                  </a:lnTo>
                  <a:lnTo>
                    <a:pt x="1244" y="1566"/>
                  </a:lnTo>
                  <a:lnTo>
                    <a:pt x="1228" y="1586"/>
                  </a:lnTo>
                  <a:lnTo>
                    <a:pt x="1192" y="1626"/>
                  </a:lnTo>
                  <a:lnTo>
                    <a:pt x="1168" y="1610"/>
                  </a:lnTo>
                  <a:lnTo>
                    <a:pt x="1140" y="1612"/>
                  </a:lnTo>
                  <a:lnTo>
                    <a:pt x="1136" y="1626"/>
                  </a:lnTo>
                  <a:lnTo>
                    <a:pt x="1132" y="1632"/>
                  </a:lnTo>
                  <a:lnTo>
                    <a:pt x="1128" y="1636"/>
                  </a:lnTo>
                  <a:lnTo>
                    <a:pt x="1124" y="1630"/>
                  </a:lnTo>
                  <a:lnTo>
                    <a:pt x="1118" y="1626"/>
                  </a:lnTo>
                  <a:lnTo>
                    <a:pt x="1108" y="1622"/>
                  </a:lnTo>
                  <a:lnTo>
                    <a:pt x="1100" y="1622"/>
                  </a:lnTo>
                  <a:lnTo>
                    <a:pt x="1092" y="1622"/>
                  </a:lnTo>
                  <a:lnTo>
                    <a:pt x="1088" y="1632"/>
                  </a:lnTo>
                  <a:lnTo>
                    <a:pt x="1082" y="1640"/>
                  </a:lnTo>
                  <a:lnTo>
                    <a:pt x="1076" y="1650"/>
                  </a:lnTo>
                  <a:lnTo>
                    <a:pt x="1066" y="1658"/>
                  </a:lnTo>
                  <a:lnTo>
                    <a:pt x="1056" y="1664"/>
                  </a:lnTo>
                  <a:lnTo>
                    <a:pt x="1046" y="1674"/>
                  </a:lnTo>
                  <a:lnTo>
                    <a:pt x="1038" y="1684"/>
                  </a:lnTo>
                  <a:lnTo>
                    <a:pt x="1030" y="1696"/>
                  </a:lnTo>
                  <a:lnTo>
                    <a:pt x="1014" y="1718"/>
                  </a:lnTo>
                  <a:lnTo>
                    <a:pt x="1004" y="1728"/>
                  </a:lnTo>
                  <a:lnTo>
                    <a:pt x="994" y="1736"/>
                  </a:lnTo>
                  <a:lnTo>
                    <a:pt x="990" y="1748"/>
                  </a:lnTo>
                  <a:lnTo>
                    <a:pt x="988" y="1760"/>
                  </a:lnTo>
                  <a:lnTo>
                    <a:pt x="988" y="1790"/>
                  </a:lnTo>
                  <a:lnTo>
                    <a:pt x="988" y="1798"/>
                  </a:lnTo>
                  <a:lnTo>
                    <a:pt x="988" y="1812"/>
                  </a:lnTo>
                  <a:lnTo>
                    <a:pt x="982" y="1836"/>
                  </a:lnTo>
                  <a:lnTo>
                    <a:pt x="976" y="1840"/>
                  </a:lnTo>
                  <a:lnTo>
                    <a:pt x="946" y="1838"/>
                  </a:lnTo>
                  <a:lnTo>
                    <a:pt x="920" y="1834"/>
                  </a:lnTo>
                  <a:lnTo>
                    <a:pt x="870" y="1826"/>
                  </a:lnTo>
                  <a:lnTo>
                    <a:pt x="838" y="1810"/>
                  </a:lnTo>
                  <a:lnTo>
                    <a:pt x="820" y="1790"/>
                  </a:lnTo>
                  <a:lnTo>
                    <a:pt x="784" y="1782"/>
                  </a:lnTo>
                  <a:lnTo>
                    <a:pt x="784" y="1752"/>
                  </a:lnTo>
                  <a:lnTo>
                    <a:pt x="796" y="1734"/>
                  </a:lnTo>
                  <a:lnTo>
                    <a:pt x="808" y="1716"/>
                  </a:lnTo>
                  <a:lnTo>
                    <a:pt x="816" y="1696"/>
                  </a:lnTo>
                  <a:lnTo>
                    <a:pt x="818" y="1686"/>
                  </a:lnTo>
                  <a:lnTo>
                    <a:pt x="818" y="1676"/>
                  </a:lnTo>
                  <a:lnTo>
                    <a:pt x="814" y="1666"/>
                  </a:lnTo>
                  <a:lnTo>
                    <a:pt x="810" y="1660"/>
                  </a:lnTo>
                  <a:lnTo>
                    <a:pt x="804" y="1656"/>
                  </a:lnTo>
                  <a:lnTo>
                    <a:pt x="798" y="1652"/>
                  </a:lnTo>
                  <a:lnTo>
                    <a:pt x="784" y="1652"/>
                  </a:lnTo>
                  <a:lnTo>
                    <a:pt x="772" y="1652"/>
                  </a:lnTo>
                  <a:lnTo>
                    <a:pt x="764" y="1656"/>
                  </a:lnTo>
                  <a:lnTo>
                    <a:pt x="758" y="1660"/>
                  </a:lnTo>
                  <a:lnTo>
                    <a:pt x="740" y="1662"/>
                  </a:lnTo>
                  <a:lnTo>
                    <a:pt x="734" y="1664"/>
                  </a:lnTo>
                  <a:lnTo>
                    <a:pt x="732" y="1668"/>
                  </a:lnTo>
                  <a:lnTo>
                    <a:pt x="732" y="1678"/>
                  </a:lnTo>
                  <a:lnTo>
                    <a:pt x="730" y="1700"/>
                  </a:lnTo>
                  <a:lnTo>
                    <a:pt x="722" y="1708"/>
                  </a:lnTo>
                  <a:lnTo>
                    <a:pt x="718" y="1720"/>
                  </a:lnTo>
                  <a:lnTo>
                    <a:pt x="698" y="1756"/>
                  </a:lnTo>
                  <a:lnTo>
                    <a:pt x="700" y="1796"/>
                  </a:lnTo>
                  <a:lnTo>
                    <a:pt x="688" y="1810"/>
                  </a:lnTo>
                  <a:lnTo>
                    <a:pt x="672" y="1814"/>
                  </a:lnTo>
                  <a:lnTo>
                    <a:pt x="662" y="1816"/>
                  </a:lnTo>
                  <a:lnTo>
                    <a:pt x="654" y="1822"/>
                  </a:lnTo>
                  <a:lnTo>
                    <a:pt x="644" y="1830"/>
                  </a:lnTo>
                  <a:lnTo>
                    <a:pt x="618" y="1836"/>
                  </a:lnTo>
                  <a:lnTo>
                    <a:pt x="590" y="1842"/>
                  </a:lnTo>
                  <a:lnTo>
                    <a:pt x="580" y="1850"/>
                  </a:lnTo>
                  <a:lnTo>
                    <a:pt x="572" y="1856"/>
                  </a:lnTo>
                  <a:lnTo>
                    <a:pt x="566" y="1864"/>
                  </a:lnTo>
                  <a:lnTo>
                    <a:pt x="556" y="186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Freeform 35"/>
            <p:cNvSpPr/>
            <p:nvPr/>
          </p:nvSpPr>
          <p:spPr bwMode="auto">
            <a:xfrm>
              <a:off x="6346825" y="2600326"/>
              <a:ext cx="368300" cy="419100"/>
            </a:xfrm>
            <a:custGeom>
              <a:avLst/>
              <a:gdLst>
                <a:gd name="T0" fmla="*/ 196 w 232"/>
                <a:gd name="T1" fmla="*/ 264 h 264"/>
                <a:gd name="T2" fmla="*/ 170 w 232"/>
                <a:gd name="T3" fmla="*/ 248 h 264"/>
                <a:gd name="T4" fmla="*/ 158 w 232"/>
                <a:gd name="T5" fmla="*/ 238 h 264"/>
                <a:gd name="T6" fmla="*/ 148 w 232"/>
                <a:gd name="T7" fmla="*/ 218 h 264"/>
                <a:gd name="T8" fmla="*/ 144 w 232"/>
                <a:gd name="T9" fmla="*/ 186 h 264"/>
                <a:gd name="T10" fmla="*/ 140 w 232"/>
                <a:gd name="T11" fmla="*/ 178 h 264"/>
                <a:gd name="T12" fmla="*/ 136 w 232"/>
                <a:gd name="T13" fmla="*/ 166 h 264"/>
                <a:gd name="T14" fmla="*/ 116 w 232"/>
                <a:gd name="T15" fmla="*/ 148 h 264"/>
                <a:gd name="T16" fmla="*/ 100 w 232"/>
                <a:gd name="T17" fmla="*/ 140 h 264"/>
                <a:gd name="T18" fmla="*/ 82 w 232"/>
                <a:gd name="T19" fmla="*/ 140 h 264"/>
                <a:gd name="T20" fmla="*/ 62 w 232"/>
                <a:gd name="T21" fmla="*/ 144 h 264"/>
                <a:gd name="T22" fmla="*/ 50 w 232"/>
                <a:gd name="T23" fmla="*/ 158 h 264"/>
                <a:gd name="T24" fmla="*/ 0 w 232"/>
                <a:gd name="T25" fmla="*/ 160 h 264"/>
                <a:gd name="T26" fmla="*/ 0 w 232"/>
                <a:gd name="T27" fmla="*/ 146 h 264"/>
                <a:gd name="T28" fmla="*/ 2 w 232"/>
                <a:gd name="T29" fmla="*/ 130 h 264"/>
                <a:gd name="T30" fmla="*/ 10 w 232"/>
                <a:gd name="T31" fmla="*/ 124 h 264"/>
                <a:gd name="T32" fmla="*/ 18 w 232"/>
                <a:gd name="T33" fmla="*/ 122 h 264"/>
                <a:gd name="T34" fmla="*/ 40 w 232"/>
                <a:gd name="T35" fmla="*/ 104 h 264"/>
                <a:gd name="T36" fmla="*/ 44 w 232"/>
                <a:gd name="T37" fmla="*/ 88 h 264"/>
                <a:gd name="T38" fmla="*/ 42 w 232"/>
                <a:gd name="T39" fmla="*/ 76 h 264"/>
                <a:gd name="T40" fmla="*/ 34 w 232"/>
                <a:gd name="T41" fmla="*/ 60 h 264"/>
                <a:gd name="T42" fmla="*/ 34 w 232"/>
                <a:gd name="T43" fmla="*/ 56 h 264"/>
                <a:gd name="T44" fmla="*/ 70 w 232"/>
                <a:gd name="T45" fmla="*/ 32 h 264"/>
                <a:gd name="T46" fmla="*/ 82 w 232"/>
                <a:gd name="T47" fmla="*/ 22 h 264"/>
                <a:gd name="T48" fmla="*/ 86 w 232"/>
                <a:gd name="T49" fmla="*/ 6 h 264"/>
                <a:gd name="T50" fmla="*/ 100 w 232"/>
                <a:gd name="T51" fmla="*/ 0 h 264"/>
                <a:gd name="T52" fmla="*/ 118 w 232"/>
                <a:gd name="T53" fmla="*/ 16 h 264"/>
                <a:gd name="T54" fmla="*/ 154 w 232"/>
                <a:gd name="T55" fmla="*/ 20 h 264"/>
                <a:gd name="T56" fmla="*/ 150 w 232"/>
                <a:gd name="T57" fmla="*/ 32 h 264"/>
                <a:gd name="T58" fmla="*/ 150 w 232"/>
                <a:gd name="T59" fmla="*/ 74 h 264"/>
                <a:gd name="T60" fmla="*/ 156 w 232"/>
                <a:gd name="T61" fmla="*/ 94 h 264"/>
                <a:gd name="T62" fmla="*/ 174 w 232"/>
                <a:gd name="T63" fmla="*/ 96 h 264"/>
                <a:gd name="T64" fmla="*/ 186 w 232"/>
                <a:gd name="T65" fmla="*/ 104 h 264"/>
                <a:gd name="T66" fmla="*/ 184 w 232"/>
                <a:gd name="T67" fmla="*/ 124 h 264"/>
                <a:gd name="T68" fmla="*/ 186 w 232"/>
                <a:gd name="T69" fmla="*/ 140 h 264"/>
                <a:gd name="T70" fmla="*/ 194 w 232"/>
                <a:gd name="T71" fmla="*/ 154 h 264"/>
                <a:gd name="T72" fmla="*/ 212 w 232"/>
                <a:gd name="T73" fmla="*/ 170 h 264"/>
                <a:gd name="T74" fmla="*/ 232 w 232"/>
                <a:gd name="T75" fmla="*/ 196 h 264"/>
                <a:gd name="T76" fmla="*/ 208 w 232"/>
                <a:gd name="T77" fmla="*/ 208 h 264"/>
                <a:gd name="T78" fmla="*/ 194 w 232"/>
                <a:gd name="T79" fmla="*/ 224 h 264"/>
                <a:gd name="T80" fmla="*/ 196 w 232"/>
                <a:gd name="T81" fmla="*/ 264 h 2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2" h="264">
                  <a:moveTo>
                    <a:pt x="196" y="264"/>
                  </a:moveTo>
                  <a:lnTo>
                    <a:pt x="196" y="264"/>
                  </a:lnTo>
                  <a:lnTo>
                    <a:pt x="182" y="256"/>
                  </a:lnTo>
                  <a:lnTo>
                    <a:pt x="170" y="248"/>
                  </a:lnTo>
                  <a:lnTo>
                    <a:pt x="158" y="238"/>
                  </a:lnTo>
                  <a:lnTo>
                    <a:pt x="152" y="228"/>
                  </a:lnTo>
                  <a:lnTo>
                    <a:pt x="148" y="218"/>
                  </a:lnTo>
                  <a:lnTo>
                    <a:pt x="146" y="202"/>
                  </a:lnTo>
                  <a:lnTo>
                    <a:pt x="144" y="186"/>
                  </a:lnTo>
                  <a:lnTo>
                    <a:pt x="142" y="182"/>
                  </a:lnTo>
                  <a:lnTo>
                    <a:pt x="140" y="178"/>
                  </a:lnTo>
                  <a:lnTo>
                    <a:pt x="136" y="166"/>
                  </a:lnTo>
                  <a:lnTo>
                    <a:pt x="116" y="148"/>
                  </a:lnTo>
                  <a:lnTo>
                    <a:pt x="108" y="144"/>
                  </a:lnTo>
                  <a:lnTo>
                    <a:pt x="100" y="140"/>
                  </a:lnTo>
                  <a:lnTo>
                    <a:pt x="92" y="138"/>
                  </a:lnTo>
                  <a:lnTo>
                    <a:pt x="82" y="140"/>
                  </a:lnTo>
                  <a:lnTo>
                    <a:pt x="62" y="144"/>
                  </a:lnTo>
                  <a:lnTo>
                    <a:pt x="56" y="152"/>
                  </a:lnTo>
                  <a:lnTo>
                    <a:pt x="50" y="158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2" y="134"/>
                  </a:lnTo>
                  <a:lnTo>
                    <a:pt x="2" y="130"/>
                  </a:lnTo>
                  <a:lnTo>
                    <a:pt x="6" y="126"/>
                  </a:lnTo>
                  <a:lnTo>
                    <a:pt x="10" y="124"/>
                  </a:lnTo>
                  <a:lnTo>
                    <a:pt x="18" y="122"/>
                  </a:lnTo>
                  <a:lnTo>
                    <a:pt x="40" y="104"/>
                  </a:lnTo>
                  <a:lnTo>
                    <a:pt x="42" y="96"/>
                  </a:lnTo>
                  <a:lnTo>
                    <a:pt x="44" y="88"/>
                  </a:lnTo>
                  <a:lnTo>
                    <a:pt x="44" y="82"/>
                  </a:lnTo>
                  <a:lnTo>
                    <a:pt x="42" y="76"/>
                  </a:lnTo>
                  <a:lnTo>
                    <a:pt x="36" y="66"/>
                  </a:lnTo>
                  <a:lnTo>
                    <a:pt x="34" y="60"/>
                  </a:lnTo>
                  <a:lnTo>
                    <a:pt x="34" y="56"/>
                  </a:lnTo>
                  <a:lnTo>
                    <a:pt x="58" y="42"/>
                  </a:lnTo>
                  <a:lnTo>
                    <a:pt x="70" y="32"/>
                  </a:lnTo>
                  <a:lnTo>
                    <a:pt x="82" y="22"/>
                  </a:lnTo>
                  <a:lnTo>
                    <a:pt x="84" y="12"/>
                  </a:lnTo>
                  <a:lnTo>
                    <a:pt x="86" y="6"/>
                  </a:lnTo>
                  <a:lnTo>
                    <a:pt x="90" y="2"/>
                  </a:lnTo>
                  <a:lnTo>
                    <a:pt x="100" y="0"/>
                  </a:lnTo>
                  <a:lnTo>
                    <a:pt x="118" y="16"/>
                  </a:lnTo>
                  <a:lnTo>
                    <a:pt x="154" y="20"/>
                  </a:lnTo>
                  <a:lnTo>
                    <a:pt x="150" y="32"/>
                  </a:lnTo>
                  <a:lnTo>
                    <a:pt x="148" y="52"/>
                  </a:lnTo>
                  <a:lnTo>
                    <a:pt x="150" y="74"/>
                  </a:lnTo>
                  <a:lnTo>
                    <a:pt x="152" y="84"/>
                  </a:lnTo>
                  <a:lnTo>
                    <a:pt x="156" y="94"/>
                  </a:lnTo>
                  <a:lnTo>
                    <a:pt x="174" y="96"/>
                  </a:lnTo>
                  <a:lnTo>
                    <a:pt x="186" y="104"/>
                  </a:lnTo>
                  <a:lnTo>
                    <a:pt x="184" y="124"/>
                  </a:lnTo>
                  <a:lnTo>
                    <a:pt x="184" y="132"/>
                  </a:lnTo>
                  <a:lnTo>
                    <a:pt x="186" y="140"/>
                  </a:lnTo>
                  <a:lnTo>
                    <a:pt x="188" y="146"/>
                  </a:lnTo>
                  <a:lnTo>
                    <a:pt x="194" y="154"/>
                  </a:lnTo>
                  <a:lnTo>
                    <a:pt x="200" y="162"/>
                  </a:lnTo>
                  <a:lnTo>
                    <a:pt x="212" y="170"/>
                  </a:lnTo>
                  <a:lnTo>
                    <a:pt x="232" y="196"/>
                  </a:lnTo>
                  <a:lnTo>
                    <a:pt x="208" y="208"/>
                  </a:lnTo>
                  <a:lnTo>
                    <a:pt x="200" y="214"/>
                  </a:lnTo>
                  <a:lnTo>
                    <a:pt x="194" y="224"/>
                  </a:lnTo>
                  <a:lnTo>
                    <a:pt x="196" y="26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Freeform 36"/>
            <p:cNvSpPr/>
            <p:nvPr/>
          </p:nvSpPr>
          <p:spPr bwMode="auto">
            <a:xfrm>
              <a:off x="6807200" y="2041526"/>
              <a:ext cx="933450" cy="879475"/>
            </a:xfrm>
            <a:custGeom>
              <a:avLst/>
              <a:gdLst>
                <a:gd name="T0" fmla="*/ 234 w 588"/>
                <a:gd name="T1" fmla="*/ 550 h 554"/>
                <a:gd name="T2" fmla="*/ 248 w 588"/>
                <a:gd name="T3" fmla="*/ 530 h 554"/>
                <a:gd name="T4" fmla="*/ 264 w 588"/>
                <a:gd name="T5" fmla="*/ 516 h 554"/>
                <a:gd name="T6" fmla="*/ 274 w 588"/>
                <a:gd name="T7" fmla="*/ 480 h 554"/>
                <a:gd name="T8" fmla="*/ 252 w 588"/>
                <a:gd name="T9" fmla="*/ 468 h 554"/>
                <a:gd name="T10" fmla="*/ 252 w 588"/>
                <a:gd name="T11" fmla="*/ 438 h 554"/>
                <a:gd name="T12" fmla="*/ 280 w 588"/>
                <a:gd name="T13" fmla="*/ 404 h 554"/>
                <a:gd name="T14" fmla="*/ 288 w 588"/>
                <a:gd name="T15" fmla="*/ 388 h 554"/>
                <a:gd name="T16" fmla="*/ 290 w 588"/>
                <a:gd name="T17" fmla="*/ 342 h 554"/>
                <a:gd name="T18" fmla="*/ 252 w 588"/>
                <a:gd name="T19" fmla="*/ 300 h 554"/>
                <a:gd name="T20" fmla="*/ 200 w 588"/>
                <a:gd name="T21" fmla="*/ 304 h 554"/>
                <a:gd name="T22" fmla="*/ 174 w 588"/>
                <a:gd name="T23" fmla="*/ 330 h 554"/>
                <a:gd name="T24" fmla="*/ 130 w 588"/>
                <a:gd name="T25" fmla="*/ 390 h 554"/>
                <a:gd name="T26" fmla="*/ 110 w 588"/>
                <a:gd name="T27" fmla="*/ 416 h 554"/>
                <a:gd name="T28" fmla="*/ 36 w 588"/>
                <a:gd name="T29" fmla="*/ 364 h 554"/>
                <a:gd name="T30" fmla="*/ 12 w 588"/>
                <a:gd name="T31" fmla="*/ 358 h 554"/>
                <a:gd name="T32" fmla="*/ 0 w 588"/>
                <a:gd name="T33" fmla="*/ 348 h 554"/>
                <a:gd name="T34" fmla="*/ 4 w 588"/>
                <a:gd name="T35" fmla="*/ 324 h 554"/>
                <a:gd name="T36" fmla="*/ 18 w 588"/>
                <a:gd name="T37" fmla="*/ 320 h 554"/>
                <a:gd name="T38" fmla="*/ 40 w 588"/>
                <a:gd name="T39" fmla="*/ 292 h 554"/>
                <a:gd name="T40" fmla="*/ 34 w 588"/>
                <a:gd name="T41" fmla="*/ 238 h 554"/>
                <a:gd name="T42" fmla="*/ 28 w 588"/>
                <a:gd name="T43" fmla="*/ 228 h 554"/>
                <a:gd name="T44" fmla="*/ 20 w 588"/>
                <a:gd name="T45" fmla="*/ 186 h 554"/>
                <a:gd name="T46" fmla="*/ 26 w 588"/>
                <a:gd name="T47" fmla="*/ 172 h 554"/>
                <a:gd name="T48" fmla="*/ 44 w 588"/>
                <a:gd name="T49" fmla="*/ 190 h 554"/>
                <a:gd name="T50" fmla="*/ 58 w 588"/>
                <a:gd name="T51" fmla="*/ 210 h 554"/>
                <a:gd name="T52" fmla="*/ 80 w 588"/>
                <a:gd name="T53" fmla="*/ 224 h 554"/>
                <a:gd name="T54" fmla="*/ 100 w 588"/>
                <a:gd name="T55" fmla="*/ 222 h 554"/>
                <a:gd name="T56" fmla="*/ 142 w 588"/>
                <a:gd name="T57" fmla="*/ 186 h 554"/>
                <a:gd name="T58" fmla="*/ 216 w 588"/>
                <a:gd name="T59" fmla="*/ 128 h 554"/>
                <a:gd name="T60" fmla="*/ 232 w 588"/>
                <a:gd name="T61" fmla="*/ 104 h 554"/>
                <a:gd name="T62" fmla="*/ 262 w 588"/>
                <a:gd name="T63" fmla="*/ 76 h 554"/>
                <a:gd name="T64" fmla="*/ 292 w 588"/>
                <a:gd name="T65" fmla="*/ 74 h 554"/>
                <a:gd name="T66" fmla="*/ 312 w 588"/>
                <a:gd name="T67" fmla="*/ 84 h 554"/>
                <a:gd name="T68" fmla="*/ 348 w 588"/>
                <a:gd name="T69" fmla="*/ 66 h 554"/>
                <a:gd name="T70" fmla="*/ 348 w 588"/>
                <a:gd name="T71" fmla="*/ 16 h 554"/>
                <a:gd name="T72" fmla="*/ 362 w 588"/>
                <a:gd name="T73" fmla="*/ 2 h 554"/>
                <a:gd name="T74" fmla="*/ 396 w 588"/>
                <a:gd name="T75" fmla="*/ 32 h 554"/>
                <a:gd name="T76" fmla="*/ 418 w 588"/>
                <a:gd name="T77" fmla="*/ 46 h 554"/>
                <a:gd name="T78" fmla="*/ 436 w 588"/>
                <a:gd name="T79" fmla="*/ 44 h 554"/>
                <a:gd name="T80" fmla="*/ 440 w 588"/>
                <a:gd name="T81" fmla="*/ 28 h 554"/>
                <a:gd name="T82" fmla="*/ 458 w 588"/>
                <a:gd name="T83" fmla="*/ 24 h 554"/>
                <a:gd name="T84" fmla="*/ 460 w 588"/>
                <a:gd name="T85" fmla="*/ 62 h 554"/>
                <a:gd name="T86" fmla="*/ 498 w 588"/>
                <a:gd name="T87" fmla="*/ 110 h 554"/>
                <a:gd name="T88" fmla="*/ 516 w 588"/>
                <a:gd name="T89" fmla="*/ 178 h 554"/>
                <a:gd name="T90" fmla="*/ 530 w 588"/>
                <a:gd name="T91" fmla="*/ 196 h 554"/>
                <a:gd name="T92" fmla="*/ 588 w 588"/>
                <a:gd name="T93" fmla="*/ 236 h 554"/>
                <a:gd name="T94" fmla="*/ 580 w 588"/>
                <a:gd name="T95" fmla="*/ 250 h 554"/>
                <a:gd name="T96" fmla="*/ 520 w 588"/>
                <a:gd name="T97" fmla="*/ 292 h 554"/>
                <a:gd name="T98" fmla="*/ 502 w 588"/>
                <a:gd name="T99" fmla="*/ 310 h 554"/>
                <a:gd name="T100" fmla="*/ 472 w 588"/>
                <a:gd name="T101" fmla="*/ 346 h 554"/>
                <a:gd name="T102" fmla="*/ 466 w 588"/>
                <a:gd name="T103" fmla="*/ 374 h 554"/>
                <a:gd name="T104" fmla="*/ 448 w 588"/>
                <a:gd name="T105" fmla="*/ 390 h 554"/>
                <a:gd name="T106" fmla="*/ 412 w 588"/>
                <a:gd name="T107" fmla="*/ 402 h 554"/>
                <a:gd name="T108" fmla="*/ 362 w 588"/>
                <a:gd name="T109" fmla="*/ 424 h 554"/>
                <a:gd name="T110" fmla="*/ 322 w 588"/>
                <a:gd name="T111" fmla="*/ 460 h 554"/>
                <a:gd name="T112" fmla="*/ 304 w 588"/>
                <a:gd name="T113" fmla="*/ 494 h 554"/>
                <a:gd name="T114" fmla="*/ 290 w 588"/>
                <a:gd name="T115" fmla="*/ 542 h 554"/>
                <a:gd name="T116" fmla="*/ 236 w 588"/>
                <a:gd name="T117" fmla="*/ 554 h 5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88" h="554">
                  <a:moveTo>
                    <a:pt x="236" y="554"/>
                  </a:moveTo>
                  <a:lnTo>
                    <a:pt x="236" y="554"/>
                  </a:lnTo>
                  <a:lnTo>
                    <a:pt x="234" y="550"/>
                  </a:lnTo>
                  <a:lnTo>
                    <a:pt x="240" y="536"/>
                  </a:lnTo>
                  <a:lnTo>
                    <a:pt x="248" y="530"/>
                  </a:lnTo>
                  <a:lnTo>
                    <a:pt x="254" y="524"/>
                  </a:lnTo>
                  <a:lnTo>
                    <a:pt x="264" y="516"/>
                  </a:lnTo>
                  <a:lnTo>
                    <a:pt x="274" y="496"/>
                  </a:lnTo>
                  <a:lnTo>
                    <a:pt x="274" y="480"/>
                  </a:lnTo>
                  <a:lnTo>
                    <a:pt x="252" y="468"/>
                  </a:lnTo>
                  <a:lnTo>
                    <a:pt x="250" y="456"/>
                  </a:lnTo>
                  <a:lnTo>
                    <a:pt x="250" y="446"/>
                  </a:lnTo>
                  <a:lnTo>
                    <a:pt x="252" y="438"/>
                  </a:lnTo>
                  <a:lnTo>
                    <a:pt x="256" y="430"/>
                  </a:lnTo>
                  <a:lnTo>
                    <a:pt x="266" y="416"/>
                  </a:lnTo>
                  <a:lnTo>
                    <a:pt x="280" y="404"/>
                  </a:lnTo>
                  <a:lnTo>
                    <a:pt x="284" y="396"/>
                  </a:lnTo>
                  <a:lnTo>
                    <a:pt x="288" y="388"/>
                  </a:lnTo>
                  <a:lnTo>
                    <a:pt x="290" y="370"/>
                  </a:lnTo>
                  <a:lnTo>
                    <a:pt x="290" y="356"/>
                  </a:lnTo>
                  <a:lnTo>
                    <a:pt x="290" y="342"/>
                  </a:lnTo>
                  <a:lnTo>
                    <a:pt x="252" y="300"/>
                  </a:lnTo>
                  <a:lnTo>
                    <a:pt x="234" y="298"/>
                  </a:lnTo>
                  <a:lnTo>
                    <a:pt x="200" y="304"/>
                  </a:lnTo>
                  <a:lnTo>
                    <a:pt x="186" y="316"/>
                  </a:lnTo>
                  <a:lnTo>
                    <a:pt x="174" y="330"/>
                  </a:lnTo>
                  <a:lnTo>
                    <a:pt x="148" y="360"/>
                  </a:lnTo>
                  <a:lnTo>
                    <a:pt x="130" y="390"/>
                  </a:lnTo>
                  <a:lnTo>
                    <a:pt x="120" y="404"/>
                  </a:lnTo>
                  <a:lnTo>
                    <a:pt x="110" y="416"/>
                  </a:lnTo>
                  <a:lnTo>
                    <a:pt x="70" y="390"/>
                  </a:lnTo>
                  <a:lnTo>
                    <a:pt x="52" y="376"/>
                  </a:lnTo>
                  <a:lnTo>
                    <a:pt x="36" y="364"/>
                  </a:lnTo>
                  <a:lnTo>
                    <a:pt x="22" y="362"/>
                  </a:lnTo>
                  <a:lnTo>
                    <a:pt x="12" y="358"/>
                  </a:lnTo>
                  <a:lnTo>
                    <a:pt x="6" y="352"/>
                  </a:lnTo>
                  <a:lnTo>
                    <a:pt x="0" y="348"/>
                  </a:lnTo>
                  <a:lnTo>
                    <a:pt x="0" y="334"/>
                  </a:lnTo>
                  <a:lnTo>
                    <a:pt x="2" y="326"/>
                  </a:lnTo>
                  <a:lnTo>
                    <a:pt x="4" y="324"/>
                  </a:lnTo>
                  <a:lnTo>
                    <a:pt x="6" y="322"/>
                  </a:lnTo>
                  <a:lnTo>
                    <a:pt x="18" y="320"/>
                  </a:lnTo>
                  <a:lnTo>
                    <a:pt x="28" y="306"/>
                  </a:lnTo>
                  <a:lnTo>
                    <a:pt x="40" y="292"/>
                  </a:lnTo>
                  <a:lnTo>
                    <a:pt x="38" y="240"/>
                  </a:lnTo>
                  <a:lnTo>
                    <a:pt x="34" y="238"/>
                  </a:lnTo>
                  <a:lnTo>
                    <a:pt x="28" y="228"/>
                  </a:lnTo>
                  <a:lnTo>
                    <a:pt x="20" y="206"/>
                  </a:lnTo>
                  <a:lnTo>
                    <a:pt x="20" y="186"/>
                  </a:lnTo>
                  <a:lnTo>
                    <a:pt x="22" y="178"/>
                  </a:lnTo>
                  <a:lnTo>
                    <a:pt x="26" y="172"/>
                  </a:lnTo>
                  <a:lnTo>
                    <a:pt x="34" y="176"/>
                  </a:lnTo>
                  <a:lnTo>
                    <a:pt x="40" y="180"/>
                  </a:lnTo>
                  <a:lnTo>
                    <a:pt x="44" y="190"/>
                  </a:lnTo>
                  <a:lnTo>
                    <a:pt x="48" y="202"/>
                  </a:lnTo>
                  <a:lnTo>
                    <a:pt x="58" y="210"/>
                  </a:lnTo>
                  <a:lnTo>
                    <a:pt x="68" y="218"/>
                  </a:lnTo>
                  <a:lnTo>
                    <a:pt x="74" y="222"/>
                  </a:lnTo>
                  <a:lnTo>
                    <a:pt x="80" y="224"/>
                  </a:lnTo>
                  <a:lnTo>
                    <a:pt x="88" y="224"/>
                  </a:lnTo>
                  <a:lnTo>
                    <a:pt x="100" y="222"/>
                  </a:lnTo>
                  <a:lnTo>
                    <a:pt x="118" y="204"/>
                  </a:lnTo>
                  <a:lnTo>
                    <a:pt x="142" y="186"/>
                  </a:lnTo>
                  <a:lnTo>
                    <a:pt x="168" y="166"/>
                  </a:lnTo>
                  <a:lnTo>
                    <a:pt x="192" y="146"/>
                  </a:lnTo>
                  <a:lnTo>
                    <a:pt x="216" y="128"/>
                  </a:lnTo>
                  <a:lnTo>
                    <a:pt x="226" y="116"/>
                  </a:lnTo>
                  <a:lnTo>
                    <a:pt x="232" y="104"/>
                  </a:lnTo>
                  <a:lnTo>
                    <a:pt x="244" y="82"/>
                  </a:lnTo>
                  <a:lnTo>
                    <a:pt x="262" y="76"/>
                  </a:lnTo>
                  <a:lnTo>
                    <a:pt x="278" y="72"/>
                  </a:lnTo>
                  <a:lnTo>
                    <a:pt x="284" y="72"/>
                  </a:lnTo>
                  <a:lnTo>
                    <a:pt x="292" y="74"/>
                  </a:lnTo>
                  <a:lnTo>
                    <a:pt x="302" y="78"/>
                  </a:lnTo>
                  <a:lnTo>
                    <a:pt x="312" y="84"/>
                  </a:lnTo>
                  <a:lnTo>
                    <a:pt x="332" y="84"/>
                  </a:lnTo>
                  <a:lnTo>
                    <a:pt x="348" y="66"/>
                  </a:lnTo>
                  <a:lnTo>
                    <a:pt x="348" y="16"/>
                  </a:lnTo>
                  <a:lnTo>
                    <a:pt x="354" y="0"/>
                  </a:lnTo>
                  <a:lnTo>
                    <a:pt x="362" y="2"/>
                  </a:lnTo>
                  <a:lnTo>
                    <a:pt x="374" y="8"/>
                  </a:lnTo>
                  <a:lnTo>
                    <a:pt x="384" y="18"/>
                  </a:lnTo>
                  <a:lnTo>
                    <a:pt x="396" y="32"/>
                  </a:lnTo>
                  <a:lnTo>
                    <a:pt x="408" y="42"/>
                  </a:lnTo>
                  <a:lnTo>
                    <a:pt x="418" y="46"/>
                  </a:lnTo>
                  <a:lnTo>
                    <a:pt x="432" y="48"/>
                  </a:lnTo>
                  <a:lnTo>
                    <a:pt x="436" y="44"/>
                  </a:lnTo>
                  <a:lnTo>
                    <a:pt x="438" y="36"/>
                  </a:lnTo>
                  <a:lnTo>
                    <a:pt x="440" y="28"/>
                  </a:lnTo>
                  <a:lnTo>
                    <a:pt x="450" y="16"/>
                  </a:lnTo>
                  <a:lnTo>
                    <a:pt x="458" y="24"/>
                  </a:lnTo>
                  <a:lnTo>
                    <a:pt x="460" y="62"/>
                  </a:lnTo>
                  <a:lnTo>
                    <a:pt x="472" y="76"/>
                  </a:lnTo>
                  <a:lnTo>
                    <a:pt x="484" y="92"/>
                  </a:lnTo>
                  <a:lnTo>
                    <a:pt x="498" y="110"/>
                  </a:lnTo>
                  <a:lnTo>
                    <a:pt x="516" y="128"/>
                  </a:lnTo>
                  <a:lnTo>
                    <a:pt x="516" y="178"/>
                  </a:lnTo>
                  <a:lnTo>
                    <a:pt x="530" y="196"/>
                  </a:lnTo>
                  <a:lnTo>
                    <a:pt x="564" y="220"/>
                  </a:lnTo>
                  <a:lnTo>
                    <a:pt x="588" y="236"/>
                  </a:lnTo>
                  <a:lnTo>
                    <a:pt x="586" y="242"/>
                  </a:lnTo>
                  <a:lnTo>
                    <a:pt x="580" y="250"/>
                  </a:lnTo>
                  <a:lnTo>
                    <a:pt x="558" y="266"/>
                  </a:lnTo>
                  <a:lnTo>
                    <a:pt x="534" y="282"/>
                  </a:lnTo>
                  <a:lnTo>
                    <a:pt x="520" y="292"/>
                  </a:lnTo>
                  <a:lnTo>
                    <a:pt x="502" y="310"/>
                  </a:lnTo>
                  <a:lnTo>
                    <a:pt x="486" y="328"/>
                  </a:lnTo>
                  <a:lnTo>
                    <a:pt x="472" y="346"/>
                  </a:lnTo>
                  <a:lnTo>
                    <a:pt x="470" y="354"/>
                  </a:lnTo>
                  <a:lnTo>
                    <a:pt x="468" y="364"/>
                  </a:lnTo>
                  <a:lnTo>
                    <a:pt x="466" y="374"/>
                  </a:lnTo>
                  <a:lnTo>
                    <a:pt x="462" y="384"/>
                  </a:lnTo>
                  <a:lnTo>
                    <a:pt x="448" y="390"/>
                  </a:lnTo>
                  <a:lnTo>
                    <a:pt x="432" y="398"/>
                  </a:lnTo>
                  <a:lnTo>
                    <a:pt x="412" y="402"/>
                  </a:lnTo>
                  <a:lnTo>
                    <a:pt x="394" y="408"/>
                  </a:lnTo>
                  <a:lnTo>
                    <a:pt x="378" y="416"/>
                  </a:lnTo>
                  <a:lnTo>
                    <a:pt x="362" y="424"/>
                  </a:lnTo>
                  <a:lnTo>
                    <a:pt x="348" y="434"/>
                  </a:lnTo>
                  <a:lnTo>
                    <a:pt x="336" y="446"/>
                  </a:lnTo>
                  <a:lnTo>
                    <a:pt x="322" y="460"/>
                  </a:lnTo>
                  <a:lnTo>
                    <a:pt x="310" y="476"/>
                  </a:lnTo>
                  <a:lnTo>
                    <a:pt x="304" y="494"/>
                  </a:lnTo>
                  <a:lnTo>
                    <a:pt x="296" y="518"/>
                  </a:lnTo>
                  <a:lnTo>
                    <a:pt x="290" y="542"/>
                  </a:lnTo>
                  <a:lnTo>
                    <a:pt x="260" y="550"/>
                  </a:lnTo>
                  <a:lnTo>
                    <a:pt x="236" y="55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Freeform 37"/>
            <p:cNvSpPr/>
            <p:nvPr/>
          </p:nvSpPr>
          <p:spPr bwMode="auto">
            <a:xfrm>
              <a:off x="7004050" y="1552576"/>
              <a:ext cx="1330325" cy="844550"/>
            </a:xfrm>
            <a:custGeom>
              <a:avLst/>
              <a:gdLst>
                <a:gd name="T0" fmla="*/ 410 w 838"/>
                <a:gd name="T1" fmla="*/ 492 h 532"/>
                <a:gd name="T2" fmla="*/ 402 w 838"/>
                <a:gd name="T3" fmla="*/ 438 h 532"/>
                <a:gd name="T4" fmla="*/ 376 w 838"/>
                <a:gd name="T5" fmla="*/ 398 h 532"/>
                <a:gd name="T6" fmla="*/ 346 w 838"/>
                <a:gd name="T7" fmla="*/ 366 h 532"/>
                <a:gd name="T8" fmla="*/ 324 w 838"/>
                <a:gd name="T9" fmla="*/ 314 h 532"/>
                <a:gd name="T10" fmla="*/ 300 w 838"/>
                <a:gd name="T11" fmla="*/ 346 h 532"/>
                <a:gd name="T12" fmla="*/ 258 w 838"/>
                <a:gd name="T13" fmla="*/ 308 h 532"/>
                <a:gd name="T14" fmla="*/ 206 w 838"/>
                <a:gd name="T15" fmla="*/ 288 h 532"/>
                <a:gd name="T16" fmla="*/ 186 w 838"/>
                <a:gd name="T17" fmla="*/ 240 h 532"/>
                <a:gd name="T18" fmla="*/ 152 w 838"/>
                <a:gd name="T19" fmla="*/ 174 h 532"/>
                <a:gd name="T20" fmla="*/ 112 w 838"/>
                <a:gd name="T21" fmla="*/ 200 h 532"/>
                <a:gd name="T22" fmla="*/ 80 w 838"/>
                <a:gd name="T23" fmla="*/ 200 h 532"/>
                <a:gd name="T24" fmla="*/ 60 w 838"/>
                <a:gd name="T25" fmla="*/ 152 h 532"/>
                <a:gd name="T26" fmla="*/ 36 w 838"/>
                <a:gd name="T27" fmla="*/ 88 h 532"/>
                <a:gd name="T28" fmla="*/ 0 w 838"/>
                <a:gd name="T29" fmla="*/ 58 h 532"/>
                <a:gd name="T30" fmla="*/ 14 w 838"/>
                <a:gd name="T31" fmla="*/ 30 h 532"/>
                <a:gd name="T32" fmla="*/ 68 w 838"/>
                <a:gd name="T33" fmla="*/ 60 h 532"/>
                <a:gd name="T34" fmla="*/ 108 w 838"/>
                <a:gd name="T35" fmla="*/ 32 h 532"/>
                <a:gd name="T36" fmla="*/ 138 w 838"/>
                <a:gd name="T37" fmla="*/ 0 h 532"/>
                <a:gd name="T38" fmla="*/ 166 w 838"/>
                <a:gd name="T39" fmla="*/ 22 h 532"/>
                <a:gd name="T40" fmla="*/ 198 w 838"/>
                <a:gd name="T41" fmla="*/ 68 h 532"/>
                <a:gd name="T42" fmla="*/ 294 w 838"/>
                <a:gd name="T43" fmla="*/ 66 h 532"/>
                <a:gd name="T44" fmla="*/ 350 w 838"/>
                <a:gd name="T45" fmla="*/ 30 h 532"/>
                <a:gd name="T46" fmla="*/ 358 w 838"/>
                <a:gd name="T47" fmla="*/ 80 h 532"/>
                <a:gd name="T48" fmla="*/ 398 w 838"/>
                <a:gd name="T49" fmla="*/ 78 h 532"/>
                <a:gd name="T50" fmla="*/ 422 w 838"/>
                <a:gd name="T51" fmla="*/ 76 h 532"/>
                <a:gd name="T52" fmla="*/ 470 w 838"/>
                <a:gd name="T53" fmla="*/ 110 h 532"/>
                <a:gd name="T54" fmla="*/ 518 w 838"/>
                <a:gd name="T55" fmla="*/ 166 h 532"/>
                <a:gd name="T56" fmla="*/ 546 w 838"/>
                <a:gd name="T57" fmla="*/ 134 h 532"/>
                <a:gd name="T58" fmla="*/ 572 w 838"/>
                <a:gd name="T59" fmla="*/ 140 h 532"/>
                <a:gd name="T60" fmla="*/ 606 w 838"/>
                <a:gd name="T61" fmla="*/ 184 h 532"/>
                <a:gd name="T62" fmla="*/ 664 w 838"/>
                <a:gd name="T63" fmla="*/ 204 h 532"/>
                <a:gd name="T64" fmla="*/ 684 w 838"/>
                <a:gd name="T65" fmla="*/ 186 h 532"/>
                <a:gd name="T66" fmla="*/ 684 w 838"/>
                <a:gd name="T67" fmla="*/ 168 h 532"/>
                <a:gd name="T68" fmla="*/ 724 w 838"/>
                <a:gd name="T69" fmla="*/ 146 h 532"/>
                <a:gd name="T70" fmla="*/ 742 w 838"/>
                <a:gd name="T71" fmla="*/ 132 h 532"/>
                <a:gd name="T72" fmla="*/ 756 w 838"/>
                <a:gd name="T73" fmla="*/ 154 h 532"/>
                <a:gd name="T74" fmla="*/ 806 w 838"/>
                <a:gd name="T75" fmla="*/ 188 h 532"/>
                <a:gd name="T76" fmla="*/ 838 w 838"/>
                <a:gd name="T77" fmla="*/ 228 h 532"/>
                <a:gd name="T78" fmla="*/ 818 w 838"/>
                <a:gd name="T79" fmla="*/ 272 h 532"/>
                <a:gd name="T80" fmla="*/ 802 w 838"/>
                <a:gd name="T81" fmla="*/ 308 h 532"/>
                <a:gd name="T82" fmla="*/ 778 w 838"/>
                <a:gd name="T83" fmla="*/ 300 h 532"/>
                <a:gd name="T84" fmla="*/ 770 w 838"/>
                <a:gd name="T85" fmla="*/ 258 h 532"/>
                <a:gd name="T86" fmla="*/ 744 w 838"/>
                <a:gd name="T87" fmla="*/ 242 h 532"/>
                <a:gd name="T88" fmla="*/ 716 w 838"/>
                <a:gd name="T89" fmla="*/ 282 h 532"/>
                <a:gd name="T90" fmla="*/ 686 w 838"/>
                <a:gd name="T91" fmla="*/ 346 h 532"/>
                <a:gd name="T92" fmla="*/ 632 w 838"/>
                <a:gd name="T93" fmla="*/ 368 h 532"/>
                <a:gd name="T94" fmla="*/ 618 w 838"/>
                <a:gd name="T95" fmla="*/ 410 h 532"/>
                <a:gd name="T96" fmla="*/ 638 w 838"/>
                <a:gd name="T97" fmla="*/ 444 h 532"/>
                <a:gd name="T98" fmla="*/ 588 w 838"/>
                <a:gd name="T99" fmla="*/ 456 h 532"/>
                <a:gd name="T100" fmla="*/ 540 w 838"/>
                <a:gd name="T101" fmla="*/ 438 h 532"/>
                <a:gd name="T102" fmla="*/ 502 w 838"/>
                <a:gd name="T103" fmla="*/ 456 h 532"/>
                <a:gd name="T104" fmla="*/ 476 w 838"/>
                <a:gd name="T105" fmla="*/ 530 h 5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38" h="532">
                  <a:moveTo>
                    <a:pt x="464" y="532"/>
                  </a:moveTo>
                  <a:lnTo>
                    <a:pt x="464" y="532"/>
                  </a:lnTo>
                  <a:lnTo>
                    <a:pt x="452" y="520"/>
                  </a:lnTo>
                  <a:lnTo>
                    <a:pt x="436" y="508"/>
                  </a:lnTo>
                  <a:lnTo>
                    <a:pt x="410" y="492"/>
                  </a:lnTo>
                  <a:lnTo>
                    <a:pt x="402" y="482"/>
                  </a:lnTo>
                  <a:lnTo>
                    <a:pt x="404" y="450"/>
                  </a:lnTo>
                  <a:lnTo>
                    <a:pt x="402" y="438"/>
                  </a:lnTo>
                  <a:lnTo>
                    <a:pt x="398" y="426"/>
                  </a:lnTo>
                  <a:lnTo>
                    <a:pt x="388" y="416"/>
                  </a:lnTo>
                  <a:lnTo>
                    <a:pt x="382" y="410"/>
                  </a:lnTo>
                  <a:lnTo>
                    <a:pt x="376" y="398"/>
                  </a:lnTo>
                  <a:lnTo>
                    <a:pt x="348" y="368"/>
                  </a:lnTo>
                  <a:lnTo>
                    <a:pt x="346" y="366"/>
                  </a:lnTo>
                  <a:lnTo>
                    <a:pt x="344" y="326"/>
                  </a:lnTo>
                  <a:lnTo>
                    <a:pt x="336" y="318"/>
                  </a:lnTo>
                  <a:lnTo>
                    <a:pt x="330" y="314"/>
                  </a:lnTo>
                  <a:lnTo>
                    <a:pt x="324" y="314"/>
                  </a:lnTo>
                  <a:lnTo>
                    <a:pt x="318" y="314"/>
                  </a:lnTo>
                  <a:lnTo>
                    <a:pt x="312" y="322"/>
                  </a:lnTo>
                  <a:lnTo>
                    <a:pt x="308" y="328"/>
                  </a:lnTo>
                  <a:lnTo>
                    <a:pt x="300" y="346"/>
                  </a:lnTo>
                  <a:lnTo>
                    <a:pt x="296" y="346"/>
                  </a:lnTo>
                  <a:lnTo>
                    <a:pt x="270" y="320"/>
                  </a:lnTo>
                  <a:lnTo>
                    <a:pt x="258" y="308"/>
                  </a:lnTo>
                  <a:lnTo>
                    <a:pt x="246" y="300"/>
                  </a:lnTo>
                  <a:lnTo>
                    <a:pt x="228" y="296"/>
                  </a:lnTo>
                  <a:lnTo>
                    <a:pt x="216" y="292"/>
                  </a:lnTo>
                  <a:lnTo>
                    <a:pt x="206" y="288"/>
                  </a:lnTo>
                  <a:lnTo>
                    <a:pt x="200" y="280"/>
                  </a:lnTo>
                  <a:lnTo>
                    <a:pt x="194" y="274"/>
                  </a:lnTo>
                  <a:lnTo>
                    <a:pt x="192" y="264"/>
                  </a:lnTo>
                  <a:lnTo>
                    <a:pt x="186" y="240"/>
                  </a:lnTo>
                  <a:lnTo>
                    <a:pt x="180" y="224"/>
                  </a:lnTo>
                  <a:lnTo>
                    <a:pt x="170" y="210"/>
                  </a:lnTo>
                  <a:lnTo>
                    <a:pt x="156" y="190"/>
                  </a:lnTo>
                  <a:lnTo>
                    <a:pt x="152" y="174"/>
                  </a:lnTo>
                  <a:lnTo>
                    <a:pt x="144" y="172"/>
                  </a:lnTo>
                  <a:lnTo>
                    <a:pt x="112" y="200"/>
                  </a:lnTo>
                  <a:lnTo>
                    <a:pt x="98" y="226"/>
                  </a:lnTo>
                  <a:lnTo>
                    <a:pt x="90" y="220"/>
                  </a:lnTo>
                  <a:lnTo>
                    <a:pt x="86" y="214"/>
                  </a:lnTo>
                  <a:lnTo>
                    <a:pt x="80" y="200"/>
                  </a:lnTo>
                  <a:lnTo>
                    <a:pt x="76" y="186"/>
                  </a:lnTo>
                  <a:lnTo>
                    <a:pt x="74" y="182"/>
                  </a:lnTo>
                  <a:lnTo>
                    <a:pt x="72" y="178"/>
                  </a:lnTo>
                  <a:lnTo>
                    <a:pt x="60" y="152"/>
                  </a:lnTo>
                  <a:lnTo>
                    <a:pt x="60" y="116"/>
                  </a:lnTo>
                  <a:lnTo>
                    <a:pt x="48" y="100"/>
                  </a:lnTo>
                  <a:lnTo>
                    <a:pt x="36" y="88"/>
                  </a:lnTo>
                  <a:lnTo>
                    <a:pt x="12" y="68"/>
                  </a:lnTo>
                  <a:lnTo>
                    <a:pt x="6" y="66"/>
                  </a:lnTo>
                  <a:lnTo>
                    <a:pt x="2" y="64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14" y="30"/>
                  </a:lnTo>
                  <a:lnTo>
                    <a:pt x="28" y="40"/>
                  </a:lnTo>
                  <a:lnTo>
                    <a:pt x="42" y="50"/>
                  </a:lnTo>
                  <a:lnTo>
                    <a:pt x="58" y="56"/>
                  </a:lnTo>
                  <a:lnTo>
                    <a:pt x="68" y="60"/>
                  </a:lnTo>
                  <a:lnTo>
                    <a:pt x="78" y="60"/>
                  </a:lnTo>
                  <a:lnTo>
                    <a:pt x="88" y="52"/>
                  </a:lnTo>
                  <a:lnTo>
                    <a:pt x="98" y="42"/>
                  </a:lnTo>
                  <a:lnTo>
                    <a:pt x="108" y="32"/>
                  </a:lnTo>
                  <a:lnTo>
                    <a:pt x="118" y="24"/>
                  </a:lnTo>
                  <a:lnTo>
                    <a:pt x="128" y="8"/>
                  </a:lnTo>
                  <a:lnTo>
                    <a:pt x="134" y="4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2" y="4"/>
                  </a:lnTo>
                  <a:lnTo>
                    <a:pt x="158" y="10"/>
                  </a:lnTo>
                  <a:lnTo>
                    <a:pt x="166" y="22"/>
                  </a:lnTo>
                  <a:lnTo>
                    <a:pt x="168" y="32"/>
                  </a:lnTo>
                  <a:lnTo>
                    <a:pt x="172" y="42"/>
                  </a:lnTo>
                  <a:lnTo>
                    <a:pt x="180" y="52"/>
                  </a:lnTo>
                  <a:lnTo>
                    <a:pt x="188" y="60"/>
                  </a:lnTo>
                  <a:lnTo>
                    <a:pt x="198" y="68"/>
                  </a:lnTo>
                  <a:lnTo>
                    <a:pt x="210" y="74"/>
                  </a:lnTo>
                  <a:lnTo>
                    <a:pt x="224" y="78"/>
                  </a:lnTo>
                  <a:lnTo>
                    <a:pt x="238" y="82"/>
                  </a:lnTo>
                  <a:lnTo>
                    <a:pt x="294" y="66"/>
                  </a:lnTo>
                  <a:lnTo>
                    <a:pt x="340" y="26"/>
                  </a:lnTo>
                  <a:lnTo>
                    <a:pt x="350" y="30"/>
                  </a:lnTo>
                  <a:lnTo>
                    <a:pt x="348" y="46"/>
                  </a:lnTo>
                  <a:lnTo>
                    <a:pt x="348" y="54"/>
                  </a:lnTo>
                  <a:lnTo>
                    <a:pt x="348" y="64"/>
                  </a:lnTo>
                  <a:lnTo>
                    <a:pt x="352" y="72"/>
                  </a:lnTo>
                  <a:lnTo>
                    <a:pt x="358" y="80"/>
                  </a:lnTo>
                  <a:lnTo>
                    <a:pt x="366" y="84"/>
                  </a:lnTo>
                  <a:lnTo>
                    <a:pt x="380" y="86"/>
                  </a:lnTo>
                  <a:lnTo>
                    <a:pt x="388" y="82"/>
                  </a:lnTo>
                  <a:lnTo>
                    <a:pt x="398" y="78"/>
                  </a:lnTo>
                  <a:lnTo>
                    <a:pt x="404" y="74"/>
                  </a:lnTo>
                  <a:lnTo>
                    <a:pt x="410" y="72"/>
                  </a:lnTo>
                  <a:lnTo>
                    <a:pt x="416" y="74"/>
                  </a:lnTo>
                  <a:lnTo>
                    <a:pt x="422" y="76"/>
                  </a:lnTo>
                  <a:lnTo>
                    <a:pt x="434" y="88"/>
                  </a:lnTo>
                  <a:lnTo>
                    <a:pt x="446" y="102"/>
                  </a:lnTo>
                  <a:lnTo>
                    <a:pt x="470" y="110"/>
                  </a:lnTo>
                  <a:lnTo>
                    <a:pt x="478" y="122"/>
                  </a:lnTo>
                  <a:lnTo>
                    <a:pt x="488" y="136"/>
                  </a:lnTo>
                  <a:lnTo>
                    <a:pt x="500" y="152"/>
                  </a:lnTo>
                  <a:lnTo>
                    <a:pt x="518" y="166"/>
                  </a:lnTo>
                  <a:lnTo>
                    <a:pt x="526" y="166"/>
                  </a:lnTo>
                  <a:lnTo>
                    <a:pt x="536" y="156"/>
                  </a:lnTo>
                  <a:lnTo>
                    <a:pt x="542" y="144"/>
                  </a:lnTo>
                  <a:lnTo>
                    <a:pt x="546" y="134"/>
                  </a:lnTo>
                  <a:lnTo>
                    <a:pt x="550" y="122"/>
                  </a:lnTo>
                  <a:lnTo>
                    <a:pt x="568" y="128"/>
                  </a:lnTo>
                  <a:lnTo>
                    <a:pt x="572" y="140"/>
                  </a:lnTo>
                  <a:lnTo>
                    <a:pt x="580" y="154"/>
                  </a:lnTo>
                  <a:lnTo>
                    <a:pt x="592" y="168"/>
                  </a:lnTo>
                  <a:lnTo>
                    <a:pt x="606" y="180"/>
                  </a:lnTo>
                  <a:lnTo>
                    <a:pt x="606" y="184"/>
                  </a:lnTo>
                  <a:lnTo>
                    <a:pt x="632" y="206"/>
                  </a:lnTo>
                  <a:lnTo>
                    <a:pt x="664" y="204"/>
                  </a:lnTo>
                  <a:lnTo>
                    <a:pt x="670" y="196"/>
                  </a:lnTo>
                  <a:lnTo>
                    <a:pt x="678" y="190"/>
                  </a:lnTo>
                  <a:lnTo>
                    <a:pt x="680" y="188"/>
                  </a:lnTo>
                  <a:lnTo>
                    <a:pt x="684" y="186"/>
                  </a:lnTo>
                  <a:lnTo>
                    <a:pt x="690" y="180"/>
                  </a:lnTo>
                  <a:lnTo>
                    <a:pt x="690" y="172"/>
                  </a:lnTo>
                  <a:lnTo>
                    <a:pt x="684" y="168"/>
                  </a:lnTo>
                  <a:lnTo>
                    <a:pt x="684" y="164"/>
                  </a:lnTo>
                  <a:lnTo>
                    <a:pt x="688" y="160"/>
                  </a:lnTo>
                  <a:lnTo>
                    <a:pt x="700" y="154"/>
                  </a:lnTo>
                  <a:lnTo>
                    <a:pt x="724" y="146"/>
                  </a:lnTo>
                  <a:lnTo>
                    <a:pt x="730" y="142"/>
                  </a:lnTo>
                  <a:lnTo>
                    <a:pt x="734" y="140"/>
                  </a:lnTo>
                  <a:lnTo>
                    <a:pt x="742" y="132"/>
                  </a:lnTo>
                  <a:lnTo>
                    <a:pt x="744" y="134"/>
                  </a:lnTo>
                  <a:lnTo>
                    <a:pt x="746" y="136"/>
                  </a:lnTo>
                  <a:lnTo>
                    <a:pt x="750" y="144"/>
                  </a:lnTo>
                  <a:lnTo>
                    <a:pt x="756" y="154"/>
                  </a:lnTo>
                  <a:lnTo>
                    <a:pt x="762" y="158"/>
                  </a:lnTo>
                  <a:lnTo>
                    <a:pt x="770" y="162"/>
                  </a:lnTo>
                  <a:lnTo>
                    <a:pt x="806" y="188"/>
                  </a:lnTo>
                  <a:lnTo>
                    <a:pt x="838" y="194"/>
                  </a:lnTo>
                  <a:lnTo>
                    <a:pt x="838" y="204"/>
                  </a:lnTo>
                  <a:lnTo>
                    <a:pt x="838" y="220"/>
                  </a:lnTo>
                  <a:lnTo>
                    <a:pt x="838" y="228"/>
                  </a:lnTo>
                  <a:lnTo>
                    <a:pt x="836" y="236"/>
                  </a:lnTo>
                  <a:lnTo>
                    <a:pt x="834" y="242"/>
                  </a:lnTo>
                  <a:lnTo>
                    <a:pt x="828" y="246"/>
                  </a:lnTo>
                  <a:lnTo>
                    <a:pt x="818" y="272"/>
                  </a:lnTo>
                  <a:lnTo>
                    <a:pt x="812" y="306"/>
                  </a:lnTo>
                  <a:lnTo>
                    <a:pt x="802" y="308"/>
                  </a:lnTo>
                  <a:lnTo>
                    <a:pt x="800" y="302"/>
                  </a:lnTo>
                  <a:lnTo>
                    <a:pt x="796" y="300"/>
                  </a:lnTo>
                  <a:lnTo>
                    <a:pt x="792" y="298"/>
                  </a:lnTo>
                  <a:lnTo>
                    <a:pt x="788" y="298"/>
                  </a:lnTo>
                  <a:lnTo>
                    <a:pt x="778" y="300"/>
                  </a:lnTo>
                  <a:lnTo>
                    <a:pt x="774" y="302"/>
                  </a:lnTo>
                  <a:lnTo>
                    <a:pt x="770" y="300"/>
                  </a:lnTo>
                  <a:lnTo>
                    <a:pt x="770" y="258"/>
                  </a:lnTo>
                  <a:lnTo>
                    <a:pt x="762" y="248"/>
                  </a:lnTo>
                  <a:lnTo>
                    <a:pt x="756" y="244"/>
                  </a:lnTo>
                  <a:lnTo>
                    <a:pt x="750" y="242"/>
                  </a:lnTo>
                  <a:lnTo>
                    <a:pt x="744" y="242"/>
                  </a:lnTo>
                  <a:lnTo>
                    <a:pt x="738" y="244"/>
                  </a:lnTo>
                  <a:lnTo>
                    <a:pt x="732" y="250"/>
                  </a:lnTo>
                  <a:lnTo>
                    <a:pt x="722" y="264"/>
                  </a:lnTo>
                  <a:lnTo>
                    <a:pt x="716" y="282"/>
                  </a:lnTo>
                  <a:lnTo>
                    <a:pt x="708" y="302"/>
                  </a:lnTo>
                  <a:lnTo>
                    <a:pt x="698" y="320"/>
                  </a:lnTo>
                  <a:lnTo>
                    <a:pt x="690" y="340"/>
                  </a:lnTo>
                  <a:lnTo>
                    <a:pt x="686" y="346"/>
                  </a:lnTo>
                  <a:lnTo>
                    <a:pt x="680" y="354"/>
                  </a:lnTo>
                  <a:lnTo>
                    <a:pt x="666" y="362"/>
                  </a:lnTo>
                  <a:lnTo>
                    <a:pt x="652" y="366"/>
                  </a:lnTo>
                  <a:lnTo>
                    <a:pt x="632" y="368"/>
                  </a:lnTo>
                  <a:lnTo>
                    <a:pt x="624" y="372"/>
                  </a:lnTo>
                  <a:lnTo>
                    <a:pt x="622" y="374"/>
                  </a:lnTo>
                  <a:lnTo>
                    <a:pt x="620" y="378"/>
                  </a:lnTo>
                  <a:lnTo>
                    <a:pt x="618" y="390"/>
                  </a:lnTo>
                  <a:lnTo>
                    <a:pt x="618" y="410"/>
                  </a:lnTo>
                  <a:lnTo>
                    <a:pt x="644" y="432"/>
                  </a:lnTo>
                  <a:lnTo>
                    <a:pt x="642" y="438"/>
                  </a:lnTo>
                  <a:lnTo>
                    <a:pt x="638" y="444"/>
                  </a:lnTo>
                  <a:lnTo>
                    <a:pt x="628" y="454"/>
                  </a:lnTo>
                  <a:lnTo>
                    <a:pt x="620" y="456"/>
                  </a:lnTo>
                  <a:lnTo>
                    <a:pt x="610" y="456"/>
                  </a:lnTo>
                  <a:lnTo>
                    <a:pt x="588" y="456"/>
                  </a:lnTo>
                  <a:lnTo>
                    <a:pt x="570" y="452"/>
                  </a:lnTo>
                  <a:lnTo>
                    <a:pt x="556" y="448"/>
                  </a:lnTo>
                  <a:lnTo>
                    <a:pt x="548" y="442"/>
                  </a:lnTo>
                  <a:lnTo>
                    <a:pt x="540" y="438"/>
                  </a:lnTo>
                  <a:lnTo>
                    <a:pt x="532" y="436"/>
                  </a:lnTo>
                  <a:lnTo>
                    <a:pt x="526" y="438"/>
                  </a:lnTo>
                  <a:lnTo>
                    <a:pt x="520" y="440"/>
                  </a:lnTo>
                  <a:lnTo>
                    <a:pt x="514" y="446"/>
                  </a:lnTo>
                  <a:lnTo>
                    <a:pt x="502" y="456"/>
                  </a:lnTo>
                  <a:lnTo>
                    <a:pt x="480" y="520"/>
                  </a:lnTo>
                  <a:lnTo>
                    <a:pt x="476" y="530"/>
                  </a:lnTo>
                  <a:lnTo>
                    <a:pt x="464" y="53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Freeform 38"/>
            <p:cNvSpPr/>
            <p:nvPr/>
          </p:nvSpPr>
          <p:spPr bwMode="auto">
            <a:xfrm>
              <a:off x="6727825" y="285751"/>
              <a:ext cx="1768475" cy="1581150"/>
            </a:xfrm>
            <a:custGeom>
              <a:avLst/>
              <a:gdLst>
                <a:gd name="T0" fmla="*/ 750 w 1114"/>
                <a:gd name="T1" fmla="*/ 920 h 996"/>
                <a:gd name="T2" fmla="*/ 698 w 1114"/>
                <a:gd name="T3" fmla="*/ 952 h 996"/>
                <a:gd name="T4" fmla="*/ 656 w 1114"/>
                <a:gd name="T5" fmla="*/ 908 h 996"/>
                <a:gd name="T6" fmla="*/ 614 w 1114"/>
                <a:gd name="T7" fmla="*/ 872 h 996"/>
                <a:gd name="T8" fmla="*/ 568 w 1114"/>
                <a:gd name="T9" fmla="*/ 866 h 996"/>
                <a:gd name="T10" fmla="*/ 534 w 1114"/>
                <a:gd name="T11" fmla="*/ 824 h 996"/>
                <a:gd name="T12" fmla="*/ 488 w 1114"/>
                <a:gd name="T13" fmla="*/ 834 h 996"/>
                <a:gd name="T14" fmla="*/ 442 w 1114"/>
                <a:gd name="T15" fmla="*/ 860 h 996"/>
                <a:gd name="T16" fmla="*/ 360 w 1114"/>
                <a:gd name="T17" fmla="*/ 840 h 996"/>
                <a:gd name="T18" fmla="*/ 320 w 1114"/>
                <a:gd name="T19" fmla="*/ 790 h 996"/>
                <a:gd name="T20" fmla="*/ 288 w 1114"/>
                <a:gd name="T21" fmla="*/ 776 h 996"/>
                <a:gd name="T22" fmla="*/ 324 w 1114"/>
                <a:gd name="T23" fmla="*/ 756 h 996"/>
                <a:gd name="T24" fmla="*/ 288 w 1114"/>
                <a:gd name="T25" fmla="*/ 712 h 996"/>
                <a:gd name="T26" fmla="*/ 244 w 1114"/>
                <a:gd name="T27" fmla="*/ 716 h 996"/>
                <a:gd name="T28" fmla="*/ 220 w 1114"/>
                <a:gd name="T29" fmla="*/ 662 h 996"/>
                <a:gd name="T30" fmla="*/ 268 w 1114"/>
                <a:gd name="T31" fmla="*/ 592 h 996"/>
                <a:gd name="T32" fmla="*/ 304 w 1114"/>
                <a:gd name="T33" fmla="*/ 516 h 996"/>
                <a:gd name="T34" fmla="*/ 314 w 1114"/>
                <a:gd name="T35" fmla="*/ 550 h 996"/>
                <a:gd name="T36" fmla="*/ 358 w 1114"/>
                <a:gd name="T37" fmla="*/ 568 h 996"/>
                <a:gd name="T38" fmla="*/ 358 w 1114"/>
                <a:gd name="T39" fmla="*/ 484 h 996"/>
                <a:gd name="T40" fmla="*/ 360 w 1114"/>
                <a:gd name="T41" fmla="*/ 428 h 996"/>
                <a:gd name="T42" fmla="*/ 338 w 1114"/>
                <a:gd name="T43" fmla="*/ 348 h 996"/>
                <a:gd name="T44" fmla="*/ 362 w 1114"/>
                <a:gd name="T45" fmla="*/ 252 h 996"/>
                <a:gd name="T46" fmla="*/ 314 w 1114"/>
                <a:gd name="T47" fmla="*/ 158 h 996"/>
                <a:gd name="T48" fmla="*/ 252 w 1114"/>
                <a:gd name="T49" fmla="*/ 188 h 996"/>
                <a:gd name="T50" fmla="*/ 166 w 1114"/>
                <a:gd name="T51" fmla="*/ 218 h 996"/>
                <a:gd name="T52" fmla="*/ 130 w 1114"/>
                <a:gd name="T53" fmla="*/ 192 h 996"/>
                <a:gd name="T54" fmla="*/ 102 w 1114"/>
                <a:gd name="T55" fmla="*/ 126 h 996"/>
                <a:gd name="T56" fmla="*/ 44 w 1114"/>
                <a:gd name="T57" fmla="*/ 140 h 996"/>
                <a:gd name="T58" fmla="*/ 20 w 1114"/>
                <a:gd name="T59" fmla="*/ 96 h 996"/>
                <a:gd name="T60" fmla="*/ 72 w 1114"/>
                <a:gd name="T61" fmla="*/ 10 h 996"/>
                <a:gd name="T62" fmla="*/ 168 w 1114"/>
                <a:gd name="T63" fmla="*/ 16 h 996"/>
                <a:gd name="T64" fmla="*/ 282 w 1114"/>
                <a:gd name="T65" fmla="*/ 26 h 996"/>
                <a:gd name="T66" fmla="*/ 392 w 1114"/>
                <a:gd name="T67" fmla="*/ 184 h 996"/>
                <a:gd name="T68" fmla="*/ 458 w 1114"/>
                <a:gd name="T69" fmla="*/ 278 h 996"/>
                <a:gd name="T70" fmla="*/ 498 w 1114"/>
                <a:gd name="T71" fmla="*/ 330 h 996"/>
                <a:gd name="T72" fmla="*/ 570 w 1114"/>
                <a:gd name="T73" fmla="*/ 354 h 996"/>
                <a:gd name="T74" fmla="*/ 638 w 1114"/>
                <a:gd name="T75" fmla="*/ 366 h 996"/>
                <a:gd name="T76" fmla="*/ 716 w 1114"/>
                <a:gd name="T77" fmla="*/ 396 h 996"/>
                <a:gd name="T78" fmla="*/ 770 w 1114"/>
                <a:gd name="T79" fmla="*/ 448 h 996"/>
                <a:gd name="T80" fmla="*/ 814 w 1114"/>
                <a:gd name="T81" fmla="*/ 512 h 996"/>
                <a:gd name="T82" fmla="*/ 912 w 1114"/>
                <a:gd name="T83" fmla="*/ 486 h 996"/>
                <a:gd name="T84" fmla="*/ 990 w 1114"/>
                <a:gd name="T85" fmla="*/ 404 h 996"/>
                <a:gd name="T86" fmla="*/ 1084 w 1114"/>
                <a:gd name="T87" fmla="*/ 340 h 996"/>
                <a:gd name="T88" fmla="*/ 1084 w 1114"/>
                <a:gd name="T89" fmla="*/ 412 h 996"/>
                <a:gd name="T90" fmla="*/ 1112 w 1114"/>
                <a:gd name="T91" fmla="*/ 498 h 996"/>
                <a:gd name="T92" fmla="*/ 1096 w 1114"/>
                <a:gd name="T93" fmla="*/ 584 h 996"/>
                <a:gd name="T94" fmla="*/ 1088 w 1114"/>
                <a:gd name="T95" fmla="*/ 732 h 996"/>
                <a:gd name="T96" fmla="*/ 1028 w 1114"/>
                <a:gd name="T97" fmla="*/ 748 h 996"/>
                <a:gd name="T98" fmla="*/ 974 w 1114"/>
                <a:gd name="T99" fmla="*/ 772 h 996"/>
                <a:gd name="T100" fmla="*/ 942 w 1114"/>
                <a:gd name="T101" fmla="*/ 800 h 996"/>
                <a:gd name="T102" fmla="*/ 984 w 1114"/>
                <a:gd name="T103" fmla="*/ 910 h 996"/>
                <a:gd name="T104" fmla="*/ 972 w 1114"/>
                <a:gd name="T105" fmla="*/ 968 h 996"/>
                <a:gd name="T106" fmla="*/ 928 w 1114"/>
                <a:gd name="T107" fmla="*/ 924 h 996"/>
                <a:gd name="T108" fmla="*/ 904 w 1114"/>
                <a:gd name="T109" fmla="*/ 930 h 996"/>
                <a:gd name="T110" fmla="*/ 848 w 1114"/>
                <a:gd name="T111" fmla="*/ 972 h 996"/>
                <a:gd name="T112" fmla="*/ 812 w 1114"/>
                <a:gd name="T113" fmla="*/ 996 h 9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14" h="996">
                  <a:moveTo>
                    <a:pt x="812" y="996"/>
                  </a:moveTo>
                  <a:lnTo>
                    <a:pt x="812" y="996"/>
                  </a:lnTo>
                  <a:lnTo>
                    <a:pt x="772" y="958"/>
                  </a:lnTo>
                  <a:lnTo>
                    <a:pt x="760" y="936"/>
                  </a:lnTo>
                  <a:lnTo>
                    <a:pt x="754" y="926"/>
                  </a:lnTo>
                  <a:lnTo>
                    <a:pt x="750" y="920"/>
                  </a:lnTo>
                  <a:lnTo>
                    <a:pt x="742" y="916"/>
                  </a:lnTo>
                  <a:lnTo>
                    <a:pt x="736" y="912"/>
                  </a:lnTo>
                  <a:lnTo>
                    <a:pt x="726" y="910"/>
                  </a:lnTo>
                  <a:lnTo>
                    <a:pt x="716" y="912"/>
                  </a:lnTo>
                  <a:lnTo>
                    <a:pt x="698" y="952"/>
                  </a:lnTo>
                  <a:lnTo>
                    <a:pt x="692" y="950"/>
                  </a:lnTo>
                  <a:lnTo>
                    <a:pt x="684" y="946"/>
                  </a:lnTo>
                  <a:lnTo>
                    <a:pt x="672" y="932"/>
                  </a:lnTo>
                  <a:lnTo>
                    <a:pt x="664" y="918"/>
                  </a:lnTo>
                  <a:lnTo>
                    <a:pt x="660" y="910"/>
                  </a:lnTo>
                  <a:lnTo>
                    <a:pt x="656" y="908"/>
                  </a:lnTo>
                  <a:lnTo>
                    <a:pt x="654" y="904"/>
                  </a:lnTo>
                  <a:lnTo>
                    <a:pt x="650" y="896"/>
                  </a:lnTo>
                  <a:lnTo>
                    <a:pt x="628" y="892"/>
                  </a:lnTo>
                  <a:lnTo>
                    <a:pt x="620" y="880"/>
                  </a:lnTo>
                  <a:lnTo>
                    <a:pt x="614" y="872"/>
                  </a:lnTo>
                  <a:lnTo>
                    <a:pt x="608" y="868"/>
                  </a:lnTo>
                  <a:lnTo>
                    <a:pt x="602" y="864"/>
                  </a:lnTo>
                  <a:lnTo>
                    <a:pt x="588" y="862"/>
                  </a:lnTo>
                  <a:lnTo>
                    <a:pt x="572" y="860"/>
                  </a:lnTo>
                  <a:lnTo>
                    <a:pt x="568" y="866"/>
                  </a:lnTo>
                  <a:lnTo>
                    <a:pt x="554" y="870"/>
                  </a:lnTo>
                  <a:lnTo>
                    <a:pt x="544" y="870"/>
                  </a:lnTo>
                  <a:lnTo>
                    <a:pt x="538" y="866"/>
                  </a:lnTo>
                  <a:lnTo>
                    <a:pt x="536" y="860"/>
                  </a:lnTo>
                  <a:lnTo>
                    <a:pt x="534" y="852"/>
                  </a:lnTo>
                  <a:lnTo>
                    <a:pt x="534" y="842"/>
                  </a:lnTo>
                  <a:lnTo>
                    <a:pt x="534" y="824"/>
                  </a:lnTo>
                  <a:lnTo>
                    <a:pt x="526" y="816"/>
                  </a:lnTo>
                  <a:lnTo>
                    <a:pt x="520" y="814"/>
                  </a:lnTo>
                  <a:lnTo>
                    <a:pt x="514" y="812"/>
                  </a:lnTo>
                  <a:lnTo>
                    <a:pt x="506" y="812"/>
                  </a:lnTo>
                  <a:lnTo>
                    <a:pt x="488" y="834"/>
                  </a:lnTo>
                  <a:lnTo>
                    <a:pt x="474" y="842"/>
                  </a:lnTo>
                  <a:lnTo>
                    <a:pt x="468" y="848"/>
                  </a:lnTo>
                  <a:lnTo>
                    <a:pt x="460" y="852"/>
                  </a:lnTo>
                  <a:lnTo>
                    <a:pt x="452" y="858"/>
                  </a:lnTo>
                  <a:lnTo>
                    <a:pt x="442" y="860"/>
                  </a:lnTo>
                  <a:lnTo>
                    <a:pt x="422" y="866"/>
                  </a:lnTo>
                  <a:lnTo>
                    <a:pt x="404" y="868"/>
                  </a:lnTo>
                  <a:lnTo>
                    <a:pt x="380" y="858"/>
                  </a:lnTo>
                  <a:lnTo>
                    <a:pt x="372" y="852"/>
                  </a:lnTo>
                  <a:lnTo>
                    <a:pt x="364" y="846"/>
                  </a:lnTo>
                  <a:lnTo>
                    <a:pt x="360" y="840"/>
                  </a:lnTo>
                  <a:lnTo>
                    <a:pt x="354" y="832"/>
                  </a:lnTo>
                  <a:lnTo>
                    <a:pt x="348" y="814"/>
                  </a:lnTo>
                  <a:lnTo>
                    <a:pt x="336" y="796"/>
                  </a:lnTo>
                  <a:lnTo>
                    <a:pt x="332" y="792"/>
                  </a:lnTo>
                  <a:lnTo>
                    <a:pt x="330" y="790"/>
                  </a:lnTo>
                  <a:lnTo>
                    <a:pt x="320" y="790"/>
                  </a:lnTo>
                  <a:lnTo>
                    <a:pt x="304" y="788"/>
                  </a:lnTo>
                  <a:lnTo>
                    <a:pt x="302" y="790"/>
                  </a:lnTo>
                  <a:lnTo>
                    <a:pt x="294" y="786"/>
                  </a:lnTo>
                  <a:lnTo>
                    <a:pt x="290" y="782"/>
                  </a:lnTo>
                  <a:lnTo>
                    <a:pt x="288" y="776"/>
                  </a:lnTo>
                  <a:lnTo>
                    <a:pt x="286" y="770"/>
                  </a:lnTo>
                  <a:lnTo>
                    <a:pt x="294" y="768"/>
                  </a:lnTo>
                  <a:lnTo>
                    <a:pt x="304" y="766"/>
                  </a:lnTo>
                  <a:lnTo>
                    <a:pt x="314" y="762"/>
                  </a:lnTo>
                  <a:lnTo>
                    <a:pt x="324" y="756"/>
                  </a:lnTo>
                  <a:lnTo>
                    <a:pt x="322" y="736"/>
                  </a:lnTo>
                  <a:lnTo>
                    <a:pt x="318" y="722"/>
                  </a:lnTo>
                  <a:lnTo>
                    <a:pt x="310" y="708"/>
                  </a:lnTo>
                  <a:lnTo>
                    <a:pt x="296" y="708"/>
                  </a:lnTo>
                  <a:lnTo>
                    <a:pt x="288" y="712"/>
                  </a:lnTo>
                  <a:lnTo>
                    <a:pt x="284" y="720"/>
                  </a:lnTo>
                  <a:lnTo>
                    <a:pt x="278" y="732"/>
                  </a:lnTo>
                  <a:lnTo>
                    <a:pt x="270" y="732"/>
                  </a:lnTo>
                  <a:lnTo>
                    <a:pt x="264" y="730"/>
                  </a:lnTo>
                  <a:lnTo>
                    <a:pt x="252" y="724"/>
                  </a:lnTo>
                  <a:lnTo>
                    <a:pt x="244" y="716"/>
                  </a:lnTo>
                  <a:lnTo>
                    <a:pt x="234" y="712"/>
                  </a:lnTo>
                  <a:lnTo>
                    <a:pt x="232" y="702"/>
                  </a:lnTo>
                  <a:lnTo>
                    <a:pt x="228" y="696"/>
                  </a:lnTo>
                  <a:lnTo>
                    <a:pt x="220" y="686"/>
                  </a:lnTo>
                  <a:lnTo>
                    <a:pt x="220" y="662"/>
                  </a:lnTo>
                  <a:lnTo>
                    <a:pt x="232" y="650"/>
                  </a:lnTo>
                  <a:lnTo>
                    <a:pt x="244" y="640"/>
                  </a:lnTo>
                  <a:lnTo>
                    <a:pt x="260" y="616"/>
                  </a:lnTo>
                  <a:lnTo>
                    <a:pt x="264" y="602"/>
                  </a:lnTo>
                  <a:lnTo>
                    <a:pt x="268" y="592"/>
                  </a:lnTo>
                  <a:lnTo>
                    <a:pt x="274" y="582"/>
                  </a:lnTo>
                  <a:lnTo>
                    <a:pt x="280" y="572"/>
                  </a:lnTo>
                  <a:lnTo>
                    <a:pt x="292" y="556"/>
                  </a:lnTo>
                  <a:lnTo>
                    <a:pt x="298" y="546"/>
                  </a:lnTo>
                  <a:lnTo>
                    <a:pt x="302" y="536"/>
                  </a:lnTo>
                  <a:lnTo>
                    <a:pt x="304" y="516"/>
                  </a:lnTo>
                  <a:lnTo>
                    <a:pt x="308" y="518"/>
                  </a:lnTo>
                  <a:lnTo>
                    <a:pt x="312" y="520"/>
                  </a:lnTo>
                  <a:lnTo>
                    <a:pt x="316" y="528"/>
                  </a:lnTo>
                  <a:lnTo>
                    <a:pt x="316" y="538"/>
                  </a:lnTo>
                  <a:lnTo>
                    <a:pt x="314" y="550"/>
                  </a:lnTo>
                  <a:lnTo>
                    <a:pt x="316" y="556"/>
                  </a:lnTo>
                  <a:lnTo>
                    <a:pt x="318" y="562"/>
                  </a:lnTo>
                  <a:lnTo>
                    <a:pt x="322" y="568"/>
                  </a:lnTo>
                  <a:lnTo>
                    <a:pt x="330" y="572"/>
                  </a:lnTo>
                  <a:lnTo>
                    <a:pt x="348" y="572"/>
                  </a:lnTo>
                  <a:lnTo>
                    <a:pt x="358" y="568"/>
                  </a:lnTo>
                  <a:lnTo>
                    <a:pt x="366" y="562"/>
                  </a:lnTo>
                  <a:lnTo>
                    <a:pt x="368" y="524"/>
                  </a:lnTo>
                  <a:lnTo>
                    <a:pt x="368" y="508"/>
                  </a:lnTo>
                  <a:lnTo>
                    <a:pt x="366" y="494"/>
                  </a:lnTo>
                  <a:lnTo>
                    <a:pt x="358" y="484"/>
                  </a:lnTo>
                  <a:lnTo>
                    <a:pt x="352" y="474"/>
                  </a:lnTo>
                  <a:lnTo>
                    <a:pt x="348" y="466"/>
                  </a:lnTo>
                  <a:lnTo>
                    <a:pt x="348" y="458"/>
                  </a:lnTo>
                  <a:lnTo>
                    <a:pt x="350" y="452"/>
                  </a:lnTo>
                  <a:lnTo>
                    <a:pt x="352" y="444"/>
                  </a:lnTo>
                  <a:lnTo>
                    <a:pt x="360" y="428"/>
                  </a:lnTo>
                  <a:lnTo>
                    <a:pt x="358" y="410"/>
                  </a:lnTo>
                  <a:lnTo>
                    <a:pt x="352" y="392"/>
                  </a:lnTo>
                  <a:lnTo>
                    <a:pt x="346" y="380"/>
                  </a:lnTo>
                  <a:lnTo>
                    <a:pt x="340" y="372"/>
                  </a:lnTo>
                  <a:lnTo>
                    <a:pt x="338" y="348"/>
                  </a:lnTo>
                  <a:lnTo>
                    <a:pt x="350" y="320"/>
                  </a:lnTo>
                  <a:lnTo>
                    <a:pt x="352" y="306"/>
                  </a:lnTo>
                  <a:lnTo>
                    <a:pt x="354" y="294"/>
                  </a:lnTo>
                  <a:lnTo>
                    <a:pt x="364" y="268"/>
                  </a:lnTo>
                  <a:lnTo>
                    <a:pt x="362" y="252"/>
                  </a:lnTo>
                  <a:lnTo>
                    <a:pt x="360" y="236"/>
                  </a:lnTo>
                  <a:lnTo>
                    <a:pt x="356" y="218"/>
                  </a:lnTo>
                  <a:lnTo>
                    <a:pt x="350" y="202"/>
                  </a:lnTo>
                  <a:lnTo>
                    <a:pt x="342" y="188"/>
                  </a:lnTo>
                  <a:lnTo>
                    <a:pt x="334" y="174"/>
                  </a:lnTo>
                  <a:lnTo>
                    <a:pt x="324" y="164"/>
                  </a:lnTo>
                  <a:lnTo>
                    <a:pt x="314" y="158"/>
                  </a:lnTo>
                  <a:lnTo>
                    <a:pt x="296" y="158"/>
                  </a:lnTo>
                  <a:lnTo>
                    <a:pt x="284" y="160"/>
                  </a:lnTo>
                  <a:lnTo>
                    <a:pt x="272" y="164"/>
                  </a:lnTo>
                  <a:lnTo>
                    <a:pt x="262" y="172"/>
                  </a:lnTo>
                  <a:lnTo>
                    <a:pt x="252" y="188"/>
                  </a:lnTo>
                  <a:lnTo>
                    <a:pt x="244" y="198"/>
                  </a:lnTo>
                  <a:lnTo>
                    <a:pt x="234" y="204"/>
                  </a:lnTo>
                  <a:lnTo>
                    <a:pt x="216" y="208"/>
                  </a:lnTo>
                  <a:lnTo>
                    <a:pt x="198" y="210"/>
                  </a:lnTo>
                  <a:lnTo>
                    <a:pt x="182" y="214"/>
                  </a:lnTo>
                  <a:lnTo>
                    <a:pt x="166" y="218"/>
                  </a:lnTo>
                  <a:lnTo>
                    <a:pt x="152" y="222"/>
                  </a:lnTo>
                  <a:lnTo>
                    <a:pt x="144" y="218"/>
                  </a:lnTo>
                  <a:lnTo>
                    <a:pt x="138" y="212"/>
                  </a:lnTo>
                  <a:lnTo>
                    <a:pt x="134" y="208"/>
                  </a:lnTo>
                  <a:lnTo>
                    <a:pt x="132" y="202"/>
                  </a:lnTo>
                  <a:lnTo>
                    <a:pt x="130" y="192"/>
                  </a:lnTo>
                  <a:lnTo>
                    <a:pt x="128" y="184"/>
                  </a:lnTo>
                  <a:lnTo>
                    <a:pt x="124" y="164"/>
                  </a:lnTo>
                  <a:lnTo>
                    <a:pt x="118" y="148"/>
                  </a:lnTo>
                  <a:lnTo>
                    <a:pt x="110" y="136"/>
                  </a:lnTo>
                  <a:lnTo>
                    <a:pt x="102" y="126"/>
                  </a:lnTo>
                  <a:lnTo>
                    <a:pt x="86" y="120"/>
                  </a:lnTo>
                  <a:lnTo>
                    <a:pt x="72" y="116"/>
                  </a:lnTo>
                  <a:lnTo>
                    <a:pt x="62" y="114"/>
                  </a:lnTo>
                  <a:lnTo>
                    <a:pt x="54" y="116"/>
                  </a:lnTo>
                  <a:lnTo>
                    <a:pt x="48" y="122"/>
                  </a:lnTo>
                  <a:lnTo>
                    <a:pt x="46" y="130"/>
                  </a:lnTo>
                  <a:lnTo>
                    <a:pt x="44" y="140"/>
                  </a:lnTo>
                  <a:lnTo>
                    <a:pt x="44" y="156"/>
                  </a:lnTo>
                  <a:lnTo>
                    <a:pt x="0" y="124"/>
                  </a:lnTo>
                  <a:lnTo>
                    <a:pt x="0" y="118"/>
                  </a:lnTo>
                  <a:lnTo>
                    <a:pt x="20" y="96"/>
                  </a:lnTo>
                  <a:lnTo>
                    <a:pt x="24" y="58"/>
                  </a:lnTo>
                  <a:lnTo>
                    <a:pt x="10" y="46"/>
                  </a:lnTo>
                  <a:lnTo>
                    <a:pt x="72" y="10"/>
                  </a:lnTo>
                  <a:lnTo>
                    <a:pt x="88" y="4"/>
                  </a:lnTo>
                  <a:lnTo>
                    <a:pt x="104" y="0"/>
                  </a:lnTo>
                  <a:lnTo>
                    <a:pt x="122" y="0"/>
                  </a:lnTo>
                  <a:lnTo>
                    <a:pt x="142" y="2"/>
                  </a:lnTo>
                  <a:lnTo>
                    <a:pt x="156" y="10"/>
                  </a:lnTo>
                  <a:lnTo>
                    <a:pt x="168" y="16"/>
                  </a:lnTo>
                  <a:lnTo>
                    <a:pt x="184" y="18"/>
                  </a:lnTo>
                  <a:lnTo>
                    <a:pt x="204" y="20"/>
                  </a:lnTo>
                  <a:lnTo>
                    <a:pt x="224" y="16"/>
                  </a:lnTo>
                  <a:lnTo>
                    <a:pt x="240" y="14"/>
                  </a:lnTo>
                  <a:lnTo>
                    <a:pt x="258" y="18"/>
                  </a:lnTo>
                  <a:lnTo>
                    <a:pt x="282" y="26"/>
                  </a:lnTo>
                  <a:lnTo>
                    <a:pt x="324" y="78"/>
                  </a:lnTo>
                  <a:lnTo>
                    <a:pt x="348" y="106"/>
                  </a:lnTo>
                  <a:lnTo>
                    <a:pt x="374" y="136"/>
                  </a:lnTo>
                  <a:lnTo>
                    <a:pt x="392" y="184"/>
                  </a:lnTo>
                  <a:lnTo>
                    <a:pt x="436" y="222"/>
                  </a:lnTo>
                  <a:lnTo>
                    <a:pt x="446" y="236"/>
                  </a:lnTo>
                  <a:lnTo>
                    <a:pt x="452" y="246"/>
                  </a:lnTo>
                  <a:lnTo>
                    <a:pt x="456" y="258"/>
                  </a:lnTo>
                  <a:lnTo>
                    <a:pt x="458" y="278"/>
                  </a:lnTo>
                  <a:lnTo>
                    <a:pt x="464" y="284"/>
                  </a:lnTo>
                  <a:lnTo>
                    <a:pt x="470" y="290"/>
                  </a:lnTo>
                  <a:lnTo>
                    <a:pt x="492" y="306"/>
                  </a:lnTo>
                  <a:lnTo>
                    <a:pt x="496" y="314"/>
                  </a:lnTo>
                  <a:lnTo>
                    <a:pt x="498" y="330"/>
                  </a:lnTo>
                  <a:lnTo>
                    <a:pt x="504" y="354"/>
                  </a:lnTo>
                  <a:lnTo>
                    <a:pt x="514" y="358"/>
                  </a:lnTo>
                  <a:lnTo>
                    <a:pt x="532" y="358"/>
                  </a:lnTo>
                  <a:lnTo>
                    <a:pt x="552" y="356"/>
                  </a:lnTo>
                  <a:lnTo>
                    <a:pt x="570" y="354"/>
                  </a:lnTo>
                  <a:lnTo>
                    <a:pt x="580" y="354"/>
                  </a:lnTo>
                  <a:lnTo>
                    <a:pt x="588" y="354"/>
                  </a:lnTo>
                  <a:lnTo>
                    <a:pt x="600" y="358"/>
                  </a:lnTo>
                  <a:lnTo>
                    <a:pt x="614" y="366"/>
                  </a:lnTo>
                  <a:lnTo>
                    <a:pt x="638" y="366"/>
                  </a:lnTo>
                  <a:lnTo>
                    <a:pt x="642" y="362"/>
                  </a:lnTo>
                  <a:lnTo>
                    <a:pt x="646" y="360"/>
                  </a:lnTo>
                  <a:lnTo>
                    <a:pt x="662" y="358"/>
                  </a:lnTo>
                  <a:lnTo>
                    <a:pt x="704" y="396"/>
                  </a:lnTo>
                  <a:lnTo>
                    <a:pt x="716" y="396"/>
                  </a:lnTo>
                  <a:lnTo>
                    <a:pt x="728" y="396"/>
                  </a:lnTo>
                  <a:lnTo>
                    <a:pt x="740" y="400"/>
                  </a:lnTo>
                  <a:lnTo>
                    <a:pt x="748" y="404"/>
                  </a:lnTo>
                  <a:lnTo>
                    <a:pt x="754" y="410"/>
                  </a:lnTo>
                  <a:lnTo>
                    <a:pt x="770" y="448"/>
                  </a:lnTo>
                  <a:lnTo>
                    <a:pt x="772" y="458"/>
                  </a:lnTo>
                  <a:lnTo>
                    <a:pt x="778" y="470"/>
                  </a:lnTo>
                  <a:lnTo>
                    <a:pt x="784" y="484"/>
                  </a:lnTo>
                  <a:lnTo>
                    <a:pt x="792" y="496"/>
                  </a:lnTo>
                  <a:lnTo>
                    <a:pt x="802" y="506"/>
                  </a:lnTo>
                  <a:lnTo>
                    <a:pt x="808" y="510"/>
                  </a:lnTo>
                  <a:lnTo>
                    <a:pt x="814" y="512"/>
                  </a:lnTo>
                  <a:lnTo>
                    <a:pt x="822" y="514"/>
                  </a:lnTo>
                  <a:lnTo>
                    <a:pt x="830" y="512"/>
                  </a:lnTo>
                  <a:lnTo>
                    <a:pt x="838" y="510"/>
                  </a:lnTo>
                  <a:lnTo>
                    <a:pt x="846" y="506"/>
                  </a:lnTo>
                  <a:lnTo>
                    <a:pt x="878" y="498"/>
                  </a:lnTo>
                  <a:lnTo>
                    <a:pt x="912" y="486"/>
                  </a:lnTo>
                  <a:lnTo>
                    <a:pt x="928" y="476"/>
                  </a:lnTo>
                  <a:lnTo>
                    <a:pt x="942" y="454"/>
                  </a:lnTo>
                  <a:lnTo>
                    <a:pt x="956" y="436"/>
                  </a:lnTo>
                  <a:lnTo>
                    <a:pt x="972" y="420"/>
                  </a:lnTo>
                  <a:lnTo>
                    <a:pt x="990" y="404"/>
                  </a:lnTo>
                  <a:lnTo>
                    <a:pt x="1016" y="376"/>
                  </a:lnTo>
                  <a:lnTo>
                    <a:pt x="1064" y="336"/>
                  </a:lnTo>
                  <a:lnTo>
                    <a:pt x="1078" y="338"/>
                  </a:lnTo>
                  <a:lnTo>
                    <a:pt x="1084" y="340"/>
                  </a:lnTo>
                  <a:lnTo>
                    <a:pt x="1086" y="342"/>
                  </a:lnTo>
                  <a:lnTo>
                    <a:pt x="1088" y="346"/>
                  </a:lnTo>
                  <a:lnTo>
                    <a:pt x="1086" y="350"/>
                  </a:lnTo>
                  <a:lnTo>
                    <a:pt x="1084" y="370"/>
                  </a:lnTo>
                  <a:lnTo>
                    <a:pt x="1084" y="412"/>
                  </a:lnTo>
                  <a:lnTo>
                    <a:pt x="1100" y="428"/>
                  </a:lnTo>
                  <a:lnTo>
                    <a:pt x="1108" y="442"/>
                  </a:lnTo>
                  <a:lnTo>
                    <a:pt x="1112" y="448"/>
                  </a:lnTo>
                  <a:lnTo>
                    <a:pt x="1114" y="456"/>
                  </a:lnTo>
                  <a:lnTo>
                    <a:pt x="1112" y="498"/>
                  </a:lnTo>
                  <a:lnTo>
                    <a:pt x="1102" y="524"/>
                  </a:lnTo>
                  <a:lnTo>
                    <a:pt x="1098" y="530"/>
                  </a:lnTo>
                  <a:lnTo>
                    <a:pt x="1094" y="536"/>
                  </a:lnTo>
                  <a:lnTo>
                    <a:pt x="1092" y="550"/>
                  </a:lnTo>
                  <a:lnTo>
                    <a:pt x="1094" y="566"/>
                  </a:lnTo>
                  <a:lnTo>
                    <a:pt x="1096" y="584"/>
                  </a:lnTo>
                  <a:lnTo>
                    <a:pt x="1096" y="650"/>
                  </a:lnTo>
                  <a:lnTo>
                    <a:pt x="1086" y="690"/>
                  </a:lnTo>
                  <a:lnTo>
                    <a:pt x="1088" y="732"/>
                  </a:lnTo>
                  <a:lnTo>
                    <a:pt x="1080" y="742"/>
                  </a:lnTo>
                  <a:lnTo>
                    <a:pt x="1074" y="746"/>
                  </a:lnTo>
                  <a:lnTo>
                    <a:pt x="1068" y="750"/>
                  </a:lnTo>
                  <a:lnTo>
                    <a:pt x="1046" y="752"/>
                  </a:lnTo>
                  <a:lnTo>
                    <a:pt x="1028" y="748"/>
                  </a:lnTo>
                  <a:lnTo>
                    <a:pt x="1014" y="746"/>
                  </a:lnTo>
                  <a:lnTo>
                    <a:pt x="990" y="744"/>
                  </a:lnTo>
                  <a:lnTo>
                    <a:pt x="986" y="752"/>
                  </a:lnTo>
                  <a:lnTo>
                    <a:pt x="982" y="758"/>
                  </a:lnTo>
                  <a:lnTo>
                    <a:pt x="978" y="764"/>
                  </a:lnTo>
                  <a:lnTo>
                    <a:pt x="974" y="772"/>
                  </a:lnTo>
                  <a:lnTo>
                    <a:pt x="964" y="774"/>
                  </a:lnTo>
                  <a:lnTo>
                    <a:pt x="956" y="778"/>
                  </a:lnTo>
                  <a:lnTo>
                    <a:pt x="950" y="782"/>
                  </a:lnTo>
                  <a:lnTo>
                    <a:pt x="946" y="788"/>
                  </a:lnTo>
                  <a:lnTo>
                    <a:pt x="944" y="794"/>
                  </a:lnTo>
                  <a:lnTo>
                    <a:pt x="942" y="800"/>
                  </a:lnTo>
                  <a:lnTo>
                    <a:pt x="944" y="820"/>
                  </a:lnTo>
                  <a:lnTo>
                    <a:pt x="960" y="846"/>
                  </a:lnTo>
                  <a:lnTo>
                    <a:pt x="964" y="866"/>
                  </a:lnTo>
                  <a:lnTo>
                    <a:pt x="972" y="888"/>
                  </a:lnTo>
                  <a:lnTo>
                    <a:pt x="984" y="910"/>
                  </a:lnTo>
                  <a:lnTo>
                    <a:pt x="996" y="936"/>
                  </a:lnTo>
                  <a:lnTo>
                    <a:pt x="1006" y="976"/>
                  </a:lnTo>
                  <a:lnTo>
                    <a:pt x="992" y="976"/>
                  </a:lnTo>
                  <a:lnTo>
                    <a:pt x="982" y="972"/>
                  </a:lnTo>
                  <a:lnTo>
                    <a:pt x="972" y="968"/>
                  </a:lnTo>
                  <a:lnTo>
                    <a:pt x="962" y="962"/>
                  </a:lnTo>
                  <a:lnTo>
                    <a:pt x="948" y="950"/>
                  </a:lnTo>
                  <a:lnTo>
                    <a:pt x="936" y="942"/>
                  </a:lnTo>
                  <a:lnTo>
                    <a:pt x="934" y="934"/>
                  </a:lnTo>
                  <a:lnTo>
                    <a:pt x="932" y="928"/>
                  </a:lnTo>
                  <a:lnTo>
                    <a:pt x="928" y="924"/>
                  </a:lnTo>
                  <a:lnTo>
                    <a:pt x="924" y="920"/>
                  </a:lnTo>
                  <a:lnTo>
                    <a:pt x="918" y="920"/>
                  </a:lnTo>
                  <a:lnTo>
                    <a:pt x="914" y="918"/>
                  </a:lnTo>
                  <a:lnTo>
                    <a:pt x="910" y="920"/>
                  </a:lnTo>
                  <a:lnTo>
                    <a:pt x="906" y="922"/>
                  </a:lnTo>
                  <a:lnTo>
                    <a:pt x="904" y="930"/>
                  </a:lnTo>
                  <a:lnTo>
                    <a:pt x="888" y="934"/>
                  </a:lnTo>
                  <a:lnTo>
                    <a:pt x="874" y="940"/>
                  </a:lnTo>
                  <a:lnTo>
                    <a:pt x="848" y="954"/>
                  </a:lnTo>
                  <a:lnTo>
                    <a:pt x="848" y="972"/>
                  </a:lnTo>
                  <a:lnTo>
                    <a:pt x="852" y="976"/>
                  </a:lnTo>
                  <a:lnTo>
                    <a:pt x="840" y="982"/>
                  </a:lnTo>
                  <a:lnTo>
                    <a:pt x="832" y="992"/>
                  </a:lnTo>
                  <a:lnTo>
                    <a:pt x="812" y="99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Freeform 39"/>
            <p:cNvSpPr/>
            <p:nvPr/>
          </p:nvSpPr>
          <p:spPr bwMode="auto">
            <a:xfrm>
              <a:off x="3181350" y="2301876"/>
              <a:ext cx="2238375" cy="1905000"/>
            </a:xfrm>
            <a:custGeom>
              <a:avLst/>
              <a:gdLst>
                <a:gd name="T0" fmla="*/ 1230 w 1410"/>
                <a:gd name="T1" fmla="*/ 918 h 1200"/>
                <a:gd name="T2" fmla="*/ 1196 w 1410"/>
                <a:gd name="T3" fmla="*/ 976 h 1200"/>
                <a:gd name="T4" fmla="*/ 1214 w 1410"/>
                <a:gd name="T5" fmla="*/ 1092 h 1200"/>
                <a:gd name="T6" fmla="*/ 1172 w 1410"/>
                <a:gd name="T7" fmla="*/ 1136 h 1200"/>
                <a:gd name="T8" fmla="*/ 1124 w 1410"/>
                <a:gd name="T9" fmla="*/ 1194 h 1200"/>
                <a:gd name="T10" fmla="*/ 1036 w 1410"/>
                <a:gd name="T11" fmla="*/ 1182 h 1200"/>
                <a:gd name="T12" fmla="*/ 972 w 1410"/>
                <a:gd name="T13" fmla="*/ 1096 h 1200"/>
                <a:gd name="T14" fmla="*/ 908 w 1410"/>
                <a:gd name="T15" fmla="*/ 1054 h 1200"/>
                <a:gd name="T16" fmla="*/ 834 w 1410"/>
                <a:gd name="T17" fmla="*/ 1030 h 1200"/>
                <a:gd name="T18" fmla="*/ 826 w 1410"/>
                <a:gd name="T19" fmla="*/ 1080 h 1200"/>
                <a:gd name="T20" fmla="*/ 788 w 1410"/>
                <a:gd name="T21" fmla="*/ 1120 h 1200"/>
                <a:gd name="T22" fmla="*/ 696 w 1410"/>
                <a:gd name="T23" fmla="*/ 1046 h 1200"/>
                <a:gd name="T24" fmla="*/ 764 w 1410"/>
                <a:gd name="T25" fmla="*/ 1022 h 1200"/>
                <a:gd name="T26" fmla="*/ 812 w 1410"/>
                <a:gd name="T27" fmla="*/ 1010 h 1200"/>
                <a:gd name="T28" fmla="*/ 818 w 1410"/>
                <a:gd name="T29" fmla="*/ 922 h 1200"/>
                <a:gd name="T30" fmla="*/ 878 w 1410"/>
                <a:gd name="T31" fmla="*/ 860 h 1200"/>
                <a:gd name="T32" fmla="*/ 876 w 1410"/>
                <a:gd name="T33" fmla="*/ 776 h 1200"/>
                <a:gd name="T34" fmla="*/ 846 w 1410"/>
                <a:gd name="T35" fmla="*/ 662 h 1200"/>
                <a:gd name="T36" fmla="*/ 760 w 1410"/>
                <a:gd name="T37" fmla="*/ 608 h 1200"/>
                <a:gd name="T38" fmla="*/ 638 w 1410"/>
                <a:gd name="T39" fmla="*/ 510 h 1200"/>
                <a:gd name="T40" fmla="*/ 506 w 1410"/>
                <a:gd name="T41" fmla="*/ 456 h 1200"/>
                <a:gd name="T42" fmla="*/ 412 w 1410"/>
                <a:gd name="T43" fmla="*/ 428 h 1200"/>
                <a:gd name="T44" fmla="*/ 356 w 1410"/>
                <a:gd name="T45" fmla="*/ 460 h 1200"/>
                <a:gd name="T46" fmla="*/ 318 w 1410"/>
                <a:gd name="T47" fmla="*/ 494 h 1200"/>
                <a:gd name="T48" fmla="*/ 182 w 1410"/>
                <a:gd name="T49" fmla="*/ 398 h 1200"/>
                <a:gd name="T50" fmla="*/ 42 w 1410"/>
                <a:gd name="T51" fmla="*/ 378 h 1200"/>
                <a:gd name="T52" fmla="*/ 8 w 1410"/>
                <a:gd name="T53" fmla="*/ 326 h 1200"/>
                <a:gd name="T54" fmla="*/ 12 w 1410"/>
                <a:gd name="T55" fmla="*/ 278 h 1200"/>
                <a:gd name="T56" fmla="*/ 100 w 1410"/>
                <a:gd name="T57" fmla="*/ 232 h 1200"/>
                <a:gd name="T58" fmla="*/ 156 w 1410"/>
                <a:gd name="T59" fmla="*/ 146 h 1200"/>
                <a:gd name="T60" fmla="*/ 274 w 1410"/>
                <a:gd name="T61" fmla="*/ 120 h 1200"/>
                <a:gd name="T62" fmla="*/ 308 w 1410"/>
                <a:gd name="T63" fmla="*/ 38 h 1200"/>
                <a:gd name="T64" fmla="*/ 346 w 1410"/>
                <a:gd name="T65" fmla="*/ 4 h 1200"/>
                <a:gd name="T66" fmla="*/ 450 w 1410"/>
                <a:gd name="T67" fmla="*/ 90 h 1200"/>
                <a:gd name="T68" fmla="*/ 446 w 1410"/>
                <a:gd name="T69" fmla="*/ 180 h 1200"/>
                <a:gd name="T70" fmla="*/ 506 w 1410"/>
                <a:gd name="T71" fmla="*/ 280 h 1200"/>
                <a:gd name="T72" fmla="*/ 652 w 1410"/>
                <a:gd name="T73" fmla="*/ 252 h 1200"/>
                <a:gd name="T74" fmla="*/ 626 w 1410"/>
                <a:gd name="T75" fmla="*/ 314 h 1200"/>
                <a:gd name="T76" fmla="*/ 632 w 1410"/>
                <a:gd name="T77" fmla="*/ 372 h 1200"/>
                <a:gd name="T78" fmla="*/ 702 w 1410"/>
                <a:gd name="T79" fmla="*/ 456 h 1200"/>
                <a:gd name="T80" fmla="*/ 780 w 1410"/>
                <a:gd name="T81" fmla="*/ 514 h 1200"/>
                <a:gd name="T82" fmla="*/ 808 w 1410"/>
                <a:gd name="T83" fmla="*/ 456 h 1200"/>
                <a:gd name="T84" fmla="*/ 868 w 1410"/>
                <a:gd name="T85" fmla="*/ 450 h 1200"/>
                <a:gd name="T86" fmla="*/ 938 w 1410"/>
                <a:gd name="T87" fmla="*/ 438 h 1200"/>
                <a:gd name="T88" fmla="*/ 1002 w 1410"/>
                <a:gd name="T89" fmla="*/ 440 h 1200"/>
                <a:gd name="T90" fmla="*/ 940 w 1410"/>
                <a:gd name="T91" fmla="*/ 512 h 1200"/>
                <a:gd name="T92" fmla="*/ 974 w 1410"/>
                <a:gd name="T93" fmla="*/ 642 h 1200"/>
                <a:gd name="T94" fmla="*/ 1024 w 1410"/>
                <a:gd name="T95" fmla="*/ 652 h 1200"/>
                <a:gd name="T96" fmla="*/ 1106 w 1410"/>
                <a:gd name="T97" fmla="*/ 762 h 1200"/>
                <a:gd name="T98" fmla="*/ 1152 w 1410"/>
                <a:gd name="T99" fmla="*/ 868 h 1200"/>
                <a:gd name="T100" fmla="*/ 1230 w 1410"/>
                <a:gd name="T101" fmla="*/ 850 h 1200"/>
                <a:gd name="T102" fmla="*/ 1250 w 1410"/>
                <a:gd name="T103" fmla="*/ 792 h 1200"/>
                <a:gd name="T104" fmla="*/ 1214 w 1410"/>
                <a:gd name="T105" fmla="*/ 742 h 1200"/>
                <a:gd name="T106" fmla="*/ 1258 w 1410"/>
                <a:gd name="T107" fmla="*/ 678 h 1200"/>
                <a:gd name="T108" fmla="*/ 1278 w 1410"/>
                <a:gd name="T109" fmla="*/ 688 h 1200"/>
                <a:gd name="T110" fmla="*/ 1344 w 1410"/>
                <a:gd name="T111" fmla="*/ 736 h 1200"/>
                <a:gd name="T112" fmla="*/ 1404 w 1410"/>
                <a:gd name="T113" fmla="*/ 860 h 1200"/>
                <a:gd name="T114" fmla="*/ 1360 w 1410"/>
                <a:gd name="T115" fmla="*/ 880 h 1200"/>
                <a:gd name="T116" fmla="*/ 1324 w 1410"/>
                <a:gd name="T117" fmla="*/ 938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410" h="1200">
                  <a:moveTo>
                    <a:pt x="1314" y="940"/>
                  </a:moveTo>
                  <a:lnTo>
                    <a:pt x="1314" y="940"/>
                  </a:lnTo>
                  <a:lnTo>
                    <a:pt x="1302" y="932"/>
                  </a:lnTo>
                  <a:lnTo>
                    <a:pt x="1290" y="926"/>
                  </a:lnTo>
                  <a:lnTo>
                    <a:pt x="1280" y="922"/>
                  </a:lnTo>
                  <a:lnTo>
                    <a:pt x="1270" y="918"/>
                  </a:lnTo>
                  <a:lnTo>
                    <a:pt x="1250" y="916"/>
                  </a:lnTo>
                  <a:lnTo>
                    <a:pt x="1230" y="918"/>
                  </a:lnTo>
                  <a:lnTo>
                    <a:pt x="1220" y="920"/>
                  </a:lnTo>
                  <a:lnTo>
                    <a:pt x="1208" y="924"/>
                  </a:lnTo>
                  <a:lnTo>
                    <a:pt x="1202" y="936"/>
                  </a:lnTo>
                  <a:lnTo>
                    <a:pt x="1198" y="950"/>
                  </a:lnTo>
                  <a:lnTo>
                    <a:pt x="1196" y="962"/>
                  </a:lnTo>
                  <a:lnTo>
                    <a:pt x="1196" y="976"/>
                  </a:lnTo>
                  <a:lnTo>
                    <a:pt x="1200" y="990"/>
                  </a:lnTo>
                  <a:lnTo>
                    <a:pt x="1204" y="1006"/>
                  </a:lnTo>
                  <a:lnTo>
                    <a:pt x="1216" y="1036"/>
                  </a:lnTo>
                  <a:lnTo>
                    <a:pt x="1218" y="1062"/>
                  </a:lnTo>
                  <a:lnTo>
                    <a:pt x="1218" y="1076"/>
                  </a:lnTo>
                  <a:lnTo>
                    <a:pt x="1214" y="1092"/>
                  </a:lnTo>
                  <a:lnTo>
                    <a:pt x="1164" y="1092"/>
                  </a:lnTo>
                  <a:lnTo>
                    <a:pt x="1154" y="1098"/>
                  </a:lnTo>
                  <a:lnTo>
                    <a:pt x="1152" y="1102"/>
                  </a:lnTo>
                  <a:lnTo>
                    <a:pt x="1150" y="1120"/>
                  </a:lnTo>
                  <a:lnTo>
                    <a:pt x="1172" y="1136"/>
                  </a:lnTo>
                  <a:lnTo>
                    <a:pt x="1172" y="1150"/>
                  </a:lnTo>
                  <a:lnTo>
                    <a:pt x="1166" y="1166"/>
                  </a:lnTo>
                  <a:lnTo>
                    <a:pt x="1160" y="1182"/>
                  </a:lnTo>
                  <a:lnTo>
                    <a:pt x="1144" y="1184"/>
                  </a:lnTo>
                  <a:lnTo>
                    <a:pt x="1134" y="1188"/>
                  </a:lnTo>
                  <a:lnTo>
                    <a:pt x="1124" y="1194"/>
                  </a:lnTo>
                  <a:lnTo>
                    <a:pt x="1112" y="1198"/>
                  </a:lnTo>
                  <a:lnTo>
                    <a:pt x="1056" y="1200"/>
                  </a:lnTo>
                  <a:lnTo>
                    <a:pt x="1050" y="1198"/>
                  </a:lnTo>
                  <a:lnTo>
                    <a:pt x="1044" y="1188"/>
                  </a:lnTo>
                  <a:lnTo>
                    <a:pt x="1036" y="1182"/>
                  </a:lnTo>
                  <a:lnTo>
                    <a:pt x="1030" y="1178"/>
                  </a:lnTo>
                  <a:lnTo>
                    <a:pt x="1024" y="1176"/>
                  </a:lnTo>
                  <a:lnTo>
                    <a:pt x="1018" y="1160"/>
                  </a:lnTo>
                  <a:lnTo>
                    <a:pt x="996" y="1116"/>
                  </a:lnTo>
                  <a:lnTo>
                    <a:pt x="972" y="1096"/>
                  </a:lnTo>
                  <a:lnTo>
                    <a:pt x="968" y="1090"/>
                  </a:lnTo>
                  <a:lnTo>
                    <a:pt x="962" y="1084"/>
                  </a:lnTo>
                  <a:lnTo>
                    <a:pt x="950" y="1074"/>
                  </a:lnTo>
                  <a:lnTo>
                    <a:pt x="938" y="1070"/>
                  </a:lnTo>
                  <a:lnTo>
                    <a:pt x="928" y="1066"/>
                  </a:lnTo>
                  <a:lnTo>
                    <a:pt x="908" y="1054"/>
                  </a:lnTo>
                  <a:lnTo>
                    <a:pt x="900" y="1036"/>
                  </a:lnTo>
                  <a:lnTo>
                    <a:pt x="892" y="1024"/>
                  </a:lnTo>
                  <a:lnTo>
                    <a:pt x="884" y="1016"/>
                  </a:lnTo>
                  <a:lnTo>
                    <a:pt x="876" y="1014"/>
                  </a:lnTo>
                  <a:lnTo>
                    <a:pt x="868" y="1014"/>
                  </a:lnTo>
                  <a:lnTo>
                    <a:pt x="858" y="1016"/>
                  </a:lnTo>
                  <a:lnTo>
                    <a:pt x="834" y="1030"/>
                  </a:lnTo>
                  <a:lnTo>
                    <a:pt x="826" y="1038"/>
                  </a:lnTo>
                  <a:lnTo>
                    <a:pt x="820" y="1044"/>
                  </a:lnTo>
                  <a:lnTo>
                    <a:pt x="818" y="1052"/>
                  </a:lnTo>
                  <a:lnTo>
                    <a:pt x="818" y="1066"/>
                  </a:lnTo>
                  <a:lnTo>
                    <a:pt x="822" y="1074"/>
                  </a:lnTo>
                  <a:lnTo>
                    <a:pt x="826" y="1080"/>
                  </a:lnTo>
                  <a:lnTo>
                    <a:pt x="828" y="1090"/>
                  </a:lnTo>
                  <a:lnTo>
                    <a:pt x="830" y="1104"/>
                  </a:lnTo>
                  <a:lnTo>
                    <a:pt x="818" y="1112"/>
                  </a:lnTo>
                  <a:lnTo>
                    <a:pt x="812" y="1116"/>
                  </a:lnTo>
                  <a:lnTo>
                    <a:pt x="804" y="1118"/>
                  </a:lnTo>
                  <a:lnTo>
                    <a:pt x="788" y="1120"/>
                  </a:lnTo>
                  <a:lnTo>
                    <a:pt x="764" y="1104"/>
                  </a:lnTo>
                  <a:lnTo>
                    <a:pt x="742" y="1090"/>
                  </a:lnTo>
                  <a:lnTo>
                    <a:pt x="724" y="1074"/>
                  </a:lnTo>
                  <a:lnTo>
                    <a:pt x="708" y="1058"/>
                  </a:lnTo>
                  <a:lnTo>
                    <a:pt x="702" y="1052"/>
                  </a:lnTo>
                  <a:lnTo>
                    <a:pt x="696" y="1046"/>
                  </a:lnTo>
                  <a:lnTo>
                    <a:pt x="692" y="1036"/>
                  </a:lnTo>
                  <a:lnTo>
                    <a:pt x="690" y="1028"/>
                  </a:lnTo>
                  <a:lnTo>
                    <a:pt x="688" y="1010"/>
                  </a:lnTo>
                  <a:lnTo>
                    <a:pt x="688" y="998"/>
                  </a:lnTo>
                  <a:lnTo>
                    <a:pt x="730" y="1000"/>
                  </a:lnTo>
                  <a:lnTo>
                    <a:pt x="764" y="1022"/>
                  </a:lnTo>
                  <a:lnTo>
                    <a:pt x="776" y="1022"/>
                  </a:lnTo>
                  <a:lnTo>
                    <a:pt x="788" y="1022"/>
                  </a:lnTo>
                  <a:lnTo>
                    <a:pt x="794" y="1022"/>
                  </a:lnTo>
                  <a:lnTo>
                    <a:pt x="800" y="1020"/>
                  </a:lnTo>
                  <a:lnTo>
                    <a:pt x="806" y="1016"/>
                  </a:lnTo>
                  <a:lnTo>
                    <a:pt x="812" y="1010"/>
                  </a:lnTo>
                  <a:lnTo>
                    <a:pt x="812" y="994"/>
                  </a:lnTo>
                  <a:lnTo>
                    <a:pt x="790" y="974"/>
                  </a:lnTo>
                  <a:lnTo>
                    <a:pt x="782" y="966"/>
                  </a:lnTo>
                  <a:lnTo>
                    <a:pt x="778" y="958"/>
                  </a:lnTo>
                  <a:lnTo>
                    <a:pt x="798" y="944"/>
                  </a:lnTo>
                  <a:lnTo>
                    <a:pt x="818" y="922"/>
                  </a:lnTo>
                  <a:lnTo>
                    <a:pt x="836" y="900"/>
                  </a:lnTo>
                  <a:lnTo>
                    <a:pt x="842" y="888"/>
                  </a:lnTo>
                  <a:lnTo>
                    <a:pt x="846" y="878"/>
                  </a:lnTo>
                  <a:lnTo>
                    <a:pt x="862" y="870"/>
                  </a:lnTo>
                  <a:lnTo>
                    <a:pt x="874" y="862"/>
                  </a:lnTo>
                  <a:lnTo>
                    <a:pt x="878" y="860"/>
                  </a:lnTo>
                  <a:lnTo>
                    <a:pt x="884" y="856"/>
                  </a:lnTo>
                  <a:lnTo>
                    <a:pt x="892" y="846"/>
                  </a:lnTo>
                  <a:lnTo>
                    <a:pt x="890" y="804"/>
                  </a:lnTo>
                  <a:lnTo>
                    <a:pt x="884" y="796"/>
                  </a:lnTo>
                  <a:lnTo>
                    <a:pt x="878" y="786"/>
                  </a:lnTo>
                  <a:lnTo>
                    <a:pt x="876" y="776"/>
                  </a:lnTo>
                  <a:lnTo>
                    <a:pt x="874" y="768"/>
                  </a:lnTo>
                  <a:lnTo>
                    <a:pt x="874" y="754"/>
                  </a:lnTo>
                  <a:lnTo>
                    <a:pt x="874" y="748"/>
                  </a:lnTo>
                  <a:lnTo>
                    <a:pt x="872" y="746"/>
                  </a:lnTo>
                  <a:lnTo>
                    <a:pt x="852" y="696"/>
                  </a:lnTo>
                  <a:lnTo>
                    <a:pt x="846" y="662"/>
                  </a:lnTo>
                  <a:lnTo>
                    <a:pt x="830" y="630"/>
                  </a:lnTo>
                  <a:lnTo>
                    <a:pt x="824" y="618"/>
                  </a:lnTo>
                  <a:lnTo>
                    <a:pt x="818" y="612"/>
                  </a:lnTo>
                  <a:lnTo>
                    <a:pt x="770" y="612"/>
                  </a:lnTo>
                  <a:lnTo>
                    <a:pt x="760" y="608"/>
                  </a:lnTo>
                  <a:lnTo>
                    <a:pt x="748" y="602"/>
                  </a:lnTo>
                  <a:lnTo>
                    <a:pt x="728" y="588"/>
                  </a:lnTo>
                  <a:lnTo>
                    <a:pt x="710" y="576"/>
                  </a:lnTo>
                  <a:lnTo>
                    <a:pt x="696" y="566"/>
                  </a:lnTo>
                  <a:lnTo>
                    <a:pt x="648" y="510"/>
                  </a:lnTo>
                  <a:lnTo>
                    <a:pt x="638" y="510"/>
                  </a:lnTo>
                  <a:lnTo>
                    <a:pt x="630" y="512"/>
                  </a:lnTo>
                  <a:lnTo>
                    <a:pt x="618" y="516"/>
                  </a:lnTo>
                  <a:lnTo>
                    <a:pt x="594" y="514"/>
                  </a:lnTo>
                  <a:lnTo>
                    <a:pt x="548" y="476"/>
                  </a:lnTo>
                  <a:lnTo>
                    <a:pt x="506" y="456"/>
                  </a:lnTo>
                  <a:lnTo>
                    <a:pt x="486" y="454"/>
                  </a:lnTo>
                  <a:lnTo>
                    <a:pt x="470" y="452"/>
                  </a:lnTo>
                  <a:lnTo>
                    <a:pt x="442" y="446"/>
                  </a:lnTo>
                  <a:lnTo>
                    <a:pt x="430" y="436"/>
                  </a:lnTo>
                  <a:lnTo>
                    <a:pt x="422" y="432"/>
                  </a:lnTo>
                  <a:lnTo>
                    <a:pt x="412" y="428"/>
                  </a:lnTo>
                  <a:lnTo>
                    <a:pt x="406" y="426"/>
                  </a:lnTo>
                  <a:lnTo>
                    <a:pt x="390" y="426"/>
                  </a:lnTo>
                  <a:lnTo>
                    <a:pt x="370" y="426"/>
                  </a:lnTo>
                  <a:lnTo>
                    <a:pt x="352" y="436"/>
                  </a:lnTo>
                  <a:lnTo>
                    <a:pt x="354" y="448"/>
                  </a:lnTo>
                  <a:lnTo>
                    <a:pt x="356" y="460"/>
                  </a:lnTo>
                  <a:lnTo>
                    <a:pt x="358" y="472"/>
                  </a:lnTo>
                  <a:lnTo>
                    <a:pt x="356" y="490"/>
                  </a:lnTo>
                  <a:lnTo>
                    <a:pt x="352" y="494"/>
                  </a:lnTo>
                  <a:lnTo>
                    <a:pt x="346" y="496"/>
                  </a:lnTo>
                  <a:lnTo>
                    <a:pt x="338" y="498"/>
                  </a:lnTo>
                  <a:lnTo>
                    <a:pt x="332" y="498"/>
                  </a:lnTo>
                  <a:lnTo>
                    <a:pt x="318" y="494"/>
                  </a:lnTo>
                  <a:lnTo>
                    <a:pt x="304" y="486"/>
                  </a:lnTo>
                  <a:lnTo>
                    <a:pt x="290" y="478"/>
                  </a:lnTo>
                  <a:lnTo>
                    <a:pt x="278" y="468"/>
                  </a:lnTo>
                  <a:lnTo>
                    <a:pt x="262" y="452"/>
                  </a:lnTo>
                  <a:lnTo>
                    <a:pt x="222" y="420"/>
                  </a:lnTo>
                  <a:lnTo>
                    <a:pt x="182" y="398"/>
                  </a:lnTo>
                  <a:lnTo>
                    <a:pt x="164" y="390"/>
                  </a:lnTo>
                  <a:lnTo>
                    <a:pt x="148" y="384"/>
                  </a:lnTo>
                  <a:lnTo>
                    <a:pt x="116" y="384"/>
                  </a:lnTo>
                  <a:lnTo>
                    <a:pt x="86" y="384"/>
                  </a:lnTo>
                  <a:lnTo>
                    <a:pt x="70" y="384"/>
                  </a:lnTo>
                  <a:lnTo>
                    <a:pt x="56" y="382"/>
                  </a:lnTo>
                  <a:lnTo>
                    <a:pt x="42" y="378"/>
                  </a:lnTo>
                  <a:lnTo>
                    <a:pt x="30" y="374"/>
                  </a:lnTo>
                  <a:lnTo>
                    <a:pt x="20" y="372"/>
                  </a:lnTo>
                  <a:lnTo>
                    <a:pt x="18" y="358"/>
                  </a:lnTo>
                  <a:lnTo>
                    <a:pt x="14" y="344"/>
                  </a:lnTo>
                  <a:lnTo>
                    <a:pt x="12" y="332"/>
                  </a:lnTo>
                  <a:lnTo>
                    <a:pt x="8" y="326"/>
                  </a:lnTo>
                  <a:lnTo>
                    <a:pt x="4" y="310"/>
                  </a:lnTo>
                  <a:lnTo>
                    <a:pt x="0" y="296"/>
                  </a:lnTo>
                  <a:lnTo>
                    <a:pt x="0" y="290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12" y="278"/>
                  </a:lnTo>
                  <a:lnTo>
                    <a:pt x="20" y="262"/>
                  </a:lnTo>
                  <a:lnTo>
                    <a:pt x="28" y="246"/>
                  </a:lnTo>
                  <a:lnTo>
                    <a:pt x="46" y="246"/>
                  </a:lnTo>
                  <a:lnTo>
                    <a:pt x="68" y="244"/>
                  </a:lnTo>
                  <a:lnTo>
                    <a:pt x="80" y="242"/>
                  </a:lnTo>
                  <a:lnTo>
                    <a:pt x="90" y="238"/>
                  </a:lnTo>
                  <a:lnTo>
                    <a:pt x="100" y="232"/>
                  </a:lnTo>
                  <a:lnTo>
                    <a:pt x="108" y="226"/>
                  </a:lnTo>
                  <a:lnTo>
                    <a:pt x="120" y="200"/>
                  </a:lnTo>
                  <a:lnTo>
                    <a:pt x="142" y="176"/>
                  </a:lnTo>
                  <a:lnTo>
                    <a:pt x="150" y="158"/>
                  </a:lnTo>
                  <a:lnTo>
                    <a:pt x="156" y="146"/>
                  </a:lnTo>
                  <a:lnTo>
                    <a:pt x="166" y="136"/>
                  </a:lnTo>
                  <a:lnTo>
                    <a:pt x="176" y="130"/>
                  </a:lnTo>
                  <a:lnTo>
                    <a:pt x="188" y="126"/>
                  </a:lnTo>
                  <a:lnTo>
                    <a:pt x="202" y="124"/>
                  </a:lnTo>
                  <a:lnTo>
                    <a:pt x="238" y="120"/>
                  </a:lnTo>
                  <a:lnTo>
                    <a:pt x="252" y="120"/>
                  </a:lnTo>
                  <a:lnTo>
                    <a:pt x="274" y="120"/>
                  </a:lnTo>
                  <a:lnTo>
                    <a:pt x="286" y="120"/>
                  </a:lnTo>
                  <a:lnTo>
                    <a:pt x="298" y="118"/>
                  </a:lnTo>
                  <a:lnTo>
                    <a:pt x="308" y="114"/>
                  </a:lnTo>
                  <a:lnTo>
                    <a:pt x="316" y="108"/>
                  </a:lnTo>
                  <a:lnTo>
                    <a:pt x="308" y="62"/>
                  </a:lnTo>
                  <a:lnTo>
                    <a:pt x="308" y="38"/>
                  </a:lnTo>
                  <a:lnTo>
                    <a:pt x="310" y="26"/>
                  </a:lnTo>
                  <a:lnTo>
                    <a:pt x="312" y="16"/>
                  </a:lnTo>
                  <a:lnTo>
                    <a:pt x="318" y="8"/>
                  </a:lnTo>
                  <a:lnTo>
                    <a:pt x="324" y="2"/>
                  </a:lnTo>
                  <a:lnTo>
                    <a:pt x="328" y="0"/>
                  </a:lnTo>
                  <a:lnTo>
                    <a:pt x="334" y="0"/>
                  </a:lnTo>
                  <a:lnTo>
                    <a:pt x="346" y="4"/>
                  </a:lnTo>
                  <a:lnTo>
                    <a:pt x="434" y="16"/>
                  </a:lnTo>
                  <a:lnTo>
                    <a:pt x="432" y="24"/>
                  </a:lnTo>
                  <a:lnTo>
                    <a:pt x="430" y="36"/>
                  </a:lnTo>
                  <a:lnTo>
                    <a:pt x="432" y="60"/>
                  </a:lnTo>
                  <a:lnTo>
                    <a:pt x="444" y="80"/>
                  </a:lnTo>
                  <a:lnTo>
                    <a:pt x="450" y="90"/>
                  </a:lnTo>
                  <a:lnTo>
                    <a:pt x="456" y="106"/>
                  </a:lnTo>
                  <a:lnTo>
                    <a:pt x="456" y="130"/>
                  </a:lnTo>
                  <a:lnTo>
                    <a:pt x="448" y="152"/>
                  </a:lnTo>
                  <a:lnTo>
                    <a:pt x="444" y="166"/>
                  </a:lnTo>
                  <a:lnTo>
                    <a:pt x="446" y="180"/>
                  </a:lnTo>
                  <a:lnTo>
                    <a:pt x="490" y="222"/>
                  </a:lnTo>
                  <a:lnTo>
                    <a:pt x="496" y="234"/>
                  </a:lnTo>
                  <a:lnTo>
                    <a:pt x="496" y="276"/>
                  </a:lnTo>
                  <a:lnTo>
                    <a:pt x="500" y="278"/>
                  </a:lnTo>
                  <a:lnTo>
                    <a:pt x="506" y="280"/>
                  </a:lnTo>
                  <a:lnTo>
                    <a:pt x="526" y="282"/>
                  </a:lnTo>
                  <a:lnTo>
                    <a:pt x="538" y="274"/>
                  </a:lnTo>
                  <a:lnTo>
                    <a:pt x="552" y="266"/>
                  </a:lnTo>
                  <a:lnTo>
                    <a:pt x="566" y="262"/>
                  </a:lnTo>
                  <a:lnTo>
                    <a:pt x="582" y="258"/>
                  </a:lnTo>
                  <a:lnTo>
                    <a:pt x="618" y="254"/>
                  </a:lnTo>
                  <a:lnTo>
                    <a:pt x="652" y="252"/>
                  </a:lnTo>
                  <a:lnTo>
                    <a:pt x="658" y="268"/>
                  </a:lnTo>
                  <a:lnTo>
                    <a:pt x="650" y="284"/>
                  </a:lnTo>
                  <a:lnTo>
                    <a:pt x="644" y="298"/>
                  </a:lnTo>
                  <a:lnTo>
                    <a:pt x="636" y="308"/>
                  </a:lnTo>
                  <a:lnTo>
                    <a:pt x="626" y="314"/>
                  </a:lnTo>
                  <a:lnTo>
                    <a:pt x="612" y="324"/>
                  </a:lnTo>
                  <a:lnTo>
                    <a:pt x="606" y="330"/>
                  </a:lnTo>
                  <a:lnTo>
                    <a:pt x="602" y="338"/>
                  </a:lnTo>
                  <a:lnTo>
                    <a:pt x="600" y="348"/>
                  </a:lnTo>
                  <a:lnTo>
                    <a:pt x="600" y="360"/>
                  </a:lnTo>
                  <a:lnTo>
                    <a:pt x="632" y="372"/>
                  </a:lnTo>
                  <a:lnTo>
                    <a:pt x="640" y="384"/>
                  </a:lnTo>
                  <a:lnTo>
                    <a:pt x="652" y="396"/>
                  </a:lnTo>
                  <a:lnTo>
                    <a:pt x="664" y="406"/>
                  </a:lnTo>
                  <a:lnTo>
                    <a:pt x="680" y="416"/>
                  </a:lnTo>
                  <a:lnTo>
                    <a:pt x="686" y="428"/>
                  </a:lnTo>
                  <a:lnTo>
                    <a:pt x="692" y="442"/>
                  </a:lnTo>
                  <a:lnTo>
                    <a:pt x="702" y="456"/>
                  </a:lnTo>
                  <a:lnTo>
                    <a:pt x="706" y="460"/>
                  </a:lnTo>
                  <a:lnTo>
                    <a:pt x="714" y="464"/>
                  </a:lnTo>
                  <a:lnTo>
                    <a:pt x="744" y="504"/>
                  </a:lnTo>
                  <a:lnTo>
                    <a:pt x="754" y="508"/>
                  </a:lnTo>
                  <a:lnTo>
                    <a:pt x="772" y="514"/>
                  </a:lnTo>
                  <a:lnTo>
                    <a:pt x="780" y="514"/>
                  </a:lnTo>
                  <a:lnTo>
                    <a:pt x="788" y="514"/>
                  </a:lnTo>
                  <a:lnTo>
                    <a:pt x="796" y="510"/>
                  </a:lnTo>
                  <a:lnTo>
                    <a:pt x="802" y="504"/>
                  </a:lnTo>
                  <a:lnTo>
                    <a:pt x="802" y="476"/>
                  </a:lnTo>
                  <a:lnTo>
                    <a:pt x="802" y="468"/>
                  </a:lnTo>
                  <a:lnTo>
                    <a:pt x="804" y="460"/>
                  </a:lnTo>
                  <a:lnTo>
                    <a:pt x="808" y="456"/>
                  </a:lnTo>
                  <a:lnTo>
                    <a:pt x="812" y="452"/>
                  </a:lnTo>
                  <a:lnTo>
                    <a:pt x="822" y="448"/>
                  </a:lnTo>
                  <a:lnTo>
                    <a:pt x="834" y="446"/>
                  </a:lnTo>
                  <a:lnTo>
                    <a:pt x="846" y="446"/>
                  </a:lnTo>
                  <a:lnTo>
                    <a:pt x="856" y="446"/>
                  </a:lnTo>
                  <a:lnTo>
                    <a:pt x="862" y="448"/>
                  </a:lnTo>
                  <a:lnTo>
                    <a:pt x="868" y="450"/>
                  </a:lnTo>
                  <a:lnTo>
                    <a:pt x="876" y="454"/>
                  </a:lnTo>
                  <a:lnTo>
                    <a:pt x="882" y="460"/>
                  </a:lnTo>
                  <a:lnTo>
                    <a:pt x="898" y="462"/>
                  </a:lnTo>
                  <a:lnTo>
                    <a:pt x="912" y="454"/>
                  </a:lnTo>
                  <a:lnTo>
                    <a:pt x="926" y="446"/>
                  </a:lnTo>
                  <a:lnTo>
                    <a:pt x="938" y="438"/>
                  </a:lnTo>
                  <a:lnTo>
                    <a:pt x="950" y="430"/>
                  </a:lnTo>
                  <a:lnTo>
                    <a:pt x="956" y="424"/>
                  </a:lnTo>
                  <a:lnTo>
                    <a:pt x="964" y="422"/>
                  </a:lnTo>
                  <a:lnTo>
                    <a:pt x="988" y="420"/>
                  </a:lnTo>
                  <a:lnTo>
                    <a:pt x="1002" y="440"/>
                  </a:lnTo>
                  <a:lnTo>
                    <a:pt x="1000" y="448"/>
                  </a:lnTo>
                  <a:lnTo>
                    <a:pt x="996" y="456"/>
                  </a:lnTo>
                  <a:lnTo>
                    <a:pt x="990" y="464"/>
                  </a:lnTo>
                  <a:lnTo>
                    <a:pt x="984" y="472"/>
                  </a:lnTo>
                  <a:lnTo>
                    <a:pt x="968" y="484"/>
                  </a:lnTo>
                  <a:lnTo>
                    <a:pt x="952" y="496"/>
                  </a:lnTo>
                  <a:lnTo>
                    <a:pt x="940" y="512"/>
                  </a:lnTo>
                  <a:lnTo>
                    <a:pt x="934" y="530"/>
                  </a:lnTo>
                  <a:lnTo>
                    <a:pt x="932" y="550"/>
                  </a:lnTo>
                  <a:lnTo>
                    <a:pt x="930" y="574"/>
                  </a:lnTo>
                  <a:lnTo>
                    <a:pt x="954" y="618"/>
                  </a:lnTo>
                  <a:lnTo>
                    <a:pt x="962" y="630"/>
                  </a:lnTo>
                  <a:lnTo>
                    <a:pt x="974" y="642"/>
                  </a:lnTo>
                  <a:lnTo>
                    <a:pt x="982" y="648"/>
                  </a:lnTo>
                  <a:lnTo>
                    <a:pt x="990" y="652"/>
                  </a:lnTo>
                  <a:lnTo>
                    <a:pt x="1000" y="656"/>
                  </a:lnTo>
                  <a:lnTo>
                    <a:pt x="1010" y="656"/>
                  </a:lnTo>
                  <a:lnTo>
                    <a:pt x="1012" y="652"/>
                  </a:lnTo>
                  <a:lnTo>
                    <a:pt x="1024" y="652"/>
                  </a:lnTo>
                  <a:lnTo>
                    <a:pt x="1032" y="656"/>
                  </a:lnTo>
                  <a:lnTo>
                    <a:pt x="1040" y="662"/>
                  </a:lnTo>
                  <a:lnTo>
                    <a:pt x="1060" y="680"/>
                  </a:lnTo>
                  <a:lnTo>
                    <a:pt x="1082" y="704"/>
                  </a:lnTo>
                  <a:lnTo>
                    <a:pt x="1098" y="726"/>
                  </a:lnTo>
                  <a:lnTo>
                    <a:pt x="1106" y="762"/>
                  </a:lnTo>
                  <a:lnTo>
                    <a:pt x="1108" y="784"/>
                  </a:lnTo>
                  <a:lnTo>
                    <a:pt x="1112" y="810"/>
                  </a:lnTo>
                  <a:lnTo>
                    <a:pt x="1118" y="840"/>
                  </a:lnTo>
                  <a:lnTo>
                    <a:pt x="1130" y="852"/>
                  </a:lnTo>
                  <a:lnTo>
                    <a:pt x="1140" y="860"/>
                  </a:lnTo>
                  <a:lnTo>
                    <a:pt x="1152" y="868"/>
                  </a:lnTo>
                  <a:lnTo>
                    <a:pt x="1172" y="882"/>
                  </a:lnTo>
                  <a:lnTo>
                    <a:pt x="1188" y="876"/>
                  </a:lnTo>
                  <a:lnTo>
                    <a:pt x="1214" y="866"/>
                  </a:lnTo>
                  <a:lnTo>
                    <a:pt x="1216" y="858"/>
                  </a:lnTo>
                  <a:lnTo>
                    <a:pt x="1220" y="854"/>
                  </a:lnTo>
                  <a:lnTo>
                    <a:pt x="1230" y="850"/>
                  </a:lnTo>
                  <a:lnTo>
                    <a:pt x="1246" y="846"/>
                  </a:lnTo>
                  <a:lnTo>
                    <a:pt x="1252" y="836"/>
                  </a:lnTo>
                  <a:lnTo>
                    <a:pt x="1258" y="826"/>
                  </a:lnTo>
                  <a:lnTo>
                    <a:pt x="1258" y="818"/>
                  </a:lnTo>
                  <a:lnTo>
                    <a:pt x="1258" y="808"/>
                  </a:lnTo>
                  <a:lnTo>
                    <a:pt x="1254" y="800"/>
                  </a:lnTo>
                  <a:lnTo>
                    <a:pt x="1250" y="792"/>
                  </a:lnTo>
                  <a:lnTo>
                    <a:pt x="1240" y="780"/>
                  </a:lnTo>
                  <a:lnTo>
                    <a:pt x="1222" y="774"/>
                  </a:lnTo>
                  <a:lnTo>
                    <a:pt x="1216" y="770"/>
                  </a:lnTo>
                  <a:lnTo>
                    <a:pt x="1214" y="766"/>
                  </a:lnTo>
                  <a:lnTo>
                    <a:pt x="1212" y="762"/>
                  </a:lnTo>
                  <a:lnTo>
                    <a:pt x="1212" y="756"/>
                  </a:lnTo>
                  <a:lnTo>
                    <a:pt x="1214" y="742"/>
                  </a:lnTo>
                  <a:lnTo>
                    <a:pt x="1234" y="712"/>
                  </a:lnTo>
                  <a:lnTo>
                    <a:pt x="1234" y="682"/>
                  </a:lnTo>
                  <a:lnTo>
                    <a:pt x="1240" y="678"/>
                  </a:lnTo>
                  <a:lnTo>
                    <a:pt x="1244" y="678"/>
                  </a:lnTo>
                  <a:lnTo>
                    <a:pt x="1258" y="678"/>
                  </a:lnTo>
                  <a:lnTo>
                    <a:pt x="1270" y="664"/>
                  </a:lnTo>
                  <a:lnTo>
                    <a:pt x="1284" y="656"/>
                  </a:lnTo>
                  <a:lnTo>
                    <a:pt x="1286" y="670"/>
                  </a:lnTo>
                  <a:lnTo>
                    <a:pt x="1284" y="678"/>
                  </a:lnTo>
                  <a:lnTo>
                    <a:pt x="1280" y="684"/>
                  </a:lnTo>
                  <a:lnTo>
                    <a:pt x="1278" y="688"/>
                  </a:lnTo>
                  <a:lnTo>
                    <a:pt x="1276" y="708"/>
                  </a:lnTo>
                  <a:lnTo>
                    <a:pt x="1280" y="714"/>
                  </a:lnTo>
                  <a:lnTo>
                    <a:pt x="1288" y="718"/>
                  </a:lnTo>
                  <a:lnTo>
                    <a:pt x="1304" y="726"/>
                  </a:lnTo>
                  <a:lnTo>
                    <a:pt x="1344" y="736"/>
                  </a:lnTo>
                  <a:lnTo>
                    <a:pt x="1394" y="770"/>
                  </a:lnTo>
                  <a:lnTo>
                    <a:pt x="1410" y="770"/>
                  </a:lnTo>
                  <a:lnTo>
                    <a:pt x="1404" y="784"/>
                  </a:lnTo>
                  <a:lnTo>
                    <a:pt x="1396" y="800"/>
                  </a:lnTo>
                  <a:lnTo>
                    <a:pt x="1404" y="860"/>
                  </a:lnTo>
                  <a:lnTo>
                    <a:pt x="1394" y="888"/>
                  </a:lnTo>
                  <a:lnTo>
                    <a:pt x="1386" y="888"/>
                  </a:lnTo>
                  <a:lnTo>
                    <a:pt x="1382" y="886"/>
                  </a:lnTo>
                  <a:lnTo>
                    <a:pt x="1376" y="884"/>
                  </a:lnTo>
                  <a:lnTo>
                    <a:pt x="1360" y="880"/>
                  </a:lnTo>
                  <a:lnTo>
                    <a:pt x="1346" y="882"/>
                  </a:lnTo>
                  <a:lnTo>
                    <a:pt x="1340" y="884"/>
                  </a:lnTo>
                  <a:lnTo>
                    <a:pt x="1334" y="886"/>
                  </a:lnTo>
                  <a:lnTo>
                    <a:pt x="1328" y="892"/>
                  </a:lnTo>
                  <a:lnTo>
                    <a:pt x="1324" y="898"/>
                  </a:lnTo>
                  <a:lnTo>
                    <a:pt x="1324" y="938"/>
                  </a:lnTo>
                  <a:lnTo>
                    <a:pt x="1314" y="94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Freeform 40"/>
            <p:cNvSpPr/>
            <p:nvPr/>
          </p:nvSpPr>
          <p:spPr bwMode="auto">
            <a:xfrm>
              <a:off x="2597150" y="1939926"/>
              <a:ext cx="79375" cy="82550"/>
            </a:xfrm>
            <a:custGeom>
              <a:avLst/>
              <a:gdLst>
                <a:gd name="T0" fmla="*/ 26 w 50"/>
                <a:gd name="T1" fmla="*/ 0 h 52"/>
                <a:gd name="T2" fmla="*/ 26 w 50"/>
                <a:gd name="T3" fmla="*/ 0 h 52"/>
                <a:gd name="T4" fmla="*/ 36 w 50"/>
                <a:gd name="T5" fmla="*/ 2 h 52"/>
                <a:gd name="T6" fmla="*/ 44 w 50"/>
                <a:gd name="T7" fmla="*/ 8 h 52"/>
                <a:gd name="T8" fmla="*/ 48 w 50"/>
                <a:gd name="T9" fmla="*/ 16 h 52"/>
                <a:gd name="T10" fmla="*/ 50 w 50"/>
                <a:gd name="T11" fmla="*/ 26 h 52"/>
                <a:gd name="T12" fmla="*/ 50 w 50"/>
                <a:gd name="T13" fmla="*/ 26 h 52"/>
                <a:gd name="T14" fmla="*/ 48 w 50"/>
                <a:gd name="T15" fmla="*/ 36 h 52"/>
                <a:gd name="T16" fmla="*/ 44 w 50"/>
                <a:gd name="T17" fmla="*/ 44 h 52"/>
                <a:gd name="T18" fmla="*/ 36 w 50"/>
                <a:gd name="T19" fmla="*/ 50 h 52"/>
                <a:gd name="T20" fmla="*/ 26 w 50"/>
                <a:gd name="T21" fmla="*/ 52 h 52"/>
                <a:gd name="T22" fmla="*/ 26 w 50"/>
                <a:gd name="T23" fmla="*/ 52 h 52"/>
                <a:gd name="T24" fmla="*/ 16 w 50"/>
                <a:gd name="T25" fmla="*/ 50 h 52"/>
                <a:gd name="T26" fmla="*/ 6 w 50"/>
                <a:gd name="T27" fmla="*/ 44 h 52"/>
                <a:gd name="T28" fmla="*/ 2 w 50"/>
                <a:gd name="T29" fmla="*/ 36 h 52"/>
                <a:gd name="T30" fmla="*/ 0 w 50"/>
                <a:gd name="T31" fmla="*/ 26 h 52"/>
                <a:gd name="T32" fmla="*/ 0 w 50"/>
                <a:gd name="T33" fmla="*/ 26 h 52"/>
                <a:gd name="T34" fmla="*/ 2 w 50"/>
                <a:gd name="T35" fmla="*/ 16 h 52"/>
                <a:gd name="T36" fmla="*/ 6 w 50"/>
                <a:gd name="T37" fmla="*/ 8 h 52"/>
                <a:gd name="T38" fmla="*/ 16 w 50"/>
                <a:gd name="T39" fmla="*/ 2 h 52"/>
                <a:gd name="T40" fmla="*/ 26 w 50"/>
                <a:gd name="T41" fmla="*/ 0 h 52"/>
                <a:gd name="T42" fmla="*/ 26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Freeform 41"/>
            <p:cNvSpPr/>
            <p:nvPr/>
          </p:nvSpPr>
          <p:spPr bwMode="auto">
            <a:xfrm>
              <a:off x="4384675" y="3463926"/>
              <a:ext cx="79375" cy="82550"/>
            </a:xfrm>
            <a:custGeom>
              <a:avLst/>
              <a:gdLst>
                <a:gd name="T0" fmla="*/ 24 w 50"/>
                <a:gd name="T1" fmla="*/ 0 h 52"/>
                <a:gd name="T2" fmla="*/ 24 w 50"/>
                <a:gd name="T3" fmla="*/ 0 h 52"/>
                <a:gd name="T4" fmla="*/ 34 w 50"/>
                <a:gd name="T5" fmla="*/ 2 h 52"/>
                <a:gd name="T6" fmla="*/ 42 w 50"/>
                <a:gd name="T7" fmla="*/ 8 h 52"/>
                <a:gd name="T8" fmla="*/ 48 w 50"/>
                <a:gd name="T9" fmla="*/ 16 h 52"/>
                <a:gd name="T10" fmla="*/ 50 w 50"/>
                <a:gd name="T11" fmla="*/ 26 h 52"/>
                <a:gd name="T12" fmla="*/ 50 w 50"/>
                <a:gd name="T13" fmla="*/ 26 h 52"/>
                <a:gd name="T14" fmla="*/ 48 w 50"/>
                <a:gd name="T15" fmla="*/ 36 h 52"/>
                <a:gd name="T16" fmla="*/ 42 w 50"/>
                <a:gd name="T17" fmla="*/ 44 h 52"/>
                <a:gd name="T18" fmla="*/ 34 w 50"/>
                <a:gd name="T19" fmla="*/ 50 h 52"/>
                <a:gd name="T20" fmla="*/ 24 w 50"/>
                <a:gd name="T21" fmla="*/ 52 h 52"/>
                <a:gd name="T22" fmla="*/ 24 w 50"/>
                <a:gd name="T23" fmla="*/ 52 h 52"/>
                <a:gd name="T24" fmla="*/ 14 w 50"/>
                <a:gd name="T25" fmla="*/ 50 h 52"/>
                <a:gd name="T26" fmla="*/ 6 w 50"/>
                <a:gd name="T27" fmla="*/ 44 h 52"/>
                <a:gd name="T28" fmla="*/ 2 w 50"/>
                <a:gd name="T29" fmla="*/ 36 h 52"/>
                <a:gd name="T30" fmla="*/ 0 w 50"/>
                <a:gd name="T31" fmla="*/ 26 h 52"/>
                <a:gd name="T32" fmla="*/ 0 w 50"/>
                <a:gd name="T33" fmla="*/ 26 h 52"/>
                <a:gd name="T34" fmla="*/ 2 w 50"/>
                <a:gd name="T35" fmla="*/ 16 h 52"/>
                <a:gd name="T36" fmla="*/ 6 w 50"/>
                <a:gd name="T37" fmla="*/ 8 h 52"/>
                <a:gd name="T38" fmla="*/ 14 w 50"/>
                <a:gd name="T39" fmla="*/ 2 h 52"/>
                <a:gd name="T40" fmla="*/ 24 w 50"/>
                <a:gd name="T41" fmla="*/ 0 h 52"/>
                <a:gd name="T42" fmla="*/ 24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Freeform 42"/>
            <p:cNvSpPr/>
            <p:nvPr/>
          </p:nvSpPr>
          <p:spPr bwMode="auto">
            <a:xfrm>
              <a:off x="4737100" y="4543426"/>
              <a:ext cx="63500" cy="66675"/>
            </a:xfrm>
            <a:custGeom>
              <a:avLst/>
              <a:gdLst>
                <a:gd name="T0" fmla="*/ 20 w 40"/>
                <a:gd name="T1" fmla="*/ 0 h 42"/>
                <a:gd name="T2" fmla="*/ 20 w 40"/>
                <a:gd name="T3" fmla="*/ 0 h 42"/>
                <a:gd name="T4" fmla="*/ 28 w 40"/>
                <a:gd name="T5" fmla="*/ 2 h 42"/>
                <a:gd name="T6" fmla="*/ 34 w 40"/>
                <a:gd name="T7" fmla="*/ 6 h 42"/>
                <a:gd name="T8" fmla="*/ 38 w 40"/>
                <a:gd name="T9" fmla="*/ 12 h 42"/>
                <a:gd name="T10" fmla="*/ 40 w 40"/>
                <a:gd name="T11" fmla="*/ 20 h 42"/>
                <a:gd name="T12" fmla="*/ 40 w 40"/>
                <a:gd name="T13" fmla="*/ 20 h 42"/>
                <a:gd name="T14" fmla="*/ 38 w 40"/>
                <a:gd name="T15" fmla="*/ 28 h 42"/>
                <a:gd name="T16" fmla="*/ 34 w 40"/>
                <a:gd name="T17" fmla="*/ 36 h 42"/>
                <a:gd name="T18" fmla="*/ 28 w 40"/>
                <a:gd name="T19" fmla="*/ 40 h 42"/>
                <a:gd name="T20" fmla="*/ 20 w 40"/>
                <a:gd name="T21" fmla="*/ 42 h 42"/>
                <a:gd name="T22" fmla="*/ 20 w 40"/>
                <a:gd name="T23" fmla="*/ 42 h 42"/>
                <a:gd name="T24" fmla="*/ 12 w 40"/>
                <a:gd name="T25" fmla="*/ 40 h 42"/>
                <a:gd name="T26" fmla="*/ 6 w 40"/>
                <a:gd name="T27" fmla="*/ 36 h 42"/>
                <a:gd name="T28" fmla="*/ 0 w 40"/>
                <a:gd name="T29" fmla="*/ 28 h 42"/>
                <a:gd name="T30" fmla="*/ 0 w 40"/>
                <a:gd name="T31" fmla="*/ 20 h 42"/>
                <a:gd name="T32" fmla="*/ 0 w 40"/>
                <a:gd name="T33" fmla="*/ 20 h 42"/>
                <a:gd name="T34" fmla="*/ 0 w 40"/>
                <a:gd name="T35" fmla="*/ 12 h 42"/>
                <a:gd name="T36" fmla="*/ 6 w 40"/>
                <a:gd name="T37" fmla="*/ 6 h 42"/>
                <a:gd name="T38" fmla="*/ 12 w 40"/>
                <a:gd name="T39" fmla="*/ 2 h 42"/>
                <a:gd name="T40" fmla="*/ 20 w 40"/>
                <a:gd name="T41" fmla="*/ 0 h 42"/>
                <a:gd name="T42" fmla="*/ 20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Freeform 43"/>
            <p:cNvSpPr/>
            <p:nvPr/>
          </p:nvSpPr>
          <p:spPr bwMode="auto">
            <a:xfrm>
              <a:off x="4495800" y="5581651"/>
              <a:ext cx="66675" cy="63500"/>
            </a:xfrm>
            <a:custGeom>
              <a:avLst/>
              <a:gdLst>
                <a:gd name="T0" fmla="*/ 22 w 42"/>
                <a:gd name="T1" fmla="*/ 0 h 40"/>
                <a:gd name="T2" fmla="*/ 22 w 42"/>
                <a:gd name="T3" fmla="*/ 0 h 40"/>
                <a:gd name="T4" fmla="*/ 30 w 42"/>
                <a:gd name="T5" fmla="*/ 2 h 40"/>
                <a:gd name="T6" fmla="*/ 36 w 42"/>
                <a:gd name="T7" fmla="*/ 6 h 40"/>
                <a:gd name="T8" fmla="*/ 40 w 42"/>
                <a:gd name="T9" fmla="*/ 12 h 40"/>
                <a:gd name="T10" fmla="*/ 42 w 42"/>
                <a:gd name="T11" fmla="*/ 20 h 40"/>
                <a:gd name="T12" fmla="*/ 42 w 42"/>
                <a:gd name="T13" fmla="*/ 20 h 40"/>
                <a:gd name="T14" fmla="*/ 40 w 42"/>
                <a:gd name="T15" fmla="*/ 28 h 40"/>
                <a:gd name="T16" fmla="*/ 36 w 42"/>
                <a:gd name="T17" fmla="*/ 34 h 40"/>
                <a:gd name="T18" fmla="*/ 30 w 42"/>
                <a:gd name="T19" fmla="*/ 38 h 40"/>
                <a:gd name="T20" fmla="*/ 22 w 42"/>
                <a:gd name="T21" fmla="*/ 40 h 40"/>
                <a:gd name="T22" fmla="*/ 22 w 42"/>
                <a:gd name="T23" fmla="*/ 40 h 40"/>
                <a:gd name="T24" fmla="*/ 14 w 42"/>
                <a:gd name="T25" fmla="*/ 38 h 40"/>
                <a:gd name="T26" fmla="*/ 6 w 42"/>
                <a:gd name="T27" fmla="*/ 34 h 40"/>
                <a:gd name="T28" fmla="*/ 2 w 42"/>
                <a:gd name="T29" fmla="*/ 28 h 40"/>
                <a:gd name="T30" fmla="*/ 0 w 42"/>
                <a:gd name="T31" fmla="*/ 20 h 40"/>
                <a:gd name="T32" fmla="*/ 0 w 42"/>
                <a:gd name="T33" fmla="*/ 20 h 40"/>
                <a:gd name="T34" fmla="*/ 2 w 42"/>
                <a:gd name="T35" fmla="*/ 12 h 40"/>
                <a:gd name="T36" fmla="*/ 6 w 42"/>
                <a:gd name="T37" fmla="*/ 6 h 40"/>
                <a:gd name="T38" fmla="*/ 14 w 42"/>
                <a:gd name="T39" fmla="*/ 2 h 40"/>
                <a:gd name="T40" fmla="*/ 22 w 42"/>
                <a:gd name="T41" fmla="*/ 0 h 40"/>
                <a:gd name="T42" fmla="*/ 22 w 42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0">
                  <a:moveTo>
                    <a:pt x="22" y="0"/>
                  </a:moveTo>
                  <a:lnTo>
                    <a:pt x="22" y="0"/>
                  </a:lnTo>
                  <a:lnTo>
                    <a:pt x="30" y="2"/>
                  </a:lnTo>
                  <a:lnTo>
                    <a:pt x="36" y="6"/>
                  </a:lnTo>
                  <a:lnTo>
                    <a:pt x="40" y="12"/>
                  </a:lnTo>
                  <a:lnTo>
                    <a:pt x="42" y="20"/>
                  </a:lnTo>
                  <a:lnTo>
                    <a:pt x="40" y="28"/>
                  </a:lnTo>
                  <a:lnTo>
                    <a:pt x="36" y="34"/>
                  </a:lnTo>
                  <a:lnTo>
                    <a:pt x="30" y="38"/>
                  </a:lnTo>
                  <a:lnTo>
                    <a:pt x="22" y="40"/>
                  </a:lnTo>
                  <a:lnTo>
                    <a:pt x="14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Freeform 44"/>
            <p:cNvSpPr/>
            <p:nvPr/>
          </p:nvSpPr>
          <p:spPr bwMode="auto">
            <a:xfrm>
              <a:off x="2736850" y="4533901"/>
              <a:ext cx="63500" cy="63500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40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40 h 40"/>
                <a:gd name="T26" fmla="*/ 4 w 40"/>
                <a:gd name="T27" fmla="*/ 34 h 40"/>
                <a:gd name="T28" fmla="*/ 0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0 w 40"/>
                <a:gd name="T35" fmla="*/ 12 h 40"/>
                <a:gd name="T36" fmla="*/ 4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40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4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4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Freeform 45"/>
            <p:cNvSpPr/>
            <p:nvPr/>
          </p:nvSpPr>
          <p:spPr bwMode="auto">
            <a:xfrm>
              <a:off x="5451475" y="5978526"/>
              <a:ext cx="63500" cy="63500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40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40 h 40"/>
                <a:gd name="T26" fmla="*/ 6 w 40"/>
                <a:gd name="T27" fmla="*/ 34 h 40"/>
                <a:gd name="T28" fmla="*/ 0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0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40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Freeform 46"/>
            <p:cNvSpPr/>
            <p:nvPr/>
          </p:nvSpPr>
          <p:spPr bwMode="auto">
            <a:xfrm>
              <a:off x="5181600" y="5302251"/>
              <a:ext cx="66675" cy="66675"/>
            </a:xfrm>
            <a:custGeom>
              <a:avLst/>
              <a:gdLst>
                <a:gd name="T0" fmla="*/ 20 w 42"/>
                <a:gd name="T1" fmla="*/ 0 h 42"/>
                <a:gd name="T2" fmla="*/ 20 w 42"/>
                <a:gd name="T3" fmla="*/ 0 h 42"/>
                <a:gd name="T4" fmla="*/ 28 w 42"/>
                <a:gd name="T5" fmla="*/ 2 h 42"/>
                <a:gd name="T6" fmla="*/ 36 w 42"/>
                <a:gd name="T7" fmla="*/ 6 h 42"/>
                <a:gd name="T8" fmla="*/ 40 w 42"/>
                <a:gd name="T9" fmla="*/ 14 h 42"/>
                <a:gd name="T10" fmla="*/ 42 w 42"/>
                <a:gd name="T11" fmla="*/ 22 h 42"/>
                <a:gd name="T12" fmla="*/ 42 w 42"/>
                <a:gd name="T13" fmla="*/ 22 h 42"/>
                <a:gd name="T14" fmla="*/ 40 w 42"/>
                <a:gd name="T15" fmla="*/ 30 h 42"/>
                <a:gd name="T16" fmla="*/ 36 w 42"/>
                <a:gd name="T17" fmla="*/ 36 h 42"/>
                <a:gd name="T18" fmla="*/ 28 w 42"/>
                <a:gd name="T19" fmla="*/ 40 h 42"/>
                <a:gd name="T20" fmla="*/ 20 w 42"/>
                <a:gd name="T21" fmla="*/ 42 h 42"/>
                <a:gd name="T22" fmla="*/ 20 w 42"/>
                <a:gd name="T23" fmla="*/ 42 h 42"/>
                <a:gd name="T24" fmla="*/ 12 w 42"/>
                <a:gd name="T25" fmla="*/ 40 h 42"/>
                <a:gd name="T26" fmla="*/ 6 w 42"/>
                <a:gd name="T27" fmla="*/ 36 h 42"/>
                <a:gd name="T28" fmla="*/ 2 w 42"/>
                <a:gd name="T29" fmla="*/ 30 h 42"/>
                <a:gd name="T30" fmla="*/ 0 w 42"/>
                <a:gd name="T31" fmla="*/ 22 h 42"/>
                <a:gd name="T32" fmla="*/ 0 w 42"/>
                <a:gd name="T33" fmla="*/ 22 h 42"/>
                <a:gd name="T34" fmla="*/ 2 w 42"/>
                <a:gd name="T35" fmla="*/ 14 h 42"/>
                <a:gd name="T36" fmla="*/ 6 w 42"/>
                <a:gd name="T37" fmla="*/ 6 h 42"/>
                <a:gd name="T38" fmla="*/ 12 w 42"/>
                <a:gd name="T39" fmla="*/ 2 h 42"/>
                <a:gd name="T40" fmla="*/ 20 w 42"/>
                <a:gd name="T41" fmla="*/ 0 h 42"/>
                <a:gd name="T42" fmla="*/ 20 w 42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2" y="22"/>
                  </a:lnTo>
                  <a:lnTo>
                    <a:pt x="40" y="30"/>
                  </a:lnTo>
                  <a:lnTo>
                    <a:pt x="36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Freeform 47"/>
            <p:cNvSpPr/>
            <p:nvPr/>
          </p:nvSpPr>
          <p:spPr bwMode="auto">
            <a:xfrm>
              <a:off x="6146800" y="4956176"/>
              <a:ext cx="63500" cy="63500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40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40 h 40"/>
                <a:gd name="T26" fmla="*/ 4 w 40"/>
                <a:gd name="T27" fmla="*/ 34 h 40"/>
                <a:gd name="T28" fmla="*/ 0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0 w 40"/>
                <a:gd name="T35" fmla="*/ 12 h 40"/>
                <a:gd name="T36" fmla="*/ 4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40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4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4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Freeform 48"/>
            <p:cNvSpPr/>
            <p:nvPr/>
          </p:nvSpPr>
          <p:spPr bwMode="auto">
            <a:xfrm>
              <a:off x="6308725" y="5861051"/>
              <a:ext cx="63500" cy="63500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0 h 40"/>
                <a:gd name="T6" fmla="*/ 34 w 40"/>
                <a:gd name="T7" fmla="*/ 4 h 40"/>
                <a:gd name="T8" fmla="*/ 40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40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2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2 w 40"/>
                <a:gd name="T35" fmla="*/ 12 h 40"/>
                <a:gd name="T36" fmla="*/ 6 w 40"/>
                <a:gd name="T37" fmla="*/ 4 h 40"/>
                <a:gd name="T38" fmla="*/ 12 w 40"/>
                <a:gd name="T39" fmla="*/ 0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0"/>
                  </a:lnTo>
                  <a:lnTo>
                    <a:pt x="34" y="4"/>
                  </a:lnTo>
                  <a:lnTo>
                    <a:pt x="40" y="12"/>
                  </a:lnTo>
                  <a:lnTo>
                    <a:pt x="40" y="20"/>
                  </a:lnTo>
                  <a:lnTo>
                    <a:pt x="40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4"/>
                  </a:lnTo>
                  <a:lnTo>
                    <a:pt x="12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Freeform 49"/>
            <p:cNvSpPr/>
            <p:nvPr/>
          </p:nvSpPr>
          <p:spPr bwMode="auto">
            <a:xfrm>
              <a:off x="6642100" y="4851401"/>
              <a:ext cx="63500" cy="63500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6 h 40"/>
                <a:gd name="T18" fmla="*/ 28 w 40"/>
                <a:gd name="T19" fmla="*/ 40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40 h 40"/>
                <a:gd name="T26" fmla="*/ 6 w 40"/>
                <a:gd name="T27" fmla="*/ 36 h 40"/>
                <a:gd name="T28" fmla="*/ 2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2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Freeform 50"/>
            <p:cNvSpPr/>
            <p:nvPr/>
          </p:nvSpPr>
          <p:spPr bwMode="auto">
            <a:xfrm>
              <a:off x="7213600" y="5254626"/>
              <a:ext cx="63500" cy="63500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0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0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Freeform 51"/>
            <p:cNvSpPr/>
            <p:nvPr/>
          </p:nvSpPr>
          <p:spPr bwMode="auto">
            <a:xfrm>
              <a:off x="7216775" y="4473576"/>
              <a:ext cx="66675" cy="66675"/>
            </a:xfrm>
            <a:custGeom>
              <a:avLst/>
              <a:gdLst>
                <a:gd name="T0" fmla="*/ 20 w 42"/>
                <a:gd name="T1" fmla="*/ 0 h 42"/>
                <a:gd name="T2" fmla="*/ 20 w 42"/>
                <a:gd name="T3" fmla="*/ 0 h 42"/>
                <a:gd name="T4" fmla="*/ 28 w 42"/>
                <a:gd name="T5" fmla="*/ 2 h 42"/>
                <a:gd name="T6" fmla="*/ 36 w 42"/>
                <a:gd name="T7" fmla="*/ 6 h 42"/>
                <a:gd name="T8" fmla="*/ 40 w 42"/>
                <a:gd name="T9" fmla="*/ 14 h 42"/>
                <a:gd name="T10" fmla="*/ 42 w 42"/>
                <a:gd name="T11" fmla="*/ 22 h 42"/>
                <a:gd name="T12" fmla="*/ 42 w 42"/>
                <a:gd name="T13" fmla="*/ 22 h 42"/>
                <a:gd name="T14" fmla="*/ 40 w 42"/>
                <a:gd name="T15" fmla="*/ 28 h 42"/>
                <a:gd name="T16" fmla="*/ 36 w 42"/>
                <a:gd name="T17" fmla="*/ 36 h 42"/>
                <a:gd name="T18" fmla="*/ 28 w 42"/>
                <a:gd name="T19" fmla="*/ 40 h 42"/>
                <a:gd name="T20" fmla="*/ 20 w 42"/>
                <a:gd name="T21" fmla="*/ 42 h 42"/>
                <a:gd name="T22" fmla="*/ 20 w 42"/>
                <a:gd name="T23" fmla="*/ 42 h 42"/>
                <a:gd name="T24" fmla="*/ 12 w 42"/>
                <a:gd name="T25" fmla="*/ 40 h 42"/>
                <a:gd name="T26" fmla="*/ 6 w 42"/>
                <a:gd name="T27" fmla="*/ 36 h 42"/>
                <a:gd name="T28" fmla="*/ 2 w 42"/>
                <a:gd name="T29" fmla="*/ 28 h 42"/>
                <a:gd name="T30" fmla="*/ 0 w 42"/>
                <a:gd name="T31" fmla="*/ 22 h 42"/>
                <a:gd name="T32" fmla="*/ 0 w 42"/>
                <a:gd name="T33" fmla="*/ 22 h 42"/>
                <a:gd name="T34" fmla="*/ 2 w 42"/>
                <a:gd name="T35" fmla="*/ 14 h 42"/>
                <a:gd name="T36" fmla="*/ 6 w 42"/>
                <a:gd name="T37" fmla="*/ 6 h 42"/>
                <a:gd name="T38" fmla="*/ 12 w 42"/>
                <a:gd name="T39" fmla="*/ 2 h 42"/>
                <a:gd name="T40" fmla="*/ 20 w 42"/>
                <a:gd name="T41" fmla="*/ 0 h 42"/>
                <a:gd name="T42" fmla="*/ 20 w 42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2" y="22"/>
                  </a:lnTo>
                  <a:lnTo>
                    <a:pt x="40" y="28"/>
                  </a:lnTo>
                  <a:lnTo>
                    <a:pt x="36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Freeform 52"/>
            <p:cNvSpPr/>
            <p:nvPr/>
          </p:nvSpPr>
          <p:spPr bwMode="auto">
            <a:xfrm>
              <a:off x="6791325" y="4206876"/>
              <a:ext cx="63500" cy="63500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2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2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Freeform 53"/>
            <p:cNvSpPr/>
            <p:nvPr/>
          </p:nvSpPr>
          <p:spPr bwMode="auto">
            <a:xfrm>
              <a:off x="7073900" y="4206876"/>
              <a:ext cx="63500" cy="63500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2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2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Freeform 54"/>
            <p:cNvSpPr/>
            <p:nvPr/>
          </p:nvSpPr>
          <p:spPr bwMode="auto">
            <a:xfrm>
              <a:off x="6165850" y="3759201"/>
              <a:ext cx="63500" cy="66675"/>
            </a:xfrm>
            <a:custGeom>
              <a:avLst/>
              <a:gdLst>
                <a:gd name="T0" fmla="*/ 20 w 40"/>
                <a:gd name="T1" fmla="*/ 0 h 42"/>
                <a:gd name="T2" fmla="*/ 20 w 40"/>
                <a:gd name="T3" fmla="*/ 0 h 42"/>
                <a:gd name="T4" fmla="*/ 28 w 40"/>
                <a:gd name="T5" fmla="*/ 2 h 42"/>
                <a:gd name="T6" fmla="*/ 34 w 40"/>
                <a:gd name="T7" fmla="*/ 6 h 42"/>
                <a:gd name="T8" fmla="*/ 38 w 40"/>
                <a:gd name="T9" fmla="*/ 12 h 42"/>
                <a:gd name="T10" fmla="*/ 40 w 40"/>
                <a:gd name="T11" fmla="*/ 20 h 42"/>
                <a:gd name="T12" fmla="*/ 40 w 40"/>
                <a:gd name="T13" fmla="*/ 20 h 42"/>
                <a:gd name="T14" fmla="*/ 38 w 40"/>
                <a:gd name="T15" fmla="*/ 28 h 42"/>
                <a:gd name="T16" fmla="*/ 34 w 40"/>
                <a:gd name="T17" fmla="*/ 36 h 42"/>
                <a:gd name="T18" fmla="*/ 28 w 40"/>
                <a:gd name="T19" fmla="*/ 40 h 42"/>
                <a:gd name="T20" fmla="*/ 20 w 40"/>
                <a:gd name="T21" fmla="*/ 42 h 42"/>
                <a:gd name="T22" fmla="*/ 20 w 40"/>
                <a:gd name="T23" fmla="*/ 42 h 42"/>
                <a:gd name="T24" fmla="*/ 12 w 40"/>
                <a:gd name="T25" fmla="*/ 40 h 42"/>
                <a:gd name="T26" fmla="*/ 6 w 40"/>
                <a:gd name="T27" fmla="*/ 36 h 42"/>
                <a:gd name="T28" fmla="*/ 2 w 40"/>
                <a:gd name="T29" fmla="*/ 28 h 42"/>
                <a:gd name="T30" fmla="*/ 0 w 40"/>
                <a:gd name="T31" fmla="*/ 20 h 42"/>
                <a:gd name="T32" fmla="*/ 0 w 40"/>
                <a:gd name="T33" fmla="*/ 20 h 42"/>
                <a:gd name="T34" fmla="*/ 2 w 40"/>
                <a:gd name="T35" fmla="*/ 12 h 42"/>
                <a:gd name="T36" fmla="*/ 6 w 40"/>
                <a:gd name="T37" fmla="*/ 6 h 42"/>
                <a:gd name="T38" fmla="*/ 12 w 40"/>
                <a:gd name="T39" fmla="*/ 2 h 42"/>
                <a:gd name="T40" fmla="*/ 20 w 40"/>
                <a:gd name="T41" fmla="*/ 0 h 42"/>
                <a:gd name="T42" fmla="*/ 20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" name="Freeform 55"/>
            <p:cNvSpPr/>
            <p:nvPr/>
          </p:nvSpPr>
          <p:spPr bwMode="auto">
            <a:xfrm>
              <a:off x="5464175" y="3879851"/>
              <a:ext cx="66675" cy="63500"/>
            </a:xfrm>
            <a:custGeom>
              <a:avLst/>
              <a:gdLst>
                <a:gd name="T0" fmla="*/ 20 w 42"/>
                <a:gd name="T1" fmla="*/ 0 h 40"/>
                <a:gd name="T2" fmla="*/ 20 w 42"/>
                <a:gd name="T3" fmla="*/ 0 h 40"/>
                <a:gd name="T4" fmla="*/ 28 w 42"/>
                <a:gd name="T5" fmla="*/ 2 h 40"/>
                <a:gd name="T6" fmla="*/ 36 w 42"/>
                <a:gd name="T7" fmla="*/ 6 h 40"/>
                <a:gd name="T8" fmla="*/ 40 w 42"/>
                <a:gd name="T9" fmla="*/ 12 h 40"/>
                <a:gd name="T10" fmla="*/ 42 w 42"/>
                <a:gd name="T11" fmla="*/ 20 h 40"/>
                <a:gd name="T12" fmla="*/ 42 w 42"/>
                <a:gd name="T13" fmla="*/ 20 h 40"/>
                <a:gd name="T14" fmla="*/ 40 w 42"/>
                <a:gd name="T15" fmla="*/ 28 h 40"/>
                <a:gd name="T16" fmla="*/ 36 w 42"/>
                <a:gd name="T17" fmla="*/ 34 h 40"/>
                <a:gd name="T18" fmla="*/ 28 w 42"/>
                <a:gd name="T19" fmla="*/ 38 h 40"/>
                <a:gd name="T20" fmla="*/ 20 w 42"/>
                <a:gd name="T21" fmla="*/ 40 h 40"/>
                <a:gd name="T22" fmla="*/ 20 w 42"/>
                <a:gd name="T23" fmla="*/ 40 h 40"/>
                <a:gd name="T24" fmla="*/ 14 w 42"/>
                <a:gd name="T25" fmla="*/ 38 h 40"/>
                <a:gd name="T26" fmla="*/ 6 w 42"/>
                <a:gd name="T27" fmla="*/ 34 h 40"/>
                <a:gd name="T28" fmla="*/ 2 w 42"/>
                <a:gd name="T29" fmla="*/ 28 h 40"/>
                <a:gd name="T30" fmla="*/ 0 w 42"/>
                <a:gd name="T31" fmla="*/ 20 h 40"/>
                <a:gd name="T32" fmla="*/ 0 w 42"/>
                <a:gd name="T33" fmla="*/ 20 h 40"/>
                <a:gd name="T34" fmla="*/ 2 w 42"/>
                <a:gd name="T35" fmla="*/ 12 h 40"/>
                <a:gd name="T36" fmla="*/ 6 w 42"/>
                <a:gd name="T37" fmla="*/ 6 h 40"/>
                <a:gd name="T38" fmla="*/ 14 w 42"/>
                <a:gd name="T39" fmla="*/ 2 h 40"/>
                <a:gd name="T40" fmla="*/ 20 w 42"/>
                <a:gd name="T41" fmla="*/ 0 h 40"/>
                <a:gd name="T42" fmla="*/ 20 w 42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6" y="6"/>
                  </a:lnTo>
                  <a:lnTo>
                    <a:pt x="40" y="12"/>
                  </a:lnTo>
                  <a:lnTo>
                    <a:pt x="42" y="20"/>
                  </a:lnTo>
                  <a:lnTo>
                    <a:pt x="40" y="28"/>
                  </a:lnTo>
                  <a:lnTo>
                    <a:pt x="36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4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" name="Freeform 56"/>
            <p:cNvSpPr/>
            <p:nvPr/>
          </p:nvSpPr>
          <p:spPr bwMode="auto">
            <a:xfrm>
              <a:off x="5972175" y="3184526"/>
              <a:ext cx="63500" cy="63500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2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2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Freeform 57"/>
            <p:cNvSpPr/>
            <p:nvPr/>
          </p:nvSpPr>
          <p:spPr bwMode="auto">
            <a:xfrm>
              <a:off x="6254750" y="3089276"/>
              <a:ext cx="63500" cy="66675"/>
            </a:xfrm>
            <a:custGeom>
              <a:avLst/>
              <a:gdLst>
                <a:gd name="T0" fmla="*/ 20 w 40"/>
                <a:gd name="T1" fmla="*/ 0 h 42"/>
                <a:gd name="T2" fmla="*/ 20 w 40"/>
                <a:gd name="T3" fmla="*/ 0 h 42"/>
                <a:gd name="T4" fmla="*/ 28 w 40"/>
                <a:gd name="T5" fmla="*/ 2 h 42"/>
                <a:gd name="T6" fmla="*/ 34 w 40"/>
                <a:gd name="T7" fmla="*/ 6 h 42"/>
                <a:gd name="T8" fmla="*/ 38 w 40"/>
                <a:gd name="T9" fmla="*/ 12 h 42"/>
                <a:gd name="T10" fmla="*/ 40 w 40"/>
                <a:gd name="T11" fmla="*/ 20 h 42"/>
                <a:gd name="T12" fmla="*/ 40 w 40"/>
                <a:gd name="T13" fmla="*/ 20 h 42"/>
                <a:gd name="T14" fmla="*/ 38 w 40"/>
                <a:gd name="T15" fmla="*/ 28 h 42"/>
                <a:gd name="T16" fmla="*/ 34 w 40"/>
                <a:gd name="T17" fmla="*/ 36 h 42"/>
                <a:gd name="T18" fmla="*/ 28 w 40"/>
                <a:gd name="T19" fmla="*/ 40 h 42"/>
                <a:gd name="T20" fmla="*/ 20 w 40"/>
                <a:gd name="T21" fmla="*/ 42 h 42"/>
                <a:gd name="T22" fmla="*/ 20 w 40"/>
                <a:gd name="T23" fmla="*/ 42 h 42"/>
                <a:gd name="T24" fmla="*/ 12 w 40"/>
                <a:gd name="T25" fmla="*/ 40 h 42"/>
                <a:gd name="T26" fmla="*/ 6 w 40"/>
                <a:gd name="T27" fmla="*/ 36 h 42"/>
                <a:gd name="T28" fmla="*/ 2 w 40"/>
                <a:gd name="T29" fmla="*/ 28 h 42"/>
                <a:gd name="T30" fmla="*/ 0 w 40"/>
                <a:gd name="T31" fmla="*/ 20 h 42"/>
                <a:gd name="T32" fmla="*/ 0 w 40"/>
                <a:gd name="T33" fmla="*/ 20 h 42"/>
                <a:gd name="T34" fmla="*/ 2 w 40"/>
                <a:gd name="T35" fmla="*/ 12 h 42"/>
                <a:gd name="T36" fmla="*/ 6 w 40"/>
                <a:gd name="T37" fmla="*/ 6 h 42"/>
                <a:gd name="T38" fmla="*/ 12 w 40"/>
                <a:gd name="T39" fmla="*/ 2 h 42"/>
                <a:gd name="T40" fmla="*/ 20 w 40"/>
                <a:gd name="T41" fmla="*/ 0 h 42"/>
                <a:gd name="T42" fmla="*/ 20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" name="Freeform 58"/>
            <p:cNvSpPr/>
            <p:nvPr/>
          </p:nvSpPr>
          <p:spPr bwMode="auto">
            <a:xfrm>
              <a:off x="6667500" y="3346451"/>
              <a:ext cx="63500" cy="66675"/>
            </a:xfrm>
            <a:custGeom>
              <a:avLst/>
              <a:gdLst>
                <a:gd name="T0" fmla="*/ 20 w 40"/>
                <a:gd name="T1" fmla="*/ 0 h 42"/>
                <a:gd name="T2" fmla="*/ 20 w 40"/>
                <a:gd name="T3" fmla="*/ 0 h 42"/>
                <a:gd name="T4" fmla="*/ 28 w 40"/>
                <a:gd name="T5" fmla="*/ 2 h 42"/>
                <a:gd name="T6" fmla="*/ 34 w 40"/>
                <a:gd name="T7" fmla="*/ 6 h 42"/>
                <a:gd name="T8" fmla="*/ 38 w 40"/>
                <a:gd name="T9" fmla="*/ 14 h 42"/>
                <a:gd name="T10" fmla="*/ 40 w 40"/>
                <a:gd name="T11" fmla="*/ 22 h 42"/>
                <a:gd name="T12" fmla="*/ 40 w 40"/>
                <a:gd name="T13" fmla="*/ 22 h 42"/>
                <a:gd name="T14" fmla="*/ 38 w 40"/>
                <a:gd name="T15" fmla="*/ 30 h 42"/>
                <a:gd name="T16" fmla="*/ 34 w 40"/>
                <a:gd name="T17" fmla="*/ 36 h 42"/>
                <a:gd name="T18" fmla="*/ 28 w 40"/>
                <a:gd name="T19" fmla="*/ 40 h 42"/>
                <a:gd name="T20" fmla="*/ 20 w 40"/>
                <a:gd name="T21" fmla="*/ 42 h 42"/>
                <a:gd name="T22" fmla="*/ 20 w 40"/>
                <a:gd name="T23" fmla="*/ 42 h 42"/>
                <a:gd name="T24" fmla="*/ 12 w 40"/>
                <a:gd name="T25" fmla="*/ 40 h 42"/>
                <a:gd name="T26" fmla="*/ 6 w 40"/>
                <a:gd name="T27" fmla="*/ 36 h 42"/>
                <a:gd name="T28" fmla="*/ 0 w 40"/>
                <a:gd name="T29" fmla="*/ 30 h 42"/>
                <a:gd name="T30" fmla="*/ 0 w 40"/>
                <a:gd name="T31" fmla="*/ 22 h 42"/>
                <a:gd name="T32" fmla="*/ 0 w 40"/>
                <a:gd name="T33" fmla="*/ 22 h 42"/>
                <a:gd name="T34" fmla="*/ 0 w 40"/>
                <a:gd name="T35" fmla="*/ 14 h 42"/>
                <a:gd name="T36" fmla="*/ 6 w 40"/>
                <a:gd name="T37" fmla="*/ 6 h 42"/>
                <a:gd name="T38" fmla="*/ 12 w 40"/>
                <a:gd name="T39" fmla="*/ 2 h 42"/>
                <a:gd name="T40" fmla="*/ 20 w 40"/>
                <a:gd name="T41" fmla="*/ 0 h 42"/>
                <a:gd name="T42" fmla="*/ 20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4"/>
                  </a:lnTo>
                  <a:lnTo>
                    <a:pt x="40" y="22"/>
                  </a:lnTo>
                  <a:lnTo>
                    <a:pt x="38" y="30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" name="Freeform 59"/>
            <p:cNvSpPr/>
            <p:nvPr/>
          </p:nvSpPr>
          <p:spPr bwMode="auto">
            <a:xfrm>
              <a:off x="5054600" y="3079751"/>
              <a:ext cx="63500" cy="63500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40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40 h 40"/>
                <a:gd name="T26" fmla="*/ 6 w 40"/>
                <a:gd name="T27" fmla="*/ 34 h 40"/>
                <a:gd name="T28" fmla="*/ 0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0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40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6" name="Freeform 60"/>
            <p:cNvSpPr/>
            <p:nvPr/>
          </p:nvSpPr>
          <p:spPr bwMode="auto">
            <a:xfrm>
              <a:off x="5803900" y="2654301"/>
              <a:ext cx="63500" cy="63500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0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0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0 w 40"/>
                <a:gd name="T35" fmla="*/ 12 h 40"/>
                <a:gd name="T36" fmla="*/ 6 w 40"/>
                <a:gd name="T37" fmla="*/ 6 h 40"/>
                <a:gd name="T38" fmla="*/ 12 w 40"/>
                <a:gd name="T39" fmla="*/ 0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0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7" name="Freeform 61"/>
            <p:cNvSpPr/>
            <p:nvPr/>
          </p:nvSpPr>
          <p:spPr bwMode="auto">
            <a:xfrm>
              <a:off x="6645275" y="2870201"/>
              <a:ext cx="66675" cy="66675"/>
            </a:xfrm>
            <a:custGeom>
              <a:avLst/>
              <a:gdLst>
                <a:gd name="T0" fmla="*/ 22 w 42"/>
                <a:gd name="T1" fmla="*/ 0 h 42"/>
                <a:gd name="T2" fmla="*/ 22 w 42"/>
                <a:gd name="T3" fmla="*/ 0 h 42"/>
                <a:gd name="T4" fmla="*/ 30 w 42"/>
                <a:gd name="T5" fmla="*/ 2 h 42"/>
                <a:gd name="T6" fmla="*/ 36 w 42"/>
                <a:gd name="T7" fmla="*/ 6 h 42"/>
                <a:gd name="T8" fmla="*/ 40 w 42"/>
                <a:gd name="T9" fmla="*/ 14 h 42"/>
                <a:gd name="T10" fmla="*/ 42 w 42"/>
                <a:gd name="T11" fmla="*/ 22 h 42"/>
                <a:gd name="T12" fmla="*/ 42 w 42"/>
                <a:gd name="T13" fmla="*/ 22 h 42"/>
                <a:gd name="T14" fmla="*/ 40 w 42"/>
                <a:gd name="T15" fmla="*/ 30 h 42"/>
                <a:gd name="T16" fmla="*/ 36 w 42"/>
                <a:gd name="T17" fmla="*/ 36 h 42"/>
                <a:gd name="T18" fmla="*/ 30 w 42"/>
                <a:gd name="T19" fmla="*/ 40 h 42"/>
                <a:gd name="T20" fmla="*/ 22 w 42"/>
                <a:gd name="T21" fmla="*/ 42 h 42"/>
                <a:gd name="T22" fmla="*/ 22 w 42"/>
                <a:gd name="T23" fmla="*/ 42 h 42"/>
                <a:gd name="T24" fmla="*/ 14 w 42"/>
                <a:gd name="T25" fmla="*/ 40 h 42"/>
                <a:gd name="T26" fmla="*/ 6 w 42"/>
                <a:gd name="T27" fmla="*/ 36 h 42"/>
                <a:gd name="T28" fmla="*/ 2 w 42"/>
                <a:gd name="T29" fmla="*/ 30 h 42"/>
                <a:gd name="T30" fmla="*/ 0 w 42"/>
                <a:gd name="T31" fmla="*/ 22 h 42"/>
                <a:gd name="T32" fmla="*/ 0 w 42"/>
                <a:gd name="T33" fmla="*/ 22 h 42"/>
                <a:gd name="T34" fmla="*/ 2 w 42"/>
                <a:gd name="T35" fmla="*/ 14 h 42"/>
                <a:gd name="T36" fmla="*/ 6 w 42"/>
                <a:gd name="T37" fmla="*/ 6 h 42"/>
                <a:gd name="T38" fmla="*/ 14 w 42"/>
                <a:gd name="T39" fmla="*/ 2 h 42"/>
                <a:gd name="T40" fmla="*/ 22 w 42"/>
                <a:gd name="T41" fmla="*/ 0 h 42"/>
                <a:gd name="T42" fmla="*/ 22 w 42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2">
                  <a:moveTo>
                    <a:pt x="22" y="0"/>
                  </a:moveTo>
                  <a:lnTo>
                    <a:pt x="22" y="0"/>
                  </a:lnTo>
                  <a:lnTo>
                    <a:pt x="30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2" y="22"/>
                  </a:lnTo>
                  <a:lnTo>
                    <a:pt x="40" y="30"/>
                  </a:lnTo>
                  <a:lnTo>
                    <a:pt x="36" y="36"/>
                  </a:lnTo>
                  <a:lnTo>
                    <a:pt x="30" y="40"/>
                  </a:lnTo>
                  <a:lnTo>
                    <a:pt x="22" y="42"/>
                  </a:lnTo>
                  <a:lnTo>
                    <a:pt x="14" y="40"/>
                  </a:lnTo>
                  <a:lnTo>
                    <a:pt x="6" y="36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" name="Freeform 62"/>
            <p:cNvSpPr/>
            <p:nvPr/>
          </p:nvSpPr>
          <p:spPr bwMode="auto">
            <a:xfrm>
              <a:off x="7394575" y="2266951"/>
              <a:ext cx="66675" cy="63500"/>
            </a:xfrm>
            <a:custGeom>
              <a:avLst/>
              <a:gdLst>
                <a:gd name="T0" fmla="*/ 22 w 42"/>
                <a:gd name="T1" fmla="*/ 0 h 40"/>
                <a:gd name="T2" fmla="*/ 22 w 42"/>
                <a:gd name="T3" fmla="*/ 0 h 40"/>
                <a:gd name="T4" fmla="*/ 30 w 42"/>
                <a:gd name="T5" fmla="*/ 0 h 40"/>
                <a:gd name="T6" fmla="*/ 36 w 42"/>
                <a:gd name="T7" fmla="*/ 6 h 40"/>
                <a:gd name="T8" fmla="*/ 40 w 42"/>
                <a:gd name="T9" fmla="*/ 12 h 40"/>
                <a:gd name="T10" fmla="*/ 42 w 42"/>
                <a:gd name="T11" fmla="*/ 20 h 40"/>
                <a:gd name="T12" fmla="*/ 42 w 42"/>
                <a:gd name="T13" fmla="*/ 20 h 40"/>
                <a:gd name="T14" fmla="*/ 40 w 42"/>
                <a:gd name="T15" fmla="*/ 28 h 40"/>
                <a:gd name="T16" fmla="*/ 36 w 42"/>
                <a:gd name="T17" fmla="*/ 34 h 40"/>
                <a:gd name="T18" fmla="*/ 30 w 42"/>
                <a:gd name="T19" fmla="*/ 38 h 40"/>
                <a:gd name="T20" fmla="*/ 22 w 42"/>
                <a:gd name="T21" fmla="*/ 40 h 40"/>
                <a:gd name="T22" fmla="*/ 22 w 42"/>
                <a:gd name="T23" fmla="*/ 40 h 40"/>
                <a:gd name="T24" fmla="*/ 14 w 42"/>
                <a:gd name="T25" fmla="*/ 38 h 40"/>
                <a:gd name="T26" fmla="*/ 6 w 42"/>
                <a:gd name="T27" fmla="*/ 34 h 40"/>
                <a:gd name="T28" fmla="*/ 2 w 42"/>
                <a:gd name="T29" fmla="*/ 28 h 40"/>
                <a:gd name="T30" fmla="*/ 0 w 42"/>
                <a:gd name="T31" fmla="*/ 20 h 40"/>
                <a:gd name="T32" fmla="*/ 0 w 42"/>
                <a:gd name="T33" fmla="*/ 20 h 40"/>
                <a:gd name="T34" fmla="*/ 2 w 42"/>
                <a:gd name="T35" fmla="*/ 12 h 40"/>
                <a:gd name="T36" fmla="*/ 6 w 42"/>
                <a:gd name="T37" fmla="*/ 6 h 40"/>
                <a:gd name="T38" fmla="*/ 14 w 42"/>
                <a:gd name="T39" fmla="*/ 0 h 40"/>
                <a:gd name="T40" fmla="*/ 22 w 42"/>
                <a:gd name="T41" fmla="*/ 0 h 40"/>
                <a:gd name="T42" fmla="*/ 22 w 42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0">
                  <a:moveTo>
                    <a:pt x="22" y="0"/>
                  </a:moveTo>
                  <a:lnTo>
                    <a:pt x="22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0" y="12"/>
                  </a:lnTo>
                  <a:lnTo>
                    <a:pt x="42" y="20"/>
                  </a:lnTo>
                  <a:lnTo>
                    <a:pt x="40" y="28"/>
                  </a:lnTo>
                  <a:lnTo>
                    <a:pt x="36" y="34"/>
                  </a:lnTo>
                  <a:lnTo>
                    <a:pt x="30" y="38"/>
                  </a:lnTo>
                  <a:lnTo>
                    <a:pt x="22" y="40"/>
                  </a:lnTo>
                  <a:lnTo>
                    <a:pt x="14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4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9" name="Freeform 63"/>
            <p:cNvSpPr/>
            <p:nvPr/>
          </p:nvSpPr>
          <p:spPr bwMode="auto">
            <a:xfrm>
              <a:off x="7559675" y="1882776"/>
              <a:ext cx="63500" cy="66675"/>
            </a:xfrm>
            <a:custGeom>
              <a:avLst/>
              <a:gdLst>
                <a:gd name="T0" fmla="*/ 20 w 40"/>
                <a:gd name="T1" fmla="*/ 0 h 42"/>
                <a:gd name="T2" fmla="*/ 20 w 40"/>
                <a:gd name="T3" fmla="*/ 0 h 42"/>
                <a:gd name="T4" fmla="*/ 28 w 40"/>
                <a:gd name="T5" fmla="*/ 2 h 42"/>
                <a:gd name="T6" fmla="*/ 34 w 40"/>
                <a:gd name="T7" fmla="*/ 6 h 42"/>
                <a:gd name="T8" fmla="*/ 40 w 40"/>
                <a:gd name="T9" fmla="*/ 14 h 42"/>
                <a:gd name="T10" fmla="*/ 40 w 40"/>
                <a:gd name="T11" fmla="*/ 20 h 42"/>
                <a:gd name="T12" fmla="*/ 40 w 40"/>
                <a:gd name="T13" fmla="*/ 20 h 42"/>
                <a:gd name="T14" fmla="*/ 40 w 40"/>
                <a:gd name="T15" fmla="*/ 28 h 42"/>
                <a:gd name="T16" fmla="*/ 34 w 40"/>
                <a:gd name="T17" fmla="*/ 36 h 42"/>
                <a:gd name="T18" fmla="*/ 28 w 40"/>
                <a:gd name="T19" fmla="*/ 40 h 42"/>
                <a:gd name="T20" fmla="*/ 20 w 40"/>
                <a:gd name="T21" fmla="*/ 42 h 42"/>
                <a:gd name="T22" fmla="*/ 20 w 40"/>
                <a:gd name="T23" fmla="*/ 42 h 42"/>
                <a:gd name="T24" fmla="*/ 12 w 40"/>
                <a:gd name="T25" fmla="*/ 40 h 42"/>
                <a:gd name="T26" fmla="*/ 6 w 40"/>
                <a:gd name="T27" fmla="*/ 36 h 42"/>
                <a:gd name="T28" fmla="*/ 2 w 40"/>
                <a:gd name="T29" fmla="*/ 28 h 42"/>
                <a:gd name="T30" fmla="*/ 0 w 40"/>
                <a:gd name="T31" fmla="*/ 20 h 42"/>
                <a:gd name="T32" fmla="*/ 0 w 40"/>
                <a:gd name="T33" fmla="*/ 20 h 42"/>
                <a:gd name="T34" fmla="*/ 2 w 40"/>
                <a:gd name="T35" fmla="*/ 14 h 42"/>
                <a:gd name="T36" fmla="*/ 6 w 40"/>
                <a:gd name="T37" fmla="*/ 6 h 42"/>
                <a:gd name="T38" fmla="*/ 12 w 40"/>
                <a:gd name="T39" fmla="*/ 2 h 42"/>
                <a:gd name="T40" fmla="*/ 20 w 40"/>
                <a:gd name="T41" fmla="*/ 0 h 42"/>
                <a:gd name="T42" fmla="*/ 20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40" y="14"/>
                  </a:lnTo>
                  <a:lnTo>
                    <a:pt x="40" y="20"/>
                  </a:lnTo>
                  <a:lnTo>
                    <a:pt x="40" y="28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" name="Freeform 64"/>
            <p:cNvSpPr/>
            <p:nvPr/>
          </p:nvSpPr>
          <p:spPr bwMode="auto">
            <a:xfrm>
              <a:off x="7645400" y="1539876"/>
              <a:ext cx="63500" cy="66675"/>
            </a:xfrm>
            <a:custGeom>
              <a:avLst/>
              <a:gdLst>
                <a:gd name="T0" fmla="*/ 20 w 40"/>
                <a:gd name="T1" fmla="*/ 0 h 42"/>
                <a:gd name="T2" fmla="*/ 20 w 40"/>
                <a:gd name="T3" fmla="*/ 0 h 42"/>
                <a:gd name="T4" fmla="*/ 28 w 40"/>
                <a:gd name="T5" fmla="*/ 2 h 42"/>
                <a:gd name="T6" fmla="*/ 34 w 40"/>
                <a:gd name="T7" fmla="*/ 6 h 42"/>
                <a:gd name="T8" fmla="*/ 38 w 40"/>
                <a:gd name="T9" fmla="*/ 14 h 42"/>
                <a:gd name="T10" fmla="*/ 40 w 40"/>
                <a:gd name="T11" fmla="*/ 22 h 42"/>
                <a:gd name="T12" fmla="*/ 40 w 40"/>
                <a:gd name="T13" fmla="*/ 22 h 42"/>
                <a:gd name="T14" fmla="*/ 38 w 40"/>
                <a:gd name="T15" fmla="*/ 30 h 42"/>
                <a:gd name="T16" fmla="*/ 34 w 40"/>
                <a:gd name="T17" fmla="*/ 36 h 42"/>
                <a:gd name="T18" fmla="*/ 28 w 40"/>
                <a:gd name="T19" fmla="*/ 40 h 42"/>
                <a:gd name="T20" fmla="*/ 20 w 40"/>
                <a:gd name="T21" fmla="*/ 42 h 42"/>
                <a:gd name="T22" fmla="*/ 20 w 40"/>
                <a:gd name="T23" fmla="*/ 42 h 42"/>
                <a:gd name="T24" fmla="*/ 12 w 40"/>
                <a:gd name="T25" fmla="*/ 40 h 42"/>
                <a:gd name="T26" fmla="*/ 6 w 40"/>
                <a:gd name="T27" fmla="*/ 36 h 42"/>
                <a:gd name="T28" fmla="*/ 0 w 40"/>
                <a:gd name="T29" fmla="*/ 30 h 42"/>
                <a:gd name="T30" fmla="*/ 0 w 40"/>
                <a:gd name="T31" fmla="*/ 22 h 42"/>
                <a:gd name="T32" fmla="*/ 0 w 40"/>
                <a:gd name="T33" fmla="*/ 22 h 42"/>
                <a:gd name="T34" fmla="*/ 0 w 40"/>
                <a:gd name="T35" fmla="*/ 14 h 42"/>
                <a:gd name="T36" fmla="*/ 6 w 40"/>
                <a:gd name="T37" fmla="*/ 6 h 42"/>
                <a:gd name="T38" fmla="*/ 12 w 40"/>
                <a:gd name="T39" fmla="*/ 2 h 42"/>
                <a:gd name="T40" fmla="*/ 20 w 40"/>
                <a:gd name="T41" fmla="*/ 0 h 42"/>
                <a:gd name="T42" fmla="*/ 20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4"/>
                  </a:lnTo>
                  <a:lnTo>
                    <a:pt x="40" y="22"/>
                  </a:lnTo>
                  <a:lnTo>
                    <a:pt x="38" y="30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" name="Freeform 65"/>
            <p:cNvSpPr/>
            <p:nvPr/>
          </p:nvSpPr>
          <p:spPr bwMode="auto">
            <a:xfrm>
              <a:off x="4708525" y="3597276"/>
              <a:ext cx="82550" cy="82550"/>
            </a:xfrm>
            <a:custGeom>
              <a:avLst/>
              <a:gdLst>
                <a:gd name="T0" fmla="*/ 26 w 52"/>
                <a:gd name="T1" fmla="*/ 0 h 52"/>
                <a:gd name="T2" fmla="*/ 26 w 52"/>
                <a:gd name="T3" fmla="*/ 0 h 52"/>
                <a:gd name="T4" fmla="*/ 36 w 52"/>
                <a:gd name="T5" fmla="*/ 4 h 52"/>
                <a:gd name="T6" fmla="*/ 44 w 52"/>
                <a:gd name="T7" fmla="*/ 8 h 52"/>
                <a:gd name="T8" fmla="*/ 50 w 52"/>
                <a:gd name="T9" fmla="*/ 16 h 52"/>
                <a:gd name="T10" fmla="*/ 52 w 52"/>
                <a:gd name="T11" fmla="*/ 26 h 52"/>
                <a:gd name="T12" fmla="*/ 52 w 52"/>
                <a:gd name="T13" fmla="*/ 26 h 52"/>
                <a:gd name="T14" fmla="*/ 50 w 52"/>
                <a:gd name="T15" fmla="*/ 36 h 52"/>
                <a:gd name="T16" fmla="*/ 44 w 52"/>
                <a:gd name="T17" fmla="*/ 44 h 52"/>
                <a:gd name="T18" fmla="*/ 36 w 52"/>
                <a:gd name="T19" fmla="*/ 50 h 52"/>
                <a:gd name="T20" fmla="*/ 26 w 52"/>
                <a:gd name="T21" fmla="*/ 52 h 52"/>
                <a:gd name="T22" fmla="*/ 26 w 52"/>
                <a:gd name="T23" fmla="*/ 52 h 52"/>
                <a:gd name="T24" fmla="*/ 16 w 52"/>
                <a:gd name="T25" fmla="*/ 50 h 52"/>
                <a:gd name="T26" fmla="*/ 8 w 52"/>
                <a:gd name="T27" fmla="*/ 44 h 52"/>
                <a:gd name="T28" fmla="*/ 2 w 52"/>
                <a:gd name="T29" fmla="*/ 36 h 52"/>
                <a:gd name="T30" fmla="*/ 0 w 52"/>
                <a:gd name="T31" fmla="*/ 26 h 52"/>
                <a:gd name="T32" fmla="*/ 0 w 52"/>
                <a:gd name="T33" fmla="*/ 26 h 52"/>
                <a:gd name="T34" fmla="*/ 2 w 52"/>
                <a:gd name="T35" fmla="*/ 16 h 52"/>
                <a:gd name="T36" fmla="*/ 8 w 52"/>
                <a:gd name="T37" fmla="*/ 8 h 52"/>
                <a:gd name="T38" fmla="*/ 16 w 52"/>
                <a:gd name="T39" fmla="*/ 4 h 52"/>
                <a:gd name="T40" fmla="*/ 26 w 52"/>
                <a:gd name="T41" fmla="*/ 0 h 52"/>
                <a:gd name="T42" fmla="*/ 26 w 52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26" y="0"/>
                  </a:lnTo>
                  <a:lnTo>
                    <a:pt x="36" y="4"/>
                  </a:lnTo>
                  <a:lnTo>
                    <a:pt x="44" y="8"/>
                  </a:lnTo>
                  <a:lnTo>
                    <a:pt x="50" y="16"/>
                  </a:lnTo>
                  <a:lnTo>
                    <a:pt x="52" y="26"/>
                  </a:lnTo>
                  <a:lnTo>
                    <a:pt x="50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8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4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" name="Freeform 66"/>
            <p:cNvSpPr/>
            <p:nvPr/>
          </p:nvSpPr>
          <p:spPr bwMode="auto">
            <a:xfrm>
              <a:off x="5759450" y="6537326"/>
              <a:ext cx="63500" cy="63500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0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0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" name="Freeform 67"/>
            <p:cNvSpPr/>
            <p:nvPr/>
          </p:nvSpPr>
          <p:spPr bwMode="auto">
            <a:xfrm>
              <a:off x="6429375" y="6045201"/>
              <a:ext cx="66675" cy="63500"/>
            </a:xfrm>
            <a:custGeom>
              <a:avLst/>
              <a:gdLst>
                <a:gd name="T0" fmla="*/ 22 w 42"/>
                <a:gd name="T1" fmla="*/ 0 h 40"/>
                <a:gd name="T2" fmla="*/ 22 w 42"/>
                <a:gd name="T3" fmla="*/ 0 h 40"/>
                <a:gd name="T4" fmla="*/ 30 w 42"/>
                <a:gd name="T5" fmla="*/ 2 h 40"/>
                <a:gd name="T6" fmla="*/ 36 w 42"/>
                <a:gd name="T7" fmla="*/ 6 h 40"/>
                <a:gd name="T8" fmla="*/ 40 w 42"/>
                <a:gd name="T9" fmla="*/ 12 h 40"/>
                <a:gd name="T10" fmla="*/ 42 w 42"/>
                <a:gd name="T11" fmla="*/ 20 h 40"/>
                <a:gd name="T12" fmla="*/ 42 w 42"/>
                <a:gd name="T13" fmla="*/ 20 h 40"/>
                <a:gd name="T14" fmla="*/ 40 w 42"/>
                <a:gd name="T15" fmla="*/ 28 h 40"/>
                <a:gd name="T16" fmla="*/ 36 w 42"/>
                <a:gd name="T17" fmla="*/ 34 h 40"/>
                <a:gd name="T18" fmla="*/ 30 w 42"/>
                <a:gd name="T19" fmla="*/ 40 h 40"/>
                <a:gd name="T20" fmla="*/ 22 w 42"/>
                <a:gd name="T21" fmla="*/ 40 h 40"/>
                <a:gd name="T22" fmla="*/ 22 w 42"/>
                <a:gd name="T23" fmla="*/ 40 h 40"/>
                <a:gd name="T24" fmla="*/ 14 w 42"/>
                <a:gd name="T25" fmla="*/ 40 h 40"/>
                <a:gd name="T26" fmla="*/ 6 w 42"/>
                <a:gd name="T27" fmla="*/ 34 h 40"/>
                <a:gd name="T28" fmla="*/ 2 w 42"/>
                <a:gd name="T29" fmla="*/ 28 h 40"/>
                <a:gd name="T30" fmla="*/ 0 w 42"/>
                <a:gd name="T31" fmla="*/ 20 h 40"/>
                <a:gd name="T32" fmla="*/ 0 w 42"/>
                <a:gd name="T33" fmla="*/ 20 h 40"/>
                <a:gd name="T34" fmla="*/ 2 w 42"/>
                <a:gd name="T35" fmla="*/ 12 h 40"/>
                <a:gd name="T36" fmla="*/ 6 w 42"/>
                <a:gd name="T37" fmla="*/ 6 h 40"/>
                <a:gd name="T38" fmla="*/ 14 w 42"/>
                <a:gd name="T39" fmla="*/ 2 h 40"/>
                <a:gd name="T40" fmla="*/ 22 w 42"/>
                <a:gd name="T41" fmla="*/ 0 h 40"/>
                <a:gd name="T42" fmla="*/ 22 w 42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0">
                  <a:moveTo>
                    <a:pt x="22" y="0"/>
                  </a:moveTo>
                  <a:lnTo>
                    <a:pt x="22" y="0"/>
                  </a:lnTo>
                  <a:lnTo>
                    <a:pt x="30" y="2"/>
                  </a:lnTo>
                  <a:lnTo>
                    <a:pt x="36" y="6"/>
                  </a:lnTo>
                  <a:lnTo>
                    <a:pt x="40" y="12"/>
                  </a:lnTo>
                  <a:lnTo>
                    <a:pt x="42" y="20"/>
                  </a:lnTo>
                  <a:lnTo>
                    <a:pt x="40" y="28"/>
                  </a:lnTo>
                  <a:lnTo>
                    <a:pt x="36" y="34"/>
                  </a:lnTo>
                  <a:lnTo>
                    <a:pt x="30" y="40"/>
                  </a:lnTo>
                  <a:lnTo>
                    <a:pt x="22" y="40"/>
                  </a:lnTo>
                  <a:lnTo>
                    <a:pt x="14" y="40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4" name="Freeform 68"/>
            <p:cNvSpPr/>
            <p:nvPr/>
          </p:nvSpPr>
          <p:spPr bwMode="auto">
            <a:xfrm>
              <a:off x="7600950" y="5419726"/>
              <a:ext cx="63500" cy="63500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40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40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2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2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40" y="12"/>
                  </a:lnTo>
                  <a:lnTo>
                    <a:pt x="40" y="20"/>
                  </a:lnTo>
                  <a:lnTo>
                    <a:pt x="40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5" name="Freeform 69"/>
            <p:cNvSpPr/>
            <p:nvPr/>
          </p:nvSpPr>
          <p:spPr bwMode="auto">
            <a:xfrm>
              <a:off x="7426325" y="4251326"/>
              <a:ext cx="95250" cy="95250"/>
            </a:xfrm>
            <a:custGeom>
              <a:avLst/>
              <a:gdLst>
                <a:gd name="T0" fmla="*/ 30 w 60"/>
                <a:gd name="T1" fmla="*/ 0 h 60"/>
                <a:gd name="T2" fmla="*/ 30 w 60"/>
                <a:gd name="T3" fmla="*/ 0 h 60"/>
                <a:gd name="T4" fmla="*/ 36 w 60"/>
                <a:gd name="T5" fmla="*/ 2 h 60"/>
                <a:gd name="T6" fmla="*/ 42 w 60"/>
                <a:gd name="T7" fmla="*/ 2 h 60"/>
                <a:gd name="T8" fmla="*/ 52 w 60"/>
                <a:gd name="T9" fmla="*/ 10 h 60"/>
                <a:gd name="T10" fmla="*/ 58 w 60"/>
                <a:gd name="T11" fmla="*/ 20 h 60"/>
                <a:gd name="T12" fmla="*/ 60 w 60"/>
                <a:gd name="T13" fmla="*/ 24 h 60"/>
                <a:gd name="T14" fmla="*/ 60 w 60"/>
                <a:gd name="T15" fmla="*/ 30 h 60"/>
                <a:gd name="T16" fmla="*/ 60 w 60"/>
                <a:gd name="T17" fmla="*/ 30 h 60"/>
                <a:gd name="T18" fmla="*/ 60 w 60"/>
                <a:gd name="T19" fmla="*/ 36 h 60"/>
                <a:gd name="T20" fmla="*/ 58 w 60"/>
                <a:gd name="T21" fmla="*/ 42 h 60"/>
                <a:gd name="T22" fmla="*/ 52 w 60"/>
                <a:gd name="T23" fmla="*/ 52 h 60"/>
                <a:gd name="T24" fmla="*/ 42 w 60"/>
                <a:gd name="T25" fmla="*/ 58 h 60"/>
                <a:gd name="T26" fmla="*/ 36 w 60"/>
                <a:gd name="T27" fmla="*/ 60 h 60"/>
                <a:gd name="T28" fmla="*/ 30 w 60"/>
                <a:gd name="T29" fmla="*/ 60 h 60"/>
                <a:gd name="T30" fmla="*/ 30 w 60"/>
                <a:gd name="T31" fmla="*/ 60 h 60"/>
                <a:gd name="T32" fmla="*/ 24 w 60"/>
                <a:gd name="T33" fmla="*/ 60 h 60"/>
                <a:gd name="T34" fmla="*/ 18 w 60"/>
                <a:gd name="T35" fmla="*/ 58 h 60"/>
                <a:gd name="T36" fmla="*/ 8 w 60"/>
                <a:gd name="T37" fmla="*/ 52 h 60"/>
                <a:gd name="T38" fmla="*/ 2 w 60"/>
                <a:gd name="T39" fmla="*/ 42 h 60"/>
                <a:gd name="T40" fmla="*/ 0 w 60"/>
                <a:gd name="T41" fmla="*/ 36 h 60"/>
                <a:gd name="T42" fmla="*/ 0 w 60"/>
                <a:gd name="T43" fmla="*/ 30 h 60"/>
                <a:gd name="T44" fmla="*/ 0 w 60"/>
                <a:gd name="T45" fmla="*/ 30 h 60"/>
                <a:gd name="T46" fmla="*/ 0 w 60"/>
                <a:gd name="T47" fmla="*/ 24 h 60"/>
                <a:gd name="T48" fmla="*/ 2 w 60"/>
                <a:gd name="T49" fmla="*/ 20 h 60"/>
                <a:gd name="T50" fmla="*/ 8 w 60"/>
                <a:gd name="T51" fmla="*/ 10 h 60"/>
                <a:gd name="T52" fmla="*/ 18 w 60"/>
                <a:gd name="T53" fmla="*/ 2 h 60"/>
                <a:gd name="T54" fmla="*/ 24 w 60"/>
                <a:gd name="T55" fmla="*/ 2 h 60"/>
                <a:gd name="T56" fmla="*/ 30 w 60"/>
                <a:gd name="T57" fmla="*/ 0 h 60"/>
                <a:gd name="T58" fmla="*/ 30 w 60"/>
                <a:gd name="T59" fmla="*/ 0 h 6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30" y="0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52" y="10"/>
                  </a:lnTo>
                  <a:lnTo>
                    <a:pt x="58" y="20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8" y="42"/>
                  </a:lnTo>
                  <a:lnTo>
                    <a:pt x="52" y="52"/>
                  </a:lnTo>
                  <a:lnTo>
                    <a:pt x="42" y="58"/>
                  </a:lnTo>
                  <a:lnTo>
                    <a:pt x="36" y="60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58"/>
                  </a:lnTo>
                  <a:lnTo>
                    <a:pt x="8" y="52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20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Freeform 70"/>
            <p:cNvSpPr/>
            <p:nvPr/>
          </p:nvSpPr>
          <p:spPr bwMode="auto">
            <a:xfrm>
              <a:off x="6362700" y="4521201"/>
              <a:ext cx="66675" cy="63500"/>
            </a:xfrm>
            <a:custGeom>
              <a:avLst/>
              <a:gdLst>
                <a:gd name="T0" fmla="*/ 22 w 42"/>
                <a:gd name="T1" fmla="*/ 0 h 40"/>
                <a:gd name="T2" fmla="*/ 22 w 42"/>
                <a:gd name="T3" fmla="*/ 0 h 40"/>
                <a:gd name="T4" fmla="*/ 28 w 42"/>
                <a:gd name="T5" fmla="*/ 2 h 40"/>
                <a:gd name="T6" fmla="*/ 36 w 42"/>
                <a:gd name="T7" fmla="*/ 6 h 40"/>
                <a:gd name="T8" fmla="*/ 40 w 42"/>
                <a:gd name="T9" fmla="*/ 12 h 40"/>
                <a:gd name="T10" fmla="*/ 42 w 42"/>
                <a:gd name="T11" fmla="*/ 20 h 40"/>
                <a:gd name="T12" fmla="*/ 42 w 42"/>
                <a:gd name="T13" fmla="*/ 20 h 40"/>
                <a:gd name="T14" fmla="*/ 40 w 42"/>
                <a:gd name="T15" fmla="*/ 28 h 40"/>
                <a:gd name="T16" fmla="*/ 36 w 42"/>
                <a:gd name="T17" fmla="*/ 34 h 40"/>
                <a:gd name="T18" fmla="*/ 28 w 42"/>
                <a:gd name="T19" fmla="*/ 38 h 40"/>
                <a:gd name="T20" fmla="*/ 22 w 42"/>
                <a:gd name="T21" fmla="*/ 40 h 40"/>
                <a:gd name="T22" fmla="*/ 22 w 42"/>
                <a:gd name="T23" fmla="*/ 40 h 40"/>
                <a:gd name="T24" fmla="*/ 14 w 42"/>
                <a:gd name="T25" fmla="*/ 38 h 40"/>
                <a:gd name="T26" fmla="*/ 6 w 42"/>
                <a:gd name="T27" fmla="*/ 34 h 40"/>
                <a:gd name="T28" fmla="*/ 2 w 42"/>
                <a:gd name="T29" fmla="*/ 28 h 40"/>
                <a:gd name="T30" fmla="*/ 0 w 42"/>
                <a:gd name="T31" fmla="*/ 20 h 40"/>
                <a:gd name="T32" fmla="*/ 0 w 42"/>
                <a:gd name="T33" fmla="*/ 20 h 40"/>
                <a:gd name="T34" fmla="*/ 2 w 42"/>
                <a:gd name="T35" fmla="*/ 12 h 40"/>
                <a:gd name="T36" fmla="*/ 6 w 42"/>
                <a:gd name="T37" fmla="*/ 6 h 40"/>
                <a:gd name="T38" fmla="*/ 14 w 42"/>
                <a:gd name="T39" fmla="*/ 2 h 40"/>
                <a:gd name="T40" fmla="*/ 22 w 42"/>
                <a:gd name="T41" fmla="*/ 0 h 40"/>
                <a:gd name="T42" fmla="*/ 22 w 42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0">
                  <a:moveTo>
                    <a:pt x="22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6"/>
                  </a:lnTo>
                  <a:lnTo>
                    <a:pt x="40" y="12"/>
                  </a:lnTo>
                  <a:lnTo>
                    <a:pt x="42" y="20"/>
                  </a:lnTo>
                  <a:lnTo>
                    <a:pt x="40" y="28"/>
                  </a:lnTo>
                  <a:lnTo>
                    <a:pt x="36" y="34"/>
                  </a:lnTo>
                  <a:lnTo>
                    <a:pt x="28" y="38"/>
                  </a:lnTo>
                  <a:lnTo>
                    <a:pt x="22" y="40"/>
                  </a:lnTo>
                  <a:lnTo>
                    <a:pt x="14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" name="Freeform 71"/>
            <p:cNvSpPr/>
            <p:nvPr/>
          </p:nvSpPr>
          <p:spPr bwMode="auto">
            <a:xfrm>
              <a:off x="6416675" y="2724151"/>
              <a:ext cx="123825" cy="120650"/>
            </a:xfrm>
            <a:custGeom>
              <a:avLst/>
              <a:gdLst>
                <a:gd name="T0" fmla="*/ 40 w 78"/>
                <a:gd name="T1" fmla="*/ 0 h 76"/>
                <a:gd name="T2" fmla="*/ 48 w 78"/>
                <a:gd name="T3" fmla="*/ 32 h 76"/>
                <a:gd name="T4" fmla="*/ 78 w 78"/>
                <a:gd name="T5" fmla="*/ 28 h 76"/>
                <a:gd name="T6" fmla="*/ 52 w 78"/>
                <a:gd name="T7" fmla="*/ 46 h 76"/>
                <a:gd name="T8" fmla="*/ 64 w 78"/>
                <a:gd name="T9" fmla="*/ 76 h 76"/>
                <a:gd name="T10" fmla="*/ 40 w 78"/>
                <a:gd name="T11" fmla="*/ 54 h 76"/>
                <a:gd name="T12" fmla="*/ 16 w 78"/>
                <a:gd name="T13" fmla="*/ 76 h 76"/>
                <a:gd name="T14" fmla="*/ 28 w 78"/>
                <a:gd name="T15" fmla="*/ 46 h 76"/>
                <a:gd name="T16" fmla="*/ 0 w 78"/>
                <a:gd name="T17" fmla="*/ 28 h 76"/>
                <a:gd name="T18" fmla="*/ 32 w 78"/>
                <a:gd name="T19" fmla="*/ 32 h 76"/>
                <a:gd name="T20" fmla="*/ 40 w 78"/>
                <a:gd name="T21" fmla="*/ 0 h 76"/>
                <a:gd name="T22" fmla="*/ 40 w 78"/>
                <a:gd name="T23" fmla="*/ 0 h 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8" h="76">
                  <a:moveTo>
                    <a:pt x="40" y="0"/>
                  </a:moveTo>
                  <a:lnTo>
                    <a:pt x="48" y="32"/>
                  </a:lnTo>
                  <a:lnTo>
                    <a:pt x="78" y="28"/>
                  </a:lnTo>
                  <a:lnTo>
                    <a:pt x="52" y="46"/>
                  </a:lnTo>
                  <a:lnTo>
                    <a:pt x="64" y="76"/>
                  </a:lnTo>
                  <a:lnTo>
                    <a:pt x="40" y="54"/>
                  </a:lnTo>
                  <a:lnTo>
                    <a:pt x="16" y="76"/>
                  </a:lnTo>
                  <a:lnTo>
                    <a:pt x="28" y="46"/>
                  </a:lnTo>
                  <a:lnTo>
                    <a:pt x="0" y="28"/>
                  </a:lnTo>
                  <a:lnTo>
                    <a:pt x="32" y="32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" name="Freeform 72"/>
            <p:cNvSpPr/>
            <p:nvPr/>
          </p:nvSpPr>
          <p:spPr bwMode="auto">
            <a:xfrm>
              <a:off x="6210300" y="6080126"/>
              <a:ext cx="66675" cy="66675"/>
            </a:xfrm>
            <a:custGeom>
              <a:avLst/>
              <a:gdLst>
                <a:gd name="T0" fmla="*/ 20 w 42"/>
                <a:gd name="T1" fmla="*/ 0 h 42"/>
                <a:gd name="T2" fmla="*/ 20 w 42"/>
                <a:gd name="T3" fmla="*/ 0 h 42"/>
                <a:gd name="T4" fmla="*/ 28 w 42"/>
                <a:gd name="T5" fmla="*/ 2 h 42"/>
                <a:gd name="T6" fmla="*/ 36 w 42"/>
                <a:gd name="T7" fmla="*/ 6 h 42"/>
                <a:gd name="T8" fmla="*/ 40 w 42"/>
                <a:gd name="T9" fmla="*/ 14 h 42"/>
                <a:gd name="T10" fmla="*/ 42 w 42"/>
                <a:gd name="T11" fmla="*/ 20 h 42"/>
                <a:gd name="T12" fmla="*/ 42 w 42"/>
                <a:gd name="T13" fmla="*/ 20 h 42"/>
                <a:gd name="T14" fmla="*/ 40 w 42"/>
                <a:gd name="T15" fmla="*/ 28 h 42"/>
                <a:gd name="T16" fmla="*/ 36 w 42"/>
                <a:gd name="T17" fmla="*/ 36 h 42"/>
                <a:gd name="T18" fmla="*/ 28 w 42"/>
                <a:gd name="T19" fmla="*/ 40 h 42"/>
                <a:gd name="T20" fmla="*/ 20 w 42"/>
                <a:gd name="T21" fmla="*/ 42 h 42"/>
                <a:gd name="T22" fmla="*/ 20 w 42"/>
                <a:gd name="T23" fmla="*/ 42 h 42"/>
                <a:gd name="T24" fmla="*/ 14 w 42"/>
                <a:gd name="T25" fmla="*/ 40 h 42"/>
                <a:gd name="T26" fmla="*/ 6 w 42"/>
                <a:gd name="T27" fmla="*/ 36 h 42"/>
                <a:gd name="T28" fmla="*/ 2 w 42"/>
                <a:gd name="T29" fmla="*/ 28 h 42"/>
                <a:gd name="T30" fmla="*/ 0 w 42"/>
                <a:gd name="T31" fmla="*/ 20 h 42"/>
                <a:gd name="T32" fmla="*/ 0 w 42"/>
                <a:gd name="T33" fmla="*/ 20 h 42"/>
                <a:gd name="T34" fmla="*/ 2 w 42"/>
                <a:gd name="T35" fmla="*/ 14 h 42"/>
                <a:gd name="T36" fmla="*/ 6 w 42"/>
                <a:gd name="T37" fmla="*/ 6 h 42"/>
                <a:gd name="T38" fmla="*/ 14 w 42"/>
                <a:gd name="T39" fmla="*/ 2 h 42"/>
                <a:gd name="T40" fmla="*/ 20 w 42"/>
                <a:gd name="T41" fmla="*/ 0 h 42"/>
                <a:gd name="T42" fmla="*/ 20 w 42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2" y="20"/>
                  </a:lnTo>
                  <a:lnTo>
                    <a:pt x="40" y="28"/>
                  </a:lnTo>
                  <a:lnTo>
                    <a:pt x="36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4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Freeform 73"/>
            <p:cNvSpPr/>
            <p:nvPr/>
          </p:nvSpPr>
          <p:spPr bwMode="auto">
            <a:xfrm>
              <a:off x="5130800" y="4695826"/>
              <a:ext cx="63500" cy="63500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0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2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2 w 40"/>
                <a:gd name="T35" fmla="*/ 12 h 40"/>
                <a:gd name="T36" fmla="*/ 6 w 40"/>
                <a:gd name="T37" fmla="*/ 6 h 40"/>
                <a:gd name="T38" fmla="*/ 12 w 40"/>
                <a:gd name="T39" fmla="*/ 0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0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5" name="椭圆 134"/>
          <p:cNvSpPr/>
          <p:nvPr/>
        </p:nvSpPr>
        <p:spPr>
          <a:xfrm>
            <a:off x="5203623" y="2922405"/>
            <a:ext cx="301137" cy="3011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1600" dirty="0"/>
              <a:t>1</a:t>
            </a:r>
            <a:endParaRPr lang="zh-CN" altLang="en-US" sz="1600" dirty="0"/>
          </a:p>
        </p:txBody>
      </p:sp>
      <p:sp>
        <p:nvSpPr>
          <p:cNvPr id="136" name="椭圆 135"/>
          <p:cNvSpPr/>
          <p:nvPr/>
        </p:nvSpPr>
        <p:spPr>
          <a:xfrm>
            <a:off x="5396095" y="3441997"/>
            <a:ext cx="301137" cy="3011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sz="1600" dirty="0"/>
              <a:t>2</a:t>
            </a:r>
            <a:endParaRPr lang="zh-CN" altLang="en-US" sz="1600" dirty="0"/>
          </a:p>
        </p:txBody>
      </p:sp>
      <p:sp>
        <p:nvSpPr>
          <p:cNvPr id="137" name="椭圆 136"/>
          <p:cNvSpPr/>
          <p:nvPr/>
        </p:nvSpPr>
        <p:spPr>
          <a:xfrm>
            <a:off x="4371226" y="4332093"/>
            <a:ext cx="301137" cy="3011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1600" dirty="0"/>
              <a:t>3</a:t>
            </a:r>
            <a:endParaRPr lang="zh-CN" altLang="en-US" sz="1600" dirty="0"/>
          </a:p>
        </p:txBody>
      </p:sp>
      <p:sp>
        <p:nvSpPr>
          <p:cNvPr id="138" name="椭圆 137"/>
          <p:cNvSpPr/>
          <p:nvPr/>
        </p:nvSpPr>
        <p:spPr>
          <a:xfrm>
            <a:off x="5804685" y="4185604"/>
            <a:ext cx="301137" cy="30117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sz="1600" dirty="0"/>
              <a:t>4</a:t>
            </a:r>
            <a:endParaRPr lang="zh-CN" altLang="en-US" sz="1600" dirty="0"/>
          </a:p>
        </p:txBody>
      </p:sp>
      <p:sp>
        <p:nvSpPr>
          <p:cNvPr id="139" name="椭圆 138"/>
          <p:cNvSpPr/>
          <p:nvPr/>
        </p:nvSpPr>
        <p:spPr>
          <a:xfrm>
            <a:off x="5134293" y="5452211"/>
            <a:ext cx="301137" cy="3011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1600" dirty="0"/>
              <a:t>6</a:t>
            </a:r>
            <a:endParaRPr lang="zh-CN" altLang="en-US" sz="1600" dirty="0"/>
          </a:p>
        </p:txBody>
      </p:sp>
      <p:sp>
        <p:nvSpPr>
          <p:cNvPr id="140" name="椭圆 139"/>
          <p:cNvSpPr/>
          <p:nvPr/>
        </p:nvSpPr>
        <p:spPr>
          <a:xfrm>
            <a:off x="3465949" y="5321544"/>
            <a:ext cx="301137" cy="30117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sz="1600" dirty="0"/>
              <a:t>7</a:t>
            </a:r>
            <a:endParaRPr lang="zh-CN" altLang="en-US" sz="1600" dirty="0"/>
          </a:p>
        </p:txBody>
      </p:sp>
      <p:sp>
        <p:nvSpPr>
          <p:cNvPr id="141" name="椭圆 140"/>
          <p:cNvSpPr/>
          <p:nvPr/>
        </p:nvSpPr>
        <p:spPr>
          <a:xfrm>
            <a:off x="5814667" y="4473636"/>
            <a:ext cx="301137" cy="3011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sz="1600" dirty="0"/>
              <a:t>5</a:t>
            </a:r>
            <a:endParaRPr lang="zh-CN" altLang="en-US" sz="1600" dirty="0"/>
          </a:p>
        </p:txBody>
      </p:sp>
      <p:graphicFrame>
        <p:nvGraphicFramePr>
          <p:cNvPr id="146" name="表格 145"/>
          <p:cNvGraphicFramePr>
            <a:graphicFrameLocks noGrp="1"/>
          </p:cNvGraphicFramePr>
          <p:nvPr/>
        </p:nvGraphicFramePr>
        <p:xfrm>
          <a:off x="7151981" y="3571709"/>
          <a:ext cx="4127921" cy="2641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71987"/>
                <a:gridCol w="671987"/>
                <a:gridCol w="2783947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/>
                        <a:t>编号</a:t>
                      </a:r>
                      <a:endParaRPr lang="zh-CN" altLang="en-US" sz="1600" dirty="0"/>
                    </a:p>
                  </a:txBody>
                  <a:tcPr marL="121904" marR="121904" marT="60960" marB="6096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/>
                        <a:t>地区</a:t>
                      </a:r>
                      <a:endParaRPr lang="zh-CN" altLang="en-US" sz="1600" dirty="0"/>
                    </a:p>
                  </a:txBody>
                  <a:tcPr marL="121904" marR="121904" marT="60960" marB="6096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/>
                        <a:t>业务情况</a:t>
                      </a:r>
                      <a:endParaRPr lang="zh-CN" altLang="en-US" sz="1600" dirty="0"/>
                    </a:p>
                  </a:txBody>
                  <a:tcPr marL="121904" marR="121904" marT="60960" marB="60960">
                    <a:solidFill>
                      <a:schemeClr val="accent1"/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北京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单击此处添加文本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</a:tr>
              <a:tr h="325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山东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单击此处添加文本</a:t>
                      </a:r>
                      <a:endParaRPr lang="zh-CN" altLang="en-US" sz="13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</a:tr>
              <a:tr h="325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重庆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单击此处添加文本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</a:tr>
              <a:tr h="325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上海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单击此处添加文本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</a:tr>
              <a:tr h="325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浙江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单击此处添加文本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</a:tr>
              <a:tr h="325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广东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单击此处添加文本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</a:tr>
              <a:tr h="325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云南</a:t>
                      </a:r>
                      <a:endParaRPr lang="zh-CN" altLang="en-US" sz="13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单击此处添加文本</a:t>
                      </a:r>
                      <a:endParaRPr lang="zh-CN" altLang="en-US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04" marR="121904" marT="60960" marB="60960"/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组合 115"/>
          <p:cNvGrpSpPr/>
          <p:nvPr/>
        </p:nvGrpSpPr>
        <p:grpSpPr>
          <a:xfrm>
            <a:off x="1104096" y="1496012"/>
            <a:ext cx="9843687" cy="4525277"/>
            <a:chOff x="3638900" y="1061887"/>
            <a:chExt cx="6876290" cy="3160712"/>
          </a:xfrm>
          <a:solidFill>
            <a:schemeClr val="bg1">
              <a:lumMod val="65000"/>
            </a:schemeClr>
          </a:solidFill>
        </p:grpSpPr>
        <p:sp>
          <p:nvSpPr>
            <p:cNvPr id="117" name="Freeform 6"/>
            <p:cNvSpPr/>
            <p:nvPr/>
          </p:nvSpPr>
          <p:spPr bwMode="auto">
            <a:xfrm>
              <a:off x="5056538" y="1161182"/>
              <a:ext cx="47625" cy="25400"/>
            </a:xfrm>
            <a:custGeom>
              <a:avLst/>
              <a:gdLst>
                <a:gd name="T0" fmla="*/ 14 w 13"/>
                <a:gd name="T1" fmla="*/ 2 h 7"/>
                <a:gd name="T2" fmla="*/ 16 w 13"/>
                <a:gd name="T3" fmla="*/ 5 h 7"/>
                <a:gd name="T4" fmla="*/ 23 w 13"/>
                <a:gd name="T5" fmla="*/ 14 h 7"/>
                <a:gd name="T6" fmla="*/ 9 w 13"/>
                <a:gd name="T7" fmla="*/ 9 h 7"/>
                <a:gd name="T8" fmla="*/ 14 w 13"/>
                <a:gd name="T9" fmla="*/ 2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7">
                  <a:moveTo>
                    <a:pt x="6" y="1"/>
                  </a:moveTo>
                  <a:cubicBezTo>
                    <a:pt x="7" y="0"/>
                    <a:pt x="7" y="1"/>
                    <a:pt x="7" y="2"/>
                  </a:cubicBezTo>
                  <a:cubicBezTo>
                    <a:pt x="8" y="4"/>
                    <a:pt x="13" y="4"/>
                    <a:pt x="10" y="6"/>
                  </a:cubicBezTo>
                  <a:cubicBezTo>
                    <a:pt x="6" y="7"/>
                    <a:pt x="8" y="2"/>
                    <a:pt x="4" y="4"/>
                  </a:cubicBezTo>
                  <a:cubicBezTo>
                    <a:pt x="0" y="2"/>
                    <a:pt x="9" y="4"/>
                    <a:pt x="6" y="1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18" name="Freeform 7"/>
            <p:cNvSpPr/>
            <p:nvPr/>
          </p:nvSpPr>
          <p:spPr bwMode="auto">
            <a:xfrm>
              <a:off x="5728050" y="1161182"/>
              <a:ext cx="93663" cy="47625"/>
            </a:xfrm>
            <a:custGeom>
              <a:avLst/>
              <a:gdLst>
                <a:gd name="T0" fmla="*/ 57 w 25"/>
                <a:gd name="T1" fmla="*/ 23 h 13"/>
                <a:gd name="T2" fmla="*/ 33 w 25"/>
                <a:gd name="T3" fmla="*/ 28 h 13"/>
                <a:gd name="T4" fmla="*/ 7 w 25"/>
                <a:gd name="T5" fmla="*/ 28 h 13"/>
                <a:gd name="T6" fmla="*/ 0 w 25"/>
                <a:gd name="T7" fmla="*/ 23 h 13"/>
                <a:gd name="T8" fmla="*/ 45 w 25"/>
                <a:gd name="T9" fmla="*/ 2 h 13"/>
                <a:gd name="T10" fmla="*/ 54 w 25"/>
                <a:gd name="T11" fmla="*/ 7 h 13"/>
                <a:gd name="T12" fmla="*/ 47 w 25"/>
                <a:gd name="T13" fmla="*/ 9 h 13"/>
                <a:gd name="T14" fmla="*/ 57 w 25"/>
                <a:gd name="T15" fmla="*/ 23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5" h="13">
                  <a:moveTo>
                    <a:pt x="24" y="10"/>
                  </a:moveTo>
                  <a:cubicBezTo>
                    <a:pt x="20" y="10"/>
                    <a:pt x="15" y="9"/>
                    <a:pt x="14" y="12"/>
                  </a:cubicBezTo>
                  <a:cubicBezTo>
                    <a:pt x="12" y="11"/>
                    <a:pt x="8" y="13"/>
                    <a:pt x="3" y="12"/>
                  </a:cubicBezTo>
                  <a:cubicBezTo>
                    <a:pt x="3" y="10"/>
                    <a:pt x="2" y="10"/>
                    <a:pt x="0" y="10"/>
                  </a:cubicBezTo>
                  <a:cubicBezTo>
                    <a:pt x="3" y="3"/>
                    <a:pt x="10" y="0"/>
                    <a:pt x="19" y="1"/>
                  </a:cubicBezTo>
                  <a:cubicBezTo>
                    <a:pt x="18" y="4"/>
                    <a:pt x="22" y="2"/>
                    <a:pt x="23" y="3"/>
                  </a:cubicBezTo>
                  <a:cubicBezTo>
                    <a:pt x="23" y="4"/>
                    <a:pt x="20" y="4"/>
                    <a:pt x="20" y="4"/>
                  </a:cubicBezTo>
                  <a:cubicBezTo>
                    <a:pt x="20" y="6"/>
                    <a:pt x="25" y="5"/>
                    <a:pt x="24" y="1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19" name="Freeform 8"/>
            <p:cNvSpPr/>
            <p:nvPr/>
          </p:nvSpPr>
          <p:spPr bwMode="auto">
            <a:xfrm>
              <a:off x="5202588" y="1167532"/>
              <a:ext cx="44450" cy="26987"/>
            </a:xfrm>
            <a:custGeom>
              <a:avLst/>
              <a:gdLst>
                <a:gd name="T0" fmla="*/ 28 w 12"/>
                <a:gd name="T1" fmla="*/ 2 h 7"/>
                <a:gd name="T2" fmla="*/ 26 w 12"/>
                <a:gd name="T3" fmla="*/ 15 h 7"/>
                <a:gd name="T4" fmla="*/ 14 w 12"/>
                <a:gd name="T5" fmla="*/ 17 h 7"/>
                <a:gd name="T6" fmla="*/ 0 w 12"/>
                <a:gd name="T7" fmla="*/ 7 h 7"/>
                <a:gd name="T8" fmla="*/ 16 w 12"/>
                <a:gd name="T9" fmla="*/ 7 h 7"/>
                <a:gd name="T10" fmla="*/ 28 w 12"/>
                <a:gd name="T11" fmla="*/ 2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7">
                  <a:moveTo>
                    <a:pt x="12" y="1"/>
                  </a:moveTo>
                  <a:cubicBezTo>
                    <a:pt x="11" y="2"/>
                    <a:pt x="11" y="4"/>
                    <a:pt x="11" y="6"/>
                  </a:cubicBezTo>
                  <a:cubicBezTo>
                    <a:pt x="8" y="5"/>
                    <a:pt x="8" y="6"/>
                    <a:pt x="6" y="7"/>
                  </a:cubicBezTo>
                  <a:cubicBezTo>
                    <a:pt x="4" y="6"/>
                    <a:pt x="0" y="7"/>
                    <a:pt x="0" y="3"/>
                  </a:cubicBezTo>
                  <a:cubicBezTo>
                    <a:pt x="4" y="4"/>
                    <a:pt x="5" y="1"/>
                    <a:pt x="7" y="3"/>
                  </a:cubicBezTo>
                  <a:cubicBezTo>
                    <a:pt x="9" y="3"/>
                    <a:pt x="8" y="0"/>
                    <a:pt x="12" y="1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20" name="Freeform 9"/>
            <p:cNvSpPr/>
            <p:nvPr/>
          </p:nvSpPr>
          <p:spPr bwMode="auto">
            <a:xfrm>
              <a:off x="4916838" y="1180232"/>
              <a:ext cx="60325" cy="33337"/>
            </a:xfrm>
            <a:custGeom>
              <a:avLst/>
              <a:gdLst>
                <a:gd name="T0" fmla="*/ 36 w 16"/>
                <a:gd name="T1" fmla="*/ 0 h 9"/>
                <a:gd name="T2" fmla="*/ 31 w 16"/>
                <a:gd name="T3" fmla="*/ 9 h 9"/>
                <a:gd name="T4" fmla="*/ 21 w 16"/>
                <a:gd name="T5" fmla="*/ 16 h 9"/>
                <a:gd name="T6" fmla="*/ 17 w 16"/>
                <a:gd name="T7" fmla="*/ 12 h 9"/>
                <a:gd name="T8" fmla="*/ 7 w 16"/>
                <a:gd name="T9" fmla="*/ 14 h 9"/>
                <a:gd name="T10" fmla="*/ 2 w 16"/>
                <a:gd name="T11" fmla="*/ 9 h 9"/>
                <a:gd name="T12" fmla="*/ 17 w 16"/>
                <a:gd name="T13" fmla="*/ 7 h 9"/>
                <a:gd name="T14" fmla="*/ 17 w 16"/>
                <a:gd name="T15" fmla="*/ 2 h 9"/>
                <a:gd name="T16" fmla="*/ 36 w 16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9">
                  <a:moveTo>
                    <a:pt x="15" y="0"/>
                  </a:moveTo>
                  <a:cubicBezTo>
                    <a:pt x="16" y="3"/>
                    <a:pt x="13" y="2"/>
                    <a:pt x="13" y="4"/>
                  </a:cubicBezTo>
                  <a:cubicBezTo>
                    <a:pt x="13" y="5"/>
                    <a:pt x="11" y="7"/>
                    <a:pt x="9" y="7"/>
                  </a:cubicBezTo>
                  <a:cubicBezTo>
                    <a:pt x="7" y="9"/>
                    <a:pt x="7" y="5"/>
                    <a:pt x="7" y="5"/>
                  </a:cubicBezTo>
                  <a:cubicBezTo>
                    <a:pt x="6" y="5"/>
                    <a:pt x="5" y="7"/>
                    <a:pt x="3" y="6"/>
                  </a:cubicBezTo>
                  <a:cubicBezTo>
                    <a:pt x="2" y="6"/>
                    <a:pt x="2" y="3"/>
                    <a:pt x="1" y="4"/>
                  </a:cubicBezTo>
                  <a:cubicBezTo>
                    <a:pt x="0" y="1"/>
                    <a:pt x="5" y="4"/>
                    <a:pt x="7" y="3"/>
                  </a:cubicBezTo>
                  <a:cubicBezTo>
                    <a:pt x="7" y="3"/>
                    <a:pt x="7" y="1"/>
                    <a:pt x="7" y="1"/>
                  </a:cubicBezTo>
                  <a:cubicBezTo>
                    <a:pt x="10" y="1"/>
                    <a:pt x="11" y="1"/>
                    <a:pt x="15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21" name="Freeform 10"/>
            <p:cNvSpPr/>
            <p:nvPr/>
          </p:nvSpPr>
          <p:spPr bwMode="auto">
            <a:xfrm>
              <a:off x="5145438" y="1180232"/>
              <a:ext cx="49213" cy="14287"/>
            </a:xfrm>
            <a:custGeom>
              <a:avLst/>
              <a:gdLst>
                <a:gd name="T0" fmla="*/ 29 w 13"/>
                <a:gd name="T1" fmla="*/ 9 h 4"/>
                <a:gd name="T2" fmla="*/ 5 w 13"/>
                <a:gd name="T3" fmla="*/ 9 h 4"/>
                <a:gd name="T4" fmla="*/ 14 w 13"/>
                <a:gd name="T5" fmla="*/ 0 h 4"/>
                <a:gd name="T6" fmla="*/ 29 w 13"/>
                <a:gd name="T7" fmla="*/ 9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">
                  <a:moveTo>
                    <a:pt x="12" y="4"/>
                  </a:moveTo>
                  <a:cubicBezTo>
                    <a:pt x="8" y="4"/>
                    <a:pt x="5" y="4"/>
                    <a:pt x="2" y="4"/>
                  </a:cubicBezTo>
                  <a:cubicBezTo>
                    <a:pt x="0" y="0"/>
                    <a:pt x="6" y="3"/>
                    <a:pt x="6" y="0"/>
                  </a:cubicBezTo>
                  <a:cubicBezTo>
                    <a:pt x="7" y="3"/>
                    <a:pt x="13" y="0"/>
                    <a:pt x="12" y="4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22" name="Freeform 11"/>
            <p:cNvSpPr/>
            <p:nvPr/>
          </p:nvSpPr>
          <p:spPr bwMode="auto">
            <a:xfrm>
              <a:off x="5078763" y="1197694"/>
              <a:ext cx="55563" cy="19050"/>
            </a:xfrm>
            <a:custGeom>
              <a:avLst/>
              <a:gdLst>
                <a:gd name="T0" fmla="*/ 26 w 15"/>
                <a:gd name="T1" fmla="*/ 0 h 5"/>
                <a:gd name="T2" fmla="*/ 26 w 15"/>
                <a:gd name="T3" fmla="*/ 12 h 5"/>
                <a:gd name="T4" fmla="*/ 0 w 15"/>
                <a:gd name="T5" fmla="*/ 7 h 5"/>
                <a:gd name="T6" fmla="*/ 26 w 15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5">
                  <a:moveTo>
                    <a:pt x="11" y="0"/>
                  </a:moveTo>
                  <a:cubicBezTo>
                    <a:pt x="15" y="2"/>
                    <a:pt x="11" y="1"/>
                    <a:pt x="11" y="5"/>
                  </a:cubicBezTo>
                  <a:cubicBezTo>
                    <a:pt x="7" y="4"/>
                    <a:pt x="2" y="5"/>
                    <a:pt x="0" y="3"/>
                  </a:cubicBezTo>
                  <a:cubicBezTo>
                    <a:pt x="2" y="1"/>
                    <a:pt x="9" y="2"/>
                    <a:pt x="11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23" name="Freeform 12"/>
            <p:cNvSpPr/>
            <p:nvPr/>
          </p:nvSpPr>
          <p:spPr bwMode="auto">
            <a:xfrm>
              <a:off x="8935627" y="1219049"/>
              <a:ext cx="26988" cy="15875"/>
            </a:xfrm>
            <a:custGeom>
              <a:avLst/>
              <a:gdLst>
                <a:gd name="T0" fmla="*/ 0 w 7"/>
                <a:gd name="T1" fmla="*/ 0 h 4"/>
                <a:gd name="T2" fmla="*/ 15 w 7"/>
                <a:gd name="T3" fmla="*/ 10 h 4"/>
                <a:gd name="T4" fmla="*/ 0 w 7"/>
                <a:gd name="T5" fmla="*/ 0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4">
                  <a:moveTo>
                    <a:pt x="0" y="0"/>
                  </a:moveTo>
                  <a:cubicBezTo>
                    <a:pt x="4" y="0"/>
                    <a:pt x="7" y="0"/>
                    <a:pt x="6" y="4"/>
                  </a:cubicBezTo>
                  <a:cubicBezTo>
                    <a:pt x="5" y="3"/>
                    <a:pt x="0" y="3"/>
                    <a:pt x="0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24" name="Freeform 13"/>
            <p:cNvSpPr/>
            <p:nvPr/>
          </p:nvSpPr>
          <p:spPr bwMode="auto">
            <a:xfrm>
              <a:off x="5761388" y="1213569"/>
              <a:ext cx="101600" cy="52387"/>
            </a:xfrm>
            <a:custGeom>
              <a:avLst/>
              <a:gdLst>
                <a:gd name="T0" fmla="*/ 57 w 27"/>
                <a:gd name="T1" fmla="*/ 7 h 14"/>
                <a:gd name="T2" fmla="*/ 64 w 27"/>
                <a:gd name="T3" fmla="*/ 21 h 14"/>
                <a:gd name="T4" fmla="*/ 36 w 27"/>
                <a:gd name="T5" fmla="*/ 28 h 14"/>
                <a:gd name="T6" fmla="*/ 28 w 27"/>
                <a:gd name="T7" fmla="*/ 26 h 14"/>
                <a:gd name="T8" fmla="*/ 19 w 27"/>
                <a:gd name="T9" fmla="*/ 26 h 14"/>
                <a:gd name="T10" fmla="*/ 19 w 27"/>
                <a:gd name="T11" fmla="*/ 21 h 14"/>
                <a:gd name="T12" fmla="*/ 9 w 27"/>
                <a:gd name="T13" fmla="*/ 24 h 14"/>
                <a:gd name="T14" fmla="*/ 12 w 27"/>
                <a:gd name="T15" fmla="*/ 19 h 14"/>
                <a:gd name="T16" fmla="*/ 2 w 27"/>
                <a:gd name="T17" fmla="*/ 17 h 14"/>
                <a:gd name="T18" fmla="*/ 7 w 27"/>
                <a:gd name="T19" fmla="*/ 9 h 14"/>
                <a:gd name="T20" fmla="*/ 17 w 27"/>
                <a:gd name="T21" fmla="*/ 5 h 14"/>
                <a:gd name="T22" fmla="*/ 40 w 27"/>
                <a:gd name="T23" fmla="*/ 2 h 14"/>
                <a:gd name="T24" fmla="*/ 40 w 27"/>
                <a:gd name="T25" fmla="*/ 7 h 14"/>
                <a:gd name="T26" fmla="*/ 57 w 27"/>
                <a:gd name="T27" fmla="*/ 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7" h="14">
                  <a:moveTo>
                    <a:pt x="24" y="3"/>
                  </a:moveTo>
                  <a:cubicBezTo>
                    <a:pt x="23" y="7"/>
                    <a:pt x="20" y="9"/>
                    <a:pt x="27" y="9"/>
                  </a:cubicBezTo>
                  <a:cubicBezTo>
                    <a:pt x="27" y="14"/>
                    <a:pt x="19" y="13"/>
                    <a:pt x="15" y="12"/>
                  </a:cubicBezTo>
                  <a:cubicBezTo>
                    <a:pt x="13" y="12"/>
                    <a:pt x="13" y="12"/>
                    <a:pt x="12" y="11"/>
                  </a:cubicBezTo>
                  <a:cubicBezTo>
                    <a:pt x="10" y="9"/>
                    <a:pt x="11" y="13"/>
                    <a:pt x="8" y="11"/>
                  </a:cubicBezTo>
                  <a:cubicBezTo>
                    <a:pt x="7" y="11"/>
                    <a:pt x="8" y="9"/>
                    <a:pt x="8" y="9"/>
                  </a:cubicBezTo>
                  <a:cubicBezTo>
                    <a:pt x="7" y="9"/>
                    <a:pt x="6" y="11"/>
                    <a:pt x="4" y="10"/>
                  </a:cubicBezTo>
                  <a:cubicBezTo>
                    <a:pt x="4" y="10"/>
                    <a:pt x="6" y="8"/>
                    <a:pt x="5" y="8"/>
                  </a:cubicBezTo>
                  <a:cubicBezTo>
                    <a:pt x="5" y="7"/>
                    <a:pt x="0" y="9"/>
                    <a:pt x="1" y="7"/>
                  </a:cubicBezTo>
                  <a:cubicBezTo>
                    <a:pt x="0" y="4"/>
                    <a:pt x="2" y="5"/>
                    <a:pt x="3" y="4"/>
                  </a:cubicBezTo>
                  <a:cubicBezTo>
                    <a:pt x="5" y="3"/>
                    <a:pt x="4" y="2"/>
                    <a:pt x="7" y="2"/>
                  </a:cubicBezTo>
                  <a:cubicBezTo>
                    <a:pt x="7" y="2"/>
                    <a:pt x="13" y="0"/>
                    <a:pt x="17" y="1"/>
                  </a:cubicBezTo>
                  <a:cubicBezTo>
                    <a:pt x="17" y="1"/>
                    <a:pt x="17" y="3"/>
                    <a:pt x="17" y="3"/>
                  </a:cubicBezTo>
                  <a:cubicBezTo>
                    <a:pt x="19" y="4"/>
                    <a:pt x="23" y="2"/>
                    <a:pt x="24" y="3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25" name="Freeform 14"/>
            <p:cNvSpPr/>
            <p:nvPr/>
          </p:nvSpPr>
          <p:spPr bwMode="auto">
            <a:xfrm>
              <a:off x="5720113" y="1213569"/>
              <a:ext cx="41275" cy="25400"/>
            </a:xfrm>
            <a:custGeom>
              <a:avLst/>
              <a:gdLst>
                <a:gd name="T0" fmla="*/ 26 w 11"/>
                <a:gd name="T1" fmla="*/ 9 h 7"/>
                <a:gd name="T2" fmla="*/ 17 w 11"/>
                <a:gd name="T3" fmla="*/ 9 h 7"/>
                <a:gd name="T4" fmla="*/ 14 w 11"/>
                <a:gd name="T5" fmla="*/ 16 h 7"/>
                <a:gd name="T6" fmla="*/ 0 w 11"/>
                <a:gd name="T7" fmla="*/ 9 h 7"/>
                <a:gd name="T8" fmla="*/ 26 w 11"/>
                <a:gd name="T9" fmla="*/ 9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11" y="4"/>
                  </a:moveTo>
                  <a:cubicBezTo>
                    <a:pt x="10" y="6"/>
                    <a:pt x="8" y="4"/>
                    <a:pt x="7" y="4"/>
                  </a:cubicBezTo>
                  <a:cubicBezTo>
                    <a:pt x="6" y="4"/>
                    <a:pt x="6" y="6"/>
                    <a:pt x="6" y="7"/>
                  </a:cubicBezTo>
                  <a:cubicBezTo>
                    <a:pt x="2" y="7"/>
                    <a:pt x="4" y="3"/>
                    <a:pt x="0" y="4"/>
                  </a:cubicBezTo>
                  <a:cubicBezTo>
                    <a:pt x="2" y="0"/>
                    <a:pt x="7" y="3"/>
                    <a:pt x="11" y="4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26" name="Freeform 15"/>
            <p:cNvSpPr/>
            <p:nvPr/>
          </p:nvSpPr>
          <p:spPr bwMode="auto">
            <a:xfrm>
              <a:off x="8846727" y="1246037"/>
              <a:ext cx="104775" cy="60325"/>
            </a:xfrm>
            <a:custGeom>
              <a:avLst/>
              <a:gdLst>
                <a:gd name="T0" fmla="*/ 47 w 28"/>
                <a:gd name="T1" fmla="*/ 10 h 16"/>
                <a:gd name="T2" fmla="*/ 54 w 28"/>
                <a:gd name="T3" fmla="*/ 21 h 16"/>
                <a:gd name="T4" fmla="*/ 64 w 28"/>
                <a:gd name="T5" fmla="*/ 36 h 16"/>
                <a:gd name="T6" fmla="*/ 54 w 28"/>
                <a:gd name="T7" fmla="*/ 36 h 16"/>
                <a:gd name="T8" fmla="*/ 54 w 28"/>
                <a:gd name="T9" fmla="*/ 31 h 16"/>
                <a:gd name="T10" fmla="*/ 50 w 28"/>
                <a:gd name="T11" fmla="*/ 29 h 16"/>
                <a:gd name="T12" fmla="*/ 14 w 28"/>
                <a:gd name="T13" fmla="*/ 24 h 16"/>
                <a:gd name="T14" fmla="*/ 21 w 28"/>
                <a:gd name="T15" fmla="*/ 19 h 16"/>
                <a:gd name="T16" fmla="*/ 17 w 28"/>
                <a:gd name="T17" fmla="*/ 14 h 16"/>
                <a:gd name="T18" fmla="*/ 0 w 28"/>
                <a:gd name="T19" fmla="*/ 5 h 16"/>
                <a:gd name="T20" fmla="*/ 21 w 28"/>
                <a:gd name="T21" fmla="*/ 5 h 16"/>
                <a:gd name="T22" fmla="*/ 26 w 28"/>
                <a:gd name="T23" fmla="*/ 10 h 16"/>
                <a:gd name="T24" fmla="*/ 38 w 28"/>
                <a:gd name="T25" fmla="*/ 10 h 16"/>
                <a:gd name="T26" fmla="*/ 47 w 28"/>
                <a:gd name="T27" fmla="*/ 10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" h="16">
                  <a:moveTo>
                    <a:pt x="20" y="4"/>
                  </a:moveTo>
                  <a:cubicBezTo>
                    <a:pt x="21" y="6"/>
                    <a:pt x="22" y="7"/>
                    <a:pt x="23" y="9"/>
                  </a:cubicBezTo>
                  <a:cubicBezTo>
                    <a:pt x="24" y="11"/>
                    <a:pt x="28" y="12"/>
                    <a:pt x="27" y="15"/>
                  </a:cubicBezTo>
                  <a:cubicBezTo>
                    <a:pt x="26" y="15"/>
                    <a:pt x="24" y="16"/>
                    <a:pt x="23" y="15"/>
                  </a:cubicBezTo>
                  <a:cubicBezTo>
                    <a:pt x="23" y="15"/>
                    <a:pt x="24" y="13"/>
                    <a:pt x="23" y="13"/>
                  </a:cubicBezTo>
                  <a:cubicBezTo>
                    <a:pt x="23" y="12"/>
                    <a:pt x="20" y="15"/>
                    <a:pt x="21" y="12"/>
                  </a:cubicBezTo>
                  <a:cubicBezTo>
                    <a:pt x="14" y="11"/>
                    <a:pt x="9" y="11"/>
                    <a:pt x="6" y="10"/>
                  </a:cubicBezTo>
                  <a:cubicBezTo>
                    <a:pt x="5" y="8"/>
                    <a:pt x="7" y="8"/>
                    <a:pt x="9" y="8"/>
                  </a:cubicBezTo>
                  <a:cubicBezTo>
                    <a:pt x="9" y="7"/>
                    <a:pt x="7" y="7"/>
                    <a:pt x="7" y="6"/>
                  </a:cubicBezTo>
                  <a:cubicBezTo>
                    <a:pt x="2" y="4"/>
                    <a:pt x="0" y="7"/>
                    <a:pt x="0" y="2"/>
                  </a:cubicBezTo>
                  <a:cubicBezTo>
                    <a:pt x="2" y="0"/>
                    <a:pt x="6" y="1"/>
                    <a:pt x="9" y="2"/>
                  </a:cubicBezTo>
                  <a:cubicBezTo>
                    <a:pt x="11" y="3"/>
                    <a:pt x="11" y="2"/>
                    <a:pt x="11" y="4"/>
                  </a:cubicBezTo>
                  <a:cubicBezTo>
                    <a:pt x="13" y="6"/>
                    <a:pt x="16" y="1"/>
                    <a:pt x="16" y="4"/>
                  </a:cubicBezTo>
                  <a:cubicBezTo>
                    <a:pt x="16" y="6"/>
                    <a:pt x="20" y="6"/>
                    <a:pt x="20" y="4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27" name="Freeform 16"/>
            <p:cNvSpPr/>
            <p:nvPr/>
          </p:nvSpPr>
          <p:spPr bwMode="auto">
            <a:xfrm>
              <a:off x="5866163" y="1246907"/>
              <a:ext cx="104775" cy="52387"/>
            </a:xfrm>
            <a:custGeom>
              <a:avLst/>
              <a:gdLst>
                <a:gd name="T0" fmla="*/ 28 w 28"/>
                <a:gd name="T1" fmla="*/ 0 h 14"/>
                <a:gd name="T2" fmla="*/ 38 w 28"/>
                <a:gd name="T3" fmla="*/ 7 h 14"/>
                <a:gd name="T4" fmla="*/ 40 w 28"/>
                <a:gd name="T5" fmla="*/ 2 h 14"/>
                <a:gd name="T6" fmla="*/ 47 w 28"/>
                <a:gd name="T7" fmla="*/ 7 h 14"/>
                <a:gd name="T8" fmla="*/ 52 w 28"/>
                <a:gd name="T9" fmla="*/ 7 h 14"/>
                <a:gd name="T10" fmla="*/ 52 w 28"/>
                <a:gd name="T11" fmla="*/ 12 h 14"/>
                <a:gd name="T12" fmla="*/ 64 w 28"/>
                <a:gd name="T13" fmla="*/ 14 h 14"/>
                <a:gd name="T14" fmla="*/ 45 w 28"/>
                <a:gd name="T15" fmla="*/ 19 h 14"/>
                <a:gd name="T16" fmla="*/ 40 w 28"/>
                <a:gd name="T17" fmla="*/ 26 h 14"/>
                <a:gd name="T18" fmla="*/ 17 w 28"/>
                <a:gd name="T19" fmla="*/ 26 h 14"/>
                <a:gd name="T20" fmla="*/ 14 w 28"/>
                <a:gd name="T21" fmla="*/ 31 h 14"/>
                <a:gd name="T22" fmla="*/ 2 w 28"/>
                <a:gd name="T23" fmla="*/ 28 h 14"/>
                <a:gd name="T24" fmla="*/ 2 w 28"/>
                <a:gd name="T25" fmla="*/ 19 h 14"/>
                <a:gd name="T26" fmla="*/ 7 w 28"/>
                <a:gd name="T27" fmla="*/ 19 h 14"/>
                <a:gd name="T28" fmla="*/ 9 w 28"/>
                <a:gd name="T29" fmla="*/ 12 h 14"/>
                <a:gd name="T30" fmla="*/ 17 w 28"/>
                <a:gd name="T31" fmla="*/ 12 h 14"/>
                <a:gd name="T32" fmla="*/ 28 w 28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14">
                  <a:moveTo>
                    <a:pt x="12" y="0"/>
                  </a:moveTo>
                  <a:cubicBezTo>
                    <a:pt x="12" y="2"/>
                    <a:pt x="17" y="0"/>
                    <a:pt x="16" y="3"/>
                  </a:cubicBezTo>
                  <a:cubicBezTo>
                    <a:pt x="17" y="4"/>
                    <a:pt x="17" y="1"/>
                    <a:pt x="17" y="1"/>
                  </a:cubicBezTo>
                  <a:cubicBezTo>
                    <a:pt x="19" y="1"/>
                    <a:pt x="19" y="3"/>
                    <a:pt x="20" y="3"/>
                  </a:cubicBezTo>
                  <a:cubicBezTo>
                    <a:pt x="20" y="4"/>
                    <a:pt x="22" y="3"/>
                    <a:pt x="22" y="3"/>
                  </a:cubicBezTo>
                  <a:cubicBezTo>
                    <a:pt x="22" y="4"/>
                    <a:pt x="22" y="5"/>
                    <a:pt x="22" y="5"/>
                  </a:cubicBezTo>
                  <a:cubicBezTo>
                    <a:pt x="24" y="5"/>
                    <a:pt x="27" y="4"/>
                    <a:pt x="27" y="6"/>
                  </a:cubicBezTo>
                  <a:cubicBezTo>
                    <a:pt x="28" y="10"/>
                    <a:pt x="21" y="7"/>
                    <a:pt x="19" y="8"/>
                  </a:cubicBezTo>
                  <a:cubicBezTo>
                    <a:pt x="17" y="8"/>
                    <a:pt x="18" y="10"/>
                    <a:pt x="17" y="11"/>
                  </a:cubicBezTo>
                  <a:cubicBezTo>
                    <a:pt x="15" y="12"/>
                    <a:pt x="8" y="11"/>
                    <a:pt x="7" y="11"/>
                  </a:cubicBezTo>
                  <a:cubicBezTo>
                    <a:pt x="6" y="11"/>
                    <a:pt x="6" y="12"/>
                    <a:pt x="6" y="13"/>
                  </a:cubicBezTo>
                  <a:cubicBezTo>
                    <a:pt x="3" y="11"/>
                    <a:pt x="3" y="14"/>
                    <a:pt x="1" y="12"/>
                  </a:cubicBezTo>
                  <a:cubicBezTo>
                    <a:pt x="1" y="11"/>
                    <a:pt x="0" y="9"/>
                    <a:pt x="1" y="8"/>
                  </a:cubicBezTo>
                  <a:cubicBezTo>
                    <a:pt x="1" y="8"/>
                    <a:pt x="3" y="9"/>
                    <a:pt x="3" y="8"/>
                  </a:cubicBezTo>
                  <a:cubicBezTo>
                    <a:pt x="4" y="7"/>
                    <a:pt x="4" y="5"/>
                    <a:pt x="4" y="5"/>
                  </a:cubicBezTo>
                  <a:cubicBezTo>
                    <a:pt x="5" y="4"/>
                    <a:pt x="6" y="5"/>
                    <a:pt x="7" y="5"/>
                  </a:cubicBezTo>
                  <a:cubicBezTo>
                    <a:pt x="8" y="3"/>
                    <a:pt x="10" y="2"/>
                    <a:pt x="12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28" name="Freeform 17"/>
            <p:cNvSpPr/>
            <p:nvPr/>
          </p:nvSpPr>
          <p:spPr bwMode="auto">
            <a:xfrm>
              <a:off x="8662577" y="1287312"/>
              <a:ext cx="19050" cy="30162"/>
            </a:xfrm>
            <a:custGeom>
              <a:avLst/>
              <a:gdLst>
                <a:gd name="T0" fmla="*/ 12 w 5"/>
                <a:gd name="T1" fmla="*/ 10 h 8"/>
                <a:gd name="T2" fmla="*/ 12 w 5"/>
                <a:gd name="T3" fmla="*/ 1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8">
                  <a:moveTo>
                    <a:pt x="5" y="4"/>
                  </a:moveTo>
                  <a:cubicBezTo>
                    <a:pt x="2" y="8"/>
                    <a:pt x="0" y="0"/>
                    <a:pt x="5" y="4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29" name="Freeform 18"/>
            <p:cNvSpPr/>
            <p:nvPr/>
          </p:nvSpPr>
          <p:spPr bwMode="auto">
            <a:xfrm>
              <a:off x="8703852" y="1290487"/>
              <a:ext cx="55563" cy="38100"/>
            </a:xfrm>
            <a:custGeom>
              <a:avLst/>
              <a:gdLst>
                <a:gd name="T0" fmla="*/ 33 w 15"/>
                <a:gd name="T1" fmla="*/ 7 h 10"/>
                <a:gd name="T2" fmla="*/ 9 w 15"/>
                <a:gd name="T3" fmla="*/ 22 h 10"/>
                <a:gd name="T4" fmla="*/ 0 w 15"/>
                <a:gd name="T5" fmla="*/ 12 h 10"/>
                <a:gd name="T6" fmla="*/ 16 w 15"/>
                <a:gd name="T7" fmla="*/ 7 h 10"/>
                <a:gd name="T8" fmla="*/ 33 w 15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10">
                  <a:moveTo>
                    <a:pt x="14" y="3"/>
                  </a:moveTo>
                  <a:cubicBezTo>
                    <a:pt x="15" y="10"/>
                    <a:pt x="6" y="6"/>
                    <a:pt x="4" y="9"/>
                  </a:cubicBezTo>
                  <a:cubicBezTo>
                    <a:pt x="1" y="9"/>
                    <a:pt x="3" y="5"/>
                    <a:pt x="0" y="5"/>
                  </a:cubicBezTo>
                  <a:cubicBezTo>
                    <a:pt x="0" y="2"/>
                    <a:pt x="7" y="7"/>
                    <a:pt x="7" y="3"/>
                  </a:cubicBezTo>
                  <a:cubicBezTo>
                    <a:pt x="7" y="0"/>
                    <a:pt x="10" y="4"/>
                    <a:pt x="14" y="3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30" name="Freeform 19"/>
            <p:cNvSpPr/>
            <p:nvPr/>
          </p:nvSpPr>
          <p:spPr bwMode="auto">
            <a:xfrm>
              <a:off x="9018177" y="1298424"/>
              <a:ext cx="49213" cy="25400"/>
            </a:xfrm>
            <a:custGeom>
              <a:avLst/>
              <a:gdLst>
                <a:gd name="T0" fmla="*/ 26 w 13"/>
                <a:gd name="T1" fmla="*/ 5 h 7"/>
                <a:gd name="T2" fmla="*/ 26 w 13"/>
                <a:gd name="T3" fmla="*/ 11 h 7"/>
                <a:gd name="T4" fmla="*/ 19 w 13"/>
                <a:gd name="T5" fmla="*/ 14 h 7"/>
                <a:gd name="T6" fmla="*/ 17 w 13"/>
                <a:gd name="T7" fmla="*/ 16 h 7"/>
                <a:gd name="T8" fmla="*/ 7 w 13"/>
                <a:gd name="T9" fmla="*/ 14 h 7"/>
                <a:gd name="T10" fmla="*/ 5 w 13"/>
                <a:gd name="T11" fmla="*/ 16 h 7"/>
                <a:gd name="T12" fmla="*/ 2 w 13"/>
                <a:gd name="T13" fmla="*/ 14 h 7"/>
                <a:gd name="T14" fmla="*/ 26 w 13"/>
                <a:gd name="T15" fmla="*/ 5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7">
                  <a:moveTo>
                    <a:pt x="11" y="2"/>
                  </a:moveTo>
                  <a:cubicBezTo>
                    <a:pt x="13" y="3"/>
                    <a:pt x="12" y="4"/>
                    <a:pt x="11" y="5"/>
                  </a:cubicBezTo>
                  <a:cubicBezTo>
                    <a:pt x="10" y="5"/>
                    <a:pt x="9" y="5"/>
                    <a:pt x="8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6" y="7"/>
                    <a:pt x="5" y="6"/>
                    <a:pt x="3" y="6"/>
                  </a:cubicBezTo>
                  <a:cubicBezTo>
                    <a:pt x="3" y="6"/>
                    <a:pt x="3" y="7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0" y="0"/>
                    <a:pt x="10" y="6"/>
                    <a:pt x="11" y="2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31" name="Freeform 20"/>
            <p:cNvSpPr/>
            <p:nvPr/>
          </p:nvSpPr>
          <p:spPr bwMode="auto">
            <a:xfrm>
              <a:off x="8830852" y="1309537"/>
              <a:ext cx="30163" cy="14287"/>
            </a:xfrm>
            <a:custGeom>
              <a:avLst/>
              <a:gdLst>
                <a:gd name="T0" fmla="*/ 0 w 8"/>
                <a:gd name="T1" fmla="*/ 7 h 4"/>
                <a:gd name="T2" fmla="*/ 14 w 8"/>
                <a:gd name="T3" fmla="*/ 9 h 4"/>
                <a:gd name="T4" fmla="*/ 0 w 8"/>
                <a:gd name="T5" fmla="*/ 7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4">
                  <a:moveTo>
                    <a:pt x="0" y="3"/>
                  </a:moveTo>
                  <a:cubicBezTo>
                    <a:pt x="0" y="1"/>
                    <a:pt x="8" y="0"/>
                    <a:pt x="6" y="4"/>
                  </a:cubicBezTo>
                  <a:cubicBezTo>
                    <a:pt x="3" y="2"/>
                    <a:pt x="4" y="4"/>
                    <a:pt x="0" y="3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32" name="Freeform 21"/>
            <p:cNvSpPr/>
            <p:nvPr/>
          </p:nvSpPr>
          <p:spPr bwMode="auto">
            <a:xfrm>
              <a:off x="9108664" y="1312712"/>
              <a:ext cx="14288" cy="15875"/>
            </a:xfrm>
            <a:custGeom>
              <a:avLst/>
              <a:gdLst>
                <a:gd name="T0" fmla="*/ 0 w 4"/>
                <a:gd name="T1" fmla="*/ 3 h 4"/>
                <a:gd name="T2" fmla="*/ 9 w 4"/>
                <a:gd name="T3" fmla="*/ 10 h 4"/>
                <a:gd name="T4" fmla="*/ 0 w 4"/>
                <a:gd name="T5" fmla="*/ 10 h 4"/>
                <a:gd name="T6" fmla="*/ 0 w 4"/>
                <a:gd name="T7" fmla="*/ 3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3" y="0"/>
                    <a:pt x="4" y="2"/>
                    <a:pt x="4" y="4"/>
                  </a:cubicBezTo>
                  <a:cubicBezTo>
                    <a:pt x="3" y="4"/>
                    <a:pt x="2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33" name="Freeform 22"/>
            <p:cNvSpPr/>
            <p:nvPr/>
          </p:nvSpPr>
          <p:spPr bwMode="auto">
            <a:xfrm>
              <a:off x="8992777" y="1334937"/>
              <a:ext cx="311150" cy="98425"/>
            </a:xfrm>
            <a:custGeom>
              <a:avLst/>
              <a:gdLst>
                <a:gd name="T0" fmla="*/ 196 w 83"/>
                <a:gd name="T1" fmla="*/ 36 h 26"/>
                <a:gd name="T2" fmla="*/ 196 w 83"/>
                <a:gd name="T3" fmla="*/ 48 h 26"/>
                <a:gd name="T4" fmla="*/ 189 w 83"/>
                <a:gd name="T5" fmla="*/ 55 h 26"/>
                <a:gd name="T6" fmla="*/ 153 w 83"/>
                <a:gd name="T7" fmla="*/ 55 h 26"/>
                <a:gd name="T8" fmla="*/ 144 w 83"/>
                <a:gd name="T9" fmla="*/ 60 h 26"/>
                <a:gd name="T10" fmla="*/ 135 w 83"/>
                <a:gd name="T11" fmla="*/ 57 h 26"/>
                <a:gd name="T12" fmla="*/ 132 w 83"/>
                <a:gd name="T13" fmla="*/ 60 h 26"/>
                <a:gd name="T14" fmla="*/ 120 w 83"/>
                <a:gd name="T15" fmla="*/ 60 h 26"/>
                <a:gd name="T16" fmla="*/ 120 w 83"/>
                <a:gd name="T17" fmla="*/ 57 h 26"/>
                <a:gd name="T18" fmla="*/ 116 w 83"/>
                <a:gd name="T19" fmla="*/ 60 h 26"/>
                <a:gd name="T20" fmla="*/ 104 w 83"/>
                <a:gd name="T21" fmla="*/ 55 h 26"/>
                <a:gd name="T22" fmla="*/ 64 w 83"/>
                <a:gd name="T23" fmla="*/ 55 h 26"/>
                <a:gd name="T24" fmla="*/ 66 w 83"/>
                <a:gd name="T25" fmla="*/ 48 h 26"/>
                <a:gd name="T26" fmla="*/ 59 w 83"/>
                <a:gd name="T27" fmla="*/ 45 h 26"/>
                <a:gd name="T28" fmla="*/ 54 w 83"/>
                <a:gd name="T29" fmla="*/ 36 h 26"/>
                <a:gd name="T30" fmla="*/ 59 w 83"/>
                <a:gd name="T31" fmla="*/ 29 h 26"/>
                <a:gd name="T32" fmla="*/ 54 w 83"/>
                <a:gd name="T33" fmla="*/ 19 h 26"/>
                <a:gd name="T34" fmla="*/ 28 w 83"/>
                <a:gd name="T35" fmla="*/ 21 h 26"/>
                <a:gd name="T36" fmla="*/ 24 w 83"/>
                <a:gd name="T37" fmla="*/ 14 h 26"/>
                <a:gd name="T38" fmla="*/ 19 w 83"/>
                <a:gd name="T39" fmla="*/ 12 h 26"/>
                <a:gd name="T40" fmla="*/ 7 w 83"/>
                <a:gd name="T41" fmla="*/ 14 h 26"/>
                <a:gd name="T42" fmla="*/ 2 w 83"/>
                <a:gd name="T43" fmla="*/ 5 h 26"/>
                <a:gd name="T44" fmla="*/ 33 w 83"/>
                <a:gd name="T45" fmla="*/ 0 h 26"/>
                <a:gd name="T46" fmla="*/ 38 w 83"/>
                <a:gd name="T47" fmla="*/ 5 h 26"/>
                <a:gd name="T48" fmla="*/ 38 w 83"/>
                <a:gd name="T49" fmla="*/ 10 h 26"/>
                <a:gd name="T50" fmla="*/ 47 w 83"/>
                <a:gd name="T51" fmla="*/ 14 h 26"/>
                <a:gd name="T52" fmla="*/ 71 w 83"/>
                <a:gd name="T53" fmla="*/ 14 h 26"/>
                <a:gd name="T54" fmla="*/ 71 w 83"/>
                <a:gd name="T55" fmla="*/ 29 h 26"/>
                <a:gd name="T56" fmla="*/ 90 w 83"/>
                <a:gd name="T57" fmla="*/ 31 h 26"/>
                <a:gd name="T58" fmla="*/ 90 w 83"/>
                <a:gd name="T59" fmla="*/ 38 h 26"/>
                <a:gd name="T60" fmla="*/ 97 w 83"/>
                <a:gd name="T61" fmla="*/ 36 h 26"/>
                <a:gd name="T62" fmla="*/ 130 w 83"/>
                <a:gd name="T63" fmla="*/ 36 h 26"/>
                <a:gd name="T64" fmla="*/ 135 w 83"/>
                <a:gd name="T65" fmla="*/ 38 h 26"/>
                <a:gd name="T66" fmla="*/ 144 w 83"/>
                <a:gd name="T67" fmla="*/ 31 h 26"/>
                <a:gd name="T68" fmla="*/ 151 w 83"/>
                <a:gd name="T69" fmla="*/ 31 h 26"/>
                <a:gd name="T70" fmla="*/ 196 w 83"/>
                <a:gd name="T71" fmla="*/ 36 h 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3" h="26">
                  <a:moveTo>
                    <a:pt x="83" y="15"/>
                  </a:moveTo>
                  <a:cubicBezTo>
                    <a:pt x="83" y="17"/>
                    <a:pt x="83" y="19"/>
                    <a:pt x="83" y="20"/>
                  </a:cubicBezTo>
                  <a:cubicBezTo>
                    <a:pt x="81" y="20"/>
                    <a:pt x="80" y="21"/>
                    <a:pt x="80" y="23"/>
                  </a:cubicBezTo>
                  <a:cubicBezTo>
                    <a:pt x="74" y="23"/>
                    <a:pt x="70" y="22"/>
                    <a:pt x="65" y="23"/>
                  </a:cubicBezTo>
                  <a:cubicBezTo>
                    <a:pt x="64" y="23"/>
                    <a:pt x="62" y="25"/>
                    <a:pt x="61" y="25"/>
                  </a:cubicBezTo>
                  <a:cubicBezTo>
                    <a:pt x="59" y="26"/>
                    <a:pt x="59" y="24"/>
                    <a:pt x="57" y="24"/>
                  </a:cubicBezTo>
                  <a:cubicBezTo>
                    <a:pt x="58" y="24"/>
                    <a:pt x="56" y="25"/>
                    <a:pt x="56" y="25"/>
                  </a:cubicBezTo>
                  <a:cubicBezTo>
                    <a:pt x="56" y="25"/>
                    <a:pt x="52" y="25"/>
                    <a:pt x="51" y="25"/>
                  </a:cubicBezTo>
                  <a:cubicBezTo>
                    <a:pt x="51" y="25"/>
                    <a:pt x="51" y="24"/>
                    <a:pt x="51" y="24"/>
                  </a:cubicBezTo>
                  <a:cubicBezTo>
                    <a:pt x="50" y="24"/>
                    <a:pt x="49" y="25"/>
                    <a:pt x="49" y="25"/>
                  </a:cubicBezTo>
                  <a:cubicBezTo>
                    <a:pt x="46" y="25"/>
                    <a:pt x="46" y="23"/>
                    <a:pt x="44" y="23"/>
                  </a:cubicBezTo>
                  <a:cubicBezTo>
                    <a:pt x="39" y="23"/>
                    <a:pt x="34" y="26"/>
                    <a:pt x="27" y="23"/>
                  </a:cubicBezTo>
                  <a:cubicBezTo>
                    <a:pt x="27" y="22"/>
                    <a:pt x="28" y="22"/>
                    <a:pt x="28" y="20"/>
                  </a:cubicBezTo>
                  <a:cubicBezTo>
                    <a:pt x="27" y="19"/>
                    <a:pt x="26" y="20"/>
                    <a:pt x="25" y="19"/>
                  </a:cubicBezTo>
                  <a:cubicBezTo>
                    <a:pt x="24" y="18"/>
                    <a:pt x="26" y="15"/>
                    <a:pt x="23" y="15"/>
                  </a:cubicBezTo>
                  <a:cubicBezTo>
                    <a:pt x="23" y="13"/>
                    <a:pt x="25" y="14"/>
                    <a:pt x="25" y="12"/>
                  </a:cubicBezTo>
                  <a:cubicBezTo>
                    <a:pt x="25" y="10"/>
                    <a:pt x="22" y="11"/>
                    <a:pt x="23" y="8"/>
                  </a:cubicBezTo>
                  <a:cubicBezTo>
                    <a:pt x="21" y="9"/>
                    <a:pt x="16" y="8"/>
                    <a:pt x="12" y="9"/>
                  </a:cubicBezTo>
                  <a:cubicBezTo>
                    <a:pt x="10" y="10"/>
                    <a:pt x="11" y="7"/>
                    <a:pt x="10" y="6"/>
                  </a:cubicBezTo>
                  <a:cubicBezTo>
                    <a:pt x="9" y="6"/>
                    <a:pt x="7" y="7"/>
                    <a:pt x="8" y="5"/>
                  </a:cubicBezTo>
                  <a:cubicBezTo>
                    <a:pt x="7" y="6"/>
                    <a:pt x="5" y="6"/>
                    <a:pt x="3" y="6"/>
                  </a:cubicBezTo>
                  <a:cubicBezTo>
                    <a:pt x="7" y="3"/>
                    <a:pt x="0" y="6"/>
                    <a:pt x="1" y="2"/>
                  </a:cubicBezTo>
                  <a:cubicBezTo>
                    <a:pt x="6" y="2"/>
                    <a:pt x="10" y="1"/>
                    <a:pt x="14" y="0"/>
                  </a:cubicBezTo>
                  <a:cubicBezTo>
                    <a:pt x="13" y="2"/>
                    <a:pt x="16" y="1"/>
                    <a:pt x="16" y="2"/>
                  </a:cubicBezTo>
                  <a:cubicBezTo>
                    <a:pt x="16" y="2"/>
                    <a:pt x="16" y="4"/>
                    <a:pt x="16" y="4"/>
                  </a:cubicBezTo>
                  <a:cubicBezTo>
                    <a:pt x="17" y="5"/>
                    <a:pt x="21" y="3"/>
                    <a:pt x="20" y="6"/>
                  </a:cubicBezTo>
                  <a:cubicBezTo>
                    <a:pt x="23" y="3"/>
                    <a:pt x="26" y="7"/>
                    <a:pt x="30" y="6"/>
                  </a:cubicBezTo>
                  <a:cubicBezTo>
                    <a:pt x="29" y="10"/>
                    <a:pt x="32" y="10"/>
                    <a:pt x="30" y="12"/>
                  </a:cubicBezTo>
                  <a:cubicBezTo>
                    <a:pt x="32" y="13"/>
                    <a:pt x="35" y="12"/>
                    <a:pt x="38" y="13"/>
                  </a:cubicBezTo>
                  <a:cubicBezTo>
                    <a:pt x="39" y="14"/>
                    <a:pt x="33" y="16"/>
                    <a:pt x="38" y="16"/>
                  </a:cubicBezTo>
                  <a:cubicBezTo>
                    <a:pt x="39" y="16"/>
                    <a:pt x="40" y="15"/>
                    <a:pt x="41" y="15"/>
                  </a:cubicBezTo>
                  <a:cubicBezTo>
                    <a:pt x="44" y="14"/>
                    <a:pt x="50" y="14"/>
                    <a:pt x="55" y="15"/>
                  </a:cubicBezTo>
                  <a:cubicBezTo>
                    <a:pt x="56" y="15"/>
                    <a:pt x="58" y="16"/>
                    <a:pt x="57" y="16"/>
                  </a:cubicBezTo>
                  <a:cubicBezTo>
                    <a:pt x="60" y="16"/>
                    <a:pt x="55" y="14"/>
                    <a:pt x="61" y="13"/>
                  </a:cubicBezTo>
                  <a:cubicBezTo>
                    <a:pt x="62" y="13"/>
                    <a:pt x="63" y="14"/>
                    <a:pt x="64" y="13"/>
                  </a:cubicBezTo>
                  <a:cubicBezTo>
                    <a:pt x="69" y="13"/>
                    <a:pt x="76" y="13"/>
                    <a:pt x="83" y="15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34" name="Freeform 23"/>
            <p:cNvSpPr/>
            <p:nvPr/>
          </p:nvSpPr>
          <p:spPr bwMode="auto">
            <a:xfrm>
              <a:off x="4999388" y="1332632"/>
              <a:ext cx="319088" cy="225425"/>
            </a:xfrm>
            <a:custGeom>
              <a:avLst/>
              <a:gdLst>
                <a:gd name="T0" fmla="*/ 163 w 85"/>
                <a:gd name="T1" fmla="*/ 5 h 60"/>
                <a:gd name="T2" fmla="*/ 199 w 85"/>
                <a:gd name="T3" fmla="*/ 0 h 60"/>
                <a:gd name="T4" fmla="*/ 194 w 85"/>
                <a:gd name="T5" fmla="*/ 14 h 60"/>
                <a:gd name="T6" fmla="*/ 158 w 85"/>
                <a:gd name="T7" fmla="*/ 21 h 60"/>
                <a:gd name="T8" fmla="*/ 154 w 85"/>
                <a:gd name="T9" fmla="*/ 26 h 60"/>
                <a:gd name="T10" fmla="*/ 147 w 85"/>
                <a:gd name="T11" fmla="*/ 26 h 60"/>
                <a:gd name="T12" fmla="*/ 142 w 85"/>
                <a:gd name="T13" fmla="*/ 31 h 60"/>
                <a:gd name="T14" fmla="*/ 137 w 85"/>
                <a:gd name="T15" fmla="*/ 28 h 60"/>
                <a:gd name="T16" fmla="*/ 125 w 85"/>
                <a:gd name="T17" fmla="*/ 31 h 60"/>
                <a:gd name="T18" fmla="*/ 114 w 85"/>
                <a:gd name="T19" fmla="*/ 36 h 60"/>
                <a:gd name="T20" fmla="*/ 111 w 85"/>
                <a:gd name="T21" fmla="*/ 40 h 60"/>
                <a:gd name="T22" fmla="*/ 97 w 85"/>
                <a:gd name="T23" fmla="*/ 47 h 60"/>
                <a:gd name="T24" fmla="*/ 90 w 85"/>
                <a:gd name="T25" fmla="*/ 54 h 60"/>
                <a:gd name="T26" fmla="*/ 83 w 85"/>
                <a:gd name="T27" fmla="*/ 59 h 60"/>
                <a:gd name="T28" fmla="*/ 80 w 85"/>
                <a:gd name="T29" fmla="*/ 66 h 60"/>
                <a:gd name="T30" fmla="*/ 66 w 85"/>
                <a:gd name="T31" fmla="*/ 71 h 60"/>
                <a:gd name="T32" fmla="*/ 64 w 85"/>
                <a:gd name="T33" fmla="*/ 73 h 60"/>
                <a:gd name="T34" fmla="*/ 52 w 85"/>
                <a:gd name="T35" fmla="*/ 78 h 60"/>
                <a:gd name="T36" fmla="*/ 47 w 85"/>
                <a:gd name="T37" fmla="*/ 90 h 60"/>
                <a:gd name="T38" fmla="*/ 50 w 85"/>
                <a:gd name="T39" fmla="*/ 107 h 60"/>
                <a:gd name="T40" fmla="*/ 43 w 85"/>
                <a:gd name="T41" fmla="*/ 114 h 60"/>
                <a:gd name="T42" fmla="*/ 47 w 85"/>
                <a:gd name="T43" fmla="*/ 123 h 60"/>
                <a:gd name="T44" fmla="*/ 45 w 85"/>
                <a:gd name="T45" fmla="*/ 125 h 60"/>
                <a:gd name="T46" fmla="*/ 47 w 85"/>
                <a:gd name="T47" fmla="*/ 130 h 60"/>
                <a:gd name="T48" fmla="*/ 50 w 85"/>
                <a:gd name="T49" fmla="*/ 125 h 60"/>
                <a:gd name="T50" fmla="*/ 59 w 85"/>
                <a:gd name="T51" fmla="*/ 133 h 60"/>
                <a:gd name="T52" fmla="*/ 57 w 85"/>
                <a:gd name="T53" fmla="*/ 142 h 60"/>
                <a:gd name="T54" fmla="*/ 31 w 85"/>
                <a:gd name="T55" fmla="*/ 142 h 60"/>
                <a:gd name="T56" fmla="*/ 33 w 85"/>
                <a:gd name="T57" fmla="*/ 137 h 60"/>
                <a:gd name="T58" fmla="*/ 26 w 85"/>
                <a:gd name="T59" fmla="*/ 135 h 60"/>
                <a:gd name="T60" fmla="*/ 19 w 85"/>
                <a:gd name="T61" fmla="*/ 130 h 60"/>
                <a:gd name="T62" fmla="*/ 14 w 85"/>
                <a:gd name="T63" fmla="*/ 130 h 60"/>
                <a:gd name="T64" fmla="*/ 5 w 85"/>
                <a:gd name="T65" fmla="*/ 130 h 60"/>
                <a:gd name="T66" fmla="*/ 2 w 85"/>
                <a:gd name="T67" fmla="*/ 109 h 60"/>
                <a:gd name="T68" fmla="*/ 17 w 85"/>
                <a:gd name="T69" fmla="*/ 104 h 60"/>
                <a:gd name="T70" fmla="*/ 14 w 85"/>
                <a:gd name="T71" fmla="*/ 102 h 60"/>
                <a:gd name="T72" fmla="*/ 17 w 85"/>
                <a:gd name="T73" fmla="*/ 95 h 60"/>
                <a:gd name="T74" fmla="*/ 31 w 85"/>
                <a:gd name="T75" fmla="*/ 90 h 60"/>
                <a:gd name="T76" fmla="*/ 31 w 85"/>
                <a:gd name="T77" fmla="*/ 78 h 60"/>
                <a:gd name="T78" fmla="*/ 38 w 85"/>
                <a:gd name="T79" fmla="*/ 76 h 60"/>
                <a:gd name="T80" fmla="*/ 45 w 85"/>
                <a:gd name="T81" fmla="*/ 69 h 60"/>
                <a:gd name="T82" fmla="*/ 45 w 85"/>
                <a:gd name="T83" fmla="*/ 54 h 60"/>
                <a:gd name="T84" fmla="*/ 66 w 85"/>
                <a:gd name="T85" fmla="*/ 45 h 60"/>
                <a:gd name="T86" fmla="*/ 69 w 85"/>
                <a:gd name="T87" fmla="*/ 40 h 60"/>
                <a:gd name="T88" fmla="*/ 73 w 85"/>
                <a:gd name="T89" fmla="*/ 43 h 60"/>
                <a:gd name="T90" fmla="*/ 78 w 85"/>
                <a:gd name="T91" fmla="*/ 38 h 60"/>
                <a:gd name="T92" fmla="*/ 80 w 85"/>
                <a:gd name="T93" fmla="*/ 31 h 60"/>
                <a:gd name="T94" fmla="*/ 95 w 85"/>
                <a:gd name="T95" fmla="*/ 28 h 60"/>
                <a:gd name="T96" fmla="*/ 111 w 85"/>
                <a:gd name="T97" fmla="*/ 26 h 60"/>
                <a:gd name="T98" fmla="*/ 114 w 85"/>
                <a:gd name="T99" fmla="*/ 24 h 60"/>
                <a:gd name="T100" fmla="*/ 121 w 85"/>
                <a:gd name="T101" fmla="*/ 26 h 60"/>
                <a:gd name="T102" fmla="*/ 123 w 85"/>
                <a:gd name="T103" fmla="*/ 21 h 60"/>
                <a:gd name="T104" fmla="*/ 125 w 85"/>
                <a:gd name="T105" fmla="*/ 21 h 60"/>
                <a:gd name="T106" fmla="*/ 144 w 85"/>
                <a:gd name="T107" fmla="*/ 19 h 60"/>
                <a:gd name="T108" fmla="*/ 151 w 85"/>
                <a:gd name="T109" fmla="*/ 14 h 60"/>
                <a:gd name="T110" fmla="*/ 154 w 85"/>
                <a:gd name="T111" fmla="*/ 12 h 60"/>
                <a:gd name="T112" fmla="*/ 163 w 85"/>
                <a:gd name="T113" fmla="*/ 5 h 6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5" h="60">
                  <a:moveTo>
                    <a:pt x="69" y="2"/>
                  </a:moveTo>
                  <a:cubicBezTo>
                    <a:pt x="73" y="4"/>
                    <a:pt x="79" y="0"/>
                    <a:pt x="84" y="0"/>
                  </a:cubicBezTo>
                  <a:cubicBezTo>
                    <a:pt x="85" y="4"/>
                    <a:pt x="82" y="4"/>
                    <a:pt x="82" y="6"/>
                  </a:cubicBezTo>
                  <a:cubicBezTo>
                    <a:pt x="78" y="4"/>
                    <a:pt x="72" y="8"/>
                    <a:pt x="67" y="9"/>
                  </a:cubicBezTo>
                  <a:cubicBezTo>
                    <a:pt x="66" y="9"/>
                    <a:pt x="66" y="11"/>
                    <a:pt x="65" y="11"/>
                  </a:cubicBezTo>
                  <a:cubicBezTo>
                    <a:pt x="64" y="11"/>
                    <a:pt x="63" y="11"/>
                    <a:pt x="62" y="11"/>
                  </a:cubicBezTo>
                  <a:cubicBezTo>
                    <a:pt x="62" y="11"/>
                    <a:pt x="60" y="13"/>
                    <a:pt x="60" y="13"/>
                  </a:cubicBezTo>
                  <a:cubicBezTo>
                    <a:pt x="59" y="14"/>
                    <a:pt x="59" y="12"/>
                    <a:pt x="58" y="12"/>
                  </a:cubicBezTo>
                  <a:cubicBezTo>
                    <a:pt x="57" y="13"/>
                    <a:pt x="55" y="13"/>
                    <a:pt x="53" y="13"/>
                  </a:cubicBezTo>
                  <a:cubicBezTo>
                    <a:pt x="52" y="14"/>
                    <a:pt x="50" y="14"/>
                    <a:pt x="48" y="15"/>
                  </a:cubicBezTo>
                  <a:cubicBezTo>
                    <a:pt x="47" y="15"/>
                    <a:pt x="48" y="16"/>
                    <a:pt x="47" y="17"/>
                  </a:cubicBezTo>
                  <a:cubicBezTo>
                    <a:pt x="46" y="18"/>
                    <a:pt x="41" y="17"/>
                    <a:pt x="41" y="20"/>
                  </a:cubicBezTo>
                  <a:cubicBezTo>
                    <a:pt x="41" y="22"/>
                    <a:pt x="38" y="22"/>
                    <a:pt x="38" y="23"/>
                  </a:cubicBezTo>
                  <a:cubicBezTo>
                    <a:pt x="37" y="23"/>
                    <a:pt x="36" y="25"/>
                    <a:pt x="35" y="25"/>
                  </a:cubicBezTo>
                  <a:cubicBezTo>
                    <a:pt x="35" y="26"/>
                    <a:pt x="34" y="26"/>
                    <a:pt x="34" y="28"/>
                  </a:cubicBezTo>
                  <a:cubicBezTo>
                    <a:pt x="30" y="29"/>
                    <a:pt x="31" y="27"/>
                    <a:pt x="28" y="30"/>
                  </a:cubicBezTo>
                  <a:cubicBezTo>
                    <a:pt x="28" y="31"/>
                    <a:pt x="27" y="30"/>
                    <a:pt x="27" y="31"/>
                  </a:cubicBezTo>
                  <a:cubicBezTo>
                    <a:pt x="27" y="33"/>
                    <a:pt x="24" y="32"/>
                    <a:pt x="22" y="33"/>
                  </a:cubicBezTo>
                  <a:cubicBezTo>
                    <a:pt x="22" y="36"/>
                    <a:pt x="24" y="39"/>
                    <a:pt x="20" y="38"/>
                  </a:cubicBezTo>
                  <a:cubicBezTo>
                    <a:pt x="21" y="40"/>
                    <a:pt x="19" y="45"/>
                    <a:pt x="21" y="45"/>
                  </a:cubicBezTo>
                  <a:cubicBezTo>
                    <a:pt x="20" y="46"/>
                    <a:pt x="19" y="47"/>
                    <a:pt x="18" y="48"/>
                  </a:cubicBezTo>
                  <a:cubicBezTo>
                    <a:pt x="16" y="51"/>
                    <a:pt x="21" y="50"/>
                    <a:pt x="20" y="52"/>
                  </a:cubicBezTo>
                  <a:cubicBezTo>
                    <a:pt x="20" y="52"/>
                    <a:pt x="18" y="53"/>
                    <a:pt x="19" y="53"/>
                  </a:cubicBezTo>
                  <a:cubicBezTo>
                    <a:pt x="19" y="53"/>
                    <a:pt x="21" y="55"/>
                    <a:pt x="20" y="55"/>
                  </a:cubicBezTo>
                  <a:cubicBezTo>
                    <a:pt x="21" y="55"/>
                    <a:pt x="22" y="54"/>
                    <a:pt x="21" y="53"/>
                  </a:cubicBezTo>
                  <a:cubicBezTo>
                    <a:pt x="22" y="54"/>
                    <a:pt x="22" y="56"/>
                    <a:pt x="25" y="56"/>
                  </a:cubicBezTo>
                  <a:cubicBezTo>
                    <a:pt x="25" y="58"/>
                    <a:pt x="23" y="58"/>
                    <a:pt x="24" y="60"/>
                  </a:cubicBezTo>
                  <a:cubicBezTo>
                    <a:pt x="20" y="60"/>
                    <a:pt x="16" y="60"/>
                    <a:pt x="13" y="60"/>
                  </a:cubicBezTo>
                  <a:cubicBezTo>
                    <a:pt x="13" y="60"/>
                    <a:pt x="15" y="59"/>
                    <a:pt x="14" y="58"/>
                  </a:cubicBezTo>
                  <a:cubicBezTo>
                    <a:pt x="13" y="57"/>
                    <a:pt x="12" y="58"/>
                    <a:pt x="11" y="57"/>
                  </a:cubicBezTo>
                  <a:cubicBezTo>
                    <a:pt x="10" y="57"/>
                    <a:pt x="9" y="55"/>
                    <a:pt x="8" y="55"/>
                  </a:cubicBezTo>
                  <a:cubicBezTo>
                    <a:pt x="8" y="54"/>
                    <a:pt x="6" y="55"/>
                    <a:pt x="6" y="55"/>
                  </a:cubicBezTo>
                  <a:cubicBezTo>
                    <a:pt x="5" y="53"/>
                    <a:pt x="5" y="55"/>
                    <a:pt x="2" y="55"/>
                  </a:cubicBezTo>
                  <a:cubicBezTo>
                    <a:pt x="2" y="52"/>
                    <a:pt x="0" y="50"/>
                    <a:pt x="1" y="46"/>
                  </a:cubicBezTo>
                  <a:cubicBezTo>
                    <a:pt x="5" y="50"/>
                    <a:pt x="2" y="42"/>
                    <a:pt x="7" y="44"/>
                  </a:cubicBezTo>
                  <a:cubicBezTo>
                    <a:pt x="8" y="43"/>
                    <a:pt x="6" y="43"/>
                    <a:pt x="6" y="43"/>
                  </a:cubicBezTo>
                  <a:cubicBezTo>
                    <a:pt x="6" y="42"/>
                    <a:pt x="10" y="41"/>
                    <a:pt x="7" y="40"/>
                  </a:cubicBezTo>
                  <a:cubicBezTo>
                    <a:pt x="8" y="39"/>
                    <a:pt x="11" y="39"/>
                    <a:pt x="13" y="38"/>
                  </a:cubicBezTo>
                  <a:cubicBezTo>
                    <a:pt x="12" y="36"/>
                    <a:pt x="16" y="34"/>
                    <a:pt x="13" y="33"/>
                  </a:cubicBezTo>
                  <a:cubicBezTo>
                    <a:pt x="13" y="32"/>
                    <a:pt x="15" y="32"/>
                    <a:pt x="16" y="32"/>
                  </a:cubicBezTo>
                  <a:cubicBezTo>
                    <a:pt x="16" y="30"/>
                    <a:pt x="17" y="29"/>
                    <a:pt x="19" y="29"/>
                  </a:cubicBezTo>
                  <a:cubicBezTo>
                    <a:pt x="17" y="26"/>
                    <a:pt x="20" y="27"/>
                    <a:pt x="19" y="23"/>
                  </a:cubicBezTo>
                  <a:cubicBezTo>
                    <a:pt x="23" y="23"/>
                    <a:pt x="25" y="20"/>
                    <a:pt x="28" y="19"/>
                  </a:cubicBezTo>
                  <a:cubicBezTo>
                    <a:pt x="30" y="20"/>
                    <a:pt x="29" y="17"/>
                    <a:pt x="29" y="17"/>
                  </a:cubicBezTo>
                  <a:cubicBezTo>
                    <a:pt x="30" y="17"/>
                    <a:pt x="31" y="18"/>
                    <a:pt x="31" y="18"/>
                  </a:cubicBezTo>
                  <a:cubicBezTo>
                    <a:pt x="31" y="18"/>
                    <a:pt x="32" y="16"/>
                    <a:pt x="33" y="16"/>
                  </a:cubicBezTo>
                  <a:cubicBezTo>
                    <a:pt x="33" y="15"/>
                    <a:pt x="34" y="15"/>
                    <a:pt x="34" y="13"/>
                  </a:cubicBezTo>
                  <a:cubicBezTo>
                    <a:pt x="36" y="14"/>
                    <a:pt x="38" y="13"/>
                    <a:pt x="40" y="12"/>
                  </a:cubicBezTo>
                  <a:cubicBezTo>
                    <a:pt x="42" y="11"/>
                    <a:pt x="43" y="12"/>
                    <a:pt x="47" y="11"/>
                  </a:cubicBezTo>
                  <a:cubicBezTo>
                    <a:pt x="48" y="11"/>
                    <a:pt x="48" y="10"/>
                    <a:pt x="48" y="10"/>
                  </a:cubicBezTo>
                  <a:cubicBezTo>
                    <a:pt x="50" y="9"/>
                    <a:pt x="50" y="11"/>
                    <a:pt x="51" y="11"/>
                  </a:cubicBezTo>
                  <a:cubicBezTo>
                    <a:pt x="52" y="11"/>
                    <a:pt x="50" y="9"/>
                    <a:pt x="52" y="9"/>
                  </a:cubicBezTo>
                  <a:cubicBezTo>
                    <a:pt x="52" y="9"/>
                    <a:pt x="53" y="9"/>
                    <a:pt x="53" y="9"/>
                  </a:cubicBezTo>
                  <a:cubicBezTo>
                    <a:pt x="54" y="8"/>
                    <a:pt x="58" y="8"/>
                    <a:pt x="61" y="8"/>
                  </a:cubicBezTo>
                  <a:cubicBezTo>
                    <a:pt x="63" y="7"/>
                    <a:pt x="63" y="7"/>
                    <a:pt x="64" y="6"/>
                  </a:cubicBezTo>
                  <a:cubicBezTo>
                    <a:pt x="64" y="6"/>
                    <a:pt x="65" y="5"/>
                    <a:pt x="65" y="5"/>
                  </a:cubicBezTo>
                  <a:cubicBezTo>
                    <a:pt x="68" y="3"/>
                    <a:pt x="70" y="7"/>
                    <a:pt x="69" y="2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35" name="Freeform 24"/>
            <p:cNvSpPr/>
            <p:nvPr/>
          </p:nvSpPr>
          <p:spPr bwMode="auto">
            <a:xfrm>
              <a:off x="8910227" y="1350812"/>
              <a:ext cx="33338" cy="11112"/>
            </a:xfrm>
            <a:custGeom>
              <a:avLst/>
              <a:gdLst>
                <a:gd name="T0" fmla="*/ 14 w 9"/>
                <a:gd name="T1" fmla="*/ 0 h 3"/>
                <a:gd name="T2" fmla="*/ 21 w 9"/>
                <a:gd name="T3" fmla="*/ 0 h 3"/>
                <a:gd name="T4" fmla="*/ 14 w 9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3">
                  <a:moveTo>
                    <a:pt x="6" y="0"/>
                  </a:moveTo>
                  <a:cubicBezTo>
                    <a:pt x="7" y="0"/>
                    <a:pt x="8" y="0"/>
                    <a:pt x="9" y="0"/>
                  </a:cubicBezTo>
                  <a:cubicBezTo>
                    <a:pt x="9" y="3"/>
                    <a:pt x="0" y="0"/>
                    <a:pt x="6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36" name="Freeform 25"/>
            <p:cNvSpPr/>
            <p:nvPr/>
          </p:nvSpPr>
          <p:spPr bwMode="auto">
            <a:xfrm>
              <a:off x="6540850" y="1362794"/>
              <a:ext cx="98425" cy="76200"/>
            </a:xfrm>
            <a:custGeom>
              <a:avLst/>
              <a:gdLst>
                <a:gd name="T0" fmla="*/ 17 w 26"/>
                <a:gd name="T1" fmla="*/ 2 h 20"/>
                <a:gd name="T2" fmla="*/ 19 w 26"/>
                <a:gd name="T3" fmla="*/ 5 h 20"/>
                <a:gd name="T4" fmla="*/ 36 w 26"/>
                <a:gd name="T5" fmla="*/ 12 h 20"/>
                <a:gd name="T6" fmla="*/ 45 w 26"/>
                <a:gd name="T7" fmla="*/ 7 h 20"/>
                <a:gd name="T8" fmla="*/ 62 w 26"/>
                <a:gd name="T9" fmla="*/ 10 h 20"/>
                <a:gd name="T10" fmla="*/ 55 w 26"/>
                <a:gd name="T11" fmla="*/ 24 h 20"/>
                <a:gd name="T12" fmla="*/ 33 w 26"/>
                <a:gd name="T13" fmla="*/ 29 h 20"/>
                <a:gd name="T14" fmla="*/ 33 w 26"/>
                <a:gd name="T15" fmla="*/ 34 h 20"/>
                <a:gd name="T16" fmla="*/ 29 w 26"/>
                <a:gd name="T17" fmla="*/ 38 h 20"/>
                <a:gd name="T18" fmla="*/ 19 w 26"/>
                <a:gd name="T19" fmla="*/ 41 h 20"/>
                <a:gd name="T20" fmla="*/ 7 w 26"/>
                <a:gd name="T21" fmla="*/ 36 h 20"/>
                <a:gd name="T22" fmla="*/ 0 w 26"/>
                <a:gd name="T23" fmla="*/ 12 h 20"/>
                <a:gd name="T24" fmla="*/ 17 w 26"/>
                <a:gd name="T25" fmla="*/ 2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20">
                  <a:moveTo>
                    <a:pt x="7" y="1"/>
                  </a:moveTo>
                  <a:cubicBezTo>
                    <a:pt x="8" y="0"/>
                    <a:pt x="8" y="1"/>
                    <a:pt x="8" y="2"/>
                  </a:cubicBezTo>
                  <a:cubicBezTo>
                    <a:pt x="9" y="4"/>
                    <a:pt x="13" y="4"/>
                    <a:pt x="15" y="5"/>
                  </a:cubicBezTo>
                  <a:cubicBezTo>
                    <a:pt x="17" y="6"/>
                    <a:pt x="18" y="3"/>
                    <a:pt x="19" y="3"/>
                  </a:cubicBezTo>
                  <a:cubicBezTo>
                    <a:pt x="20" y="3"/>
                    <a:pt x="22" y="5"/>
                    <a:pt x="26" y="4"/>
                  </a:cubicBezTo>
                  <a:cubicBezTo>
                    <a:pt x="25" y="5"/>
                    <a:pt x="20" y="8"/>
                    <a:pt x="23" y="10"/>
                  </a:cubicBezTo>
                  <a:cubicBezTo>
                    <a:pt x="22" y="13"/>
                    <a:pt x="18" y="13"/>
                    <a:pt x="14" y="12"/>
                  </a:cubicBezTo>
                  <a:cubicBezTo>
                    <a:pt x="13" y="13"/>
                    <a:pt x="13" y="14"/>
                    <a:pt x="14" y="14"/>
                  </a:cubicBezTo>
                  <a:cubicBezTo>
                    <a:pt x="15" y="16"/>
                    <a:pt x="7" y="14"/>
                    <a:pt x="12" y="16"/>
                  </a:cubicBezTo>
                  <a:cubicBezTo>
                    <a:pt x="12" y="20"/>
                    <a:pt x="8" y="14"/>
                    <a:pt x="8" y="17"/>
                  </a:cubicBezTo>
                  <a:cubicBezTo>
                    <a:pt x="6" y="17"/>
                    <a:pt x="7" y="13"/>
                    <a:pt x="3" y="15"/>
                  </a:cubicBezTo>
                  <a:cubicBezTo>
                    <a:pt x="3" y="11"/>
                    <a:pt x="3" y="7"/>
                    <a:pt x="0" y="5"/>
                  </a:cubicBezTo>
                  <a:cubicBezTo>
                    <a:pt x="1" y="3"/>
                    <a:pt x="8" y="5"/>
                    <a:pt x="7" y="1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37" name="Freeform 26"/>
            <p:cNvSpPr/>
            <p:nvPr/>
          </p:nvSpPr>
          <p:spPr bwMode="auto">
            <a:xfrm>
              <a:off x="8587964" y="1376212"/>
              <a:ext cx="25400" cy="19050"/>
            </a:xfrm>
            <a:custGeom>
              <a:avLst/>
              <a:gdLst>
                <a:gd name="T0" fmla="*/ 9 w 7"/>
                <a:gd name="T1" fmla="*/ 0 h 5"/>
                <a:gd name="T2" fmla="*/ 11 w 7"/>
                <a:gd name="T3" fmla="*/ 12 h 5"/>
                <a:gd name="T4" fmla="*/ 0 w 7"/>
                <a:gd name="T5" fmla="*/ 10 h 5"/>
                <a:gd name="T6" fmla="*/ 9 w 7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7" y="1"/>
                    <a:pt x="5" y="2"/>
                    <a:pt x="5" y="5"/>
                  </a:cubicBezTo>
                  <a:cubicBezTo>
                    <a:pt x="4" y="4"/>
                    <a:pt x="2" y="3"/>
                    <a:pt x="0" y="4"/>
                  </a:cubicBezTo>
                  <a:cubicBezTo>
                    <a:pt x="1" y="1"/>
                    <a:pt x="4" y="3"/>
                    <a:pt x="4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38" name="Freeform 27"/>
            <p:cNvSpPr/>
            <p:nvPr/>
          </p:nvSpPr>
          <p:spPr bwMode="auto">
            <a:xfrm>
              <a:off x="6645625" y="1373907"/>
              <a:ext cx="46038" cy="41275"/>
            </a:xfrm>
            <a:custGeom>
              <a:avLst/>
              <a:gdLst>
                <a:gd name="T0" fmla="*/ 0 w 12"/>
                <a:gd name="T1" fmla="*/ 9 h 11"/>
                <a:gd name="T2" fmla="*/ 29 w 12"/>
                <a:gd name="T3" fmla="*/ 14 h 11"/>
                <a:gd name="T4" fmla="*/ 17 w 12"/>
                <a:gd name="T5" fmla="*/ 26 h 11"/>
                <a:gd name="T6" fmla="*/ 12 w 12"/>
                <a:gd name="T7" fmla="*/ 19 h 11"/>
                <a:gd name="T8" fmla="*/ 5 w 12"/>
                <a:gd name="T9" fmla="*/ 19 h 11"/>
                <a:gd name="T10" fmla="*/ 0 w 12"/>
                <a:gd name="T11" fmla="*/ 9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11">
                  <a:moveTo>
                    <a:pt x="0" y="4"/>
                  </a:moveTo>
                  <a:cubicBezTo>
                    <a:pt x="4" y="0"/>
                    <a:pt x="10" y="4"/>
                    <a:pt x="12" y="6"/>
                  </a:cubicBezTo>
                  <a:cubicBezTo>
                    <a:pt x="12" y="9"/>
                    <a:pt x="6" y="7"/>
                    <a:pt x="7" y="11"/>
                  </a:cubicBezTo>
                  <a:cubicBezTo>
                    <a:pt x="6" y="11"/>
                    <a:pt x="6" y="9"/>
                    <a:pt x="5" y="8"/>
                  </a:cubicBezTo>
                  <a:cubicBezTo>
                    <a:pt x="4" y="8"/>
                    <a:pt x="3" y="9"/>
                    <a:pt x="2" y="8"/>
                  </a:cubicBezTo>
                  <a:cubicBezTo>
                    <a:pt x="1" y="7"/>
                    <a:pt x="3" y="4"/>
                    <a:pt x="0" y="4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39" name="Freeform 28"/>
            <p:cNvSpPr/>
            <p:nvPr/>
          </p:nvSpPr>
          <p:spPr bwMode="auto">
            <a:xfrm>
              <a:off x="6702775" y="1389782"/>
              <a:ext cx="66675" cy="33337"/>
            </a:xfrm>
            <a:custGeom>
              <a:avLst/>
              <a:gdLst>
                <a:gd name="T0" fmla="*/ 5 w 18"/>
                <a:gd name="T1" fmla="*/ 2 h 9"/>
                <a:gd name="T2" fmla="*/ 9 w 18"/>
                <a:gd name="T3" fmla="*/ 2 h 9"/>
                <a:gd name="T4" fmla="*/ 23 w 18"/>
                <a:gd name="T5" fmla="*/ 7 h 9"/>
                <a:gd name="T6" fmla="*/ 37 w 18"/>
                <a:gd name="T7" fmla="*/ 12 h 9"/>
                <a:gd name="T8" fmla="*/ 42 w 18"/>
                <a:gd name="T9" fmla="*/ 19 h 9"/>
                <a:gd name="T10" fmla="*/ 9 w 18"/>
                <a:gd name="T11" fmla="*/ 12 h 9"/>
                <a:gd name="T12" fmla="*/ 5 w 18"/>
                <a:gd name="T13" fmla="*/ 2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9">
                  <a:moveTo>
                    <a:pt x="2" y="1"/>
                  </a:moveTo>
                  <a:cubicBezTo>
                    <a:pt x="2" y="1"/>
                    <a:pt x="3" y="1"/>
                    <a:pt x="4" y="1"/>
                  </a:cubicBezTo>
                  <a:cubicBezTo>
                    <a:pt x="8" y="0"/>
                    <a:pt x="7" y="3"/>
                    <a:pt x="10" y="3"/>
                  </a:cubicBezTo>
                  <a:cubicBezTo>
                    <a:pt x="12" y="4"/>
                    <a:pt x="14" y="4"/>
                    <a:pt x="16" y="5"/>
                  </a:cubicBezTo>
                  <a:cubicBezTo>
                    <a:pt x="17" y="6"/>
                    <a:pt x="18" y="5"/>
                    <a:pt x="18" y="8"/>
                  </a:cubicBezTo>
                  <a:cubicBezTo>
                    <a:pt x="11" y="9"/>
                    <a:pt x="9" y="6"/>
                    <a:pt x="4" y="5"/>
                  </a:cubicBezTo>
                  <a:cubicBezTo>
                    <a:pt x="5" y="2"/>
                    <a:pt x="0" y="5"/>
                    <a:pt x="2" y="1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40" name="Freeform 29"/>
            <p:cNvSpPr/>
            <p:nvPr/>
          </p:nvSpPr>
          <p:spPr bwMode="auto">
            <a:xfrm>
              <a:off x="8888002" y="1447649"/>
              <a:ext cx="111125" cy="90487"/>
            </a:xfrm>
            <a:custGeom>
              <a:avLst/>
              <a:gdLst>
                <a:gd name="T0" fmla="*/ 23 w 30"/>
                <a:gd name="T1" fmla="*/ 12 h 24"/>
                <a:gd name="T2" fmla="*/ 23 w 30"/>
                <a:gd name="T3" fmla="*/ 7 h 24"/>
                <a:gd name="T4" fmla="*/ 54 w 30"/>
                <a:gd name="T5" fmla="*/ 0 h 24"/>
                <a:gd name="T6" fmla="*/ 58 w 30"/>
                <a:gd name="T7" fmla="*/ 12 h 24"/>
                <a:gd name="T8" fmla="*/ 54 w 30"/>
                <a:gd name="T9" fmla="*/ 19 h 24"/>
                <a:gd name="T10" fmla="*/ 68 w 30"/>
                <a:gd name="T11" fmla="*/ 21 h 24"/>
                <a:gd name="T12" fmla="*/ 70 w 30"/>
                <a:gd name="T13" fmla="*/ 45 h 24"/>
                <a:gd name="T14" fmla="*/ 61 w 30"/>
                <a:gd name="T15" fmla="*/ 45 h 24"/>
                <a:gd name="T16" fmla="*/ 61 w 30"/>
                <a:gd name="T17" fmla="*/ 50 h 24"/>
                <a:gd name="T18" fmla="*/ 54 w 30"/>
                <a:gd name="T19" fmla="*/ 50 h 24"/>
                <a:gd name="T20" fmla="*/ 44 w 30"/>
                <a:gd name="T21" fmla="*/ 55 h 24"/>
                <a:gd name="T22" fmla="*/ 37 w 30"/>
                <a:gd name="T23" fmla="*/ 48 h 24"/>
                <a:gd name="T24" fmla="*/ 28 w 30"/>
                <a:gd name="T25" fmla="*/ 38 h 24"/>
                <a:gd name="T26" fmla="*/ 23 w 30"/>
                <a:gd name="T27" fmla="*/ 33 h 24"/>
                <a:gd name="T28" fmla="*/ 9 w 30"/>
                <a:gd name="T29" fmla="*/ 31 h 24"/>
                <a:gd name="T30" fmla="*/ 0 w 30"/>
                <a:gd name="T31" fmla="*/ 24 h 24"/>
                <a:gd name="T32" fmla="*/ 28 w 30"/>
                <a:gd name="T33" fmla="*/ 29 h 24"/>
                <a:gd name="T34" fmla="*/ 30 w 30"/>
                <a:gd name="T35" fmla="*/ 17 h 24"/>
                <a:gd name="T36" fmla="*/ 21 w 30"/>
                <a:gd name="T37" fmla="*/ 7 h 24"/>
                <a:gd name="T38" fmla="*/ 23 w 30"/>
                <a:gd name="T39" fmla="*/ 12 h 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0" h="24">
                  <a:moveTo>
                    <a:pt x="10" y="5"/>
                  </a:moveTo>
                  <a:cubicBezTo>
                    <a:pt x="11" y="4"/>
                    <a:pt x="11" y="3"/>
                    <a:pt x="10" y="3"/>
                  </a:cubicBezTo>
                  <a:cubicBezTo>
                    <a:pt x="13" y="1"/>
                    <a:pt x="21" y="4"/>
                    <a:pt x="23" y="0"/>
                  </a:cubicBezTo>
                  <a:cubicBezTo>
                    <a:pt x="24" y="1"/>
                    <a:pt x="25" y="2"/>
                    <a:pt x="25" y="5"/>
                  </a:cubicBezTo>
                  <a:cubicBezTo>
                    <a:pt x="26" y="7"/>
                    <a:pt x="23" y="6"/>
                    <a:pt x="23" y="8"/>
                  </a:cubicBezTo>
                  <a:cubicBezTo>
                    <a:pt x="24" y="12"/>
                    <a:pt x="26" y="10"/>
                    <a:pt x="29" y="9"/>
                  </a:cubicBezTo>
                  <a:cubicBezTo>
                    <a:pt x="30" y="14"/>
                    <a:pt x="29" y="14"/>
                    <a:pt x="30" y="19"/>
                  </a:cubicBezTo>
                  <a:cubicBezTo>
                    <a:pt x="29" y="19"/>
                    <a:pt x="27" y="18"/>
                    <a:pt x="26" y="19"/>
                  </a:cubicBezTo>
                  <a:cubicBezTo>
                    <a:pt x="26" y="19"/>
                    <a:pt x="27" y="21"/>
                    <a:pt x="26" y="21"/>
                  </a:cubicBezTo>
                  <a:cubicBezTo>
                    <a:pt x="25" y="22"/>
                    <a:pt x="24" y="21"/>
                    <a:pt x="23" y="21"/>
                  </a:cubicBezTo>
                  <a:cubicBezTo>
                    <a:pt x="21" y="21"/>
                    <a:pt x="21" y="23"/>
                    <a:pt x="19" y="23"/>
                  </a:cubicBezTo>
                  <a:cubicBezTo>
                    <a:pt x="17" y="24"/>
                    <a:pt x="17" y="21"/>
                    <a:pt x="16" y="20"/>
                  </a:cubicBezTo>
                  <a:cubicBezTo>
                    <a:pt x="15" y="19"/>
                    <a:pt x="11" y="19"/>
                    <a:pt x="12" y="16"/>
                  </a:cubicBezTo>
                  <a:cubicBezTo>
                    <a:pt x="10" y="17"/>
                    <a:pt x="10" y="15"/>
                    <a:pt x="10" y="14"/>
                  </a:cubicBezTo>
                  <a:cubicBezTo>
                    <a:pt x="8" y="15"/>
                    <a:pt x="6" y="14"/>
                    <a:pt x="4" y="13"/>
                  </a:cubicBezTo>
                  <a:cubicBezTo>
                    <a:pt x="2" y="12"/>
                    <a:pt x="0" y="13"/>
                    <a:pt x="0" y="10"/>
                  </a:cubicBezTo>
                  <a:cubicBezTo>
                    <a:pt x="6" y="10"/>
                    <a:pt x="7" y="12"/>
                    <a:pt x="12" y="12"/>
                  </a:cubicBezTo>
                  <a:cubicBezTo>
                    <a:pt x="14" y="11"/>
                    <a:pt x="13" y="9"/>
                    <a:pt x="13" y="7"/>
                  </a:cubicBezTo>
                  <a:cubicBezTo>
                    <a:pt x="14" y="4"/>
                    <a:pt x="7" y="8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41" name="Freeform 30"/>
            <p:cNvSpPr/>
            <p:nvPr/>
          </p:nvSpPr>
          <p:spPr bwMode="auto">
            <a:xfrm>
              <a:off x="9284877" y="1455587"/>
              <a:ext cx="68263" cy="30162"/>
            </a:xfrm>
            <a:custGeom>
              <a:avLst/>
              <a:gdLst>
                <a:gd name="T0" fmla="*/ 0 w 18"/>
                <a:gd name="T1" fmla="*/ 2 h 8"/>
                <a:gd name="T2" fmla="*/ 12 w 18"/>
                <a:gd name="T3" fmla="*/ 0 h 8"/>
                <a:gd name="T4" fmla="*/ 43 w 18"/>
                <a:gd name="T5" fmla="*/ 10 h 8"/>
                <a:gd name="T6" fmla="*/ 41 w 18"/>
                <a:gd name="T7" fmla="*/ 19 h 8"/>
                <a:gd name="T8" fmla="*/ 10 w 18"/>
                <a:gd name="T9" fmla="*/ 10 h 8"/>
                <a:gd name="T10" fmla="*/ 0 w 18"/>
                <a:gd name="T11" fmla="*/ 2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8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9" y="1"/>
                    <a:pt x="14" y="3"/>
                    <a:pt x="18" y="4"/>
                  </a:cubicBezTo>
                  <a:cubicBezTo>
                    <a:pt x="18" y="6"/>
                    <a:pt x="17" y="6"/>
                    <a:pt x="17" y="8"/>
                  </a:cubicBezTo>
                  <a:cubicBezTo>
                    <a:pt x="10" y="8"/>
                    <a:pt x="8" y="7"/>
                    <a:pt x="4" y="4"/>
                  </a:cubicBezTo>
                  <a:cubicBezTo>
                    <a:pt x="3" y="3"/>
                    <a:pt x="3" y="1"/>
                    <a:pt x="0" y="1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42" name="Freeform 31"/>
            <p:cNvSpPr/>
            <p:nvPr/>
          </p:nvSpPr>
          <p:spPr bwMode="auto">
            <a:xfrm>
              <a:off x="6601175" y="1453282"/>
              <a:ext cx="44450" cy="19050"/>
            </a:xfrm>
            <a:custGeom>
              <a:avLst/>
              <a:gdLst>
                <a:gd name="T0" fmla="*/ 28 w 12"/>
                <a:gd name="T1" fmla="*/ 10 h 5"/>
                <a:gd name="T2" fmla="*/ 0 w 12"/>
                <a:gd name="T3" fmla="*/ 7 h 5"/>
                <a:gd name="T4" fmla="*/ 9 w 12"/>
                <a:gd name="T5" fmla="*/ 0 h 5"/>
                <a:gd name="T6" fmla="*/ 28 w 12"/>
                <a:gd name="T7" fmla="*/ 1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5">
                  <a:moveTo>
                    <a:pt x="12" y="4"/>
                  </a:moveTo>
                  <a:cubicBezTo>
                    <a:pt x="11" y="5"/>
                    <a:pt x="3" y="4"/>
                    <a:pt x="0" y="3"/>
                  </a:cubicBezTo>
                  <a:cubicBezTo>
                    <a:pt x="1" y="1"/>
                    <a:pt x="4" y="2"/>
                    <a:pt x="4" y="0"/>
                  </a:cubicBezTo>
                  <a:cubicBezTo>
                    <a:pt x="7" y="1"/>
                    <a:pt x="12" y="0"/>
                    <a:pt x="12" y="4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43" name="Freeform 32"/>
            <p:cNvSpPr/>
            <p:nvPr/>
          </p:nvSpPr>
          <p:spPr bwMode="auto">
            <a:xfrm>
              <a:off x="9772239" y="1552424"/>
              <a:ext cx="38100" cy="23812"/>
            </a:xfrm>
            <a:custGeom>
              <a:avLst/>
              <a:gdLst>
                <a:gd name="T0" fmla="*/ 22 w 10"/>
                <a:gd name="T1" fmla="*/ 13 h 6"/>
                <a:gd name="T2" fmla="*/ 0 w 10"/>
                <a:gd name="T3" fmla="*/ 5 h 6"/>
                <a:gd name="T4" fmla="*/ 22 w 10"/>
                <a:gd name="T5" fmla="*/ 13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6">
                  <a:moveTo>
                    <a:pt x="9" y="5"/>
                  </a:moveTo>
                  <a:cubicBezTo>
                    <a:pt x="4" y="6"/>
                    <a:pt x="5" y="2"/>
                    <a:pt x="0" y="2"/>
                  </a:cubicBezTo>
                  <a:cubicBezTo>
                    <a:pt x="2" y="0"/>
                    <a:pt x="10" y="1"/>
                    <a:pt x="9" y="5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44" name="Freeform 33"/>
            <p:cNvSpPr/>
            <p:nvPr/>
          </p:nvSpPr>
          <p:spPr bwMode="auto">
            <a:xfrm>
              <a:off x="9746839" y="1579412"/>
              <a:ext cx="52388" cy="25400"/>
            </a:xfrm>
            <a:custGeom>
              <a:avLst/>
              <a:gdLst>
                <a:gd name="T0" fmla="*/ 33 w 14"/>
                <a:gd name="T1" fmla="*/ 9 h 7"/>
                <a:gd name="T2" fmla="*/ 5 w 14"/>
                <a:gd name="T3" fmla="*/ 9 h 7"/>
                <a:gd name="T4" fmla="*/ 14 w 14"/>
                <a:gd name="T5" fmla="*/ 0 h 7"/>
                <a:gd name="T6" fmla="*/ 33 w 14"/>
                <a:gd name="T7" fmla="*/ 9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7">
                  <a:moveTo>
                    <a:pt x="14" y="4"/>
                  </a:moveTo>
                  <a:cubicBezTo>
                    <a:pt x="13" y="7"/>
                    <a:pt x="4" y="7"/>
                    <a:pt x="2" y="4"/>
                  </a:cubicBezTo>
                  <a:cubicBezTo>
                    <a:pt x="0" y="0"/>
                    <a:pt x="6" y="3"/>
                    <a:pt x="6" y="0"/>
                  </a:cubicBezTo>
                  <a:cubicBezTo>
                    <a:pt x="8" y="2"/>
                    <a:pt x="10" y="3"/>
                    <a:pt x="14" y="4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45" name="Freeform 34"/>
            <p:cNvSpPr/>
            <p:nvPr/>
          </p:nvSpPr>
          <p:spPr bwMode="auto">
            <a:xfrm>
              <a:off x="4935888" y="1596157"/>
              <a:ext cx="33338" cy="25400"/>
            </a:xfrm>
            <a:custGeom>
              <a:avLst/>
              <a:gdLst>
                <a:gd name="T0" fmla="*/ 9 w 9"/>
                <a:gd name="T1" fmla="*/ 0 h 7"/>
                <a:gd name="T2" fmla="*/ 21 w 9"/>
                <a:gd name="T3" fmla="*/ 11 h 7"/>
                <a:gd name="T4" fmla="*/ 7 w 9"/>
                <a:gd name="T5" fmla="*/ 16 h 7"/>
                <a:gd name="T6" fmla="*/ 5 w 9"/>
                <a:gd name="T7" fmla="*/ 2 h 7"/>
                <a:gd name="T8" fmla="*/ 9 w 9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7">
                  <a:moveTo>
                    <a:pt x="4" y="0"/>
                  </a:moveTo>
                  <a:cubicBezTo>
                    <a:pt x="7" y="0"/>
                    <a:pt x="9" y="2"/>
                    <a:pt x="9" y="5"/>
                  </a:cubicBezTo>
                  <a:cubicBezTo>
                    <a:pt x="6" y="4"/>
                    <a:pt x="3" y="4"/>
                    <a:pt x="3" y="7"/>
                  </a:cubicBezTo>
                  <a:cubicBezTo>
                    <a:pt x="0" y="7"/>
                    <a:pt x="2" y="3"/>
                    <a:pt x="2" y="1"/>
                  </a:cubicBezTo>
                  <a:cubicBezTo>
                    <a:pt x="3" y="1"/>
                    <a:pt x="4" y="1"/>
                    <a:pt x="4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46" name="Freeform 35"/>
            <p:cNvSpPr/>
            <p:nvPr/>
          </p:nvSpPr>
          <p:spPr bwMode="auto">
            <a:xfrm>
              <a:off x="8786402" y="1612749"/>
              <a:ext cx="33338" cy="26987"/>
            </a:xfrm>
            <a:custGeom>
              <a:avLst/>
              <a:gdLst>
                <a:gd name="T0" fmla="*/ 21 w 9"/>
                <a:gd name="T1" fmla="*/ 12 h 7"/>
                <a:gd name="T2" fmla="*/ 0 w 9"/>
                <a:gd name="T3" fmla="*/ 17 h 7"/>
                <a:gd name="T4" fmla="*/ 21 w 9"/>
                <a:gd name="T5" fmla="*/ 12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7">
                  <a:moveTo>
                    <a:pt x="9" y="5"/>
                  </a:moveTo>
                  <a:cubicBezTo>
                    <a:pt x="5" y="5"/>
                    <a:pt x="3" y="6"/>
                    <a:pt x="0" y="7"/>
                  </a:cubicBezTo>
                  <a:cubicBezTo>
                    <a:pt x="1" y="4"/>
                    <a:pt x="9" y="0"/>
                    <a:pt x="9" y="5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47" name="Freeform 36"/>
            <p:cNvSpPr/>
            <p:nvPr/>
          </p:nvSpPr>
          <p:spPr bwMode="auto">
            <a:xfrm>
              <a:off x="9340439" y="1631799"/>
              <a:ext cx="57150" cy="33337"/>
            </a:xfrm>
            <a:custGeom>
              <a:avLst/>
              <a:gdLst>
                <a:gd name="T0" fmla="*/ 29 w 15"/>
                <a:gd name="T1" fmla="*/ 5 h 9"/>
                <a:gd name="T2" fmla="*/ 34 w 15"/>
                <a:gd name="T3" fmla="*/ 21 h 9"/>
                <a:gd name="T4" fmla="*/ 5 w 15"/>
                <a:gd name="T5" fmla="*/ 14 h 9"/>
                <a:gd name="T6" fmla="*/ 10 w 15"/>
                <a:gd name="T7" fmla="*/ 5 h 9"/>
                <a:gd name="T8" fmla="*/ 29 w 15"/>
                <a:gd name="T9" fmla="*/ 5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9">
                  <a:moveTo>
                    <a:pt x="12" y="2"/>
                  </a:moveTo>
                  <a:cubicBezTo>
                    <a:pt x="14" y="3"/>
                    <a:pt x="15" y="7"/>
                    <a:pt x="14" y="9"/>
                  </a:cubicBezTo>
                  <a:cubicBezTo>
                    <a:pt x="9" y="8"/>
                    <a:pt x="3" y="9"/>
                    <a:pt x="2" y="6"/>
                  </a:cubicBezTo>
                  <a:cubicBezTo>
                    <a:pt x="0" y="2"/>
                    <a:pt x="6" y="5"/>
                    <a:pt x="4" y="2"/>
                  </a:cubicBezTo>
                  <a:cubicBezTo>
                    <a:pt x="8" y="0"/>
                    <a:pt x="12" y="3"/>
                    <a:pt x="12" y="2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48" name="Freeform 37"/>
            <p:cNvSpPr/>
            <p:nvPr/>
          </p:nvSpPr>
          <p:spPr bwMode="auto">
            <a:xfrm>
              <a:off x="9322977" y="1725462"/>
              <a:ext cx="66675" cy="30162"/>
            </a:xfrm>
            <a:custGeom>
              <a:avLst/>
              <a:gdLst>
                <a:gd name="T0" fmla="*/ 37 w 18"/>
                <a:gd name="T1" fmla="*/ 10 h 8"/>
                <a:gd name="T2" fmla="*/ 28 w 18"/>
                <a:gd name="T3" fmla="*/ 14 h 8"/>
                <a:gd name="T4" fmla="*/ 16 w 18"/>
                <a:gd name="T5" fmla="*/ 17 h 8"/>
                <a:gd name="T6" fmla="*/ 5 w 18"/>
                <a:gd name="T7" fmla="*/ 14 h 8"/>
                <a:gd name="T8" fmla="*/ 7 w 18"/>
                <a:gd name="T9" fmla="*/ 5 h 8"/>
                <a:gd name="T10" fmla="*/ 16 w 18"/>
                <a:gd name="T11" fmla="*/ 0 h 8"/>
                <a:gd name="T12" fmla="*/ 37 w 18"/>
                <a:gd name="T13" fmla="*/ 1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8">
                  <a:moveTo>
                    <a:pt x="16" y="4"/>
                  </a:moveTo>
                  <a:cubicBezTo>
                    <a:pt x="18" y="7"/>
                    <a:pt x="13" y="6"/>
                    <a:pt x="12" y="6"/>
                  </a:cubicBezTo>
                  <a:cubicBezTo>
                    <a:pt x="11" y="6"/>
                    <a:pt x="8" y="8"/>
                    <a:pt x="7" y="7"/>
                  </a:cubicBezTo>
                  <a:cubicBezTo>
                    <a:pt x="6" y="6"/>
                    <a:pt x="4" y="7"/>
                    <a:pt x="2" y="6"/>
                  </a:cubicBezTo>
                  <a:cubicBezTo>
                    <a:pt x="0" y="3"/>
                    <a:pt x="7" y="4"/>
                    <a:pt x="3" y="2"/>
                  </a:cubicBezTo>
                  <a:cubicBezTo>
                    <a:pt x="4" y="1"/>
                    <a:pt x="7" y="2"/>
                    <a:pt x="7" y="0"/>
                  </a:cubicBezTo>
                  <a:cubicBezTo>
                    <a:pt x="10" y="1"/>
                    <a:pt x="14" y="2"/>
                    <a:pt x="16" y="4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49" name="Freeform 38"/>
            <p:cNvSpPr/>
            <p:nvPr/>
          </p:nvSpPr>
          <p:spPr bwMode="auto">
            <a:xfrm>
              <a:off x="9322977" y="1774674"/>
              <a:ext cx="33338" cy="14287"/>
            </a:xfrm>
            <a:custGeom>
              <a:avLst/>
              <a:gdLst>
                <a:gd name="T0" fmla="*/ 16 w 9"/>
                <a:gd name="T1" fmla="*/ 9 h 4"/>
                <a:gd name="T2" fmla="*/ 5 w 9"/>
                <a:gd name="T3" fmla="*/ 9 h 4"/>
                <a:gd name="T4" fmla="*/ 16 w 9"/>
                <a:gd name="T5" fmla="*/ 9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4">
                  <a:moveTo>
                    <a:pt x="7" y="4"/>
                  </a:moveTo>
                  <a:cubicBezTo>
                    <a:pt x="5" y="2"/>
                    <a:pt x="5" y="4"/>
                    <a:pt x="2" y="4"/>
                  </a:cubicBezTo>
                  <a:cubicBezTo>
                    <a:pt x="0" y="0"/>
                    <a:pt x="9" y="0"/>
                    <a:pt x="7" y="4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50" name="Freeform 39"/>
            <p:cNvSpPr/>
            <p:nvPr/>
          </p:nvSpPr>
          <p:spPr bwMode="auto">
            <a:xfrm>
              <a:off x="9224552" y="1793724"/>
              <a:ext cx="38100" cy="22225"/>
            </a:xfrm>
            <a:custGeom>
              <a:avLst/>
              <a:gdLst>
                <a:gd name="T0" fmla="*/ 19 w 10"/>
                <a:gd name="T1" fmla="*/ 2 h 6"/>
                <a:gd name="T2" fmla="*/ 22 w 10"/>
                <a:gd name="T3" fmla="*/ 7 h 6"/>
                <a:gd name="T4" fmla="*/ 12 w 10"/>
                <a:gd name="T5" fmla="*/ 9 h 6"/>
                <a:gd name="T6" fmla="*/ 0 w 10"/>
                <a:gd name="T7" fmla="*/ 9 h 6"/>
                <a:gd name="T8" fmla="*/ 19 w 10"/>
                <a:gd name="T9" fmla="*/ 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6">
                  <a:moveTo>
                    <a:pt x="8" y="1"/>
                  </a:moveTo>
                  <a:cubicBezTo>
                    <a:pt x="8" y="2"/>
                    <a:pt x="8" y="3"/>
                    <a:pt x="9" y="3"/>
                  </a:cubicBezTo>
                  <a:cubicBezTo>
                    <a:pt x="10" y="5"/>
                    <a:pt x="5" y="3"/>
                    <a:pt x="5" y="4"/>
                  </a:cubicBezTo>
                  <a:cubicBezTo>
                    <a:pt x="3" y="6"/>
                    <a:pt x="4" y="4"/>
                    <a:pt x="0" y="4"/>
                  </a:cubicBezTo>
                  <a:cubicBezTo>
                    <a:pt x="2" y="3"/>
                    <a:pt x="4" y="0"/>
                    <a:pt x="8" y="1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51" name="Freeform 40"/>
            <p:cNvSpPr/>
            <p:nvPr/>
          </p:nvSpPr>
          <p:spPr bwMode="auto">
            <a:xfrm>
              <a:off x="9292814" y="1815949"/>
              <a:ext cx="11113" cy="22225"/>
            </a:xfrm>
            <a:custGeom>
              <a:avLst/>
              <a:gdLst>
                <a:gd name="T0" fmla="*/ 2 w 3"/>
                <a:gd name="T1" fmla="*/ 0 h 6"/>
                <a:gd name="T2" fmla="*/ 7 w 3"/>
                <a:gd name="T3" fmla="*/ 9 h 6"/>
                <a:gd name="T4" fmla="*/ 2 w 3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3" y="0"/>
                    <a:pt x="3" y="2"/>
                    <a:pt x="3" y="4"/>
                  </a:cubicBezTo>
                  <a:cubicBezTo>
                    <a:pt x="0" y="6"/>
                    <a:pt x="1" y="2"/>
                    <a:pt x="1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52" name="Freeform 41"/>
            <p:cNvSpPr/>
            <p:nvPr/>
          </p:nvSpPr>
          <p:spPr bwMode="auto">
            <a:xfrm>
              <a:off x="3889725" y="1996207"/>
              <a:ext cx="79375" cy="95250"/>
            </a:xfrm>
            <a:custGeom>
              <a:avLst/>
              <a:gdLst>
                <a:gd name="T0" fmla="*/ 19 w 21"/>
                <a:gd name="T1" fmla="*/ 0 h 25"/>
                <a:gd name="T2" fmla="*/ 21 w 21"/>
                <a:gd name="T3" fmla="*/ 2 h 25"/>
                <a:gd name="T4" fmla="*/ 40 w 21"/>
                <a:gd name="T5" fmla="*/ 2 h 25"/>
                <a:gd name="T6" fmla="*/ 50 w 21"/>
                <a:gd name="T7" fmla="*/ 10 h 25"/>
                <a:gd name="T8" fmla="*/ 45 w 21"/>
                <a:gd name="T9" fmla="*/ 14 h 25"/>
                <a:gd name="T10" fmla="*/ 40 w 21"/>
                <a:gd name="T11" fmla="*/ 17 h 25"/>
                <a:gd name="T12" fmla="*/ 45 w 21"/>
                <a:gd name="T13" fmla="*/ 31 h 25"/>
                <a:gd name="T14" fmla="*/ 43 w 21"/>
                <a:gd name="T15" fmla="*/ 46 h 25"/>
                <a:gd name="T16" fmla="*/ 29 w 21"/>
                <a:gd name="T17" fmla="*/ 46 h 25"/>
                <a:gd name="T18" fmla="*/ 26 w 21"/>
                <a:gd name="T19" fmla="*/ 53 h 25"/>
                <a:gd name="T20" fmla="*/ 21 w 21"/>
                <a:gd name="T21" fmla="*/ 60 h 25"/>
                <a:gd name="T22" fmla="*/ 5 w 21"/>
                <a:gd name="T23" fmla="*/ 60 h 25"/>
                <a:gd name="T24" fmla="*/ 10 w 21"/>
                <a:gd name="T25" fmla="*/ 43 h 25"/>
                <a:gd name="T26" fmla="*/ 10 w 21"/>
                <a:gd name="T27" fmla="*/ 31 h 25"/>
                <a:gd name="T28" fmla="*/ 5 w 21"/>
                <a:gd name="T29" fmla="*/ 17 h 25"/>
                <a:gd name="T30" fmla="*/ 14 w 21"/>
                <a:gd name="T31" fmla="*/ 19 h 25"/>
                <a:gd name="T32" fmla="*/ 19 w 21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5">
                  <a:moveTo>
                    <a:pt x="8" y="0"/>
                  </a:moveTo>
                  <a:cubicBezTo>
                    <a:pt x="9" y="0"/>
                    <a:pt x="9" y="1"/>
                    <a:pt x="9" y="1"/>
                  </a:cubicBezTo>
                  <a:cubicBezTo>
                    <a:pt x="9" y="3"/>
                    <a:pt x="14" y="0"/>
                    <a:pt x="17" y="1"/>
                  </a:cubicBezTo>
                  <a:cubicBezTo>
                    <a:pt x="17" y="3"/>
                    <a:pt x="18" y="4"/>
                    <a:pt x="21" y="4"/>
                  </a:cubicBezTo>
                  <a:cubicBezTo>
                    <a:pt x="21" y="5"/>
                    <a:pt x="20" y="6"/>
                    <a:pt x="19" y="6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7" y="10"/>
                    <a:pt x="19" y="10"/>
                    <a:pt x="19" y="13"/>
                  </a:cubicBezTo>
                  <a:cubicBezTo>
                    <a:pt x="19" y="15"/>
                    <a:pt x="18" y="16"/>
                    <a:pt x="18" y="19"/>
                  </a:cubicBezTo>
                  <a:cubicBezTo>
                    <a:pt x="16" y="19"/>
                    <a:pt x="14" y="19"/>
                    <a:pt x="12" y="19"/>
                  </a:cubicBezTo>
                  <a:cubicBezTo>
                    <a:pt x="11" y="19"/>
                    <a:pt x="12" y="21"/>
                    <a:pt x="11" y="22"/>
                  </a:cubicBezTo>
                  <a:cubicBezTo>
                    <a:pt x="11" y="23"/>
                    <a:pt x="8" y="23"/>
                    <a:pt x="9" y="25"/>
                  </a:cubicBezTo>
                  <a:cubicBezTo>
                    <a:pt x="6" y="25"/>
                    <a:pt x="4" y="25"/>
                    <a:pt x="2" y="25"/>
                  </a:cubicBezTo>
                  <a:cubicBezTo>
                    <a:pt x="2" y="22"/>
                    <a:pt x="0" y="17"/>
                    <a:pt x="4" y="18"/>
                  </a:cubicBezTo>
                  <a:cubicBezTo>
                    <a:pt x="4" y="14"/>
                    <a:pt x="2" y="15"/>
                    <a:pt x="4" y="13"/>
                  </a:cubicBezTo>
                  <a:cubicBezTo>
                    <a:pt x="5" y="9"/>
                    <a:pt x="1" y="11"/>
                    <a:pt x="2" y="7"/>
                  </a:cubicBezTo>
                  <a:cubicBezTo>
                    <a:pt x="4" y="7"/>
                    <a:pt x="5" y="8"/>
                    <a:pt x="6" y="8"/>
                  </a:cubicBezTo>
                  <a:cubicBezTo>
                    <a:pt x="9" y="8"/>
                    <a:pt x="7" y="2"/>
                    <a:pt x="8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53" name="Freeform 42"/>
            <p:cNvSpPr/>
            <p:nvPr/>
          </p:nvSpPr>
          <p:spPr bwMode="auto">
            <a:xfrm>
              <a:off x="7773577" y="2003274"/>
              <a:ext cx="22225" cy="22225"/>
            </a:xfrm>
            <a:custGeom>
              <a:avLst/>
              <a:gdLst>
                <a:gd name="T0" fmla="*/ 12 w 6"/>
                <a:gd name="T1" fmla="*/ 0 h 6"/>
                <a:gd name="T2" fmla="*/ 9 w 6"/>
                <a:gd name="T3" fmla="*/ 7 h 6"/>
                <a:gd name="T4" fmla="*/ 0 w 6"/>
                <a:gd name="T5" fmla="*/ 9 h 6"/>
                <a:gd name="T6" fmla="*/ 12 w 6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cubicBezTo>
                    <a:pt x="6" y="2"/>
                    <a:pt x="5" y="2"/>
                    <a:pt x="4" y="3"/>
                  </a:cubicBezTo>
                  <a:cubicBezTo>
                    <a:pt x="3" y="5"/>
                    <a:pt x="2" y="6"/>
                    <a:pt x="0" y="4"/>
                  </a:cubicBezTo>
                  <a:cubicBezTo>
                    <a:pt x="0" y="1"/>
                    <a:pt x="3" y="1"/>
                    <a:pt x="5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54" name="Freeform 43"/>
            <p:cNvSpPr/>
            <p:nvPr/>
          </p:nvSpPr>
          <p:spPr bwMode="auto">
            <a:xfrm>
              <a:off x="8346664" y="2022324"/>
              <a:ext cx="30163" cy="44450"/>
            </a:xfrm>
            <a:custGeom>
              <a:avLst/>
              <a:gdLst>
                <a:gd name="T0" fmla="*/ 5 w 8"/>
                <a:gd name="T1" fmla="*/ 0 h 12"/>
                <a:gd name="T2" fmla="*/ 19 w 8"/>
                <a:gd name="T3" fmla="*/ 19 h 12"/>
                <a:gd name="T4" fmla="*/ 7 w 8"/>
                <a:gd name="T5" fmla="*/ 14 h 12"/>
                <a:gd name="T6" fmla="*/ 5 w 8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2">
                  <a:moveTo>
                    <a:pt x="2" y="0"/>
                  </a:moveTo>
                  <a:cubicBezTo>
                    <a:pt x="4" y="2"/>
                    <a:pt x="5" y="7"/>
                    <a:pt x="8" y="8"/>
                  </a:cubicBezTo>
                  <a:cubicBezTo>
                    <a:pt x="6" y="12"/>
                    <a:pt x="3" y="8"/>
                    <a:pt x="3" y="6"/>
                  </a:cubicBezTo>
                  <a:cubicBezTo>
                    <a:pt x="0" y="6"/>
                    <a:pt x="0" y="1"/>
                    <a:pt x="2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55" name="Freeform 44"/>
            <p:cNvSpPr/>
            <p:nvPr/>
          </p:nvSpPr>
          <p:spPr bwMode="auto">
            <a:xfrm>
              <a:off x="6623400" y="2000969"/>
              <a:ext cx="46038" cy="206375"/>
            </a:xfrm>
            <a:custGeom>
              <a:avLst/>
              <a:gdLst>
                <a:gd name="T0" fmla="*/ 10 w 12"/>
                <a:gd name="T1" fmla="*/ 14 h 55"/>
                <a:gd name="T2" fmla="*/ 15 w 12"/>
                <a:gd name="T3" fmla="*/ 33 h 55"/>
                <a:gd name="T4" fmla="*/ 17 w 12"/>
                <a:gd name="T5" fmla="*/ 45 h 55"/>
                <a:gd name="T6" fmla="*/ 17 w 12"/>
                <a:gd name="T7" fmla="*/ 54 h 55"/>
                <a:gd name="T8" fmla="*/ 19 w 12"/>
                <a:gd name="T9" fmla="*/ 76 h 55"/>
                <a:gd name="T10" fmla="*/ 29 w 12"/>
                <a:gd name="T11" fmla="*/ 87 h 55"/>
                <a:gd name="T12" fmla="*/ 17 w 12"/>
                <a:gd name="T13" fmla="*/ 90 h 55"/>
                <a:gd name="T14" fmla="*/ 17 w 12"/>
                <a:gd name="T15" fmla="*/ 109 h 55"/>
                <a:gd name="T16" fmla="*/ 12 w 12"/>
                <a:gd name="T17" fmla="*/ 109 h 55"/>
                <a:gd name="T18" fmla="*/ 17 w 12"/>
                <a:gd name="T19" fmla="*/ 128 h 55"/>
                <a:gd name="T20" fmla="*/ 2 w 12"/>
                <a:gd name="T21" fmla="*/ 125 h 55"/>
                <a:gd name="T22" fmla="*/ 7 w 12"/>
                <a:gd name="T23" fmla="*/ 109 h 55"/>
                <a:gd name="T24" fmla="*/ 0 w 12"/>
                <a:gd name="T25" fmla="*/ 102 h 55"/>
                <a:gd name="T26" fmla="*/ 7 w 12"/>
                <a:gd name="T27" fmla="*/ 66 h 55"/>
                <a:gd name="T28" fmla="*/ 0 w 12"/>
                <a:gd name="T29" fmla="*/ 54 h 55"/>
                <a:gd name="T30" fmla="*/ 0 w 12"/>
                <a:gd name="T31" fmla="*/ 33 h 55"/>
                <a:gd name="T32" fmla="*/ 10 w 12"/>
                <a:gd name="T33" fmla="*/ 26 h 55"/>
                <a:gd name="T34" fmla="*/ 12 w 12"/>
                <a:gd name="T35" fmla="*/ 17 h 55"/>
                <a:gd name="T36" fmla="*/ 10 w 12"/>
                <a:gd name="T37" fmla="*/ 14 h 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2" h="55">
                  <a:moveTo>
                    <a:pt x="4" y="6"/>
                  </a:moveTo>
                  <a:cubicBezTo>
                    <a:pt x="9" y="0"/>
                    <a:pt x="4" y="13"/>
                    <a:pt x="6" y="14"/>
                  </a:cubicBezTo>
                  <a:cubicBezTo>
                    <a:pt x="8" y="16"/>
                    <a:pt x="5" y="16"/>
                    <a:pt x="7" y="19"/>
                  </a:cubicBezTo>
                  <a:cubicBezTo>
                    <a:pt x="9" y="21"/>
                    <a:pt x="7" y="21"/>
                    <a:pt x="7" y="23"/>
                  </a:cubicBezTo>
                  <a:cubicBezTo>
                    <a:pt x="7" y="24"/>
                    <a:pt x="10" y="28"/>
                    <a:pt x="8" y="32"/>
                  </a:cubicBezTo>
                  <a:cubicBezTo>
                    <a:pt x="8" y="35"/>
                    <a:pt x="10" y="36"/>
                    <a:pt x="12" y="37"/>
                  </a:cubicBezTo>
                  <a:cubicBezTo>
                    <a:pt x="12" y="39"/>
                    <a:pt x="9" y="39"/>
                    <a:pt x="7" y="38"/>
                  </a:cubicBezTo>
                  <a:cubicBezTo>
                    <a:pt x="7" y="41"/>
                    <a:pt x="7" y="46"/>
                    <a:pt x="7" y="46"/>
                  </a:cubicBezTo>
                  <a:cubicBezTo>
                    <a:pt x="7" y="46"/>
                    <a:pt x="5" y="46"/>
                    <a:pt x="5" y="46"/>
                  </a:cubicBezTo>
                  <a:cubicBezTo>
                    <a:pt x="5" y="49"/>
                    <a:pt x="8" y="50"/>
                    <a:pt x="7" y="54"/>
                  </a:cubicBezTo>
                  <a:cubicBezTo>
                    <a:pt x="4" y="53"/>
                    <a:pt x="4" y="55"/>
                    <a:pt x="1" y="53"/>
                  </a:cubicBezTo>
                  <a:cubicBezTo>
                    <a:pt x="4" y="50"/>
                    <a:pt x="1" y="50"/>
                    <a:pt x="3" y="46"/>
                  </a:cubicBezTo>
                  <a:cubicBezTo>
                    <a:pt x="3" y="44"/>
                    <a:pt x="2" y="43"/>
                    <a:pt x="0" y="43"/>
                  </a:cubicBezTo>
                  <a:cubicBezTo>
                    <a:pt x="1" y="40"/>
                    <a:pt x="4" y="35"/>
                    <a:pt x="3" y="28"/>
                  </a:cubicBezTo>
                  <a:cubicBezTo>
                    <a:pt x="2" y="26"/>
                    <a:pt x="0" y="25"/>
                    <a:pt x="0" y="23"/>
                  </a:cubicBezTo>
                  <a:cubicBezTo>
                    <a:pt x="0" y="19"/>
                    <a:pt x="3" y="17"/>
                    <a:pt x="0" y="14"/>
                  </a:cubicBezTo>
                  <a:cubicBezTo>
                    <a:pt x="1" y="13"/>
                    <a:pt x="2" y="11"/>
                    <a:pt x="4" y="11"/>
                  </a:cubicBezTo>
                  <a:cubicBezTo>
                    <a:pt x="4" y="9"/>
                    <a:pt x="4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56" name="Freeform 45"/>
            <p:cNvSpPr/>
            <p:nvPr/>
          </p:nvSpPr>
          <p:spPr bwMode="auto">
            <a:xfrm>
              <a:off x="7735477" y="2025499"/>
              <a:ext cx="15875" cy="19050"/>
            </a:xfrm>
            <a:custGeom>
              <a:avLst/>
              <a:gdLst>
                <a:gd name="T0" fmla="*/ 3 w 4"/>
                <a:gd name="T1" fmla="*/ 0 h 5"/>
                <a:gd name="T2" fmla="*/ 0 w 4"/>
                <a:gd name="T3" fmla="*/ 10 h 5"/>
                <a:gd name="T4" fmla="*/ 0 w 4"/>
                <a:gd name="T5" fmla="*/ 2 h 5"/>
                <a:gd name="T6" fmla="*/ 3 w 4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5">
                  <a:moveTo>
                    <a:pt x="1" y="0"/>
                  </a:moveTo>
                  <a:cubicBezTo>
                    <a:pt x="4" y="0"/>
                    <a:pt x="3" y="5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2"/>
                    <a:pt x="1" y="1"/>
                    <a:pt x="1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57" name="Freeform 46"/>
            <p:cNvSpPr/>
            <p:nvPr/>
          </p:nvSpPr>
          <p:spPr bwMode="auto">
            <a:xfrm>
              <a:off x="9667464" y="2096937"/>
              <a:ext cx="131763" cy="112712"/>
            </a:xfrm>
            <a:custGeom>
              <a:avLst/>
              <a:gdLst>
                <a:gd name="T0" fmla="*/ 36 w 35"/>
                <a:gd name="T1" fmla="*/ 0 h 30"/>
                <a:gd name="T2" fmla="*/ 45 w 35"/>
                <a:gd name="T3" fmla="*/ 5 h 30"/>
                <a:gd name="T4" fmla="*/ 40 w 35"/>
                <a:gd name="T5" fmla="*/ 17 h 30"/>
                <a:gd name="T6" fmla="*/ 52 w 35"/>
                <a:gd name="T7" fmla="*/ 21 h 30"/>
                <a:gd name="T8" fmla="*/ 69 w 35"/>
                <a:gd name="T9" fmla="*/ 28 h 30"/>
                <a:gd name="T10" fmla="*/ 66 w 35"/>
                <a:gd name="T11" fmla="*/ 38 h 30"/>
                <a:gd name="T12" fmla="*/ 74 w 35"/>
                <a:gd name="T13" fmla="*/ 43 h 30"/>
                <a:gd name="T14" fmla="*/ 81 w 35"/>
                <a:gd name="T15" fmla="*/ 50 h 30"/>
                <a:gd name="T16" fmla="*/ 74 w 35"/>
                <a:gd name="T17" fmla="*/ 64 h 30"/>
                <a:gd name="T18" fmla="*/ 71 w 35"/>
                <a:gd name="T19" fmla="*/ 59 h 30"/>
                <a:gd name="T20" fmla="*/ 55 w 35"/>
                <a:gd name="T21" fmla="*/ 59 h 30"/>
                <a:gd name="T22" fmla="*/ 45 w 35"/>
                <a:gd name="T23" fmla="*/ 69 h 30"/>
                <a:gd name="T24" fmla="*/ 38 w 35"/>
                <a:gd name="T25" fmla="*/ 62 h 30"/>
                <a:gd name="T26" fmla="*/ 31 w 35"/>
                <a:gd name="T27" fmla="*/ 59 h 30"/>
                <a:gd name="T28" fmla="*/ 19 w 35"/>
                <a:gd name="T29" fmla="*/ 50 h 30"/>
                <a:gd name="T30" fmla="*/ 0 w 35"/>
                <a:gd name="T31" fmla="*/ 52 h 30"/>
                <a:gd name="T32" fmla="*/ 2 w 35"/>
                <a:gd name="T33" fmla="*/ 43 h 30"/>
                <a:gd name="T34" fmla="*/ 14 w 35"/>
                <a:gd name="T35" fmla="*/ 36 h 30"/>
                <a:gd name="T36" fmla="*/ 19 w 35"/>
                <a:gd name="T37" fmla="*/ 26 h 30"/>
                <a:gd name="T38" fmla="*/ 21 w 35"/>
                <a:gd name="T39" fmla="*/ 12 h 30"/>
                <a:gd name="T40" fmla="*/ 26 w 35"/>
                <a:gd name="T41" fmla="*/ 12 h 30"/>
                <a:gd name="T42" fmla="*/ 26 w 35"/>
                <a:gd name="T43" fmla="*/ 5 h 30"/>
                <a:gd name="T44" fmla="*/ 36 w 35"/>
                <a:gd name="T45" fmla="*/ 0 h 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5" h="30">
                  <a:moveTo>
                    <a:pt x="15" y="0"/>
                  </a:moveTo>
                  <a:cubicBezTo>
                    <a:pt x="17" y="0"/>
                    <a:pt x="17" y="2"/>
                    <a:pt x="19" y="2"/>
                  </a:cubicBezTo>
                  <a:cubicBezTo>
                    <a:pt x="18" y="5"/>
                    <a:pt x="15" y="5"/>
                    <a:pt x="17" y="7"/>
                  </a:cubicBezTo>
                  <a:cubicBezTo>
                    <a:pt x="17" y="10"/>
                    <a:pt x="20" y="8"/>
                    <a:pt x="22" y="9"/>
                  </a:cubicBezTo>
                  <a:cubicBezTo>
                    <a:pt x="23" y="10"/>
                    <a:pt x="24" y="13"/>
                    <a:pt x="29" y="12"/>
                  </a:cubicBezTo>
                  <a:cubicBezTo>
                    <a:pt x="29" y="15"/>
                    <a:pt x="31" y="15"/>
                    <a:pt x="28" y="16"/>
                  </a:cubicBezTo>
                  <a:cubicBezTo>
                    <a:pt x="28" y="18"/>
                    <a:pt x="31" y="17"/>
                    <a:pt x="31" y="18"/>
                  </a:cubicBezTo>
                  <a:cubicBezTo>
                    <a:pt x="32" y="18"/>
                    <a:pt x="31" y="22"/>
                    <a:pt x="34" y="21"/>
                  </a:cubicBezTo>
                  <a:cubicBezTo>
                    <a:pt x="35" y="25"/>
                    <a:pt x="31" y="23"/>
                    <a:pt x="31" y="27"/>
                  </a:cubicBezTo>
                  <a:cubicBezTo>
                    <a:pt x="30" y="27"/>
                    <a:pt x="31" y="26"/>
                    <a:pt x="30" y="25"/>
                  </a:cubicBezTo>
                  <a:cubicBezTo>
                    <a:pt x="26" y="25"/>
                    <a:pt x="27" y="26"/>
                    <a:pt x="23" y="25"/>
                  </a:cubicBezTo>
                  <a:cubicBezTo>
                    <a:pt x="22" y="26"/>
                    <a:pt x="18" y="26"/>
                    <a:pt x="19" y="29"/>
                  </a:cubicBezTo>
                  <a:cubicBezTo>
                    <a:pt x="16" y="30"/>
                    <a:pt x="17" y="27"/>
                    <a:pt x="16" y="26"/>
                  </a:cubicBezTo>
                  <a:cubicBezTo>
                    <a:pt x="15" y="25"/>
                    <a:pt x="13" y="25"/>
                    <a:pt x="13" y="25"/>
                  </a:cubicBezTo>
                  <a:cubicBezTo>
                    <a:pt x="12" y="24"/>
                    <a:pt x="11" y="22"/>
                    <a:pt x="8" y="21"/>
                  </a:cubicBezTo>
                  <a:cubicBezTo>
                    <a:pt x="4" y="21"/>
                    <a:pt x="4" y="23"/>
                    <a:pt x="0" y="22"/>
                  </a:cubicBezTo>
                  <a:cubicBezTo>
                    <a:pt x="1" y="21"/>
                    <a:pt x="1" y="20"/>
                    <a:pt x="1" y="18"/>
                  </a:cubicBezTo>
                  <a:cubicBezTo>
                    <a:pt x="5" y="19"/>
                    <a:pt x="2" y="14"/>
                    <a:pt x="6" y="15"/>
                  </a:cubicBezTo>
                  <a:cubicBezTo>
                    <a:pt x="4" y="12"/>
                    <a:pt x="7" y="12"/>
                    <a:pt x="8" y="11"/>
                  </a:cubicBezTo>
                  <a:cubicBezTo>
                    <a:pt x="9" y="9"/>
                    <a:pt x="8" y="7"/>
                    <a:pt x="9" y="5"/>
                  </a:cubicBezTo>
                  <a:cubicBezTo>
                    <a:pt x="9" y="4"/>
                    <a:pt x="11" y="5"/>
                    <a:pt x="11" y="5"/>
                  </a:cubicBezTo>
                  <a:cubicBezTo>
                    <a:pt x="12" y="4"/>
                    <a:pt x="11" y="3"/>
                    <a:pt x="11" y="2"/>
                  </a:cubicBezTo>
                  <a:cubicBezTo>
                    <a:pt x="13" y="1"/>
                    <a:pt x="15" y="2"/>
                    <a:pt x="15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58" name="Freeform 47"/>
            <p:cNvSpPr/>
            <p:nvPr/>
          </p:nvSpPr>
          <p:spPr bwMode="auto">
            <a:xfrm>
              <a:off x="9596027" y="2130274"/>
              <a:ext cx="30163" cy="30162"/>
            </a:xfrm>
            <a:custGeom>
              <a:avLst/>
              <a:gdLst>
                <a:gd name="T0" fmla="*/ 0 w 8"/>
                <a:gd name="T1" fmla="*/ 0 h 8"/>
                <a:gd name="T2" fmla="*/ 19 w 8"/>
                <a:gd name="T3" fmla="*/ 10 h 8"/>
                <a:gd name="T4" fmla="*/ 0 w 8"/>
                <a:gd name="T5" fmla="*/ 0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4" y="0"/>
                    <a:pt x="4" y="4"/>
                    <a:pt x="8" y="4"/>
                  </a:cubicBezTo>
                  <a:cubicBezTo>
                    <a:pt x="7" y="8"/>
                    <a:pt x="0" y="4"/>
                    <a:pt x="0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59" name="Freeform 48"/>
            <p:cNvSpPr/>
            <p:nvPr/>
          </p:nvSpPr>
          <p:spPr bwMode="auto">
            <a:xfrm>
              <a:off x="6609113" y="2240682"/>
              <a:ext cx="88900" cy="63500"/>
            </a:xfrm>
            <a:custGeom>
              <a:avLst/>
              <a:gdLst>
                <a:gd name="T0" fmla="*/ 16 w 24"/>
                <a:gd name="T1" fmla="*/ 0 h 17"/>
                <a:gd name="T2" fmla="*/ 19 w 24"/>
                <a:gd name="T3" fmla="*/ 2 h 17"/>
                <a:gd name="T4" fmla="*/ 28 w 24"/>
                <a:gd name="T5" fmla="*/ 14 h 17"/>
                <a:gd name="T6" fmla="*/ 56 w 24"/>
                <a:gd name="T7" fmla="*/ 12 h 17"/>
                <a:gd name="T8" fmla="*/ 47 w 24"/>
                <a:gd name="T9" fmla="*/ 28 h 17"/>
                <a:gd name="T10" fmla="*/ 37 w 24"/>
                <a:gd name="T11" fmla="*/ 24 h 17"/>
                <a:gd name="T12" fmla="*/ 26 w 24"/>
                <a:gd name="T13" fmla="*/ 31 h 17"/>
                <a:gd name="T14" fmla="*/ 23 w 24"/>
                <a:gd name="T15" fmla="*/ 38 h 17"/>
                <a:gd name="T16" fmla="*/ 9 w 24"/>
                <a:gd name="T17" fmla="*/ 33 h 17"/>
                <a:gd name="T18" fmla="*/ 16 w 24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" h="17">
                  <a:moveTo>
                    <a:pt x="7" y="0"/>
                  </a:moveTo>
                  <a:cubicBezTo>
                    <a:pt x="8" y="0"/>
                    <a:pt x="8" y="0"/>
                    <a:pt x="8" y="1"/>
                  </a:cubicBezTo>
                  <a:cubicBezTo>
                    <a:pt x="8" y="4"/>
                    <a:pt x="12" y="3"/>
                    <a:pt x="12" y="6"/>
                  </a:cubicBezTo>
                  <a:cubicBezTo>
                    <a:pt x="16" y="4"/>
                    <a:pt x="20" y="6"/>
                    <a:pt x="24" y="5"/>
                  </a:cubicBezTo>
                  <a:cubicBezTo>
                    <a:pt x="24" y="8"/>
                    <a:pt x="20" y="8"/>
                    <a:pt x="20" y="12"/>
                  </a:cubicBezTo>
                  <a:cubicBezTo>
                    <a:pt x="18" y="12"/>
                    <a:pt x="18" y="10"/>
                    <a:pt x="16" y="10"/>
                  </a:cubicBezTo>
                  <a:cubicBezTo>
                    <a:pt x="14" y="10"/>
                    <a:pt x="12" y="16"/>
                    <a:pt x="11" y="13"/>
                  </a:cubicBezTo>
                  <a:cubicBezTo>
                    <a:pt x="10" y="13"/>
                    <a:pt x="10" y="15"/>
                    <a:pt x="10" y="16"/>
                  </a:cubicBezTo>
                  <a:cubicBezTo>
                    <a:pt x="7" y="17"/>
                    <a:pt x="7" y="10"/>
                    <a:pt x="4" y="14"/>
                  </a:cubicBezTo>
                  <a:cubicBezTo>
                    <a:pt x="0" y="11"/>
                    <a:pt x="3" y="2"/>
                    <a:pt x="7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60" name="Freeform 49"/>
            <p:cNvSpPr/>
            <p:nvPr/>
          </p:nvSpPr>
          <p:spPr bwMode="auto">
            <a:xfrm>
              <a:off x="6444013" y="2320057"/>
              <a:ext cx="179388" cy="152400"/>
            </a:xfrm>
            <a:custGeom>
              <a:avLst/>
              <a:gdLst>
                <a:gd name="T0" fmla="*/ 99 w 48"/>
                <a:gd name="T1" fmla="*/ 0 h 41"/>
                <a:gd name="T2" fmla="*/ 108 w 48"/>
                <a:gd name="T3" fmla="*/ 2 h 41"/>
                <a:gd name="T4" fmla="*/ 108 w 48"/>
                <a:gd name="T5" fmla="*/ 44 h 41"/>
                <a:gd name="T6" fmla="*/ 106 w 48"/>
                <a:gd name="T7" fmla="*/ 37 h 41"/>
                <a:gd name="T8" fmla="*/ 106 w 48"/>
                <a:gd name="T9" fmla="*/ 56 h 41"/>
                <a:gd name="T10" fmla="*/ 99 w 48"/>
                <a:gd name="T11" fmla="*/ 52 h 41"/>
                <a:gd name="T12" fmla="*/ 99 w 48"/>
                <a:gd name="T13" fmla="*/ 80 h 41"/>
                <a:gd name="T14" fmla="*/ 94 w 48"/>
                <a:gd name="T15" fmla="*/ 77 h 41"/>
                <a:gd name="T16" fmla="*/ 85 w 48"/>
                <a:gd name="T17" fmla="*/ 82 h 41"/>
                <a:gd name="T18" fmla="*/ 80 w 48"/>
                <a:gd name="T19" fmla="*/ 80 h 41"/>
                <a:gd name="T20" fmla="*/ 68 w 48"/>
                <a:gd name="T21" fmla="*/ 82 h 41"/>
                <a:gd name="T22" fmla="*/ 57 w 48"/>
                <a:gd name="T23" fmla="*/ 84 h 41"/>
                <a:gd name="T24" fmla="*/ 49 w 48"/>
                <a:gd name="T25" fmla="*/ 96 h 41"/>
                <a:gd name="T26" fmla="*/ 38 w 48"/>
                <a:gd name="T27" fmla="*/ 82 h 41"/>
                <a:gd name="T28" fmla="*/ 33 w 48"/>
                <a:gd name="T29" fmla="*/ 89 h 41"/>
                <a:gd name="T30" fmla="*/ 28 w 48"/>
                <a:gd name="T31" fmla="*/ 84 h 41"/>
                <a:gd name="T32" fmla="*/ 0 w 48"/>
                <a:gd name="T33" fmla="*/ 91 h 41"/>
                <a:gd name="T34" fmla="*/ 2 w 48"/>
                <a:gd name="T35" fmla="*/ 80 h 41"/>
                <a:gd name="T36" fmla="*/ 9 w 48"/>
                <a:gd name="T37" fmla="*/ 82 h 41"/>
                <a:gd name="T38" fmla="*/ 12 w 48"/>
                <a:gd name="T39" fmla="*/ 77 h 41"/>
                <a:gd name="T40" fmla="*/ 49 w 48"/>
                <a:gd name="T41" fmla="*/ 75 h 41"/>
                <a:gd name="T42" fmla="*/ 57 w 48"/>
                <a:gd name="T43" fmla="*/ 56 h 41"/>
                <a:gd name="T44" fmla="*/ 61 w 48"/>
                <a:gd name="T45" fmla="*/ 49 h 41"/>
                <a:gd name="T46" fmla="*/ 78 w 48"/>
                <a:gd name="T47" fmla="*/ 52 h 41"/>
                <a:gd name="T48" fmla="*/ 78 w 48"/>
                <a:gd name="T49" fmla="*/ 42 h 41"/>
                <a:gd name="T50" fmla="*/ 80 w 48"/>
                <a:gd name="T51" fmla="*/ 47 h 41"/>
                <a:gd name="T52" fmla="*/ 82 w 48"/>
                <a:gd name="T53" fmla="*/ 33 h 41"/>
                <a:gd name="T54" fmla="*/ 92 w 48"/>
                <a:gd name="T55" fmla="*/ 12 h 41"/>
                <a:gd name="T56" fmla="*/ 99 w 48"/>
                <a:gd name="T57" fmla="*/ 0 h 4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8" h="41">
                  <a:moveTo>
                    <a:pt x="42" y="0"/>
                  </a:moveTo>
                  <a:cubicBezTo>
                    <a:pt x="44" y="0"/>
                    <a:pt x="44" y="1"/>
                    <a:pt x="46" y="1"/>
                  </a:cubicBezTo>
                  <a:cubicBezTo>
                    <a:pt x="46" y="10"/>
                    <a:pt x="48" y="14"/>
                    <a:pt x="46" y="19"/>
                  </a:cubicBezTo>
                  <a:cubicBezTo>
                    <a:pt x="45" y="19"/>
                    <a:pt x="45" y="17"/>
                    <a:pt x="45" y="16"/>
                  </a:cubicBezTo>
                  <a:cubicBezTo>
                    <a:pt x="41" y="18"/>
                    <a:pt x="45" y="21"/>
                    <a:pt x="45" y="24"/>
                  </a:cubicBezTo>
                  <a:cubicBezTo>
                    <a:pt x="44" y="23"/>
                    <a:pt x="44" y="22"/>
                    <a:pt x="42" y="22"/>
                  </a:cubicBezTo>
                  <a:cubicBezTo>
                    <a:pt x="42" y="26"/>
                    <a:pt x="42" y="30"/>
                    <a:pt x="42" y="34"/>
                  </a:cubicBezTo>
                  <a:cubicBezTo>
                    <a:pt x="41" y="34"/>
                    <a:pt x="41" y="33"/>
                    <a:pt x="40" y="33"/>
                  </a:cubicBezTo>
                  <a:cubicBezTo>
                    <a:pt x="38" y="32"/>
                    <a:pt x="37" y="35"/>
                    <a:pt x="36" y="35"/>
                  </a:cubicBezTo>
                  <a:cubicBezTo>
                    <a:pt x="36" y="35"/>
                    <a:pt x="35" y="34"/>
                    <a:pt x="34" y="34"/>
                  </a:cubicBezTo>
                  <a:cubicBezTo>
                    <a:pt x="34" y="34"/>
                    <a:pt x="31" y="35"/>
                    <a:pt x="29" y="35"/>
                  </a:cubicBezTo>
                  <a:cubicBezTo>
                    <a:pt x="29" y="35"/>
                    <a:pt x="27" y="37"/>
                    <a:pt x="24" y="36"/>
                  </a:cubicBezTo>
                  <a:cubicBezTo>
                    <a:pt x="21" y="37"/>
                    <a:pt x="23" y="40"/>
                    <a:pt x="21" y="41"/>
                  </a:cubicBezTo>
                  <a:cubicBezTo>
                    <a:pt x="19" y="40"/>
                    <a:pt x="16" y="39"/>
                    <a:pt x="16" y="35"/>
                  </a:cubicBezTo>
                  <a:cubicBezTo>
                    <a:pt x="14" y="34"/>
                    <a:pt x="15" y="37"/>
                    <a:pt x="14" y="38"/>
                  </a:cubicBezTo>
                  <a:cubicBezTo>
                    <a:pt x="13" y="38"/>
                    <a:pt x="12" y="36"/>
                    <a:pt x="12" y="36"/>
                  </a:cubicBezTo>
                  <a:cubicBezTo>
                    <a:pt x="8" y="37"/>
                    <a:pt x="3" y="41"/>
                    <a:pt x="0" y="39"/>
                  </a:cubicBezTo>
                  <a:cubicBezTo>
                    <a:pt x="1" y="38"/>
                    <a:pt x="1" y="36"/>
                    <a:pt x="1" y="34"/>
                  </a:cubicBezTo>
                  <a:cubicBezTo>
                    <a:pt x="2" y="33"/>
                    <a:pt x="3" y="35"/>
                    <a:pt x="4" y="35"/>
                  </a:cubicBezTo>
                  <a:cubicBezTo>
                    <a:pt x="5" y="35"/>
                    <a:pt x="4" y="33"/>
                    <a:pt x="5" y="33"/>
                  </a:cubicBezTo>
                  <a:cubicBezTo>
                    <a:pt x="9" y="32"/>
                    <a:pt x="16" y="34"/>
                    <a:pt x="21" y="32"/>
                  </a:cubicBezTo>
                  <a:cubicBezTo>
                    <a:pt x="19" y="27"/>
                    <a:pt x="25" y="28"/>
                    <a:pt x="24" y="24"/>
                  </a:cubicBezTo>
                  <a:cubicBezTo>
                    <a:pt x="26" y="25"/>
                    <a:pt x="26" y="25"/>
                    <a:pt x="26" y="21"/>
                  </a:cubicBezTo>
                  <a:cubicBezTo>
                    <a:pt x="28" y="24"/>
                    <a:pt x="31" y="20"/>
                    <a:pt x="33" y="22"/>
                  </a:cubicBezTo>
                  <a:cubicBezTo>
                    <a:pt x="34" y="22"/>
                    <a:pt x="32" y="18"/>
                    <a:pt x="33" y="18"/>
                  </a:cubicBezTo>
                  <a:cubicBezTo>
                    <a:pt x="34" y="17"/>
                    <a:pt x="34" y="20"/>
                    <a:pt x="34" y="20"/>
                  </a:cubicBezTo>
                  <a:cubicBezTo>
                    <a:pt x="35" y="20"/>
                    <a:pt x="38" y="19"/>
                    <a:pt x="35" y="14"/>
                  </a:cubicBezTo>
                  <a:cubicBezTo>
                    <a:pt x="40" y="13"/>
                    <a:pt x="37" y="8"/>
                    <a:pt x="39" y="5"/>
                  </a:cubicBezTo>
                  <a:cubicBezTo>
                    <a:pt x="40" y="3"/>
                    <a:pt x="44" y="3"/>
                    <a:pt x="42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61" name="Freeform 50"/>
            <p:cNvSpPr/>
            <p:nvPr/>
          </p:nvSpPr>
          <p:spPr bwMode="auto">
            <a:xfrm>
              <a:off x="4227863" y="2326407"/>
              <a:ext cx="28575" cy="38100"/>
            </a:xfrm>
            <a:custGeom>
              <a:avLst/>
              <a:gdLst>
                <a:gd name="T0" fmla="*/ 5 w 8"/>
                <a:gd name="T1" fmla="*/ 0 h 10"/>
                <a:gd name="T2" fmla="*/ 0 w 8"/>
                <a:gd name="T3" fmla="*/ 22 h 10"/>
                <a:gd name="T4" fmla="*/ 5 w 8"/>
                <a:gd name="T5" fmla="*/ 0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cubicBezTo>
                    <a:pt x="8" y="0"/>
                    <a:pt x="6" y="10"/>
                    <a:pt x="0" y="9"/>
                  </a:cubicBezTo>
                  <a:cubicBezTo>
                    <a:pt x="3" y="8"/>
                    <a:pt x="0" y="1"/>
                    <a:pt x="2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62" name="Freeform 51"/>
            <p:cNvSpPr/>
            <p:nvPr/>
          </p:nvSpPr>
          <p:spPr bwMode="auto">
            <a:xfrm>
              <a:off x="4302475" y="2378794"/>
              <a:ext cx="44450" cy="34925"/>
            </a:xfrm>
            <a:custGeom>
              <a:avLst/>
              <a:gdLst>
                <a:gd name="T0" fmla="*/ 21 w 12"/>
                <a:gd name="T1" fmla="*/ 5 h 9"/>
                <a:gd name="T2" fmla="*/ 28 w 12"/>
                <a:gd name="T3" fmla="*/ 20 h 9"/>
                <a:gd name="T4" fmla="*/ 14 w 12"/>
                <a:gd name="T5" fmla="*/ 20 h 9"/>
                <a:gd name="T6" fmla="*/ 14 w 12"/>
                <a:gd name="T7" fmla="*/ 15 h 9"/>
                <a:gd name="T8" fmla="*/ 2 w 12"/>
                <a:gd name="T9" fmla="*/ 12 h 9"/>
                <a:gd name="T10" fmla="*/ 21 w 12"/>
                <a:gd name="T11" fmla="*/ 5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9">
                  <a:moveTo>
                    <a:pt x="9" y="2"/>
                  </a:moveTo>
                  <a:cubicBezTo>
                    <a:pt x="11" y="3"/>
                    <a:pt x="12" y="5"/>
                    <a:pt x="12" y="8"/>
                  </a:cubicBezTo>
                  <a:cubicBezTo>
                    <a:pt x="11" y="7"/>
                    <a:pt x="7" y="9"/>
                    <a:pt x="6" y="8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4" y="6"/>
                    <a:pt x="1" y="7"/>
                    <a:pt x="1" y="5"/>
                  </a:cubicBezTo>
                  <a:cubicBezTo>
                    <a:pt x="0" y="0"/>
                    <a:pt x="9" y="5"/>
                    <a:pt x="9" y="2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63" name="Freeform 52"/>
            <p:cNvSpPr/>
            <p:nvPr/>
          </p:nvSpPr>
          <p:spPr bwMode="auto">
            <a:xfrm>
              <a:off x="4658075" y="2439119"/>
              <a:ext cx="33338" cy="19050"/>
            </a:xfrm>
            <a:custGeom>
              <a:avLst/>
              <a:gdLst>
                <a:gd name="T0" fmla="*/ 0 w 9"/>
                <a:gd name="T1" fmla="*/ 10 h 5"/>
                <a:gd name="T2" fmla="*/ 12 w 9"/>
                <a:gd name="T3" fmla="*/ 2 h 5"/>
                <a:gd name="T4" fmla="*/ 9 w 9"/>
                <a:gd name="T5" fmla="*/ 5 h 5"/>
                <a:gd name="T6" fmla="*/ 0 w 9"/>
                <a:gd name="T7" fmla="*/ 1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5">
                  <a:moveTo>
                    <a:pt x="0" y="4"/>
                  </a:moveTo>
                  <a:cubicBezTo>
                    <a:pt x="0" y="1"/>
                    <a:pt x="2" y="1"/>
                    <a:pt x="5" y="1"/>
                  </a:cubicBezTo>
                  <a:cubicBezTo>
                    <a:pt x="9" y="0"/>
                    <a:pt x="7" y="3"/>
                    <a:pt x="4" y="2"/>
                  </a:cubicBezTo>
                  <a:cubicBezTo>
                    <a:pt x="3" y="3"/>
                    <a:pt x="3" y="5"/>
                    <a:pt x="0" y="4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64" name="Freeform 53"/>
            <p:cNvSpPr/>
            <p:nvPr/>
          </p:nvSpPr>
          <p:spPr bwMode="auto">
            <a:xfrm>
              <a:off x="6458300" y="2469282"/>
              <a:ext cx="33338" cy="19050"/>
            </a:xfrm>
            <a:custGeom>
              <a:avLst/>
              <a:gdLst>
                <a:gd name="T0" fmla="*/ 19 w 9"/>
                <a:gd name="T1" fmla="*/ 0 h 5"/>
                <a:gd name="T2" fmla="*/ 12 w 9"/>
                <a:gd name="T3" fmla="*/ 12 h 5"/>
                <a:gd name="T4" fmla="*/ 2 w 9"/>
                <a:gd name="T5" fmla="*/ 2 h 5"/>
                <a:gd name="T6" fmla="*/ 19 w 9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5">
                  <a:moveTo>
                    <a:pt x="8" y="0"/>
                  </a:moveTo>
                  <a:cubicBezTo>
                    <a:pt x="9" y="4"/>
                    <a:pt x="4" y="1"/>
                    <a:pt x="5" y="5"/>
                  </a:cubicBezTo>
                  <a:cubicBezTo>
                    <a:pt x="2" y="5"/>
                    <a:pt x="0" y="4"/>
                    <a:pt x="1" y="1"/>
                  </a:cubicBezTo>
                  <a:cubicBezTo>
                    <a:pt x="4" y="4"/>
                    <a:pt x="4" y="0"/>
                    <a:pt x="8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65" name="Freeform 54"/>
            <p:cNvSpPr/>
            <p:nvPr/>
          </p:nvSpPr>
          <p:spPr bwMode="auto">
            <a:xfrm>
              <a:off x="6402738" y="2469282"/>
              <a:ext cx="47625" cy="49212"/>
            </a:xfrm>
            <a:custGeom>
              <a:avLst/>
              <a:gdLst>
                <a:gd name="T0" fmla="*/ 25 w 13"/>
                <a:gd name="T1" fmla="*/ 5 h 13"/>
                <a:gd name="T2" fmla="*/ 25 w 13"/>
                <a:gd name="T3" fmla="*/ 26 h 13"/>
                <a:gd name="T4" fmla="*/ 9 w 13"/>
                <a:gd name="T5" fmla="*/ 29 h 13"/>
                <a:gd name="T6" fmla="*/ 0 w 13"/>
                <a:gd name="T7" fmla="*/ 17 h 13"/>
                <a:gd name="T8" fmla="*/ 25 w 13"/>
                <a:gd name="T9" fmla="*/ 5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13">
                  <a:moveTo>
                    <a:pt x="11" y="2"/>
                  </a:moveTo>
                  <a:cubicBezTo>
                    <a:pt x="13" y="6"/>
                    <a:pt x="7" y="9"/>
                    <a:pt x="11" y="11"/>
                  </a:cubicBezTo>
                  <a:cubicBezTo>
                    <a:pt x="11" y="13"/>
                    <a:pt x="6" y="11"/>
                    <a:pt x="4" y="12"/>
                  </a:cubicBezTo>
                  <a:cubicBezTo>
                    <a:pt x="4" y="7"/>
                    <a:pt x="5" y="5"/>
                    <a:pt x="0" y="7"/>
                  </a:cubicBezTo>
                  <a:cubicBezTo>
                    <a:pt x="0" y="1"/>
                    <a:pt x="6" y="0"/>
                    <a:pt x="11" y="2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66" name="Freeform 55"/>
            <p:cNvSpPr/>
            <p:nvPr/>
          </p:nvSpPr>
          <p:spPr bwMode="auto">
            <a:xfrm>
              <a:off x="6237638" y="2645494"/>
              <a:ext cx="25400" cy="44450"/>
            </a:xfrm>
            <a:custGeom>
              <a:avLst/>
              <a:gdLst>
                <a:gd name="T0" fmla="*/ 16 w 7"/>
                <a:gd name="T1" fmla="*/ 12 h 12"/>
                <a:gd name="T2" fmla="*/ 9 w 7"/>
                <a:gd name="T3" fmla="*/ 28 h 12"/>
                <a:gd name="T4" fmla="*/ 0 w 7"/>
                <a:gd name="T5" fmla="*/ 28 h 12"/>
                <a:gd name="T6" fmla="*/ 2 w 7"/>
                <a:gd name="T7" fmla="*/ 9 h 12"/>
                <a:gd name="T8" fmla="*/ 16 w 7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2">
                  <a:moveTo>
                    <a:pt x="7" y="5"/>
                  </a:moveTo>
                  <a:cubicBezTo>
                    <a:pt x="7" y="8"/>
                    <a:pt x="3" y="7"/>
                    <a:pt x="4" y="12"/>
                  </a:cubicBezTo>
                  <a:cubicBezTo>
                    <a:pt x="3" y="12"/>
                    <a:pt x="1" y="12"/>
                    <a:pt x="0" y="12"/>
                  </a:cubicBezTo>
                  <a:cubicBezTo>
                    <a:pt x="0" y="10"/>
                    <a:pt x="4" y="5"/>
                    <a:pt x="1" y="4"/>
                  </a:cubicBezTo>
                  <a:cubicBezTo>
                    <a:pt x="2" y="1"/>
                    <a:pt x="7" y="0"/>
                    <a:pt x="7" y="5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67" name="Freeform 56"/>
            <p:cNvSpPr/>
            <p:nvPr/>
          </p:nvSpPr>
          <p:spPr bwMode="auto">
            <a:xfrm>
              <a:off x="8748302" y="2670024"/>
              <a:ext cx="19050" cy="15875"/>
            </a:xfrm>
            <a:custGeom>
              <a:avLst/>
              <a:gdLst>
                <a:gd name="T0" fmla="*/ 0 w 5"/>
                <a:gd name="T1" fmla="*/ 3 h 4"/>
                <a:gd name="T2" fmla="*/ 12 w 5"/>
                <a:gd name="T3" fmla="*/ 0 h 4"/>
                <a:gd name="T4" fmla="*/ 7 w 5"/>
                <a:gd name="T5" fmla="*/ 10 h 4"/>
                <a:gd name="T6" fmla="*/ 2 w 5"/>
                <a:gd name="T7" fmla="*/ 10 h 4"/>
                <a:gd name="T8" fmla="*/ 0 w 5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4">
                  <a:moveTo>
                    <a:pt x="0" y="1"/>
                  </a:moveTo>
                  <a:cubicBezTo>
                    <a:pt x="0" y="0"/>
                    <a:pt x="3" y="0"/>
                    <a:pt x="5" y="0"/>
                  </a:cubicBezTo>
                  <a:cubicBezTo>
                    <a:pt x="5" y="2"/>
                    <a:pt x="3" y="2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1" y="2"/>
                    <a:pt x="1" y="1"/>
                    <a:pt x="0" y="1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68" name="Freeform 57"/>
            <p:cNvSpPr/>
            <p:nvPr/>
          </p:nvSpPr>
          <p:spPr bwMode="auto">
            <a:xfrm>
              <a:off x="9218202" y="2685899"/>
              <a:ext cx="179388" cy="66675"/>
            </a:xfrm>
            <a:custGeom>
              <a:avLst/>
              <a:gdLst>
                <a:gd name="T0" fmla="*/ 111 w 48"/>
                <a:gd name="T1" fmla="*/ 28 h 18"/>
                <a:gd name="T2" fmla="*/ 85 w 48"/>
                <a:gd name="T3" fmla="*/ 37 h 18"/>
                <a:gd name="T4" fmla="*/ 80 w 48"/>
                <a:gd name="T5" fmla="*/ 23 h 18"/>
                <a:gd name="T6" fmla="*/ 49 w 48"/>
                <a:gd name="T7" fmla="*/ 19 h 18"/>
                <a:gd name="T8" fmla="*/ 47 w 48"/>
                <a:gd name="T9" fmla="*/ 9 h 18"/>
                <a:gd name="T10" fmla="*/ 19 w 48"/>
                <a:gd name="T11" fmla="*/ 9 h 18"/>
                <a:gd name="T12" fmla="*/ 0 w 48"/>
                <a:gd name="T13" fmla="*/ 16 h 18"/>
                <a:gd name="T14" fmla="*/ 9 w 48"/>
                <a:gd name="T15" fmla="*/ 2 h 18"/>
                <a:gd name="T16" fmla="*/ 35 w 48"/>
                <a:gd name="T17" fmla="*/ 0 h 18"/>
                <a:gd name="T18" fmla="*/ 42 w 48"/>
                <a:gd name="T19" fmla="*/ 5 h 18"/>
                <a:gd name="T20" fmla="*/ 52 w 48"/>
                <a:gd name="T21" fmla="*/ 7 h 18"/>
                <a:gd name="T22" fmla="*/ 73 w 48"/>
                <a:gd name="T23" fmla="*/ 9 h 18"/>
                <a:gd name="T24" fmla="*/ 82 w 48"/>
                <a:gd name="T25" fmla="*/ 23 h 18"/>
                <a:gd name="T26" fmla="*/ 89 w 48"/>
                <a:gd name="T27" fmla="*/ 26 h 18"/>
                <a:gd name="T28" fmla="*/ 111 w 48"/>
                <a:gd name="T29" fmla="*/ 28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18">
                  <a:moveTo>
                    <a:pt x="47" y="12"/>
                  </a:moveTo>
                  <a:cubicBezTo>
                    <a:pt x="48" y="18"/>
                    <a:pt x="37" y="12"/>
                    <a:pt x="36" y="16"/>
                  </a:cubicBezTo>
                  <a:cubicBezTo>
                    <a:pt x="34" y="16"/>
                    <a:pt x="36" y="11"/>
                    <a:pt x="34" y="10"/>
                  </a:cubicBezTo>
                  <a:cubicBezTo>
                    <a:pt x="30" y="9"/>
                    <a:pt x="25" y="9"/>
                    <a:pt x="21" y="8"/>
                  </a:cubicBezTo>
                  <a:cubicBezTo>
                    <a:pt x="20" y="7"/>
                    <a:pt x="20" y="6"/>
                    <a:pt x="20" y="4"/>
                  </a:cubicBezTo>
                  <a:cubicBezTo>
                    <a:pt x="15" y="5"/>
                    <a:pt x="11" y="4"/>
                    <a:pt x="8" y="4"/>
                  </a:cubicBezTo>
                  <a:cubicBezTo>
                    <a:pt x="5" y="5"/>
                    <a:pt x="3" y="8"/>
                    <a:pt x="0" y="7"/>
                  </a:cubicBezTo>
                  <a:cubicBezTo>
                    <a:pt x="0" y="3"/>
                    <a:pt x="5" y="5"/>
                    <a:pt x="4" y="1"/>
                  </a:cubicBezTo>
                  <a:cubicBezTo>
                    <a:pt x="7" y="0"/>
                    <a:pt x="14" y="2"/>
                    <a:pt x="15" y="0"/>
                  </a:cubicBezTo>
                  <a:cubicBezTo>
                    <a:pt x="20" y="0"/>
                    <a:pt x="13" y="1"/>
                    <a:pt x="18" y="2"/>
                  </a:cubicBezTo>
                  <a:cubicBezTo>
                    <a:pt x="18" y="2"/>
                    <a:pt x="22" y="3"/>
                    <a:pt x="22" y="3"/>
                  </a:cubicBezTo>
                  <a:cubicBezTo>
                    <a:pt x="23" y="4"/>
                    <a:pt x="27" y="5"/>
                    <a:pt x="31" y="4"/>
                  </a:cubicBezTo>
                  <a:cubicBezTo>
                    <a:pt x="30" y="9"/>
                    <a:pt x="37" y="5"/>
                    <a:pt x="35" y="10"/>
                  </a:cubicBezTo>
                  <a:cubicBezTo>
                    <a:pt x="37" y="9"/>
                    <a:pt x="38" y="9"/>
                    <a:pt x="38" y="11"/>
                  </a:cubicBezTo>
                  <a:cubicBezTo>
                    <a:pt x="41" y="12"/>
                    <a:pt x="46" y="10"/>
                    <a:pt x="47" y="12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69" name="Freeform 58"/>
            <p:cNvSpPr/>
            <p:nvPr/>
          </p:nvSpPr>
          <p:spPr bwMode="auto">
            <a:xfrm>
              <a:off x="9427752" y="2744637"/>
              <a:ext cx="74613" cy="41275"/>
            </a:xfrm>
            <a:custGeom>
              <a:avLst/>
              <a:gdLst>
                <a:gd name="T0" fmla="*/ 2 w 20"/>
                <a:gd name="T1" fmla="*/ 0 h 11"/>
                <a:gd name="T2" fmla="*/ 26 w 20"/>
                <a:gd name="T3" fmla="*/ 2 h 11"/>
                <a:gd name="T4" fmla="*/ 35 w 20"/>
                <a:gd name="T5" fmla="*/ 5 h 11"/>
                <a:gd name="T6" fmla="*/ 47 w 20"/>
                <a:gd name="T7" fmla="*/ 12 h 11"/>
                <a:gd name="T8" fmla="*/ 9 w 20"/>
                <a:gd name="T9" fmla="*/ 17 h 11"/>
                <a:gd name="T10" fmla="*/ 14 w 20"/>
                <a:gd name="T11" fmla="*/ 14 h 11"/>
                <a:gd name="T12" fmla="*/ 2 w 20"/>
                <a:gd name="T13" fmla="*/ 0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11">
                  <a:moveTo>
                    <a:pt x="1" y="0"/>
                  </a:moveTo>
                  <a:cubicBezTo>
                    <a:pt x="4" y="2"/>
                    <a:pt x="8" y="0"/>
                    <a:pt x="11" y="1"/>
                  </a:cubicBezTo>
                  <a:cubicBezTo>
                    <a:pt x="11" y="1"/>
                    <a:pt x="14" y="6"/>
                    <a:pt x="15" y="2"/>
                  </a:cubicBezTo>
                  <a:cubicBezTo>
                    <a:pt x="17" y="3"/>
                    <a:pt x="16" y="6"/>
                    <a:pt x="20" y="5"/>
                  </a:cubicBezTo>
                  <a:cubicBezTo>
                    <a:pt x="20" y="11"/>
                    <a:pt x="8" y="8"/>
                    <a:pt x="4" y="7"/>
                  </a:cubicBezTo>
                  <a:cubicBezTo>
                    <a:pt x="3" y="6"/>
                    <a:pt x="6" y="6"/>
                    <a:pt x="6" y="6"/>
                  </a:cubicBezTo>
                  <a:cubicBezTo>
                    <a:pt x="6" y="4"/>
                    <a:pt x="0" y="4"/>
                    <a:pt x="1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70" name="Freeform 59"/>
            <p:cNvSpPr/>
            <p:nvPr/>
          </p:nvSpPr>
          <p:spPr bwMode="auto">
            <a:xfrm>
              <a:off x="6028088" y="2747094"/>
              <a:ext cx="36513" cy="25400"/>
            </a:xfrm>
            <a:custGeom>
              <a:avLst/>
              <a:gdLst>
                <a:gd name="T0" fmla="*/ 21 w 10"/>
                <a:gd name="T1" fmla="*/ 0 h 7"/>
                <a:gd name="T2" fmla="*/ 14 w 10"/>
                <a:gd name="T3" fmla="*/ 16 h 7"/>
                <a:gd name="T4" fmla="*/ 0 w 10"/>
                <a:gd name="T5" fmla="*/ 7 h 7"/>
                <a:gd name="T6" fmla="*/ 7 w 10"/>
                <a:gd name="T7" fmla="*/ 0 h 7"/>
                <a:gd name="T8" fmla="*/ 21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10" y="5"/>
                    <a:pt x="6" y="4"/>
                    <a:pt x="6" y="7"/>
                  </a:cubicBezTo>
                  <a:cubicBezTo>
                    <a:pt x="3" y="7"/>
                    <a:pt x="0" y="6"/>
                    <a:pt x="0" y="3"/>
                  </a:cubicBezTo>
                  <a:cubicBezTo>
                    <a:pt x="2" y="3"/>
                    <a:pt x="3" y="2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71" name="Freeform 60"/>
            <p:cNvSpPr/>
            <p:nvPr/>
          </p:nvSpPr>
          <p:spPr bwMode="auto">
            <a:xfrm>
              <a:off x="9400764" y="2760512"/>
              <a:ext cx="30163" cy="19050"/>
            </a:xfrm>
            <a:custGeom>
              <a:avLst/>
              <a:gdLst>
                <a:gd name="T0" fmla="*/ 14 w 8"/>
                <a:gd name="T1" fmla="*/ 12 h 5"/>
                <a:gd name="T2" fmla="*/ 0 w 8"/>
                <a:gd name="T3" fmla="*/ 10 h 5"/>
                <a:gd name="T4" fmla="*/ 14 w 8"/>
                <a:gd name="T5" fmla="*/ 12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5">
                  <a:moveTo>
                    <a:pt x="6" y="5"/>
                  </a:moveTo>
                  <a:cubicBezTo>
                    <a:pt x="5" y="4"/>
                    <a:pt x="3" y="4"/>
                    <a:pt x="0" y="4"/>
                  </a:cubicBezTo>
                  <a:cubicBezTo>
                    <a:pt x="1" y="2"/>
                    <a:pt x="8" y="0"/>
                    <a:pt x="6" y="5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72" name="Freeform 61"/>
            <p:cNvSpPr/>
            <p:nvPr/>
          </p:nvSpPr>
          <p:spPr bwMode="auto">
            <a:xfrm>
              <a:off x="9326152" y="2763687"/>
              <a:ext cx="33338" cy="22225"/>
            </a:xfrm>
            <a:custGeom>
              <a:avLst/>
              <a:gdLst>
                <a:gd name="T0" fmla="*/ 2 w 9"/>
                <a:gd name="T1" fmla="*/ 5 h 6"/>
                <a:gd name="T2" fmla="*/ 19 w 9"/>
                <a:gd name="T3" fmla="*/ 9 h 6"/>
                <a:gd name="T4" fmla="*/ 2 w 9"/>
                <a:gd name="T5" fmla="*/ 5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6">
                  <a:moveTo>
                    <a:pt x="1" y="2"/>
                  </a:moveTo>
                  <a:cubicBezTo>
                    <a:pt x="4" y="3"/>
                    <a:pt x="9" y="0"/>
                    <a:pt x="8" y="4"/>
                  </a:cubicBezTo>
                  <a:cubicBezTo>
                    <a:pt x="6" y="4"/>
                    <a:pt x="0" y="6"/>
                    <a:pt x="1" y="2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73" name="Freeform 62"/>
            <p:cNvSpPr/>
            <p:nvPr/>
          </p:nvSpPr>
          <p:spPr bwMode="auto">
            <a:xfrm>
              <a:off x="6226525" y="2772494"/>
              <a:ext cx="47625" cy="87312"/>
            </a:xfrm>
            <a:custGeom>
              <a:avLst/>
              <a:gdLst>
                <a:gd name="T0" fmla="*/ 14 w 13"/>
                <a:gd name="T1" fmla="*/ 0 h 23"/>
                <a:gd name="T2" fmla="*/ 25 w 13"/>
                <a:gd name="T3" fmla="*/ 0 h 23"/>
                <a:gd name="T4" fmla="*/ 30 w 13"/>
                <a:gd name="T5" fmla="*/ 19 h 23"/>
                <a:gd name="T6" fmla="*/ 23 w 13"/>
                <a:gd name="T7" fmla="*/ 29 h 23"/>
                <a:gd name="T8" fmla="*/ 21 w 13"/>
                <a:gd name="T9" fmla="*/ 38 h 23"/>
                <a:gd name="T10" fmla="*/ 16 w 13"/>
                <a:gd name="T11" fmla="*/ 50 h 23"/>
                <a:gd name="T12" fmla="*/ 9 w 13"/>
                <a:gd name="T13" fmla="*/ 43 h 23"/>
                <a:gd name="T14" fmla="*/ 0 w 13"/>
                <a:gd name="T15" fmla="*/ 31 h 23"/>
                <a:gd name="T16" fmla="*/ 7 w 13"/>
                <a:gd name="T17" fmla="*/ 14 h 23"/>
                <a:gd name="T18" fmla="*/ 14 w 13"/>
                <a:gd name="T19" fmla="*/ 0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" h="23">
                  <a:moveTo>
                    <a:pt x="6" y="0"/>
                  </a:moveTo>
                  <a:cubicBezTo>
                    <a:pt x="8" y="0"/>
                    <a:pt x="9" y="0"/>
                    <a:pt x="11" y="0"/>
                  </a:cubicBezTo>
                  <a:cubicBezTo>
                    <a:pt x="12" y="2"/>
                    <a:pt x="12" y="6"/>
                    <a:pt x="13" y="8"/>
                  </a:cubicBezTo>
                  <a:cubicBezTo>
                    <a:pt x="11" y="9"/>
                    <a:pt x="12" y="12"/>
                    <a:pt x="10" y="12"/>
                  </a:cubicBezTo>
                  <a:cubicBezTo>
                    <a:pt x="10" y="14"/>
                    <a:pt x="10" y="15"/>
                    <a:pt x="9" y="16"/>
                  </a:cubicBezTo>
                  <a:cubicBezTo>
                    <a:pt x="8" y="17"/>
                    <a:pt x="10" y="22"/>
                    <a:pt x="7" y="21"/>
                  </a:cubicBezTo>
                  <a:cubicBezTo>
                    <a:pt x="3" y="23"/>
                    <a:pt x="7" y="18"/>
                    <a:pt x="4" y="18"/>
                  </a:cubicBezTo>
                  <a:cubicBezTo>
                    <a:pt x="2" y="18"/>
                    <a:pt x="2" y="15"/>
                    <a:pt x="0" y="13"/>
                  </a:cubicBezTo>
                  <a:cubicBezTo>
                    <a:pt x="0" y="10"/>
                    <a:pt x="4" y="11"/>
                    <a:pt x="3" y="6"/>
                  </a:cubicBezTo>
                  <a:cubicBezTo>
                    <a:pt x="6" y="9"/>
                    <a:pt x="6" y="3"/>
                    <a:pt x="6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74" name="Freeform 63"/>
            <p:cNvSpPr/>
            <p:nvPr/>
          </p:nvSpPr>
          <p:spPr bwMode="auto">
            <a:xfrm>
              <a:off x="6274150" y="2848694"/>
              <a:ext cx="68263" cy="66675"/>
            </a:xfrm>
            <a:custGeom>
              <a:avLst/>
              <a:gdLst>
                <a:gd name="T0" fmla="*/ 24 w 18"/>
                <a:gd name="T1" fmla="*/ 2 h 18"/>
                <a:gd name="T2" fmla="*/ 31 w 18"/>
                <a:gd name="T3" fmla="*/ 12 h 18"/>
                <a:gd name="T4" fmla="*/ 29 w 18"/>
                <a:gd name="T5" fmla="*/ 14 h 18"/>
                <a:gd name="T6" fmla="*/ 31 w 18"/>
                <a:gd name="T7" fmla="*/ 21 h 18"/>
                <a:gd name="T8" fmla="*/ 43 w 18"/>
                <a:gd name="T9" fmla="*/ 33 h 18"/>
                <a:gd name="T10" fmla="*/ 38 w 18"/>
                <a:gd name="T11" fmla="*/ 42 h 18"/>
                <a:gd name="T12" fmla="*/ 29 w 18"/>
                <a:gd name="T13" fmla="*/ 42 h 18"/>
                <a:gd name="T14" fmla="*/ 14 w 18"/>
                <a:gd name="T15" fmla="*/ 28 h 18"/>
                <a:gd name="T16" fmla="*/ 19 w 18"/>
                <a:gd name="T17" fmla="*/ 23 h 18"/>
                <a:gd name="T18" fmla="*/ 0 w 18"/>
                <a:gd name="T19" fmla="*/ 7 h 18"/>
                <a:gd name="T20" fmla="*/ 24 w 18"/>
                <a:gd name="T21" fmla="*/ 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0" y="1"/>
                  </a:moveTo>
                  <a:cubicBezTo>
                    <a:pt x="7" y="5"/>
                    <a:pt x="12" y="4"/>
                    <a:pt x="13" y="5"/>
                  </a:cubicBezTo>
                  <a:cubicBezTo>
                    <a:pt x="14" y="6"/>
                    <a:pt x="12" y="6"/>
                    <a:pt x="12" y="6"/>
                  </a:cubicBezTo>
                  <a:cubicBezTo>
                    <a:pt x="12" y="6"/>
                    <a:pt x="13" y="8"/>
                    <a:pt x="13" y="9"/>
                  </a:cubicBezTo>
                  <a:cubicBezTo>
                    <a:pt x="14" y="11"/>
                    <a:pt x="18" y="11"/>
                    <a:pt x="18" y="14"/>
                  </a:cubicBezTo>
                  <a:cubicBezTo>
                    <a:pt x="15" y="14"/>
                    <a:pt x="16" y="16"/>
                    <a:pt x="16" y="18"/>
                  </a:cubicBezTo>
                  <a:cubicBezTo>
                    <a:pt x="15" y="17"/>
                    <a:pt x="12" y="16"/>
                    <a:pt x="12" y="18"/>
                  </a:cubicBezTo>
                  <a:cubicBezTo>
                    <a:pt x="9" y="17"/>
                    <a:pt x="10" y="13"/>
                    <a:pt x="6" y="12"/>
                  </a:cubicBezTo>
                  <a:cubicBezTo>
                    <a:pt x="6" y="11"/>
                    <a:pt x="8" y="11"/>
                    <a:pt x="8" y="10"/>
                  </a:cubicBezTo>
                  <a:cubicBezTo>
                    <a:pt x="6" y="8"/>
                    <a:pt x="4" y="4"/>
                    <a:pt x="0" y="3"/>
                  </a:cubicBezTo>
                  <a:cubicBezTo>
                    <a:pt x="3" y="0"/>
                    <a:pt x="5" y="1"/>
                    <a:pt x="10" y="1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75" name="Freeform 64"/>
            <p:cNvSpPr/>
            <p:nvPr/>
          </p:nvSpPr>
          <p:spPr bwMode="auto">
            <a:xfrm>
              <a:off x="6248750" y="2874094"/>
              <a:ext cx="14288" cy="11112"/>
            </a:xfrm>
            <a:custGeom>
              <a:avLst/>
              <a:gdLst>
                <a:gd name="T0" fmla="*/ 0 w 4"/>
                <a:gd name="T1" fmla="*/ 0 h 3"/>
                <a:gd name="T2" fmla="*/ 9 w 4"/>
                <a:gd name="T3" fmla="*/ 0 h 3"/>
                <a:gd name="T4" fmla="*/ 9 w 4"/>
                <a:gd name="T5" fmla="*/ 7 h 3"/>
                <a:gd name="T6" fmla="*/ 0 w 4"/>
                <a:gd name="T7" fmla="*/ 7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1" y="0"/>
                    <a:pt x="3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76" name="Freeform 65"/>
            <p:cNvSpPr/>
            <p:nvPr/>
          </p:nvSpPr>
          <p:spPr bwMode="auto">
            <a:xfrm>
              <a:off x="6270975" y="2889969"/>
              <a:ext cx="38100" cy="52387"/>
            </a:xfrm>
            <a:custGeom>
              <a:avLst/>
              <a:gdLst>
                <a:gd name="T0" fmla="*/ 22 w 10"/>
                <a:gd name="T1" fmla="*/ 28 h 14"/>
                <a:gd name="T2" fmla="*/ 10 w 10"/>
                <a:gd name="T3" fmla="*/ 31 h 14"/>
                <a:gd name="T4" fmla="*/ 0 w 10"/>
                <a:gd name="T5" fmla="*/ 17 h 14"/>
                <a:gd name="T6" fmla="*/ 22 w 10"/>
                <a:gd name="T7" fmla="*/ 28 h 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14">
                  <a:moveTo>
                    <a:pt x="9" y="12"/>
                  </a:moveTo>
                  <a:cubicBezTo>
                    <a:pt x="10" y="14"/>
                    <a:pt x="5" y="12"/>
                    <a:pt x="4" y="13"/>
                  </a:cubicBezTo>
                  <a:cubicBezTo>
                    <a:pt x="4" y="10"/>
                    <a:pt x="5" y="5"/>
                    <a:pt x="0" y="7"/>
                  </a:cubicBezTo>
                  <a:cubicBezTo>
                    <a:pt x="4" y="0"/>
                    <a:pt x="4" y="13"/>
                    <a:pt x="9" y="12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77" name="Freeform 66"/>
            <p:cNvSpPr/>
            <p:nvPr/>
          </p:nvSpPr>
          <p:spPr bwMode="auto">
            <a:xfrm>
              <a:off x="5510563" y="2934419"/>
              <a:ext cx="36513" cy="63500"/>
            </a:xfrm>
            <a:custGeom>
              <a:avLst/>
              <a:gdLst>
                <a:gd name="T0" fmla="*/ 5 w 10"/>
                <a:gd name="T1" fmla="*/ 2 h 17"/>
                <a:gd name="T2" fmla="*/ 12 w 10"/>
                <a:gd name="T3" fmla="*/ 9 h 17"/>
                <a:gd name="T4" fmla="*/ 14 w 10"/>
                <a:gd name="T5" fmla="*/ 14 h 17"/>
                <a:gd name="T6" fmla="*/ 21 w 10"/>
                <a:gd name="T7" fmla="*/ 19 h 17"/>
                <a:gd name="T8" fmla="*/ 18 w 10"/>
                <a:gd name="T9" fmla="*/ 21 h 17"/>
                <a:gd name="T10" fmla="*/ 21 w 10"/>
                <a:gd name="T11" fmla="*/ 35 h 17"/>
                <a:gd name="T12" fmla="*/ 14 w 10"/>
                <a:gd name="T13" fmla="*/ 40 h 17"/>
                <a:gd name="T14" fmla="*/ 5 w 10"/>
                <a:gd name="T15" fmla="*/ 2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" h="17">
                  <a:moveTo>
                    <a:pt x="2" y="1"/>
                  </a:moveTo>
                  <a:cubicBezTo>
                    <a:pt x="4" y="0"/>
                    <a:pt x="5" y="3"/>
                    <a:pt x="5" y="4"/>
                  </a:cubicBezTo>
                  <a:cubicBezTo>
                    <a:pt x="6" y="5"/>
                    <a:pt x="6" y="4"/>
                    <a:pt x="6" y="6"/>
                  </a:cubicBezTo>
                  <a:cubicBezTo>
                    <a:pt x="7" y="7"/>
                    <a:pt x="9" y="7"/>
                    <a:pt x="9" y="8"/>
                  </a:cubicBezTo>
                  <a:cubicBezTo>
                    <a:pt x="9" y="9"/>
                    <a:pt x="8" y="9"/>
                    <a:pt x="8" y="9"/>
                  </a:cubicBezTo>
                  <a:cubicBezTo>
                    <a:pt x="7" y="10"/>
                    <a:pt x="10" y="12"/>
                    <a:pt x="9" y="15"/>
                  </a:cubicBezTo>
                  <a:cubicBezTo>
                    <a:pt x="7" y="15"/>
                    <a:pt x="7" y="16"/>
                    <a:pt x="6" y="17"/>
                  </a:cubicBezTo>
                  <a:cubicBezTo>
                    <a:pt x="0" y="15"/>
                    <a:pt x="1" y="8"/>
                    <a:pt x="2" y="1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78" name="Freeform 67"/>
            <p:cNvSpPr/>
            <p:nvPr/>
          </p:nvSpPr>
          <p:spPr bwMode="auto">
            <a:xfrm>
              <a:off x="6304313" y="2937594"/>
              <a:ext cx="46038" cy="71437"/>
            </a:xfrm>
            <a:custGeom>
              <a:avLst/>
              <a:gdLst>
                <a:gd name="T0" fmla="*/ 24 w 12"/>
                <a:gd name="T1" fmla="*/ 0 h 19"/>
                <a:gd name="T2" fmla="*/ 29 w 12"/>
                <a:gd name="T3" fmla="*/ 21 h 19"/>
                <a:gd name="T4" fmla="*/ 22 w 12"/>
                <a:gd name="T5" fmla="*/ 24 h 19"/>
                <a:gd name="T6" fmla="*/ 22 w 12"/>
                <a:gd name="T7" fmla="*/ 45 h 19"/>
                <a:gd name="T8" fmla="*/ 7 w 12"/>
                <a:gd name="T9" fmla="*/ 36 h 19"/>
                <a:gd name="T10" fmla="*/ 10 w 12"/>
                <a:gd name="T11" fmla="*/ 24 h 19"/>
                <a:gd name="T12" fmla="*/ 10 w 12"/>
                <a:gd name="T13" fmla="*/ 19 h 19"/>
                <a:gd name="T14" fmla="*/ 7 w 12"/>
                <a:gd name="T15" fmla="*/ 19 h 19"/>
                <a:gd name="T16" fmla="*/ 12 w 12"/>
                <a:gd name="T17" fmla="*/ 12 h 19"/>
                <a:gd name="T18" fmla="*/ 19 w 12"/>
                <a:gd name="T19" fmla="*/ 2 h 19"/>
                <a:gd name="T20" fmla="*/ 24 w 12"/>
                <a:gd name="T21" fmla="*/ 0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" h="19">
                  <a:moveTo>
                    <a:pt x="10" y="0"/>
                  </a:moveTo>
                  <a:cubicBezTo>
                    <a:pt x="10" y="4"/>
                    <a:pt x="10" y="8"/>
                    <a:pt x="12" y="9"/>
                  </a:cubicBezTo>
                  <a:cubicBezTo>
                    <a:pt x="12" y="11"/>
                    <a:pt x="10" y="10"/>
                    <a:pt x="9" y="10"/>
                  </a:cubicBezTo>
                  <a:cubicBezTo>
                    <a:pt x="11" y="12"/>
                    <a:pt x="8" y="14"/>
                    <a:pt x="9" y="19"/>
                  </a:cubicBezTo>
                  <a:cubicBezTo>
                    <a:pt x="5" y="19"/>
                    <a:pt x="6" y="15"/>
                    <a:pt x="3" y="15"/>
                  </a:cubicBezTo>
                  <a:cubicBezTo>
                    <a:pt x="2" y="13"/>
                    <a:pt x="4" y="12"/>
                    <a:pt x="4" y="10"/>
                  </a:cubicBezTo>
                  <a:cubicBezTo>
                    <a:pt x="4" y="9"/>
                    <a:pt x="2" y="8"/>
                    <a:pt x="4" y="8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0" y="8"/>
                    <a:pt x="3" y="3"/>
                    <a:pt x="5" y="5"/>
                  </a:cubicBezTo>
                  <a:cubicBezTo>
                    <a:pt x="5" y="3"/>
                    <a:pt x="7" y="2"/>
                    <a:pt x="8" y="1"/>
                  </a:cubicBezTo>
                  <a:cubicBezTo>
                    <a:pt x="8" y="1"/>
                    <a:pt x="9" y="0"/>
                    <a:pt x="10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79" name="Freeform 68"/>
            <p:cNvSpPr/>
            <p:nvPr/>
          </p:nvSpPr>
          <p:spPr bwMode="auto">
            <a:xfrm>
              <a:off x="6267800" y="2948707"/>
              <a:ext cx="36513" cy="34925"/>
            </a:xfrm>
            <a:custGeom>
              <a:avLst/>
              <a:gdLst>
                <a:gd name="T0" fmla="*/ 14 w 10"/>
                <a:gd name="T1" fmla="*/ 0 h 9"/>
                <a:gd name="T2" fmla="*/ 21 w 10"/>
                <a:gd name="T3" fmla="*/ 10 h 9"/>
                <a:gd name="T4" fmla="*/ 18 w 10"/>
                <a:gd name="T5" fmla="*/ 12 h 9"/>
                <a:gd name="T6" fmla="*/ 2 w 10"/>
                <a:gd name="T7" fmla="*/ 22 h 9"/>
                <a:gd name="T8" fmla="*/ 14 w 10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cubicBezTo>
                    <a:pt x="8" y="0"/>
                    <a:pt x="10" y="1"/>
                    <a:pt x="9" y="4"/>
                  </a:cubicBezTo>
                  <a:cubicBezTo>
                    <a:pt x="7" y="4"/>
                    <a:pt x="7" y="5"/>
                    <a:pt x="8" y="5"/>
                  </a:cubicBezTo>
                  <a:cubicBezTo>
                    <a:pt x="7" y="6"/>
                    <a:pt x="4" y="8"/>
                    <a:pt x="1" y="9"/>
                  </a:cubicBezTo>
                  <a:cubicBezTo>
                    <a:pt x="0" y="4"/>
                    <a:pt x="6" y="5"/>
                    <a:pt x="6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80" name="Freeform 69"/>
            <p:cNvSpPr/>
            <p:nvPr/>
          </p:nvSpPr>
          <p:spPr bwMode="auto">
            <a:xfrm>
              <a:off x="6369400" y="3066182"/>
              <a:ext cx="22225" cy="44450"/>
            </a:xfrm>
            <a:custGeom>
              <a:avLst/>
              <a:gdLst>
                <a:gd name="T0" fmla="*/ 2 w 6"/>
                <a:gd name="T1" fmla="*/ 0 h 12"/>
                <a:gd name="T2" fmla="*/ 14 w 6"/>
                <a:gd name="T3" fmla="*/ 7 h 12"/>
                <a:gd name="T4" fmla="*/ 0 w 6"/>
                <a:gd name="T5" fmla="*/ 26 h 12"/>
                <a:gd name="T6" fmla="*/ 5 w 6"/>
                <a:gd name="T7" fmla="*/ 21 h 12"/>
                <a:gd name="T8" fmla="*/ 2 w 6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2">
                  <a:moveTo>
                    <a:pt x="1" y="0"/>
                  </a:moveTo>
                  <a:cubicBezTo>
                    <a:pt x="4" y="0"/>
                    <a:pt x="2" y="5"/>
                    <a:pt x="6" y="3"/>
                  </a:cubicBezTo>
                  <a:cubicBezTo>
                    <a:pt x="5" y="7"/>
                    <a:pt x="5" y="12"/>
                    <a:pt x="0" y="11"/>
                  </a:cubicBezTo>
                  <a:cubicBezTo>
                    <a:pt x="0" y="9"/>
                    <a:pt x="1" y="10"/>
                    <a:pt x="2" y="9"/>
                  </a:cubicBezTo>
                  <a:cubicBezTo>
                    <a:pt x="1" y="5"/>
                    <a:pt x="0" y="6"/>
                    <a:pt x="1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81" name="Freeform 70"/>
            <p:cNvSpPr/>
            <p:nvPr/>
          </p:nvSpPr>
          <p:spPr bwMode="auto">
            <a:xfrm>
              <a:off x="6229700" y="3077294"/>
              <a:ext cx="90488" cy="30162"/>
            </a:xfrm>
            <a:custGeom>
              <a:avLst/>
              <a:gdLst>
                <a:gd name="T0" fmla="*/ 57 w 24"/>
                <a:gd name="T1" fmla="*/ 7 h 8"/>
                <a:gd name="T2" fmla="*/ 40 w 24"/>
                <a:gd name="T3" fmla="*/ 14 h 8"/>
                <a:gd name="T4" fmla="*/ 0 w 24"/>
                <a:gd name="T5" fmla="*/ 19 h 8"/>
                <a:gd name="T6" fmla="*/ 48 w 24"/>
                <a:gd name="T7" fmla="*/ 5 h 8"/>
                <a:gd name="T8" fmla="*/ 57 w 24"/>
                <a:gd name="T9" fmla="*/ 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8">
                  <a:moveTo>
                    <a:pt x="24" y="3"/>
                  </a:moveTo>
                  <a:cubicBezTo>
                    <a:pt x="24" y="6"/>
                    <a:pt x="20" y="6"/>
                    <a:pt x="17" y="6"/>
                  </a:cubicBezTo>
                  <a:cubicBezTo>
                    <a:pt x="12" y="7"/>
                    <a:pt x="5" y="6"/>
                    <a:pt x="0" y="8"/>
                  </a:cubicBezTo>
                  <a:cubicBezTo>
                    <a:pt x="1" y="0"/>
                    <a:pt x="18" y="8"/>
                    <a:pt x="20" y="2"/>
                  </a:cubicBezTo>
                  <a:cubicBezTo>
                    <a:pt x="21" y="2"/>
                    <a:pt x="22" y="3"/>
                    <a:pt x="24" y="3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82" name="Freeform 71"/>
            <p:cNvSpPr/>
            <p:nvPr/>
          </p:nvSpPr>
          <p:spPr bwMode="auto">
            <a:xfrm>
              <a:off x="6424963" y="3110632"/>
              <a:ext cx="60325" cy="38100"/>
            </a:xfrm>
            <a:custGeom>
              <a:avLst/>
              <a:gdLst>
                <a:gd name="T0" fmla="*/ 38 w 16"/>
                <a:gd name="T1" fmla="*/ 17 h 10"/>
                <a:gd name="T2" fmla="*/ 31 w 16"/>
                <a:gd name="T3" fmla="*/ 22 h 10"/>
                <a:gd name="T4" fmla="*/ 14 w 16"/>
                <a:gd name="T5" fmla="*/ 22 h 10"/>
                <a:gd name="T6" fmla="*/ 12 w 16"/>
                <a:gd name="T7" fmla="*/ 19 h 10"/>
                <a:gd name="T8" fmla="*/ 0 w 16"/>
                <a:gd name="T9" fmla="*/ 10 h 10"/>
                <a:gd name="T10" fmla="*/ 14 w 16"/>
                <a:gd name="T11" fmla="*/ 5 h 10"/>
                <a:gd name="T12" fmla="*/ 24 w 16"/>
                <a:gd name="T13" fmla="*/ 2 h 10"/>
                <a:gd name="T14" fmla="*/ 24 w 16"/>
                <a:gd name="T15" fmla="*/ 5 h 10"/>
                <a:gd name="T16" fmla="*/ 26 w 16"/>
                <a:gd name="T17" fmla="*/ 2 h 10"/>
                <a:gd name="T18" fmla="*/ 38 w 16"/>
                <a:gd name="T19" fmla="*/ 17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" h="10">
                  <a:moveTo>
                    <a:pt x="16" y="7"/>
                  </a:moveTo>
                  <a:cubicBezTo>
                    <a:pt x="15" y="7"/>
                    <a:pt x="13" y="8"/>
                    <a:pt x="13" y="9"/>
                  </a:cubicBezTo>
                  <a:cubicBezTo>
                    <a:pt x="11" y="7"/>
                    <a:pt x="9" y="10"/>
                    <a:pt x="6" y="9"/>
                  </a:cubicBezTo>
                  <a:cubicBezTo>
                    <a:pt x="6" y="9"/>
                    <a:pt x="6" y="8"/>
                    <a:pt x="5" y="8"/>
                  </a:cubicBezTo>
                  <a:cubicBezTo>
                    <a:pt x="4" y="8"/>
                    <a:pt x="2" y="5"/>
                    <a:pt x="0" y="4"/>
                  </a:cubicBezTo>
                  <a:cubicBezTo>
                    <a:pt x="1" y="3"/>
                    <a:pt x="4" y="3"/>
                    <a:pt x="6" y="2"/>
                  </a:cubicBezTo>
                  <a:cubicBezTo>
                    <a:pt x="6" y="2"/>
                    <a:pt x="9" y="0"/>
                    <a:pt x="10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3" y="2"/>
                    <a:pt x="15" y="4"/>
                    <a:pt x="16" y="7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83" name="Freeform 72"/>
            <p:cNvSpPr/>
            <p:nvPr/>
          </p:nvSpPr>
          <p:spPr bwMode="auto">
            <a:xfrm>
              <a:off x="6458300" y="3132857"/>
              <a:ext cx="319088" cy="168275"/>
            </a:xfrm>
            <a:custGeom>
              <a:avLst/>
              <a:gdLst>
                <a:gd name="T0" fmla="*/ 66 w 85"/>
                <a:gd name="T1" fmla="*/ 52 h 45"/>
                <a:gd name="T2" fmla="*/ 54 w 85"/>
                <a:gd name="T3" fmla="*/ 47 h 45"/>
                <a:gd name="T4" fmla="*/ 50 w 85"/>
                <a:gd name="T5" fmla="*/ 35 h 45"/>
                <a:gd name="T6" fmla="*/ 19 w 85"/>
                <a:gd name="T7" fmla="*/ 26 h 45"/>
                <a:gd name="T8" fmla="*/ 2 w 85"/>
                <a:gd name="T9" fmla="*/ 26 h 45"/>
                <a:gd name="T10" fmla="*/ 0 w 85"/>
                <a:gd name="T11" fmla="*/ 16 h 45"/>
                <a:gd name="T12" fmla="*/ 7 w 85"/>
                <a:gd name="T13" fmla="*/ 16 h 45"/>
                <a:gd name="T14" fmla="*/ 17 w 85"/>
                <a:gd name="T15" fmla="*/ 14 h 45"/>
                <a:gd name="T16" fmla="*/ 28 w 85"/>
                <a:gd name="T17" fmla="*/ 19 h 45"/>
                <a:gd name="T18" fmla="*/ 40 w 85"/>
                <a:gd name="T19" fmla="*/ 9 h 45"/>
                <a:gd name="T20" fmla="*/ 64 w 85"/>
                <a:gd name="T21" fmla="*/ 2 h 45"/>
                <a:gd name="T22" fmla="*/ 69 w 85"/>
                <a:gd name="T23" fmla="*/ 7 h 45"/>
                <a:gd name="T24" fmla="*/ 90 w 85"/>
                <a:gd name="T25" fmla="*/ 16 h 45"/>
                <a:gd name="T26" fmla="*/ 97 w 85"/>
                <a:gd name="T27" fmla="*/ 14 h 45"/>
                <a:gd name="T28" fmla="*/ 102 w 85"/>
                <a:gd name="T29" fmla="*/ 19 h 45"/>
                <a:gd name="T30" fmla="*/ 116 w 85"/>
                <a:gd name="T31" fmla="*/ 19 h 45"/>
                <a:gd name="T32" fmla="*/ 128 w 85"/>
                <a:gd name="T33" fmla="*/ 24 h 45"/>
                <a:gd name="T34" fmla="*/ 128 w 85"/>
                <a:gd name="T35" fmla="*/ 33 h 45"/>
                <a:gd name="T36" fmla="*/ 132 w 85"/>
                <a:gd name="T37" fmla="*/ 31 h 45"/>
                <a:gd name="T38" fmla="*/ 135 w 85"/>
                <a:gd name="T39" fmla="*/ 38 h 45"/>
                <a:gd name="T40" fmla="*/ 149 w 85"/>
                <a:gd name="T41" fmla="*/ 47 h 45"/>
                <a:gd name="T42" fmla="*/ 173 w 85"/>
                <a:gd name="T43" fmla="*/ 54 h 45"/>
                <a:gd name="T44" fmla="*/ 168 w 85"/>
                <a:gd name="T45" fmla="*/ 64 h 45"/>
                <a:gd name="T46" fmla="*/ 177 w 85"/>
                <a:gd name="T47" fmla="*/ 68 h 45"/>
                <a:gd name="T48" fmla="*/ 177 w 85"/>
                <a:gd name="T49" fmla="*/ 73 h 45"/>
                <a:gd name="T50" fmla="*/ 189 w 85"/>
                <a:gd name="T51" fmla="*/ 85 h 45"/>
                <a:gd name="T52" fmla="*/ 201 w 85"/>
                <a:gd name="T53" fmla="*/ 99 h 45"/>
                <a:gd name="T54" fmla="*/ 182 w 85"/>
                <a:gd name="T55" fmla="*/ 99 h 45"/>
                <a:gd name="T56" fmla="*/ 166 w 85"/>
                <a:gd name="T57" fmla="*/ 87 h 45"/>
                <a:gd name="T58" fmla="*/ 161 w 85"/>
                <a:gd name="T59" fmla="*/ 82 h 45"/>
                <a:gd name="T60" fmla="*/ 158 w 85"/>
                <a:gd name="T61" fmla="*/ 80 h 45"/>
                <a:gd name="T62" fmla="*/ 149 w 85"/>
                <a:gd name="T63" fmla="*/ 71 h 45"/>
                <a:gd name="T64" fmla="*/ 128 w 85"/>
                <a:gd name="T65" fmla="*/ 68 h 45"/>
                <a:gd name="T66" fmla="*/ 116 w 85"/>
                <a:gd name="T67" fmla="*/ 94 h 45"/>
                <a:gd name="T68" fmla="*/ 99 w 85"/>
                <a:gd name="T69" fmla="*/ 87 h 45"/>
                <a:gd name="T70" fmla="*/ 90 w 85"/>
                <a:gd name="T71" fmla="*/ 85 h 45"/>
                <a:gd name="T72" fmla="*/ 80 w 85"/>
                <a:gd name="T73" fmla="*/ 71 h 45"/>
                <a:gd name="T74" fmla="*/ 69 w 85"/>
                <a:gd name="T75" fmla="*/ 82 h 45"/>
                <a:gd name="T76" fmla="*/ 59 w 85"/>
                <a:gd name="T77" fmla="*/ 78 h 45"/>
                <a:gd name="T78" fmla="*/ 69 w 85"/>
                <a:gd name="T79" fmla="*/ 68 h 45"/>
                <a:gd name="T80" fmla="*/ 73 w 85"/>
                <a:gd name="T81" fmla="*/ 57 h 45"/>
                <a:gd name="T82" fmla="*/ 71 w 85"/>
                <a:gd name="T83" fmla="*/ 64 h 45"/>
                <a:gd name="T84" fmla="*/ 66 w 85"/>
                <a:gd name="T85" fmla="*/ 52 h 4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" h="45">
                  <a:moveTo>
                    <a:pt x="28" y="22"/>
                  </a:moveTo>
                  <a:cubicBezTo>
                    <a:pt x="25" y="22"/>
                    <a:pt x="26" y="19"/>
                    <a:pt x="23" y="20"/>
                  </a:cubicBezTo>
                  <a:cubicBezTo>
                    <a:pt x="22" y="18"/>
                    <a:pt x="21" y="17"/>
                    <a:pt x="21" y="15"/>
                  </a:cubicBezTo>
                  <a:cubicBezTo>
                    <a:pt x="16" y="15"/>
                    <a:pt x="11" y="14"/>
                    <a:pt x="8" y="11"/>
                  </a:cubicBezTo>
                  <a:cubicBezTo>
                    <a:pt x="4" y="13"/>
                    <a:pt x="5" y="12"/>
                    <a:pt x="1" y="11"/>
                  </a:cubicBezTo>
                  <a:cubicBezTo>
                    <a:pt x="1" y="10"/>
                    <a:pt x="1" y="7"/>
                    <a:pt x="0" y="7"/>
                  </a:cubicBezTo>
                  <a:cubicBezTo>
                    <a:pt x="0" y="4"/>
                    <a:pt x="2" y="7"/>
                    <a:pt x="3" y="7"/>
                  </a:cubicBezTo>
                  <a:cubicBezTo>
                    <a:pt x="5" y="7"/>
                    <a:pt x="5" y="5"/>
                    <a:pt x="7" y="6"/>
                  </a:cubicBezTo>
                  <a:cubicBezTo>
                    <a:pt x="9" y="6"/>
                    <a:pt x="10" y="8"/>
                    <a:pt x="12" y="8"/>
                  </a:cubicBezTo>
                  <a:cubicBezTo>
                    <a:pt x="15" y="9"/>
                    <a:pt x="16" y="5"/>
                    <a:pt x="17" y="4"/>
                  </a:cubicBezTo>
                  <a:cubicBezTo>
                    <a:pt x="20" y="3"/>
                    <a:pt x="24" y="3"/>
                    <a:pt x="27" y="1"/>
                  </a:cubicBezTo>
                  <a:cubicBezTo>
                    <a:pt x="29" y="0"/>
                    <a:pt x="28" y="3"/>
                    <a:pt x="29" y="3"/>
                  </a:cubicBezTo>
                  <a:cubicBezTo>
                    <a:pt x="31" y="4"/>
                    <a:pt x="39" y="2"/>
                    <a:pt x="38" y="7"/>
                  </a:cubicBezTo>
                  <a:cubicBezTo>
                    <a:pt x="40" y="8"/>
                    <a:pt x="41" y="5"/>
                    <a:pt x="41" y="6"/>
                  </a:cubicBezTo>
                  <a:cubicBezTo>
                    <a:pt x="42" y="6"/>
                    <a:pt x="42" y="8"/>
                    <a:pt x="43" y="8"/>
                  </a:cubicBezTo>
                  <a:cubicBezTo>
                    <a:pt x="45" y="9"/>
                    <a:pt x="47" y="7"/>
                    <a:pt x="49" y="8"/>
                  </a:cubicBezTo>
                  <a:cubicBezTo>
                    <a:pt x="50" y="8"/>
                    <a:pt x="50" y="12"/>
                    <a:pt x="54" y="10"/>
                  </a:cubicBezTo>
                  <a:cubicBezTo>
                    <a:pt x="55" y="12"/>
                    <a:pt x="54" y="12"/>
                    <a:pt x="54" y="14"/>
                  </a:cubicBezTo>
                  <a:cubicBezTo>
                    <a:pt x="55" y="14"/>
                    <a:pt x="56" y="13"/>
                    <a:pt x="56" y="13"/>
                  </a:cubicBezTo>
                  <a:cubicBezTo>
                    <a:pt x="57" y="13"/>
                    <a:pt x="57" y="15"/>
                    <a:pt x="57" y="16"/>
                  </a:cubicBezTo>
                  <a:cubicBezTo>
                    <a:pt x="58" y="18"/>
                    <a:pt x="61" y="18"/>
                    <a:pt x="63" y="20"/>
                  </a:cubicBezTo>
                  <a:cubicBezTo>
                    <a:pt x="64" y="20"/>
                    <a:pt x="69" y="23"/>
                    <a:pt x="73" y="23"/>
                  </a:cubicBezTo>
                  <a:cubicBezTo>
                    <a:pt x="73" y="25"/>
                    <a:pt x="71" y="25"/>
                    <a:pt x="71" y="27"/>
                  </a:cubicBezTo>
                  <a:cubicBezTo>
                    <a:pt x="72" y="28"/>
                    <a:pt x="74" y="28"/>
                    <a:pt x="75" y="29"/>
                  </a:cubicBezTo>
                  <a:cubicBezTo>
                    <a:pt x="75" y="29"/>
                    <a:pt x="74" y="31"/>
                    <a:pt x="75" y="31"/>
                  </a:cubicBezTo>
                  <a:cubicBezTo>
                    <a:pt x="76" y="33"/>
                    <a:pt x="78" y="34"/>
                    <a:pt x="80" y="36"/>
                  </a:cubicBezTo>
                  <a:cubicBezTo>
                    <a:pt x="81" y="38"/>
                    <a:pt x="82" y="41"/>
                    <a:pt x="85" y="42"/>
                  </a:cubicBezTo>
                  <a:cubicBezTo>
                    <a:pt x="83" y="45"/>
                    <a:pt x="79" y="42"/>
                    <a:pt x="77" y="42"/>
                  </a:cubicBezTo>
                  <a:cubicBezTo>
                    <a:pt x="75" y="41"/>
                    <a:pt x="73" y="40"/>
                    <a:pt x="70" y="37"/>
                  </a:cubicBezTo>
                  <a:cubicBezTo>
                    <a:pt x="69" y="37"/>
                    <a:pt x="69" y="36"/>
                    <a:pt x="68" y="35"/>
                  </a:cubicBezTo>
                  <a:cubicBezTo>
                    <a:pt x="67" y="34"/>
                    <a:pt x="67" y="35"/>
                    <a:pt x="67" y="34"/>
                  </a:cubicBezTo>
                  <a:cubicBezTo>
                    <a:pt x="67" y="34"/>
                    <a:pt x="63" y="30"/>
                    <a:pt x="63" y="30"/>
                  </a:cubicBezTo>
                  <a:cubicBezTo>
                    <a:pt x="60" y="29"/>
                    <a:pt x="57" y="31"/>
                    <a:pt x="54" y="29"/>
                  </a:cubicBezTo>
                  <a:cubicBezTo>
                    <a:pt x="51" y="32"/>
                    <a:pt x="50" y="36"/>
                    <a:pt x="49" y="40"/>
                  </a:cubicBezTo>
                  <a:cubicBezTo>
                    <a:pt x="48" y="38"/>
                    <a:pt x="44" y="39"/>
                    <a:pt x="42" y="37"/>
                  </a:cubicBezTo>
                  <a:cubicBezTo>
                    <a:pt x="40" y="36"/>
                    <a:pt x="43" y="34"/>
                    <a:pt x="38" y="36"/>
                  </a:cubicBezTo>
                  <a:cubicBezTo>
                    <a:pt x="41" y="30"/>
                    <a:pt x="32" y="35"/>
                    <a:pt x="34" y="30"/>
                  </a:cubicBezTo>
                  <a:cubicBezTo>
                    <a:pt x="31" y="31"/>
                    <a:pt x="28" y="31"/>
                    <a:pt x="29" y="35"/>
                  </a:cubicBezTo>
                  <a:cubicBezTo>
                    <a:pt x="28" y="34"/>
                    <a:pt x="28" y="32"/>
                    <a:pt x="25" y="33"/>
                  </a:cubicBezTo>
                  <a:cubicBezTo>
                    <a:pt x="26" y="31"/>
                    <a:pt x="28" y="30"/>
                    <a:pt x="29" y="29"/>
                  </a:cubicBezTo>
                  <a:cubicBezTo>
                    <a:pt x="30" y="28"/>
                    <a:pt x="32" y="28"/>
                    <a:pt x="31" y="24"/>
                  </a:cubicBezTo>
                  <a:cubicBezTo>
                    <a:pt x="30" y="24"/>
                    <a:pt x="30" y="27"/>
                    <a:pt x="30" y="27"/>
                  </a:cubicBezTo>
                  <a:cubicBezTo>
                    <a:pt x="28" y="26"/>
                    <a:pt x="29" y="19"/>
                    <a:pt x="28" y="22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84" name="Freeform 73"/>
            <p:cNvSpPr/>
            <p:nvPr/>
          </p:nvSpPr>
          <p:spPr bwMode="auto">
            <a:xfrm>
              <a:off x="6380513" y="3151907"/>
              <a:ext cx="33338" cy="30162"/>
            </a:xfrm>
            <a:custGeom>
              <a:avLst/>
              <a:gdLst>
                <a:gd name="T0" fmla="*/ 21 w 9"/>
                <a:gd name="T1" fmla="*/ 7 h 8"/>
                <a:gd name="T2" fmla="*/ 0 w 9"/>
                <a:gd name="T3" fmla="*/ 10 h 8"/>
                <a:gd name="T4" fmla="*/ 21 w 9"/>
                <a:gd name="T5" fmla="*/ 7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8">
                  <a:moveTo>
                    <a:pt x="9" y="3"/>
                  </a:moveTo>
                  <a:cubicBezTo>
                    <a:pt x="9" y="8"/>
                    <a:pt x="2" y="4"/>
                    <a:pt x="0" y="4"/>
                  </a:cubicBezTo>
                  <a:cubicBezTo>
                    <a:pt x="2" y="3"/>
                    <a:pt x="7" y="0"/>
                    <a:pt x="9" y="3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85" name="Freeform 74"/>
            <p:cNvSpPr/>
            <p:nvPr/>
          </p:nvSpPr>
          <p:spPr bwMode="auto">
            <a:xfrm>
              <a:off x="6339238" y="3159844"/>
              <a:ext cx="22225" cy="11112"/>
            </a:xfrm>
            <a:custGeom>
              <a:avLst/>
              <a:gdLst>
                <a:gd name="T0" fmla="*/ 2 w 6"/>
                <a:gd name="T1" fmla="*/ 5 h 3"/>
                <a:gd name="T2" fmla="*/ 9 w 6"/>
                <a:gd name="T3" fmla="*/ 7 h 3"/>
                <a:gd name="T4" fmla="*/ 5 w 6"/>
                <a:gd name="T5" fmla="*/ 7 h 3"/>
                <a:gd name="T6" fmla="*/ 2 w 6"/>
                <a:gd name="T7" fmla="*/ 5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3">
                  <a:moveTo>
                    <a:pt x="1" y="2"/>
                  </a:moveTo>
                  <a:cubicBezTo>
                    <a:pt x="0" y="0"/>
                    <a:pt x="6" y="0"/>
                    <a:pt x="4" y="3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2" y="2"/>
                    <a:pt x="2" y="2"/>
                    <a:pt x="1" y="2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86" name="Freeform 75"/>
            <p:cNvSpPr/>
            <p:nvPr/>
          </p:nvSpPr>
          <p:spPr bwMode="auto">
            <a:xfrm>
              <a:off x="6750400" y="3185244"/>
              <a:ext cx="65088" cy="46037"/>
            </a:xfrm>
            <a:custGeom>
              <a:avLst/>
              <a:gdLst>
                <a:gd name="T0" fmla="*/ 31 w 17"/>
                <a:gd name="T1" fmla="*/ 0 h 12"/>
                <a:gd name="T2" fmla="*/ 41 w 17"/>
                <a:gd name="T3" fmla="*/ 0 h 12"/>
                <a:gd name="T4" fmla="*/ 41 w 17"/>
                <a:gd name="T5" fmla="*/ 7 h 12"/>
                <a:gd name="T6" fmla="*/ 36 w 17"/>
                <a:gd name="T7" fmla="*/ 10 h 12"/>
                <a:gd name="T8" fmla="*/ 36 w 17"/>
                <a:gd name="T9" fmla="*/ 19 h 12"/>
                <a:gd name="T10" fmla="*/ 29 w 17"/>
                <a:gd name="T11" fmla="*/ 22 h 12"/>
                <a:gd name="T12" fmla="*/ 5 w 17"/>
                <a:gd name="T13" fmla="*/ 15 h 12"/>
                <a:gd name="T14" fmla="*/ 31 w 17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" h="12">
                  <a:moveTo>
                    <a:pt x="13" y="0"/>
                  </a:moveTo>
                  <a:cubicBezTo>
                    <a:pt x="15" y="0"/>
                    <a:pt x="16" y="0"/>
                    <a:pt x="17" y="0"/>
                  </a:cubicBezTo>
                  <a:cubicBezTo>
                    <a:pt x="17" y="1"/>
                    <a:pt x="17" y="2"/>
                    <a:pt x="17" y="3"/>
                  </a:cubicBezTo>
                  <a:cubicBezTo>
                    <a:pt x="17" y="4"/>
                    <a:pt x="15" y="4"/>
                    <a:pt x="15" y="4"/>
                  </a:cubicBezTo>
                  <a:cubicBezTo>
                    <a:pt x="14" y="5"/>
                    <a:pt x="16" y="7"/>
                    <a:pt x="15" y="8"/>
                  </a:cubicBezTo>
                  <a:cubicBezTo>
                    <a:pt x="13" y="7"/>
                    <a:pt x="12" y="7"/>
                    <a:pt x="12" y="9"/>
                  </a:cubicBezTo>
                  <a:cubicBezTo>
                    <a:pt x="8" y="8"/>
                    <a:pt x="0" y="12"/>
                    <a:pt x="2" y="6"/>
                  </a:cubicBezTo>
                  <a:cubicBezTo>
                    <a:pt x="8" y="8"/>
                    <a:pt x="12" y="5"/>
                    <a:pt x="13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87" name="Freeform 76"/>
            <p:cNvSpPr/>
            <p:nvPr/>
          </p:nvSpPr>
          <p:spPr bwMode="auto">
            <a:xfrm>
              <a:off x="6177313" y="3253507"/>
              <a:ext cx="38100" cy="17462"/>
            </a:xfrm>
            <a:custGeom>
              <a:avLst/>
              <a:gdLst>
                <a:gd name="T0" fmla="*/ 24 w 10"/>
                <a:gd name="T1" fmla="*/ 2 h 5"/>
                <a:gd name="T2" fmla="*/ 0 w 10"/>
                <a:gd name="T3" fmla="*/ 9 h 5"/>
                <a:gd name="T4" fmla="*/ 24 w 10"/>
                <a:gd name="T5" fmla="*/ 2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5">
                  <a:moveTo>
                    <a:pt x="10" y="1"/>
                  </a:moveTo>
                  <a:cubicBezTo>
                    <a:pt x="8" y="3"/>
                    <a:pt x="5" y="5"/>
                    <a:pt x="0" y="4"/>
                  </a:cubicBezTo>
                  <a:cubicBezTo>
                    <a:pt x="1" y="0"/>
                    <a:pt x="6" y="1"/>
                    <a:pt x="10" y="1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88" name="Freeform 77"/>
            <p:cNvSpPr/>
            <p:nvPr/>
          </p:nvSpPr>
          <p:spPr bwMode="auto">
            <a:xfrm>
              <a:off x="6229700" y="3253507"/>
              <a:ext cx="38100" cy="11112"/>
            </a:xfrm>
            <a:custGeom>
              <a:avLst/>
              <a:gdLst>
                <a:gd name="T0" fmla="*/ 24 w 10"/>
                <a:gd name="T1" fmla="*/ 2 h 3"/>
                <a:gd name="T2" fmla="*/ 0 w 10"/>
                <a:gd name="T3" fmla="*/ 7 h 3"/>
                <a:gd name="T4" fmla="*/ 24 w 10"/>
                <a:gd name="T5" fmla="*/ 2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3">
                  <a:moveTo>
                    <a:pt x="10" y="1"/>
                  </a:moveTo>
                  <a:cubicBezTo>
                    <a:pt x="9" y="3"/>
                    <a:pt x="4" y="3"/>
                    <a:pt x="0" y="3"/>
                  </a:cubicBezTo>
                  <a:cubicBezTo>
                    <a:pt x="2" y="0"/>
                    <a:pt x="6" y="1"/>
                    <a:pt x="10" y="1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89" name="Freeform 78"/>
            <p:cNvSpPr/>
            <p:nvPr/>
          </p:nvSpPr>
          <p:spPr bwMode="auto">
            <a:xfrm>
              <a:off x="6297963" y="3253507"/>
              <a:ext cx="58738" cy="41275"/>
            </a:xfrm>
            <a:custGeom>
              <a:avLst/>
              <a:gdLst>
                <a:gd name="T0" fmla="*/ 35 w 16"/>
                <a:gd name="T1" fmla="*/ 2 h 11"/>
                <a:gd name="T2" fmla="*/ 32 w 16"/>
                <a:gd name="T3" fmla="*/ 12 h 11"/>
                <a:gd name="T4" fmla="*/ 28 w 16"/>
                <a:gd name="T5" fmla="*/ 12 h 11"/>
                <a:gd name="T6" fmla="*/ 2 w 16"/>
                <a:gd name="T7" fmla="*/ 24 h 11"/>
                <a:gd name="T8" fmla="*/ 12 w 16"/>
                <a:gd name="T9" fmla="*/ 14 h 11"/>
                <a:gd name="T10" fmla="*/ 16 w 16"/>
                <a:gd name="T11" fmla="*/ 9 h 11"/>
                <a:gd name="T12" fmla="*/ 23 w 16"/>
                <a:gd name="T13" fmla="*/ 5 h 11"/>
                <a:gd name="T14" fmla="*/ 35 w 16"/>
                <a:gd name="T15" fmla="*/ 2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" h="11">
                  <a:moveTo>
                    <a:pt x="15" y="1"/>
                  </a:moveTo>
                  <a:cubicBezTo>
                    <a:pt x="16" y="3"/>
                    <a:pt x="15" y="4"/>
                    <a:pt x="14" y="5"/>
                  </a:cubicBezTo>
                  <a:cubicBezTo>
                    <a:pt x="14" y="6"/>
                    <a:pt x="12" y="5"/>
                    <a:pt x="12" y="5"/>
                  </a:cubicBezTo>
                  <a:cubicBezTo>
                    <a:pt x="10" y="7"/>
                    <a:pt x="7" y="11"/>
                    <a:pt x="1" y="10"/>
                  </a:cubicBezTo>
                  <a:cubicBezTo>
                    <a:pt x="0" y="7"/>
                    <a:pt x="4" y="7"/>
                    <a:pt x="5" y="6"/>
                  </a:cubicBezTo>
                  <a:cubicBezTo>
                    <a:pt x="6" y="6"/>
                    <a:pt x="6" y="5"/>
                    <a:pt x="7" y="4"/>
                  </a:cubicBezTo>
                  <a:cubicBezTo>
                    <a:pt x="8" y="3"/>
                    <a:pt x="9" y="3"/>
                    <a:pt x="10" y="2"/>
                  </a:cubicBezTo>
                  <a:cubicBezTo>
                    <a:pt x="13" y="3"/>
                    <a:pt x="13" y="0"/>
                    <a:pt x="15" y="1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90" name="Freeform 79"/>
            <p:cNvSpPr/>
            <p:nvPr/>
          </p:nvSpPr>
          <p:spPr bwMode="auto">
            <a:xfrm>
              <a:off x="7193313" y="3759919"/>
              <a:ext cx="34925" cy="44450"/>
            </a:xfrm>
            <a:custGeom>
              <a:avLst/>
              <a:gdLst>
                <a:gd name="T0" fmla="*/ 2 w 9"/>
                <a:gd name="T1" fmla="*/ 0 h 12"/>
                <a:gd name="T2" fmla="*/ 5 w 9"/>
                <a:gd name="T3" fmla="*/ 5 h 12"/>
                <a:gd name="T4" fmla="*/ 15 w 9"/>
                <a:gd name="T5" fmla="*/ 14 h 12"/>
                <a:gd name="T6" fmla="*/ 17 w 9"/>
                <a:gd name="T7" fmla="*/ 28 h 12"/>
                <a:gd name="T8" fmla="*/ 10 w 9"/>
                <a:gd name="T9" fmla="*/ 28 h 12"/>
                <a:gd name="T10" fmla="*/ 0 w 9"/>
                <a:gd name="T11" fmla="*/ 5 h 12"/>
                <a:gd name="T12" fmla="*/ 2 w 9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12">
                  <a:moveTo>
                    <a:pt x="1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1" y="4"/>
                    <a:pt x="8" y="4"/>
                    <a:pt x="6" y="6"/>
                  </a:cubicBezTo>
                  <a:cubicBezTo>
                    <a:pt x="4" y="8"/>
                    <a:pt x="9" y="6"/>
                    <a:pt x="7" y="12"/>
                  </a:cubicBezTo>
                  <a:cubicBezTo>
                    <a:pt x="5" y="12"/>
                    <a:pt x="4" y="10"/>
                    <a:pt x="4" y="12"/>
                  </a:cubicBezTo>
                  <a:cubicBezTo>
                    <a:pt x="2" y="10"/>
                    <a:pt x="1" y="5"/>
                    <a:pt x="0" y="2"/>
                  </a:cubicBezTo>
                  <a:cubicBezTo>
                    <a:pt x="1" y="2"/>
                    <a:pt x="1" y="1"/>
                    <a:pt x="1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91" name="Freeform 80"/>
            <p:cNvSpPr/>
            <p:nvPr/>
          </p:nvSpPr>
          <p:spPr bwMode="auto">
            <a:xfrm>
              <a:off x="7201250" y="3796432"/>
              <a:ext cx="71438" cy="98425"/>
            </a:xfrm>
            <a:custGeom>
              <a:avLst/>
              <a:gdLst>
                <a:gd name="T0" fmla="*/ 14 w 19"/>
                <a:gd name="T1" fmla="*/ 0 h 26"/>
                <a:gd name="T2" fmla="*/ 19 w 19"/>
                <a:gd name="T3" fmla="*/ 5 h 26"/>
                <a:gd name="T4" fmla="*/ 24 w 19"/>
                <a:gd name="T5" fmla="*/ 5 h 26"/>
                <a:gd name="T6" fmla="*/ 45 w 19"/>
                <a:gd name="T7" fmla="*/ 14 h 26"/>
                <a:gd name="T8" fmla="*/ 45 w 19"/>
                <a:gd name="T9" fmla="*/ 29 h 26"/>
                <a:gd name="T10" fmla="*/ 38 w 19"/>
                <a:gd name="T11" fmla="*/ 29 h 26"/>
                <a:gd name="T12" fmla="*/ 36 w 19"/>
                <a:gd name="T13" fmla="*/ 36 h 26"/>
                <a:gd name="T14" fmla="*/ 31 w 19"/>
                <a:gd name="T15" fmla="*/ 52 h 26"/>
                <a:gd name="T16" fmla="*/ 28 w 19"/>
                <a:gd name="T17" fmla="*/ 57 h 26"/>
                <a:gd name="T18" fmla="*/ 14 w 19"/>
                <a:gd name="T19" fmla="*/ 60 h 26"/>
                <a:gd name="T20" fmla="*/ 12 w 19"/>
                <a:gd name="T21" fmla="*/ 52 h 26"/>
                <a:gd name="T22" fmla="*/ 19 w 19"/>
                <a:gd name="T23" fmla="*/ 45 h 26"/>
                <a:gd name="T24" fmla="*/ 0 w 19"/>
                <a:gd name="T25" fmla="*/ 38 h 26"/>
                <a:gd name="T26" fmla="*/ 12 w 19"/>
                <a:gd name="T27" fmla="*/ 26 h 26"/>
                <a:gd name="T28" fmla="*/ 14 w 19"/>
                <a:gd name="T29" fmla="*/ 0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9" h="26">
                  <a:moveTo>
                    <a:pt x="6" y="0"/>
                  </a:moveTo>
                  <a:cubicBezTo>
                    <a:pt x="7" y="0"/>
                    <a:pt x="7" y="1"/>
                    <a:pt x="8" y="2"/>
                  </a:cubicBezTo>
                  <a:cubicBezTo>
                    <a:pt x="7" y="4"/>
                    <a:pt x="10" y="2"/>
                    <a:pt x="10" y="2"/>
                  </a:cubicBezTo>
                  <a:cubicBezTo>
                    <a:pt x="14" y="4"/>
                    <a:pt x="12" y="8"/>
                    <a:pt x="19" y="6"/>
                  </a:cubicBezTo>
                  <a:cubicBezTo>
                    <a:pt x="19" y="8"/>
                    <a:pt x="19" y="10"/>
                    <a:pt x="19" y="12"/>
                  </a:cubicBezTo>
                  <a:cubicBezTo>
                    <a:pt x="18" y="12"/>
                    <a:pt x="17" y="12"/>
                    <a:pt x="16" y="12"/>
                  </a:cubicBezTo>
                  <a:cubicBezTo>
                    <a:pt x="16" y="14"/>
                    <a:pt x="16" y="14"/>
                    <a:pt x="15" y="15"/>
                  </a:cubicBezTo>
                  <a:cubicBezTo>
                    <a:pt x="17" y="17"/>
                    <a:pt x="14" y="18"/>
                    <a:pt x="13" y="22"/>
                  </a:cubicBezTo>
                  <a:cubicBezTo>
                    <a:pt x="13" y="23"/>
                    <a:pt x="10" y="23"/>
                    <a:pt x="12" y="24"/>
                  </a:cubicBezTo>
                  <a:cubicBezTo>
                    <a:pt x="12" y="26"/>
                    <a:pt x="8" y="24"/>
                    <a:pt x="6" y="25"/>
                  </a:cubicBezTo>
                  <a:cubicBezTo>
                    <a:pt x="7" y="23"/>
                    <a:pt x="5" y="23"/>
                    <a:pt x="5" y="22"/>
                  </a:cubicBezTo>
                  <a:cubicBezTo>
                    <a:pt x="5" y="20"/>
                    <a:pt x="6" y="19"/>
                    <a:pt x="8" y="19"/>
                  </a:cubicBezTo>
                  <a:cubicBezTo>
                    <a:pt x="6" y="18"/>
                    <a:pt x="5" y="15"/>
                    <a:pt x="0" y="16"/>
                  </a:cubicBezTo>
                  <a:cubicBezTo>
                    <a:pt x="0" y="12"/>
                    <a:pt x="4" y="13"/>
                    <a:pt x="5" y="11"/>
                  </a:cubicBezTo>
                  <a:cubicBezTo>
                    <a:pt x="6" y="5"/>
                    <a:pt x="5" y="5"/>
                    <a:pt x="6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92" name="Freeform 81"/>
            <p:cNvSpPr/>
            <p:nvPr/>
          </p:nvSpPr>
          <p:spPr bwMode="auto">
            <a:xfrm>
              <a:off x="6686900" y="3878982"/>
              <a:ext cx="60325" cy="63500"/>
            </a:xfrm>
            <a:custGeom>
              <a:avLst/>
              <a:gdLst>
                <a:gd name="T0" fmla="*/ 36 w 16"/>
                <a:gd name="T1" fmla="*/ 2 h 17"/>
                <a:gd name="T2" fmla="*/ 36 w 16"/>
                <a:gd name="T3" fmla="*/ 19 h 17"/>
                <a:gd name="T4" fmla="*/ 33 w 16"/>
                <a:gd name="T5" fmla="*/ 12 h 17"/>
                <a:gd name="T6" fmla="*/ 31 w 16"/>
                <a:gd name="T7" fmla="*/ 16 h 17"/>
                <a:gd name="T8" fmla="*/ 31 w 16"/>
                <a:gd name="T9" fmla="*/ 31 h 17"/>
                <a:gd name="T10" fmla="*/ 24 w 16"/>
                <a:gd name="T11" fmla="*/ 31 h 17"/>
                <a:gd name="T12" fmla="*/ 24 w 16"/>
                <a:gd name="T13" fmla="*/ 35 h 17"/>
                <a:gd name="T14" fmla="*/ 17 w 16"/>
                <a:gd name="T15" fmla="*/ 40 h 17"/>
                <a:gd name="T16" fmla="*/ 10 w 16"/>
                <a:gd name="T17" fmla="*/ 33 h 17"/>
                <a:gd name="T18" fmla="*/ 5 w 16"/>
                <a:gd name="T19" fmla="*/ 26 h 17"/>
                <a:gd name="T20" fmla="*/ 0 w 16"/>
                <a:gd name="T21" fmla="*/ 9 h 17"/>
                <a:gd name="T22" fmla="*/ 21 w 16"/>
                <a:gd name="T23" fmla="*/ 5 h 17"/>
                <a:gd name="T24" fmla="*/ 36 w 16"/>
                <a:gd name="T25" fmla="*/ 2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7">
                  <a:moveTo>
                    <a:pt x="15" y="1"/>
                  </a:moveTo>
                  <a:cubicBezTo>
                    <a:pt x="14" y="3"/>
                    <a:pt x="16" y="5"/>
                    <a:pt x="15" y="8"/>
                  </a:cubicBezTo>
                  <a:cubicBezTo>
                    <a:pt x="15" y="8"/>
                    <a:pt x="14" y="6"/>
                    <a:pt x="14" y="5"/>
                  </a:cubicBezTo>
                  <a:cubicBezTo>
                    <a:pt x="14" y="6"/>
                    <a:pt x="13" y="6"/>
                    <a:pt x="13" y="7"/>
                  </a:cubicBezTo>
                  <a:cubicBezTo>
                    <a:pt x="12" y="8"/>
                    <a:pt x="13" y="11"/>
                    <a:pt x="13" y="13"/>
                  </a:cubicBezTo>
                  <a:cubicBezTo>
                    <a:pt x="13" y="13"/>
                    <a:pt x="11" y="12"/>
                    <a:pt x="10" y="13"/>
                  </a:cubicBezTo>
                  <a:cubicBezTo>
                    <a:pt x="10" y="13"/>
                    <a:pt x="11" y="15"/>
                    <a:pt x="10" y="15"/>
                  </a:cubicBezTo>
                  <a:cubicBezTo>
                    <a:pt x="9" y="16"/>
                    <a:pt x="7" y="15"/>
                    <a:pt x="7" y="17"/>
                  </a:cubicBezTo>
                  <a:cubicBezTo>
                    <a:pt x="6" y="17"/>
                    <a:pt x="5" y="15"/>
                    <a:pt x="4" y="14"/>
                  </a:cubicBezTo>
                  <a:cubicBezTo>
                    <a:pt x="4" y="13"/>
                    <a:pt x="2" y="12"/>
                    <a:pt x="2" y="11"/>
                  </a:cubicBezTo>
                  <a:cubicBezTo>
                    <a:pt x="1" y="9"/>
                    <a:pt x="2" y="6"/>
                    <a:pt x="0" y="4"/>
                  </a:cubicBezTo>
                  <a:cubicBezTo>
                    <a:pt x="1" y="3"/>
                    <a:pt x="5" y="3"/>
                    <a:pt x="9" y="2"/>
                  </a:cubicBezTo>
                  <a:cubicBezTo>
                    <a:pt x="11" y="2"/>
                    <a:pt x="13" y="0"/>
                    <a:pt x="15" y="1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93" name="Freeform 82"/>
            <p:cNvSpPr/>
            <p:nvPr/>
          </p:nvSpPr>
          <p:spPr bwMode="auto">
            <a:xfrm>
              <a:off x="9430927" y="1061887"/>
              <a:ext cx="1084263" cy="809625"/>
            </a:xfrm>
            <a:custGeom>
              <a:avLst/>
              <a:gdLst>
                <a:gd name="T0" fmla="*/ 484 w 289"/>
                <a:gd name="T1" fmla="*/ 57 h 216"/>
                <a:gd name="T2" fmla="*/ 513 w 289"/>
                <a:gd name="T3" fmla="*/ 59 h 216"/>
                <a:gd name="T4" fmla="*/ 551 w 289"/>
                <a:gd name="T5" fmla="*/ 52 h 216"/>
                <a:gd name="T6" fmla="*/ 574 w 289"/>
                <a:gd name="T7" fmla="*/ 54 h 216"/>
                <a:gd name="T8" fmla="*/ 572 w 289"/>
                <a:gd name="T9" fmla="*/ 61 h 216"/>
                <a:gd name="T10" fmla="*/ 643 w 289"/>
                <a:gd name="T11" fmla="*/ 47 h 216"/>
                <a:gd name="T12" fmla="*/ 683 w 289"/>
                <a:gd name="T13" fmla="*/ 57 h 216"/>
                <a:gd name="T14" fmla="*/ 633 w 289"/>
                <a:gd name="T15" fmla="*/ 83 h 216"/>
                <a:gd name="T16" fmla="*/ 619 w 289"/>
                <a:gd name="T17" fmla="*/ 102 h 216"/>
                <a:gd name="T18" fmla="*/ 593 w 289"/>
                <a:gd name="T19" fmla="*/ 130 h 216"/>
                <a:gd name="T20" fmla="*/ 598 w 289"/>
                <a:gd name="T21" fmla="*/ 153 h 216"/>
                <a:gd name="T22" fmla="*/ 581 w 289"/>
                <a:gd name="T23" fmla="*/ 179 h 216"/>
                <a:gd name="T24" fmla="*/ 603 w 289"/>
                <a:gd name="T25" fmla="*/ 213 h 216"/>
                <a:gd name="T26" fmla="*/ 586 w 289"/>
                <a:gd name="T27" fmla="*/ 238 h 216"/>
                <a:gd name="T28" fmla="*/ 565 w 289"/>
                <a:gd name="T29" fmla="*/ 260 h 216"/>
                <a:gd name="T30" fmla="*/ 593 w 289"/>
                <a:gd name="T31" fmla="*/ 309 h 216"/>
                <a:gd name="T32" fmla="*/ 548 w 289"/>
                <a:gd name="T33" fmla="*/ 305 h 216"/>
                <a:gd name="T34" fmla="*/ 546 w 289"/>
                <a:gd name="T35" fmla="*/ 321 h 216"/>
                <a:gd name="T36" fmla="*/ 527 w 289"/>
                <a:gd name="T37" fmla="*/ 349 h 216"/>
                <a:gd name="T38" fmla="*/ 482 w 289"/>
                <a:gd name="T39" fmla="*/ 359 h 216"/>
                <a:gd name="T40" fmla="*/ 461 w 289"/>
                <a:gd name="T41" fmla="*/ 373 h 216"/>
                <a:gd name="T42" fmla="*/ 447 w 289"/>
                <a:gd name="T43" fmla="*/ 390 h 216"/>
                <a:gd name="T44" fmla="*/ 385 w 289"/>
                <a:gd name="T45" fmla="*/ 406 h 216"/>
                <a:gd name="T46" fmla="*/ 369 w 289"/>
                <a:gd name="T47" fmla="*/ 432 h 216"/>
                <a:gd name="T48" fmla="*/ 352 w 289"/>
                <a:gd name="T49" fmla="*/ 453 h 216"/>
                <a:gd name="T50" fmla="*/ 345 w 289"/>
                <a:gd name="T51" fmla="*/ 477 h 216"/>
                <a:gd name="T52" fmla="*/ 310 w 289"/>
                <a:gd name="T53" fmla="*/ 498 h 216"/>
                <a:gd name="T54" fmla="*/ 269 w 289"/>
                <a:gd name="T55" fmla="*/ 479 h 216"/>
                <a:gd name="T56" fmla="*/ 248 w 289"/>
                <a:gd name="T57" fmla="*/ 451 h 216"/>
                <a:gd name="T58" fmla="*/ 234 w 289"/>
                <a:gd name="T59" fmla="*/ 432 h 216"/>
                <a:gd name="T60" fmla="*/ 222 w 289"/>
                <a:gd name="T61" fmla="*/ 390 h 216"/>
                <a:gd name="T62" fmla="*/ 229 w 289"/>
                <a:gd name="T63" fmla="*/ 375 h 216"/>
                <a:gd name="T64" fmla="*/ 248 w 289"/>
                <a:gd name="T65" fmla="*/ 354 h 216"/>
                <a:gd name="T66" fmla="*/ 236 w 289"/>
                <a:gd name="T67" fmla="*/ 326 h 216"/>
                <a:gd name="T68" fmla="*/ 243 w 289"/>
                <a:gd name="T69" fmla="*/ 305 h 216"/>
                <a:gd name="T70" fmla="*/ 215 w 289"/>
                <a:gd name="T71" fmla="*/ 295 h 216"/>
                <a:gd name="T72" fmla="*/ 196 w 289"/>
                <a:gd name="T73" fmla="*/ 260 h 216"/>
                <a:gd name="T74" fmla="*/ 175 w 289"/>
                <a:gd name="T75" fmla="*/ 220 h 216"/>
                <a:gd name="T76" fmla="*/ 125 w 289"/>
                <a:gd name="T77" fmla="*/ 196 h 216"/>
                <a:gd name="T78" fmla="*/ 57 w 289"/>
                <a:gd name="T79" fmla="*/ 198 h 216"/>
                <a:gd name="T80" fmla="*/ 57 w 289"/>
                <a:gd name="T81" fmla="*/ 182 h 216"/>
                <a:gd name="T82" fmla="*/ 28 w 289"/>
                <a:gd name="T83" fmla="*/ 156 h 216"/>
                <a:gd name="T84" fmla="*/ 43 w 289"/>
                <a:gd name="T85" fmla="*/ 132 h 216"/>
                <a:gd name="T86" fmla="*/ 76 w 289"/>
                <a:gd name="T87" fmla="*/ 118 h 216"/>
                <a:gd name="T88" fmla="*/ 80 w 289"/>
                <a:gd name="T89" fmla="*/ 102 h 216"/>
                <a:gd name="T90" fmla="*/ 73 w 289"/>
                <a:gd name="T91" fmla="*/ 90 h 216"/>
                <a:gd name="T92" fmla="*/ 97 w 289"/>
                <a:gd name="T93" fmla="*/ 83 h 216"/>
                <a:gd name="T94" fmla="*/ 125 w 289"/>
                <a:gd name="T95" fmla="*/ 54 h 216"/>
                <a:gd name="T96" fmla="*/ 210 w 289"/>
                <a:gd name="T97" fmla="*/ 43 h 216"/>
                <a:gd name="T98" fmla="*/ 248 w 289"/>
                <a:gd name="T99" fmla="*/ 54 h 216"/>
                <a:gd name="T100" fmla="*/ 284 w 289"/>
                <a:gd name="T101" fmla="*/ 35 h 216"/>
                <a:gd name="T102" fmla="*/ 317 w 289"/>
                <a:gd name="T103" fmla="*/ 38 h 216"/>
                <a:gd name="T104" fmla="*/ 329 w 289"/>
                <a:gd name="T105" fmla="*/ 19 h 216"/>
                <a:gd name="T106" fmla="*/ 392 w 289"/>
                <a:gd name="T107" fmla="*/ 5 h 216"/>
                <a:gd name="T108" fmla="*/ 482 w 289"/>
                <a:gd name="T109" fmla="*/ 0 h 216"/>
                <a:gd name="T110" fmla="*/ 548 w 289"/>
                <a:gd name="T111" fmla="*/ 24 h 216"/>
                <a:gd name="T112" fmla="*/ 572 w 289"/>
                <a:gd name="T113" fmla="*/ 40 h 216"/>
                <a:gd name="T114" fmla="*/ 477 w 289"/>
                <a:gd name="T115" fmla="*/ 43 h 21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89" h="216">
                  <a:moveTo>
                    <a:pt x="196" y="22"/>
                  </a:moveTo>
                  <a:cubicBezTo>
                    <a:pt x="196" y="23"/>
                    <a:pt x="198" y="22"/>
                    <a:pt x="198" y="24"/>
                  </a:cubicBezTo>
                  <a:cubicBezTo>
                    <a:pt x="200" y="25"/>
                    <a:pt x="201" y="23"/>
                    <a:pt x="202" y="23"/>
                  </a:cubicBezTo>
                  <a:cubicBezTo>
                    <a:pt x="203" y="23"/>
                    <a:pt x="204" y="24"/>
                    <a:pt x="205" y="24"/>
                  </a:cubicBezTo>
                  <a:cubicBezTo>
                    <a:pt x="206" y="24"/>
                    <a:pt x="206" y="23"/>
                    <a:pt x="207" y="23"/>
                  </a:cubicBezTo>
                  <a:cubicBezTo>
                    <a:pt x="209" y="23"/>
                    <a:pt x="210" y="23"/>
                    <a:pt x="211" y="23"/>
                  </a:cubicBezTo>
                  <a:cubicBezTo>
                    <a:pt x="216" y="22"/>
                    <a:pt x="221" y="20"/>
                    <a:pt x="224" y="22"/>
                  </a:cubicBezTo>
                  <a:cubicBezTo>
                    <a:pt x="223" y="24"/>
                    <a:pt x="218" y="23"/>
                    <a:pt x="217" y="25"/>
                  </a:cubicBezTo>
                  <a:cubicBezTo>
                    <a:pt x="217" y="28"/>
                    <a:pt x="219" y="25"/>
                    <a:pt x="219" y="25"/>
                  </a:cubicBezTo>
                  <a:cubicBezTo>
                    <a:pt x="221" y="25"/>
                    <a:pt x="221" y="27"/>
                    <a:pt x="225" y="25"/>
                  </a:cubicBezTo>
                  <a:cubicBezTo>
                    <a:pt x="226" y="25"/>
                    <a:pt x="227" y="24"/>
                    <a:pt x="227" y="24"/>
                  </a:cubicBezTo>
                  <a:cubicBezTo>
                    <a:pt x="228" y="24"/>
                    <a:pt x="233" y="22"/>
                    <a:pt x="233" y="22"/>
                  </a:cubicBezTo>
                  <a:cubicBezTo>
                    <a:pt x="236" y="25"/>
                    <a:pt x="232" y="21"/>
                    <a:pt x="235" y="20"/>
                  </a:cubicBezTo>
                  <a:cubicBezTo>
                    <a:pt x="235" y="20"/>
                    <a:pt x="238" y="21"/>
                    <a:pt x="238" y="20"/>
                  </a:cubicBezTo>
                  <a:cubicBezTo>
                    <a:pt x="239" y="20"/>
                    <a:pt x="241" y="19"/>
                    <a:pt x="244" y="19"/>
                  </a:cubicBezTo>
                  <a:cubicBezTo>
                    <a:pt x="244" y="21"/>
                    <a:pt x="244" y="23"/>
                    <a:pt x="243" y="23"/>
                  </a:cubicBezTo>
                  <a:cubicBezTo>
                    <a:pt x="242" y="24"/>
                    <a:pt x="241" y="24"/>
                    <a:pt x="240" y="25"/>
                  </a:cubicBezTo>
                  <a:cubicBezTo>
                    <a:pt x="239" y="27"/>
                    <a:pt x="239" y="29"/>
                    <a:pt x="236" y="29"/>
                  </a:cubicBezTo>
                  <a:cubicBezTo>
                    <a:pt x="237" y="32"/>
                    <a:pt x="238" y="28"/>
                    <a:pt x="240" y="29"/>
                  </a:cubicBezTo>
                  <a:cubicBezTo>
                    <a:pt x="242" y="29"/>
                    <a:pt x="241" y="27"/>
                    <a:pt x="242" y="26"/>
                  </a:cubicBezTo>
                  <a:cubicBezTo>
                    <a:pt x="243" y="25"/>
                    <a:pt x="247" y="27"/>
                    <a:pt x="248" y="24"/>
                  </a:cubicBezTo>
                  <a:cubicBezTo>
                    <a:pt x="250" y="28"/>
                    <a:pt x="257" y="22"/>
                    <a:pt x="259" y="25"/>
                  </a:cubicBezTo>
                  <a:cubicBezTo>
                    <a:pt x="260" y="24"/>
                    <a:pt x="262" y="23"/>
                    <a:pt x="263" y="22"/>
                  </a:cubicBezTo>
                  <a:cubicBezTo>
                    <a:pt x="267" y="23"/>
                    <a:pt x="269" y="20"/>
                    <a:pt x="272" y="20"/>
                  </a:cubicBezTo>
                  <a:cubicBezTo>
                    <a:pt x="272" y="20"/>
                    <a:pt x="273" y="22"/>
                    <a:pt x="273" y="22"/>
                  </a:cubicBezTo>
                  <a:cubicBezTo>
                    <a:pt x="274" y="22"/>
                    <a:pt x="279" y="21"/>
                    <a:pt x="279" y="22"/>
                  </a:cubicBezTo>
                  <a:cubicBezTo>
                    <a:pt x="281" y="23"/>
                    <a:pt x="280" y="21"/>
                    <a:pt x="282" y="22"/>
                  </a:cubicBezTo>
                  <a:cubicBezTo>
                    <a:pt x="284" y="22"/>
                    <a:pt x="286" y="24"/>
                    <a:pt x="289" y="24"/>
                  </a:cubicBezTo>
                  <a:cubicBezTo>
                    <a:pt x="289" y="26"/>
                    <a:pt x="287" y="26"/>
                    <a:pt x="286" y="26"/>
                  </a:cubicBezTo>
                  <a:cubicBezTo>
                    <a:pt x="286" y="27"/>
                    <a:pt x="285" y="28"/>
                    <a:pt x="284" y="29"/>
                  </a:cubicBezTo>
                  <a:cubicBezTo>
                    <a:pt x="281" y="30"/>
                    <a:pt x="276" y="30"/>
                    <a:pt x="276" y="33"/>
                  </a:cubicBezTo>
                  <a:cubicBezTo>
                    <a:pt x="273" y="33"/>
                    <a:pt x="269" y="33"/>
                    <a:pt x="268" y="35"/>
                  </a:cubicBezTo>
                  <a:cubicBezTo>
                    <a:pt x="269" y="36"/>
                    <a:pt x="271" y="37"/>
                    <a:pt x="266" y="37"/>
                  </a:cubicBezTo>
                  <a:cubicBezTo>
                    <a:pt x="267" y="38"/>
                    <a:pt x="268" y="38"/>
                    <a:pt x="270" y="38"/>
                  </a:cubicBezTo>
                  <a:cubicBezTo>
                    <a:pt x="268" y="41"/>
                    <a:pt x="262" y="41"/>
                    <a:pt x="262" y="45"/>
                  </a:cubicBezTo>
                  <a:cubicBezTo>
                    <a:pt x="260" y="45"/>
                    <a:pt x="262" y="43"/>
                    <a:pt x="262" y="43"/>
                  </a:cubicBezTo>
                  <a:cubicBezTo>
                    <a:pt x="261" y="42"/>
                    <a:pt x="258" y="45"/>
                    <a:pt x="256" y="45"/>
                  </a:cubicBezTo>
                  <a:cubicBezTo>
                    <a:pt x="256" y="46"/>
                    <a:pt x="257" y="46"/>
                    <a:pt x="258" y="46"/>
                  </a:cubicBezTo>
                  <a:cubicBezTo>
                    <a:pt x="255" y="49"/>
                    <a:pt x="257" y="48"/>
                    <a:pt x="256" y="52"/>
                  </a:cubicBezTo>
                  <a:cubicBezTo>
                    <a:pt x="256" y="53"/>
                    <a:pt x="252" y="54"/>
                    <a:pt x="251" y="55"/>
                  </a:cubicBezTo>
                  <a:cubicBezTo>
                    <a:pt x="251" y="55"/>
                    <a:pt x="252" y="58"/>
                    <a:pt x="251" y="58"/>
                  </a:cubicBezTo>
                  <a:cubicBezTo>
                    <a:pt x="250" y="59"/>
                    <a:pt x="248" y="59"/>
                    <a:pt x="246" y="59"/>
                  </a:cubicBezTo>
                  <a:cubicBezTo>
                    <a:pt x="247" y="61"/>
                    <a:pt x="248" y="61"/>
                    <a:pt x="249" y="63"/>
                  </a:cubicBezTo>
                  <a:cubicBezTo>
                    <a:pt x="249" y="65"/>
                    <a:pt x="252" y="64"/>
                    <a:pt x="253" y="65"/>
                  </a:cubicBezTo>
                  <a:cubicBezTo>
                    <a:pt x="254" y="65"/>
                    <a:pt x="253" y="67"/>
                    <a:pt x="253" y="68"/>
                  </a:cubicBezTo>
                  <a:cubicBezTo>
                    <a:pt x="254" y="68"/>
                    <a:pt x="256" y="68"/>
                    <a:pt x="257" y="69"/>
                  </a:cubicBezTo>
                  <a:cubicBezTo>
                    <a:pt x="257" y="71"/>
                    <a:pt x="258" y="71"/>
                    <a:pt x="258" y="73"/>
                  </a:cubicBezTo>
                  <a:cubicBezTo>
                    <a:pt x="254" y="75"/>
                    <a:pt x="251" y="74"/>
                    <a:pt x="246" y="76"/>
                  </a:cubicBezTo>
                  <a:cubicBezTo>
                    <a:pt x="249" y="79"/>
                    <a:pt x="252" y="82"/>
                    <a:pt x="258" y="82"/>
                  </a:cubicBezTo>
                  <a:cubicBezTo>
                    <a:pt x="258" y="84"/>
                    <a:pt x="259" y="84"/>
                    <a:pt x="260" y="84"/>
                  </a:cubicBezTo>
                  <a:cubicBezTo>
                    <a:pt x="261" y="87"/>
                    <a:pt x="258" y="86"/>
                    <a:pt x="258" y="88"/>
                  </a:cubicBezTo>
                  <a:cubicBezTo>
                    <a:pt x="258" y="89"/>
                    <a:pt x="256" y="90"/>
                    <a:pt x="255" y="90"/>
                  </a:cubicBezTo>
                  <a:cubicBezTo>
                    <a:pt x="253" y="94"/>
                    <a:pt x="259" y="92"/>
                    <a:pt x="258" y="96"/>
                  </a:cubicBezTo>
                  <a:cubicBezTo>
                    <a:pt x="256" y="95"/>
                    <a:pt x="256" y="97"/>
                    <a:pt x="257" y="97"/>
                  </a:cubicBezTo>
                  <a:cubicBezTo>
                    <a:pt x="256" y="100"/>
                    <a:pt x="253" y="96"/>
                    <a:pt x="251" y="97"/>
                  </a:cubicBezTo>
                  <a:cubicBezTo>
                    <a:pt x="249" y="97"/>
                    <a:pt x="250" y="101"/>
                    <a:pt x="248" y="101"/>
                  </a:cubicBezTo>
                  <a:cubicBezTo>
                    <a:pt x="247" y="103"/>
                    <a:pt x="248" y="104"/>
                    <a:pt x="250" y="104"/>
                  </a:cubicBezTo>
                  <a:cubicBezTo>
                    <a:pt x="250" y="106"/>
                    <a:pt x="247" y="105"/>
                    <a:pt x="245" y="105"/>
                  </a:cubicBezTo>
                  <a:cubicBezTo>
                    <a:pt x="242" y="106"/>
                    <a:pt x="239" y="108"/>
                    <a:pt x="236" y="109"/>
                  </a:cubicBezTo>
                  <a:cubicBezTo>
                    <a:pt x="236" y="110"/>
                    <a:pt x="238" y="109"/>
                    <a:pt x="239" y="110"/>
                  </a:cubicBezTo>
                  <a:cubicBezTo>
                    <a:pt x="241" y="111"/>
                    <a:pt x="241" y="115"/>
                    <a:pt x="244" y="113"/>
                  </a:cubicBezTo>
                  <a:cubicBezTo>
                    <a:pt x="245" y="116"/>
                    <a:pt x="242" y="116"/>
                    <a:pt x="242" y="117"/>
                  </a:cubicBezTo>
                  <a:cubicBezTo>
                    <a:pt x="241" y="119"/>
                    <a:pt x="243" y="122"/>
                    <a:pt x="240" y="123"/>
                  </a:cubicBezTo>
                  <a:cubicBezTo>
                    <a:pt x="242" y="128"/>
                    <a:pt x="250" y="126"/>
                    <a:pt x="251" y="131"/>
                  </a:cubicBezTo>
                  <a:cubicBezTo>
                    <a:pt x="249" y="131"/>
                    <a:pt x="247" y="132"/>
                    <a:pt x="246" y="130"/>
                  </a:cubicBezTo>
                  <a:cubicBezTo>
                    <a:pt x="245" y="130"/>
                    <a:pt x="246" y="131"/>
                    <a:pt x="246" y="131"/>
                  </a:cubicBezTo>
                  <a:cubicBezTo>
                    <a:pt x="243" y="135"/>
                    <a:pt x="241" y="134"/>
                    <a:pt x="236" y="133"/>
                  </a:cubicBezTo>
                  <a:cubicBezTo>
                    <a:pt x="237" y="129"/>
                    <a:pt x="230" y="133"/>
                    <a:pt x="232" y="129"/>
                  </a:cubicBezTo>
                  <a:cubicBezTo>
                    <a:pt x="229" y="128"/>
                    <a:pt x="229" y="131"/>
                    <a:pt x="225" y="130"/>
                  </a:cubicBezTo>
                  <a:cubicBezTo>
                    <a:pt x="226" y="131"/>
                    <a:pt x="226" y="132"/>
                    <a:pt x="224" y="132"/>
                  </a:cubicBezTo>
                  <a:cubicBezTo>
                    <a:pt x="224" y="134"/>
                    <a:pt x="231" y="134"/>
                    <a:pt x="225" y="135"/>
                  </a:cubicBezTo>
                  <a:cubicBezTo>
                    <a:pt x="226" y="137"/>
                    <a:pt x="229" y="136"/>
                    <a:pt x="231" y="136"/>
                  </a:cubicBezTo>
                  <a:cubicBezTo>
                    <a:pt x="234" y="136"/>
                    <a:pt x="237" y="138"/>
                    <a:pt x="240" y="137"/>
                  </a:cubicBezTo>
                  <a:cubicBezTo>
                    <a:pt x="238" y="141"/>
                    <a:pt x="235" y="144"/>
                    <a:pt x="232" y="146"/>
                  </a:cubicBezTo>
                  <a:cubicBezTo>
                    <a:pt x="229" y="146"/>
                    <a:pt x="227" y="147"/>
                    <a:pt x="225" y="148"/>
                  </a:cubicBezTo>
                  <a:cubicBezTo>
                    <a:pt x="225" y="148"/>
                    <a:pt x="223" y="147"/>
                    <a:pt x="223" y="148"/>
                  </a:cubicBezTo>
                  <a:cubicBezTo>
                    <a:pt x="222" y="149"/>
                    <a:pt x="222" y="148"/>
                    <a:pt x="220" y="148"/>
                  </a:cubicBezTo>
                  <a:cubicBezTo>
                    <a:pt x="217" y="148"/>
                    <a:pt x="214" y="150"/>
                    <a:pt x="210" y="150"/>
                  </a:cubicBezTo>
                  <a:cubicBezTo>
                    <a:pt x="208" y="150"/>
                    <a:pt x="210" y="151"/>
                    <a:pt x="210" y="151"/>
                  </a:cubicBezTo>
                  <a:cubicBezTo>
                    <a:pt x="208" y="154"/>
                    <a:pt x="208" y="152"/>
                    <a:pt x="204" y="152"/>
                  </a:cubicBezTo>
                  <a:cubicBezTo>
                    <a:pt x="204" y="153"/>
                    <a:pt x="205" y="153"/>
                    <a:pt x="206" y="154"/>
                  </a:cubicBezTo>
                  <a:cubicBezTo>
                    <a:pt x="206" y="155"/>
                    <a:pt x="198" y="156"/>
                    <a:pt x="199" y="152"/>
                  </a:cubicBezTo>
                  <a:cubicBezTo>
                    <a:pt x="198" y="153"/>
                    <a:pt x="195" y="153"/>
                    <a:pt x="195" y="154"/>
                  </a:cubicBezTo>
                  <a:cubicBezTo>
                    <a:pt x="194" y="155"/>
                    <a:pt x="195" y="157"/>
                    <a:pt x="195" y="158"/>
                  </a:cubicBezTo>
                  <a:cubicBezTo>
                    <a:pt x="195" y="158"/>
                    <a:pt x="191" y="157"/>
                    <a:pt x="191" y="158"/>
                  </a:cubicBezTo>
                  <a:cubicBezTo>
                    <a:pt x="191" y="159"/>
                    <a:pt x="193" y="160"/>
                    <a:pt x="192" y="162"/>
                  </a:cubicBezTo>
                  <a:cubicBezTo>
                    <a:pt x="191" y="163"/>
                    <a:pt x="190" y="162"/>
                    <a:pt x="189" y="162"/>
                  </a:cubicBezTo>
                  <a:cubicBezTo>
                    <a:pt x="189" y="163"/>
                    <a:pt x="189" y="164"/>
                    <a:pt x="189" y="165"/>
                  </a:cubicBezTo>
                  <a:cubicBezTo>
                    <a:pt x="188" y="165"/>
                    <a:pt x="187" y="165"/>
                    <a:pt x="186" y="165"/>
                  </a:cubicBezTo>
                  <a:cubicBezTo>
                    <a:pt x="185" y="166"/>
                    <a:pt x="186" y="167"/>
                    <a:pt x="185" y="168"/>
                  </a:cubicBezTo>
                  <a:cubicBezTo>
                    <a:pt x="183" y="168"/>
                    <a:pt x="178" y="167"/>
                    <a:pt x="179" y="171"/>
                  </a:cubicBezTo>
                  <a:cubicBezTo>
                    <a:pt x="174" y="172"/>
                    <a:pt x="169" y="173"/>
                    <a:pt x="163" y="172"/>
                  </a:cubicBezTo>
                  <a:cubicBezTo>
                    <a:pt x="160" y="174"/>
                    <a:pt x="159" y="180"/>
                    <a:pt x="156" y="177"/>
                  </a:cubicBezTo>
                  <a:cubicBezTo>
                    <a:pt x="156" y="178"/>
                    <a:pt x="157" y="179"/>
                    <a:pt x="157" y="181"/>
                  </a:cubicBezTo>
                  <a:cubicBezTo>
                    <a:pt x="157" y="181"/>
                    <a:pt x="155" y="180"/>
                    <a:pt x="155" y="181"/>
                  </a:cubicBezTo>
                  <a:cubicBezTo>
                    <a:pt x="154" y="181"/>
                    <a:pt x="156" y="182"/>
                    <a:pt x="156" y="183"/>
                  </a:cubicBezTo>
                  <a:cubicBezTo>
                    <a:pt x="156" y="183"/>
                    <a:pt x="155" y="183"/>
                    <a:pt x="155" y="184"/>
                  </a:cubicBezTo>
                  <a:cubicBezTo>
                    <a:pt x="154" y="185"/>
                    <a:pt x="151" y="188"/>
                    <a:pt x="153" y="189"/>
                  </a:cubicBezTo>
                  <a:cubicBezTo>
                    <a:pt x="154" y="190"/>
                    <a:pt x="152" y="189"/>
                    <a:pt x="151" y="190"/>
                  </a:cubicBezTo>
                  <a:cubicBezTo>
                    <a:pt x="150" y="190"/>
                    <a:pt x="149" y="192"/>
                    <a:pt x="149" y="192"/>
                  </a:cubicBezTo>
                  <a:cubicBezTo>
                    <a:pt x="148" y="193"/>
                    <a:pt x="149" y="194"/>
                    <a:pt x="149" y="195"/>
                  </a:cubicBezTo>
                  <a:cubicBezTo>
                    <a:pt x="147" y="196"/>
                    <a:pt x="148" y="197"/>
                    <a:pt x="147" y="199"/>
                  </a:cubicBezTo>
                  <a:cubicBezTo>
                    <a:pt x="147" y="200"/>
                    <a:pt x="145" y="199"/>
                    <a:pt x="145" y="199"/>
                  </a:cubicBezTo>
                  <a:cubicBezTo>
                    <a:pt x="145" y="200"/>
                    <a:pt x="146" y="201"/>
                    <a:pt x="146" y="202"/>
                  </a:cubicBezTo>
                  <a:cubicBezTo>
                    <a:pt x="147" y="204"/>
                    <a:pt x="145" y="204"/>
                    <a:pt x="145" y="205"/>
                  </a:cubicBezTo>
                  <a:cubicBezTo>
                    <a:pt x="145" y="206"/>
                    <a:pt x="146" y="208"/>
                    <a:pt x="146" y="208"/>
                  </a:cubicBezTo>
                  <a:cubicBezTo>
                    <a:pt x="145" y="212"/>
                    <a:pt x="143" y="213"/>
                    <a:pt x="139" y="216"/>
                  </a:cubicBezTo>
                  <a:cubicBezTo>
                    <a:pt x="135" y="215"/>
                    <a:pt x="133" y="213"/>
                    <a:pt x="131" y="211"/>
                  </a:cubicBezTo>
                  <a:cubicBezTo>
                    <a:pt x="127" y="215"/>
                    <a:pt x="121" y="209"/>
                    <a:pt x="122" y="209"/>
                  </a:cubicBezTo>
                  <a:cubicBezTo>
                    <a:pt x="121" y="208"/>
                    <a:pt x="120" y="211"/>
                    <a:pt x="120" y="211"/>
                  </a:cubicBezTo>
                  <a:cubicBezTo>
                    <a:pt x="119" y="210"/>
                    <a:pt x="119" y="209"/>
                    <a:pt x="118" y="208"/>
                  </a:cubicBezTo>
                  <a:cubicBezTo>
                    <a:pt x="117" y="206"/>
                    <a:pt x="114" y="206"/>
                    <a:pt x="114" y="203"/>
                  </a:cubicBezTo>
                  <a:cubicBezTo>
                    <a:pt x="113" y="201"/>
                    <a:pt x="111" y="201"/>
                    <a:pt x="110" y="199"/>
                  </a:cubicBezTo>
                  <a:cubicBezTo>
                    <a:pt x="110" y="198"/>
                    <a:pt x="111" y="199"/>
                    <a:pt x="112" y="198"/>
                  </a:cubicBezTo>
                  <a:cubicBezTo>
                    <a:pt x="112" y="195"/>
                    <a:pt x="109" y="196"/>
                    <a:pt x="107" y="195"/>
                  </a:cubicBezTo>
                  <a:cubicBezTo>
                    <a:pt x="106" y="194"/>
                    <a:pt x="107" y="192"/>
                    <a:pt x="105" y="191"/>
                  </a:cubicBezTo>
                  <a:cubicBezTo>
                    <a:pt x="103" y="194"/>
                    <a:pt x="105" y="189"/>
                    <a:pt x="105" y="190"/>
                  </a:cubicBezTo>
                  <a:cubicBezTo>
                    <a:pt x="105" y="188"/>
                    <a:pt x="103" y="190"/>
                    <a:pt x="103" y="189"/>
                  </a:cubicBezTo>
                  <a:cubicBezTo>
                    <a:pt x="102" y="188"/>
                    <a:pt x="104" y="185"/>
                    <a:pt x="102" y="185"/>
                  </a:cubicBezTo>
                  <a:cubicBezTo>
                    <a:pt x="99" y="185"/>
                    <a:pt x="101" y="180"/>
                    <a:pt x="99" y="183"/>
                  </a:cubicBezTo>
                  <a:cubicBezTo>
                    <a:pt x="98" y="182"/>
                    <a:pt x="98" y="180"/>
                    <a:pt x="96" y="181"/>
                  </a:cubicBezTo>
                  <a:cubicBezTo>
                    <a:pt x="96" y="179"/>
                    <a:pt x="98" y="179"/>
                    <a:pt x="98" y="177"/>
                  </a:cubicBezTo>
                  <a:cubicBezTo>
                    <a:pt x="98" y="175"/>
                    <a:pt x="95" y="176"/>
                    <a:pt x="93" y="176"/>
                  </a:cubicBezTo>
                  <a:cubicBezTo>
                    <a:pt x="92" y="171"/>
                    <a:pt x="93" y="169"/>
                    <a:pt x="94" y="165"/>
                  </a:cubicBezTo>
                  <a:cubicBezTo>
                    <a:pt x="92" y="164"/>
                    <a:pt x="97" y="162"/>
                    <a:pt x="92" y="162"/>
                  </a:cubicBezTo>
                  <a:cubicBezTo>
                    <a:pt x="92" y="160"/>
                    <a:pt x="94" y="161"/>
                    <a:pt x="94" y="161"/>
                  </a:cubicBezTo>
                  <a:cubicBezTo>
                    <a:pt x="95" y="160"/>
                    <a:pt x="94" y="158"/>
                    <a:pt x="94" y="158"/>
                  </a:cubicBezTo>
                  <a:cubicBezTo>
                    <a:pt x="95" y="158"/>
                    <a:pt x="96" y="160"/>
                    <a:pt x="97" y="159"/>
                  </a:cubicBezTo>
                  <a:cubicBezTo>
                    <a:pt x="97" y="157"/>
                    <a:pt x="97" y="155"/>
                    <a:pt x="97" y="152"/>
                  </a:cubicBezTo>
                  <a:cubicBezTo>
                    <a:pt x="99" y="152"/>
                    <a:pt x="100" y="151"/>
                    <a:pt x="100" y="150"/>
                  </a:cubicBezTo>
                  <a:cubicBezTo>
                    <a:pt x="101" y="150"/>
                    <a:pt x="101" y="151"/>
                    <a:pt x="102" y="152"/>
                  </a:cubicBezTo>
                  <a:cubicBezTo>
                    <a:pt x="103" y="152"/>
                    <a:pt x="103" y="150"/>
                    <a:pt x="105" y="150"/>
                  </a:cubicBezTo>
                  <a:cubicBezTo>
                    <a:pt x="106" y="149"/>
                    <a:pt x="104" y="148"/>
                    <a:pt x="104" y="148"/>
                  </a:cubicBezTo>
                  <a:cubicBezTo>
                    <a:pt x="104" y="146"/>
                    <a:pt x="107" y="146"/>
                    <a:pt x="107" y="145"/>
                  </a:cubicBezTo>
                  <a:cubicBezTo>
                    <a:pt x="108" y="143"/>
                    <a:pt x="104" y="142"/>
                    <a:pt x="106" y="139"/>
                  </a:cubicBezTo>
                  <a:cubicBezTo>
                    <a:pt x="101" y="142"/>
                    <a:pt x="108" y="137"/>
                    <a:pt x="100" y="138"/>
                  </a:cubicBezTo>
                  <a:cubicBezTo>
                    <a:pt x="100" y="134"/>
                    <a:pt x="104" y="135"/>
                    <a:pt x="107" y="135"/>
                  </a:cubicBezTo>
                  <a:cubicBezTo>
                    <a:pt x="107" y="133"/>
                    <a:pt x="105" y="134"/>
                    <a:pt x="105" y="132"/>
                  </a:cubicBezTo>
                  <a:cubicBezTo>
                    <a:pt x="105" y="131"/>
                    <a:pt x="103" y="132"/>
                    <a:pt x="103" y="131"/>
                  </a:cubicBezTo>
                  <a:cubicBezTo>
                    <a:pt x="102" y="131"/>
                    <a:pt x="103" y="129"/>
                    <a:pt x="103" y="129"/>
                  </a:cubicBezTo>
                  <a:cubicBezTo>
                    <a:pt x="102" y="128"/>
                    <a:pt x="100" y="126"/>
                    <a:pt x="99" y="126"/>
                  </a:cubicBezTo>
                  <a:cubicBezTo>
                    <a:pt x="98" y="126"/>
                    <a:pt x="97" y="123"/>
                    <a:pt x="96" y="122"/>
                  </a:cubicBezTo>
                  <a:cubicBezTo>
                    <a:pt x="94" y="123"/>
                    <a:pt x="93" y="125"/>
                    <a:pt x="92" y="122"/>
                  </a:cubicBezTo>
                  <a:cubicBezTo>
                    <a:pt x="91" y="122"/>
                    <a:pt x="91" y="124"/>
                    <a:pt x="91" y="125"/>
                  </a:cubicBezTo>
                  <a:cubicBezTo>
                    <a:pt x="89" y="125"/>
                    <a:pt x="87" y="125"/>
                    <a:pt x="85" y="125"/>
                  </a:cubicBezTo>
                  <a:cubicBezTo>
                    <a:pt x="81" y="120"/>
                    <a:pt x="84" y="117"/>
                    <a:pt x="85" y="111"/>
                  </a:cubicBezTo>
                  <a:cubicBezTo>
                    <a:pt x="84" y="110"/>
                    <a:pt x="84" y="109"/>
                    <a:pt x="84" y="108"/>
                  </a:cubicBezTo>
                  <a:cubicBezTo>
                    <a:pt x="83" y="108"/>
                    <a:pt x="83" y="109"/>
                    <a:pt x="83" y="110"/>
                  </a:cubicBezTo>
                  <a:cubicBezTo>
                    <a:pt x="80" y="110"/>
                    <a:pt x="84" y="103"/>
                    <a:pt x="79" y="105"/>
                  </a:cubicBezTo>
                  <a:cubicBezTo>
                    <a:pt x="81" y="103"/>
                    <a:pt x="81" y="102"/>
                    <a:pt x="79" y="101"/>
                  </a:cubicBezTo>
                  <a:cubicBezTo>
                    <a:pt x="79" y="99"/>
                    <a:pt x="77" y="100"/>
                    <a:pt x="76" y="99"/>
                  </a:cubicBezTo>
                  <a:cubicBezTo>
                    <a:pt x="75" y="97"/>
                    <a:pt x="75" y="95"/>
                    <a:pt x="74" y="93"/>
                  </a:cubicBezTo>
                  <a:cubicBezTo>
                    <a:pt x="74" y="92"/>
                    <a:pt x="71" y="92"/>
                    <a:pt x="72" y="89"/>
                  </a:cubicBezTo>
                  <a:cubicBezTo>
                    <a:pt x="70" y="90"/>
                    <a:pt x="69" y="88"/>
                    <a:pt x="69" y="88"/>
                  </a:cubicBezTo>
                  <a:cubicBezTo>
                    <a:pt x="68" y="87"/>
                    <a:pt x="66" y="88"/>
                    <a:pt x="66" y="88"/>
                  </a:cubicBezTo>
                  <a:cubicBezTo>
                    <a:pt x="65" y="86"/>
                    <a:pt x="56" y="87"/>
                    <a:pt x="53" y="83"/>
                  </a:cubicBezTo>
                  <a:cubicBezTo>
                    <a:pt x="49" y="85"/>
                    <a:pt x="39" y="80"/>
                    <a:pt x="37" y="83"/>
                  </a:cubicBezTo>
                  <a:cubicBezTo>
                    <a:pt x="35" y="85"/>
                    <a:pt x="35" y="83"/>
                    <a:pt x="33" y="83"/>
                  </a:cubicBezTo>
                  <a:cubicBezTo>
                    <a:pt x="30" y="83"/>
                    <a:pt x="28" y="85"/>
                    <a:pt x="25" y="85"/>
                  </a:cubicBezTo>
                  <a:cubicBezTo>
                    <a:pt x="25" y="85"/>
                    <a:pt x="24" y="84"/>
                    <a:pt x="24" y="84"/>
                  </a:cubicBezTo>
                  <a:cubicBezTo>
                    <a:pt x="23" y="84"/>
                    <a:pt x="21" y="84"/>
                    <a:pt x="20" y="84"/>
                  </a:cubicBezTo>
                  <a:cubicBezTo>
                    <a:pt x="20" y="82"/>
                    <a:pt x="19" y="81"/>
                    <a:pt x="18" y="81"/>
                  </a:cubicBezTo>
                  <a:cubicBezTo>
                    <a:pt x="18" y="79"/>
                    <a:pt x="21" y="80"/>
                    <a:pt x="21" y="79"/>
                  </a:cubicBezTo>
                  <a:cubicBezTo>
                    <a:pt x="22" y="79"/>
                    <a:pt x="18" y="76"/>
                    <a:pt x="24" y="77"/>
                  </a:cubicBezTo>
                  <a:cubicBezTo>
                    <a:pt x="22" y="74"/>
                    <a:pt x="13" y="78"/>
                    <a:pt x="11" y="75"/>
                  </a:cubicBezTo>
                  <a:cubicBezTo>
                    <a:pt x="13" y="69"/>
                    <a:pt x="21" y="75"/>
                    <a:pt x="25" y="70"/>
                  </a:cubicBezTo>
                  <a:cubicBezTo>
                    <a:pt x="23" y="67"/>
                    <a:pt x="15" y="69"/>
                    <a:pt x="12" y="70"/>
                  </a:cubicBezTo>
                  <a:cubicBezTo>
                    <a:pt x="11" y="68"/>
                    <a:pt x="12" y="68"/>
                    <a:pt x="12" y="66"/>
                  </a:cubicBezTo>
                  <a:cubicBezTo>
                    <a:pt x="11" y="66"/>
                    <a:pt x="11" y="67"/>
                    <a:pt x="11" y="68"/>
                  </a:cubicBezTo>
                  <a:cubicBezTo>
                    <a:pt x="10" y="68"/>
                    <a:pt x="10" y="66"/>
                    <a:pt x="10" y="65"/>
                  </a:cubicBezTo>
                  <a:cubicBezTo>
                    <a:pt x="5" y="66"/>
                    <a:pt x="3" y="64"/>
                    <a:pt x="0" y="63"/>
                  </a:cubicBezTo>
                  <a:cubicBezTo>
                    <a:pt x="3" y="55"/>
                    <a:pt x="12" y="57"/>
                    <a:pt x="18" y="56"/>
                  </a:cubicBezTo>
                  <a:cubicBezTo>
                    <a:pt x="20" y="55"/>
                    <a:pt x="19" y="56"/>
                    <a:pt x="20" y="55"/>
                  </a:cubicBezTo>
                  <a:cubicBezTo>
                    <a:pt x="20" y="55"/>
                    <a:pt x="22" y="53"/>
                    <a:pt x="21" y="53"/>
                  </a:cubicBezTo>
                  <a:cubicBezTo>
                    <a:pt x="25" y="52"/>
                    <a:pt x="29" y="53"/>
                    <a:pt x="31" y="52"/>
                  </a:cubicBezTo>
                  <a:cubicBezTo>
                    <a:pt x="32" y="52"/>
                    <a:pt x="31" y="51"/>
                    <a:pt x="32" y="50"/>
                  </a:cubicBezTo>
                  <a:cubicBezTo>
                    <a:pt x="33" y="49"/>
                    <a:pt x="35" y="49"/>
                    <a:pt x="36" y="49"/>
                  </a:cubicBezTo>
                  <a:cubicBezTo>
                    <a:pt x="37" y="48"/>
                    <a:pt x="37" y="47"/>
                    <a:pt x="39" y="45"/>
                  </a:cubicBezTo>
                  <a:cubicBezTo>
                    <a:pt x="41" y="41"/>
                    <a:pt x="35" y="44"/>
                    <a:pt x="37" y="40"/>
                  </a:cubicBezTo>
                  <a:cubicBezTo>
                    <a:pt x="34" y="39"/>
                    <a:pt x="35" y="43"/>
                    <a:pt x="34" y="43"/>
                  </a:cubicBezTo>
                  <a:cubicBezTo>
                    <a:pt x="34" y="43"/>
                    <a:pt x="28" y="40"/>
                    <a:pt x="25" y="42"/>
                  </a:cubicBezTo>
                  <a:cubicBezTo>
                    <a:pt x="24" y="39"/>
                    <a:pt x="28" y="40"/>
                    <a:pt x="29" y="39"/>
                  </a:cubicBezTo>
                  <a:cubicBezTo>
                    <a:pt x="29" y="39"/>
                    <a:pt x="28" y="38"/>
                    <a:pt x="29" y="38"/>
                  </a:cubicBezTo>
                  <a:cubicBezTo>
                    <a:pt x="29" y="38"/>
                    <a:pt x="31" y="39"/>
                    <a:pt x="31" y="38"/>
                  </a:cubicBezTo>
                  <a:cubicBezTo>
                    <a:pt x="31" y="38"/>
                    <a:pt x="32" y="36"/>
                    <a:pt x="32" y="36"/>
                  </a:cubicBezTo>
                  <a:cubicBezTo>
                    <a:pt x="33" y="35"/>
                    <a:pt x="33" y="37"/>
                    <a:pt x="33" y="37"/>
                  </a:cubicBezTo>
                  <a:cubicBezTo>
                    <a:pt x="34" y="37"/>
                    <a:pt x="37" y="36"/>
                    <a:pt x="37" y="33"/>
                  </a:cubicBezTo>
                  <a:cubicBezTo>
                    <a:pt x="39" y="33"/>
                    <a:pt x="39" y="35"/>
                    <a:pt x="41" y="35"/>
                  </a:cubicBezTo>
                  <a:cubicBezTo>
                    <a:pt x="43" y="35"/>
                    <a:pt x="42" y="33"/>
                    <a:pt x="41" y="33"/>
                  </a:cubicBezTo>
                  <a:cubicBezTo>
                    <a:pt x="42" y="32"/>
                    <a:pt x="44" y="32"/>
                    <a:pt x="44" y="30"/>
                  </a:cubicBezTo>
                  <a:cubicBezTo>
                    <a:pt x="47" y="30"/>
                    <a:pt x="49" y="30"/>
                    <a:pt x="52" y="30"/>
                  </a:cubicBezTo>
                  <a:cubicBezTo>
                    <a:pt x="55" y="30"/>
                    <a:pt x="53" y="25"/>
                    <a:pt x="53" y="23"/>
                  </a:cubicBezTo>
                  <a:cubicBezTo>
                    <a:pt x="57" y="24"/>
                    <a:pt x="61" y="25"/>
                    <a:pt x="65" y="23"/>
                  </a:cubicBezTo>
                  <a:cubicBezTo>
                    <a:pt x="65" y="22"/>
                    <a:pt x="64" y="22"/>
                    <a:pt x="63" y="22"/>
                  </a:cubicBezTo>
                  <a:cubicBezTo>
                    <a:pt x="64" y="20"/>
                    <a:pt x="68" y="21"/>
                    <a:pt x="70" y="19"/>
                  </a:cubicBezTo>
                  <a:cubicBezTo>
                    <a:pt x="73" y="17"/>
                    <a:pt x="82" y="19"/>
                    <a:pt x="89" y="18"/>
                  </a:cubicBezTo>
                  <a:cubicBezTo>
                    <a:pt x="90" y="18"/>
                    <a:pt x="91" y="17"/>
                    <a:pt x="92" y="17"/>
                  </a:cubicBezTo>
                  <a:cubicBezTo>
                    <a:pt x="96" y="17"/>
                    <a:pt x="98" y="18"/>
                    <a:pt x="100" y="17"/>
                  </a:cubicBezTo>
                  <a:cubicBezTo>
                    <a:pt x="100" y="18"/>
                    <a:pt x="101" y="21"/>
                    <a:pt x="102" y="20"/>
                  </a:cubicBezTo>
                  <a:cubicBezTo>
                    <a:pt x="103" y="18"/>
                    <a:pt x="102" y="20"/>
                    <a:pt x="105" y="23"/>
                  </a:cubicBezTo>
                  <a:cubicBezTo>
                    <a:pt x="107" y="22"/>
                    <a:pt x="103" y="19"/>
                    <a:pt x="109" y="20"/>
                  </a:cubicBezTo>
                  <a:cubicBezTo>
                    <a:pt x="107" y="18"/>
                    <a:pt x="110" y="16"/>
                    <a:pt x="105" y="16"/>
                  </a:cubicBezTo>
                  <a:cubicBezTo>
                    <a:pt x="106" y="13"/>
                    <a:pt x="114" y="10"/>
                    <a:pt x="114" y="15"/>
                  </a:cubicBezTo>
                  <a:cubicBezTo>
                    <a:pt x="118" y="15"/>
                    <a:pt x="118" y="13"/>
                    <a:pt x="120" y="15"/>
                  </a:cubicBezTo>
                  <a:cubicBezTo>
                    <a:pt x="122" y="15"/>
                    <a:pt x="123" y="16"/>
                    <a:pt x="124" y="17"/>
                  </a:cubicBezTo>
                  <a:cubicBezTo>
                    <a:pt x="125" y="18"/>
                    <a:pt x="129" y="18"/>
                    <a:pt x="133" y="19"/>
                  </a:cubicBezTo>
                  <a:cubicBezTo>
                    <a:pt x="133" y="18"/>
                    <a:pt x="132" y="18"/>
                    <a:pt x="131" y="18"/>
                  </a:cubicBezTo>
                  <a:cubicBezTo>
                    <a:pt x="131" y="17"/>
                    <a:pt x="132" y="16"/>
                    <a:pt x="134" y="16"/>
                  </a:cubicBezTo>
                  <a:cubicBezTo>
                    <a:pt x="132" y="13"/>
                    <a:pt x="128" y="13"/>
                    <a:pt x="124" y="12"/>
                  </a:cubicBezTo>
                  <a:cubicBezTo>
                    <a:pt x="124" y="9"/>
                    <a:pt x="129" y="10"/>
                    <a:pt x="132" y="10"/>
                  </a:cubicBezTo>
                  <a:cubicBezTo>
                    <a:pt x="133" y="7"/>
                    <a:pt x="130" y="8"/>
                    <a:pt x="129" y="8"/>
                  </a:cubicBezTo>
                  <a:cubicBezTo>
                    <a:pt x="131" y="3"/>
                    <a:pt x="136" y="7"/>
                    <a:pt x="139" y="8"/>
                  </a:cubicBezTo>
                  <a:cubicBezTo>
                    <a:pt x="141" y="8"/>
                    <a:pt x="142" y="6"/>
                    <a:pt x="144" y="6"/>
                  </a:cubicBezTo>
                  <a:cubicBezTo>
                    <a:pt x="150" y="7"/>
                    <a:pt x="154" y="9"/>
                    <a:pt x="158" y="6"/>
                  </a:cubicBezTo>
                  <a:cubicBezTo>
                    <a:pt x="160" y="5"/>
                    <a:pt x="162" y="6"/>
                    <a:pt x="165" y="5"/>
                  </a:cubicBezTo>
                  <a:cubicBezTo>
                    <a:pt x="166" y="5"/>
                    <a:pt x="166" y="3"/>
                    <a:pt x="166" y="2"/>
                  </a:cubicBezTo>
                  <a:cubicBezTo>
                    <a:pt x="168" y="1"/>
                    <a:pt x="170" y="2"/>
                    <a:pt x="172" y="2"/>
                  </a:cubicBezTo>
                  <a:cubicBezTo>
                    <a:pt x="174" y="1"/>
                    <a:pt x="174" y="0"/>
                    <a:pt x="176" y="0"/>
                  </a:cubicBezTo>
                  <a:cubicBezTo>
                    <a:pt x="178" y="0"/>
                    <a:pt x="181" y="2"/>
                    <a:pt x="186" y="2"/>
                  </a:cubicBezTo>
                  <a:cubicBezTo>
                    <a:pt x="190" y="1"/>
                    <a:pt x="197" y="0"/>
                    <a:pt x="204" y="0"/>
                  </a:cubicBezTo>
                  <a:cubicBezTo>
                    <a:pt x="206" y="1"/>
                    <a:pt x="206" y="1"/>
                    <a:pt x="207" y="2"/>
                  </a:cubicBezTo>
                  <a:cubicBezTo>
                    <a:pt x="214" y="3"/>
                    <a:pt x="220" y="1"/>
                    <a:pt x="220" y="6"/>
                  </a:cubicBezTo>
                  <a:cubicBezTo>
                    <a:pt x="224" y="7"/>
                    <a:pt x="223" y="5"/>
                    <a:pt x="226" y="5"/>
                  </a:cubicBezTo>
                  <a:cubicBezTo>
                    <a:pt x="226" y="9"/>
                    <a:pt x="231" y="8"/>
                    <a:pt x="232" y="10"/>
                  </a:cubicBezTo>
                  <a:cubicBezTo>
                    <a:pt x="236" y="11"/>
                    <a:pt x="235" y="8"/>
                    <a:pt x="238" y="9"/>
                  </a:cubicBezTo>
                  <a:cubicBezTo>
                    <a:pt x="237" y="13"/>
                    <a:pt x="243" y="10"/>
                    <a:pt x="245" y="11"/>
                  </a:cubicBezTo>
                  <a:cubicBezTo>
                    <a:pt x="243" y="13"/>
                    <a:pt x="243" y="12"/>
                    <a:pt x="244" y="16"/>
                  </a:cubicBezTo>
                  <a:cubicBezTo>
                    <a:pt x="243" y="14"/>
                    <a:pt x="242" y="15"/>
                    <a:pt x="242" y="17"/>
                  </a:cubicBezTo>
                  <a:cubicBezTo>
                    <a:pt x="229" y="18"/>
                    <a:pt x="214" y="18"/>
                    <a:pt x="205" y="19"/>
                  </a:cubicBezTo>
                  <a:cubicBezTo>
                    <a:pt x="204" y="19"/>
                    <a:pt x="204" y="20"/>
                    <a:pt x="204" y="20"/>
                  </a:cubicBezTo>
                  <a:cubicBezTo>
                    <a:pt x="203" y="20"/>
                    <a:pt x="203" y="19"/>
                    <a:pt x="204" y="19"/>
                  </a:cubicBezTo>
                  <a:cubicBezTo>
                    <a:pt x="204" y="19"/>
                    <a:pt x="202" y="18"/>
                    <a:pt x="202" y="18"/>
                  </a:cubicBezTo>
                  <a:cubicBezTo>
                    <a:pt x="201" y="18"/>
                    <a:pt x="202" y="20"/>
                    <a:pt x="202" y="20"/>
                  </a:cubicBezTo>
                  <a:cubicBezTo>
                    <a:pt x="199" y="21"/>
                    <a:pt x="197" y="20"/>
                    <a:pt x="196" y="22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94" name="Freeform 83"/>
            <p:cNvSpPr/>
            <p:nvPr/>
          </p:nvSpPr>
          <p:spPr bwMode="auto">
            <a:xfrm>
              <a:off x="9100727" y="1084112"/>
              <a:ext cx="536575" cy="288925"/>
            </a:xfrm>
            <a:custGeom>
              <a:avLst/>
              <a:gdLst>
                <a:gd name="T0" fmla="*/ 314 w 143"/>
                <a:gd name="T1" fmla="*/ 17 h 77"/>
                <a:gd name="T2" fmla="*/ 333 w 143"/>
                <a:gd name="T3" fmla="*/ 28 h 77"/>
                <a:gd name="T4" fmla="*/ 326 w 143"/>
                <a:gd name="T5" fmla="*/ 33 h 77"/>
                <a:gd name="T6" fmla="*/ 312 w 143"/>
                <a:gd name="T7" fmla="*/ 40 h 77"/>
                <a:gd name="T8" fmla="*/ 272 w 143"/>
                <a:gd name="T9" fmla="*/ 47 h 77"/>
                <a:gd name="T10" fmla="*/ 288 w 143"/>
                <a:gd name="T11" fmla="*/ 54 h 77"/>
                <a:gd name="T12" fmla="*/ 255 w 143"/>
                <a:gd name="T13" fmla="*/ 69 h 77"/>
                <a:gd name="T14" fmla="*/ 246 w 143"/>
                <a:gd name="T15" fmla="*/ 73 h 77"/>
                <a:gd name="T16" fmla="*/ 229 w 143"/>
                <a:gd name="T17" fmla="*/ 80 h 77"/>
                <a:gd name="T18" fmla="*/ 201 w 143"/>
                <a:gd name="T19" fmla="*/ 92 h 77"/>
                <a:gd name="T20" fmla="*/ 191 w 143"/>
                <a:gd name="T21" fmla="*/ 102 h 77"/>
                <a:gd name="T22" fmla="*/ 173 w 143"/>
                <a:gd name="T23" fmla="*/ 104 h 77"/>
                <a:gd name="T24" fmla="*/ 184 w 143"/>
                <a:gd name="T25" fmla="*/ 121 h 77"/>
                <a:gd name="T26" fmla="*/ 163 w 143"/>
                <a:gd name="T27" fmla="*/ 135 h 77"/>
                <a:gd name="T28" fmla="*/ 151 w 143"/>
                <a:gd name="T29" fmla="*/ 142 h 77"/>
                <a:gd name="T30" fmla="*/ 125 w 143"/>
                <a:gd name="T31" fmla="*/ 158 h 77"/>
                <a:gd name="T32" fmla="*/ 132 w 143"/>
                <a:gd name="T33" fmla="*/ 173 h 77"/>
                <a:gd name="T34" fmla="*/ 111 w 143"/>
                <a:gd name="T35" fmla="*/ 180 h 77"/>
                <a:gd name="T36" fmla="*/ 69 w 143"/>
                <a:gd name="T37" fmla="*/ 170 h 77"/>
                <a:gd name="T38" fmla="*/ 57 w 143"/>
                <a:gd name="T39" fmla="*/ 173 h 77"/>
                <a:gd name="T40" fmla="*/ 35 w 143"/>
                <a:gd name="T41" fmla="*/ 158 h 77"/>
                <a:gd name="T42" fmla="*/ 57 w 143"/>
                <a:gd name="T43" fmla="*/ 142 h 77"/>
                <a:gd name="T44" fmla="*/ 78 w 143"/>
                <a:gd name="T45" fmla="*/ 142 h 77"/>
                <a:gd name="T46" fmla="*/ 38 w 143"/>
                <a:gd name="T47" fmla="*/ 135 h 77"/>
                <a:gd name="T48" fmla="*/ 61 w 143"/>
                <a:gd name="T49" fmla="*/ 118 h 77"/>
                <a:gd name="T50" fmla="*/ 80 w 143"/>
                <a:gd name="T51" fmla="*/ 118 h 77"/>
                <a:gd name="T52" fmla="*/ 80 w 143"/>
                <a:gd name="T53" fmla="*/ 106 h 77"/>
                <a:gd name="T54" fmla="*/ 76 w 143"/>
                <a:gd name="T55" fmla="*/ 92 h 77"/>
                <a:gd name="T56" fmla="*/ 61 w 143"/>
                <a:gd name="T57" fmla="*/ 87 h 77"/>
                <a:gd name="T58" fmla="*/ 92 w 143"/>
                <a:gd name="T59" fmla="*/ 85 h 77"/>
                <a:gd name="T60" fmla="*/ 104 w 143"/>
                <a:gd name="T61" fmla="*/ 78 h 77"/>
                <a:gd name="T62" fmla="*/ 125 w 143"/>
                <a:gd name="T63" fmla="*/ 61 h 77"/>
                <a:gd name="T64" fmla="*/ 78 w 143"/>
                <a:gd name="T65" fmla="*/ 71 h 77"/>
                <a:gd name="T66" fmla="*/ 45 w 143"/>
                <a:gd name="T67" fmla="*/ 61 h 77"/>
                <a:gd name="T68" fmla="*/ 12 w 143"/>
                <a:gd name="T69" fmla="*/ 54 h 77"/>
                <a:gd name="T70" fmla="*/ 5 w 143"/>
                <a:gd name="T71" fmla="*/ 38 h 77"/>
                <a:gd name="T72" fmla="*/ 61 w 143"/>
                <a:gd name="T73" fmla="*/ 24 h 77"/>
                <a:gd name="T74" fmla="*/ 99 w 143"/>
                <a:gd name="T75" fmla="*/ 14 h 77"/>
                <a:gd name="T76" fmla="*/ 147 w 143"/>
                <a:gd name="T77" fmla="*/ 7 h 77"/>
                <a:gd name="T78" fmla="*/ 194 w 143"/>
                <a:gd name="T79" fmla="*/ 5 h 77"/>
                <a:gd name="T80" fmla="*/ 220 w 143"/>
                <a:gd name="T81" fmla="*/ 5 h 77"/>
                <a:gd name="T82" fmla="*/ 267 w 143"/>
                <a:gd name="T83" fmla="*/ 5 h 77"/>
                <a:gd name="T84" fmla="*/ 314 w 143"/>
                <a:gd name="T85" fmla="*/ 7 h 7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3" h="77">
                  <a:moveTo>
                    <a:pt x="133" y="3"/>
                  </a:moveTo>
                  <a:cubicBezTo>
                    <a:pt x="131" y="5"/>
                    <a:pt x="133" y="4"/>
                    <a:pt x="133" y="7"/>
                  </a:cubicBezTo>
                  <a:cubicBezTo>
                    <a:pt x="136" y="7"/>
                    <a:pt x="139" y="7"/>
                    <a:pt x="142" y="7"/>
                  </a:cubicBezTo>
                  <a:cubicBezTo>
                    <a:pt x="143" y="10"/>
                    <a:pt x="141" y="10"/>
                    <a:pt x="141" y="12"/>
                  </a:cubicBezTo>
                  <a:cubicBezTo>
                    <a:pt x="141" y="13"/>
                    <a:pt x="138" y="12"/>
                    <a:pt x="138" y="12"/>
                  </a:cubicBezTo>
                  <a:cubicBezTo>
                    <a:pt x="137" y="12"/>
                    <a:pt x="138" y="14"/>
                    <a:pt x="138" y="14"/>
                  </a:cubicBezTo>
                  <a:cubicBezTo>
                    <a:pt x="136" y="15"/>
                    <a:pt x="133" y="16"/>
                    <a:pt x="133" y="14"/>
                  </a:cubicBezTo>
                  <a:cubicBezTo>
                    <a:pt x="132" y="14"/>
                    <a:pt x="132" y="16"/>
                    <a:pt x="132" y="17"/>
                  </a:cubicBezTo>
                  <a:cubicBezTo>
                    <a:pt x="131" y="18"/>
                    <a:pt x="127" y="16"/>
                    <a:pt x="127" y="18"/>
                  </a:cubicBezTo>
                  <a:cubicBezTo>
                    <a:pt x="123" y="18"/>
                    <a:pt x="118" y="16"/>
                    <a:pt x="115" y="20"/>
                  </a:cubicBezTo>
                  <a:cubicBezTo>
                    <a:pt x="116" y="23"/>
                    <a:pt x="121" y="20"/>
                    <a:pt x="122" y="19"/>
                  </a:cubicBezTo>
                  <a:cubicBezTo>
                    <a:pt x="124" y="20"/>
                    <a:pt x="122" y="21"/>
                    <a:pt x="122" y="23"/>
                  </a:cubicBezTo>
                  <a:cubicBezTo>
                    <a:pt x="118" y="23"/>
                    <a:pt x="116" y="25"/>
                    <a:pt x="112" y="25"/>
                  </a:cubicBezTo>
                  <a:cubicBezTo>
                    <a:pt x="110" y="26"/>
                    <a:pt x="109" y="27"/>
                    <a:pt x="108" y="29"/>
                  </a:cubicBezTo>
                  <a:cubicBezTo>
                    <a:pt x="107" y="29"/>
                    <a:pt x="106" y="28"/>
                    <a:pt x="105" y="29"/>
                  </a:cubicBezTo>
                  <a:cubicBezTo>
                    <a:pt x="103" y="29"/>
                    <a:pt x="104" y="30"/>
                    <a:pt x="104" y="31"/>
                  </a:cubicBezTo>
                  <a:cubicBezTo>
                    <a:pt x="102" y="32"/>
                    <a:pt x="100" y="30"/>
                    <a:pt x="100" y="32"/>
                  </a:cubicBezTo>
                  <a:cubicBezTo>
                    <a:pt x="100" y="34"/>
                    <a:pt x="97" y="33"/>
                    <a:pt x="97" y="34"/>
                  </a:cubicBezTo>
                  <a:cubicBezTo>
                    <a:pt x="96" y="37"/>
                    <a:pt x="93" y="35"/>
                    <a:pt x="92" y="37"/>
                  </a:cubicBezTo>
                  <a:cubicBezTo>
                    <a:pt x="90" y="39"/>
                    <a:pt x="88" y="38"/>
                    <a:pt x="85" y="39"/>
                  </a:cubicBezTo>
                  <a:cubicBezTo>
                    <a:pt x="84" y="39"/>
                    <a:pt x="85" y="40"/>
                    <a:pt x="84" y="40"/>
                  </a:cubicBezTo>
                  <a:cubicBezTo>
                    <a:pt x="81" y="41"/>
                    <a:pt x="83" y="41"/>
                    <a:pt x="81" y="43"/>
                  </a:cubicBezTo>
                  <a:cubicBezTo>
                    <a:pt x="81" y="43"/>
                    <a:pt x="80" y="43"/>
                    <a:pt x="80" y="43"/>
                  </a:cubicBezTo>
                  <a:cubicBezTo>
                    <a:pt x="79" y="43"/>
                    <a:pt x="77" y="45"/>
                    <a:pt x="73" y="44"/>
                  </a:cubicBezTo>
                  <a:cubicBezTo>
                    <a:pt x="73" y="45"/>
                    <a:pt x="78" y="46"/>
                    <a:pt x="73" y="46"/>
                  </a:cubicBezTo>
                  <a:cubicBezTo>
                    <a:pt x="74" y="49"/>
                    <a:pt x="79" y="47"/>
                    <a:pt x="78" y="51"/>
                  </a:cubicBezTo>
                  <a:cubicBezTo>
                    <a:pt x="75" y="48"/>
                    <a:pt x="75" y="51"/>
                    <a:pt x="75" y="55"/>
                  </a:cubicBezTo>
                  <a:cubicBezTo>
                    <a:pt x="73" y="51"/>
                    <a:pt x="72" y="56"/>
                    <a:pt x="69" y="57"/>
                  </a:cubicBezTo>
                  <a:cubicBezTo>
                    <a:pt x="67" y="58"/>
                    <a:pt x="64" y="57"/>
                    <a:pt x="62" y="59"/>
                  </a:cubicBezTo>
                  <a:cubicBezTo>
                    <a:pt x="62" y="60"/>
                    <a:pt x="64" y="60"/>
                    <a:pt x="64" y="60"/>
                  </a:cubicBezTo>
                  <a:cubicBezTo>
                    <a:pt x="64" y="61"/>
                    <a:pt x="60" y="62"/>
                    <a:pt x="62" y="63"/>
                  </a:cubicBezTo>
                  <a:cubicBezTo>
                    <a:pt x="61" y="66"/>
                    <a:pt x="54" y="64"/>
                    <a:pt x="53" y="67"/>
                  </a:cubicBezTo>
                  <a:cubicBezTo>
                    <a:pt x="55" y="69"/>
                    <a:pt x="58" y="70"/>
                    <a:pt x="62" y="70"/>
                  </a:cubicBezTo>
                  <a:cubicBezTo>
                    <a:pt x="63" y="74"/>
                    <a:pt x="57" y="70"/>
                    <a:pt x="56" y="73"/>
                  </a:cubicBezTo>
                  <a:cubicBezTo>
                    <a:pt x="56" y="75"/>
                    <a:pt x="55" y="73"/>
                    <a:pt x="54" y="73"/>
                  </a:cubicBezTo>
                  <a:cubicBezTo>
                    <a:pt x="51" y="73"/>
                    <a:pt x="50" y="77"/>
                    <a:pt x="47" y="76"/>
                  </a:cubicBezTo>
                  <a:cubicBezTo>
                    <a:pt x="46" y="74"/>
                    <a:pt x="44" y="74"/>
                    <a:pt x="45" y="72"/>
                  </a:cubicBezTo>
                  <a:cubicBezTo>
                    <a:pt x="39" y="71"/>
                    <a:pt x="35" y="73"/>
                    <a:pt x="29" y="72"/>
                  </a:cubicBezTo>
                  <a:cubicBezTo>
                    <a:pt x="29" y="72"/>
                    <a:pt x="28" y="71"/>
                    <a:pt x="28" y="71"/>
                  </a:cubicBezTo>
                  <a:cubicBezTo>
                    <a:pt x="26" y="71"/>
                    <a:pt x="25" y="73"/>
                    <a:pt x="24" y="73"/>
                  </a:cubicBezTo>
                  <a:cubicBezTo>
                    <a:pt x="18" y="74"/>
                    <a:pt x="13" y="72"/>
                    <a:pt x="7" y="71"/>
                  </a:cubicBezTo>
                  <a:cubicBezTo>
                    <a:pt x="9" y="69"/>
                    <a:pt x="11" y="67"/>
                    <a:pt x="15" y="67"/>
                  </a:cubicBezTo>
                  <a:cubicBezTo>
                    <a:pt x="18" y="67"/>
                    <a:pt x="16" y="62"/>
                    <a:pt x="18" y="62"/>
                  </a:cubicBezTo>
                  <a:cubicBezTo>
                    <a:pt x="21" y="63"/>
                    <a:pt x="21" y="60"/>
                    <a:pt x="24" y="60"/>
                  </a:cubicBezTo>
                  <a:cubicBezTo>
                    <a:pt x="23" y="64"/>
                    <a:pt x="28" y="64"/>
                    <a:pt x="32" y="64"/>
                  </a:cubicBezTo>
                  <a:cubicBezTo>
                    <a:pt x="34" y="63"/>
                    <a:pt x="30" y="62"/>
                    <a:pt x="33" y="60"/>
                  </a:cubicBezTo>
                  <a:cubicBezTo>
                    <a:pt x="32" y="58"/>
                    <a:pt x="26" y="61"/>
                    <a:pt x="28" y="56"/>
                  </a:cubicBezTo>
                  <a:cubicBezTo>
                    <a:pt x="23" y="57"/>
                    <a:pt x="22" y="58"/>
                    <a:pt x="16" y="57"/>
                  </a:cubicBezTo>
                  <a:cubicBezTo>
                    <a:pt x="17" y="55"/>
                    <a:pt x="20" y="54"/>
                    <a:pt x="22" y="53"/>
                  </a:cubicBezTo>
                  <a:cubicBezTo>
                    <a:pt x="24" y="52"/>
                    <a:pt x="25" y="51"/>
                    <a:pt x="26" y="50"/>
                  </a:cubicBezTo>
                  <a:cubicBezTo>
                    <a:pt x="27" y="50"/>
                    <a:pt x="28" y="50"/>
                    <a:pt x="28" y="49"/>
                  </a:cubicBezTo>
                  <a:cubicBezTo>
                    <a:pt x="31" y="48"/>
                    <a:pt x="33" y="49"/>
                    <a:pt x="34" y="50"/>
                  </a:cubicBezTo>
                  <a:cubicBezTo>
                    <a:pt x="36" y="49"/>
                    <a:pt x="37" y="48"/>
                    <a:pt x="38" y="46"/>
                  </a:cubicBezTo>
                  <a:cubicBezTo>
                    <a:pt x="38" y="44"/>
                    <a:pt x="35" y="46"/>
                    <a:pt x="34" y="45"/>
                  </a:cubicBezTo>
                  <a:cubicBezTo>
                    <a:pt x="34" y="45"/>
                    <a:pt x="33" y="42"/>
                    <a:pt x="33" y="42"/>
                  </a:cubicBezTo>
                  <a:cubicBezTo>
                    <a:pt x="33" y="41"/>
                    <a:pt x="31" y="40"/>
                    <a:pt x="32" y="39"/>
                  </a:cubicBezTo>
                  <a:cubicBezTo>
                    <a:pt x="31" y="40"/>
                    <a:pt x="30" y="40"/>
                    <a:pt x="28" y="40"/>
                  </a:cubicBezTo>
                  <a:cubicBezTo>
                    <a:pt x="29" y="38"/>
                    <a:pt x="28" y="37"/>
                    <a:pt x="26" y="37"/>
                  </a:cubicBezTo>
                  <a:cubicBezTo>
                    <a:pt x="27" y="35"/>
                    <a:pt x="28" y="33"/>
                    <a:pt x="32" y="33"/>
                  </a:cubicBezTo>
                  <a:cubicBezTo>
                    <a:pt x="35" y="33"/>
                    <a:pt x="34" y="37"/>
                    <a:pt x="39" y="36"/>
                  </a:cubicBezTo>
                  <a:cubicBezTo>
                    <a:pt x="39" y="37"/>
                    <a:pt x="39" y="38"/>
                    <a:pt x="40" y="38"/>
                  </a:cubicBezTo>
                  <a:cubicBezTo>
                    <a:pt x="44" y="39"/>
                    <a:pt x="42" y="34"/>
                    <a:pt x="44" y="33"/>
                  </a:cubicBezTo>
                  <a:cubicBezTo>
                    <a:pt x="49" y="32"/>
                    <a:pt x="55" y="30"/>
                    <a:pt x="58" y="26"/>
                  </a:cubicBezTo>
                  <a:cubicBezTo>
                    <a:pt x="57" y="23"/>
                    <a:pt x="56" y="28"/>
                    <a:pt x="53" y="26"/>
                  </a:cubicBezTo>
                  <a:cubicBezTo>
                    <a:pt x="51" y="28"/>
                    <a:pt x="48" y="28"/>
                    <a:pt x="47" y="30"/>
                  </a:cubicBezTo>
                  <a:cubicBezTo>
                    <a:pt x="44" y="29"/>
                    <a:pt x="38" y="30"/>
                    <a:pt x="33" y="30"/>
                  </a:cubicBezTo>
                  <a:cubicBezTo>
                    <a:pt x="30" y="30"/>
                    <a:pt x="28" y="28"/>
                    <a:pt x="25" y="30"/>
                  </a:cubicBezTo>
                  <a:cubicBezTo>
                    <a:pt x="24" y="26"/>
                    <a:pt x="21" y="30"/>
                    <a:pt x="19" y="26"/>
                  </a:cubicBezTo>
                  <a:cubicBezTo>
                    <a:pt x="17" y="28"/>
                    <a:pt x="14" y="25"/>
                    <a:pt x="9" y="26"/>
                  </a:cubicBezTo>
                  <a:cubicBezTo>
                    <a:pt x="10" y="22"/>
                    <a:pt x="6" y="25"/>
                    <a:pt x="5" y="23"/>
                  </a:cubicBezTo>
                  <a:cubicBezTo>
                    <a:pt x="4" y="20"/>
                    <a:pt x="7" y="20"/>
                    <a:pt x="8" y="19"/>
                  </a:cubicBezTo>
                  <a:cubicBezTo>
                    <a:pt x="8" y="16"/>
                    <a:pt x="0" y="21"/>
                    <a:pt x="2" y="16"/>
                  </a:cubicBezTo>
                  <a:cubicBezTo>
                    <a:pt x="8" y="14"/>
                    <a:pt x="16" y="13"/>
                    <a:pt x="25" y="12"/>
                  </a:cubicBezTo>
                  <a:cubicBezTo>
                    <a:pt x="26" y="12"/>
                    <a:pt x="26" y="11"/>
                    <a:pt x="26" y="10"/>
                  </a:cubicBezTo>
                  <a:cubicBezTo>
                    <a:pt x="32" y="11"/>
                    <a:pt x="37" y="8"/>
                    <a:pt x="40" y="10"/>
                  </a:cubicBezTo>
                  <a:cubicBezTo>
                    <a:pt x="41" y="9"/>
                    <a:pt x="42" y="8"/>
                    <a:pt x="42" y="6"/>
                  </a:cubicBezTo>
                  <a:cubicBezTo>
                    <a:pt x="49" y="6"/>
                    <a:pt x="56" y="4"/>
                    <a:pt x="61" y="5"/>
                  </a:cubicBezTo>
                  <a:cubicBezTo>
                    <a:pt x="62" y="5"/>
                    <a:pt x="62" y="4"/>
                    <a:pt x="62" y="3"/>
                  </a:cubicBezTo>
                  <a:cubicBezTo>
                    <a:pt x="67" y="3"/>
                    <a:pt x="74" y="2"/>
                    <a:pt x="76" y="4"/>
                  </a:cubicBezTo>
                  <a:cubicBezTo>
                    <a:pt x="77" y="2"/>
                    <a:pt x="82" y="4"/>
                    <a:pt x="82" y="2"/>
                  </a:cubicBezTo>
                  <a:cubicBezTo>
                    <a:pt x="85" y="3"/>
                    <a:pt x="90" y="3"/>
                    <a:pt x="94" y="3"/>
                  </a:cubicBezTo>
                  <a:cubicBezTo>
                    <a:pt x="94" y="2"/>
                    <a:pt x="94" y="2"/>
                    <a:pt x="93" y="2"/>
                  </a:cubicBezTo>
                  <a:cubicBezTo>
                    <a:pt x="93" y="0"/>
                    <a:pt x="94" y="1"/>
                    <a:pt x="94" y="2"/>
                  </a:cubicBezTo>
                  <a:cubicBezTo>
                    <a:pt x="99" y="2"/>
                    <a:pt x="108" y="0"/>
                    <a:pt x="113" y="2"/>
                  </a:cubicBezTo>
                  <a:cubicBezTo>
                    <a:pt x="113" y="2"/>
                    <a:pt x="113" y="4"/>
                    <a:pt x="113" y="4"/>
                  </a:cubicBezTo>
                  <a:cubicBezTo>
                    <a:pt x="122" y="4"/>
                    <a:pt x="123" y="2"/>
                    <a:pt x="133" y="3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95" name="Freeform 84"/>
            <p:cNvSpPr/>
            <p:nvPr/>
          </p:nvSpPr>
          <p:spPr bwMode="auto">
            <a:xfrm>
              <a:off x="4407250" y="1191344"/>
              <a:ext cx="153988" cy="55562"/>
            </a:xfrm>
            <a:custGeom>
              <a:avLst/>
              <a:gdLst>
                <a:gd name="T0" fmla="*/ 26 w 41"/>
                <a:gd name="T1" fmla="*/ 5 h 15"/>
                <a:gd name="T2" fmla="*/ 26 w 41"/>
                <a:gd name="T3" fmla="*/ 7 h 15"/>
                <a:gd name="T4" fmla="*/ 33 w 41"/>
                <a:gd name="T5" fmla="*/ 16 h 15"/>
                <a:gd name="T6" fmla="*/ 43 w 41"/>
                <a:gd name="T7" fmla="*/ 9 h 15"/>
                <a:gd name="T8" fmla="*/ 57 w 41"/>
                <a:gd name="T9" fmla="*/ 16 h 15"/>
                <a:gd name="T10" fmla="*/ 80 w 41"/>
                <a:gd name="T11" fmla="*/ 9 h 15"/>
                <a:gd name="T12" fmla="*/ 92 w 41"/>
                <a:gd name="T13" fmla="*/ 16 h 15"/>
                <a:gd name="T14" fmla="*/ 88 w 41"/>
                <a:gd name="T15" fmla="*/ 26 h 15"/>
                <a:gd name="T16" fmla="*/ 62 w 41"/>
                <a:gd name="T17" fmla="*/ 30 h 15"/>
                <a:gd name="T18" fmla="*/ 45 w 41"/>
                <a:gd name="T19" fmla="*/ 35 h 15"/>
                <a:gd name="T20" fmla="*/ 17 w 41"/>
                <a:gd name="T21" fmla="*/ 16 h 15"/>
                <a:gd name="T22" fmla="*/ 2 w 41"/>
                <a:gd name="T23" fmla="*/ 12 h 15"/>
                <a:gd name="T24" fmla="*/ 26 w 41"/>
                <a:gd name="T25" fmla="*/ 5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5">
                  <a:moveTo>
                    <a:pt x="11" y="2"/>
                  </a:moveTo>
                  <a:cubicBezTo>
                    <a:pt x="12" y="2"/>
                    <a:pt x="11" y="3"/>
                    <a:pt x="11" y="3"/>
                  </a:cubicBezTo>
                  <a:cubicBezTo>
                    <a:pt x="10" y="6"/>
                    <a:pt x="16" y="2"/>
                    <a:pt x="14" y="7"/>
                  </a:cubicBezTo>
                  <a:cubicBezTo>
                    <a:pt x="17" y="7"/>
                    <a:pt x="16" y="4"/>
                    <a:pt x="18" y="4"/>
                  </a:cubicBezTo>
                  <a:cubicBezTo>
                    <a:pt x="21" y="7"/>
                    <a:pt x="23" y="2"/>
                    <a:pt x="24" y="7"/>
                  </a:cubicBezTo>
                  <a:cubicBezTo>
                    <a:pt x="27" y="6"/>
                    <a:pt x="31" y="5"/>
                    <a:pt x="34" y="4"/>
                  </a:cubicBezTo>
                  <a:cubicBezTo>
                    <a:pt x="34" y="8"/>
                    <a:pt x="40" y="3"/>
                    <a:pt x="39" y="7"/>
                  </a:cubicBezTo>
                  <a:cubicBezTo>
                    <a:pt x="41" y="10"/>
                    <a:pt x="32" y="9"/>
                    <a:pt x="37" y="11"/>
                  </a:cubicBezTo>
                  <a:cubicBezTo>
                    <a:pt x="35" y="14"/>
                    <a:pt x="29" y="12"/>
                    <a:pt x="26" y="13"/>
                  </a:cubicBezTo>
                  <a:cubicBezTo>
                    <a:pt x="23" y="13"/>
                    <a:pt x="21" y="14"/>
                    <a:pt x="19" y="15"/>
                  </a:cubicBezTo>
                  <a:cubicBezTo>
                    <a:pt x="14" y="13"/>
                    <a:pt x="10" y="11"/>
                    <a:pt x="7" y="7"/>
                  </a:cubicBezTo>
                  <a:cubicBezTo>
                    <a:pt x="6" y="6"/>
                    <a:pt x="1" y="8"/>
                    <a:pt x="1" y="5"/>
                  </a:cubicBezTo>
                  <a:cubicBezTo>
                    <a:pt x="0" y="0"/>
                    <a:pt x="10" y="6"/>
                    <a:pt x="11" y="2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96" name="Freeform 85"/>
            <p:cNvSpPr/>
            <p:nvPr/>
          </p:nvSpPr>
          <p:spPr bwMode="auto">
            <a:xfrm>
              <a:off x="8695914" y="1271437"/>
              <a:ext cx="68263" cy="19050"/>
            </a:xfrm>
            <a:custGeom>
              <a:avLst/>
              <a:gdLst>
                <a:gd name="T0" fmla="*/ 41 w 18"/>
                <a:gd name="T1" fmla="*/ 0 h 5"/>
                <a:gd name="T2" fmla="*/ 24 w 18"/>
                <a:gd name="T3" fmla="*/ 7 h 5"/>
                <a:gd name="T4" fmla="*/ 19 w 18"/>
                <a:gd name="T5" fmla="*/ 12 h 5"/>
                <a:gd name="T6" fmla="*/ 7 w 18"/>
                <a:gd name="T7" fmla="*/ 12 h 5"/>
                <a:gd name="T8" fmla="*/ 14 w 18"/>
                <a:gd name="T9" fmla="*/ 2 h 5"/>
                <a:gd name="T10" fmla="*/ 41 w 18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5">
                  <a:moveTo>
                    <a:pt x="17" y="0"/>
                  </a:moveTo>
                  <a:cubicBezTo>
                    <a:pt x="18" y="3"/>
                    <a:pt x="13" y="3"/>
                    <a:pt x="10" y="3"/>
                  </a:cubicBezTo>
                  <a:cubicBezTo>
                    <a:pt x="9" y="3"/>
                    <a:pt x="9" y="4"/>
                    <a:pt x="8" y="5"/>
                  </a:cubicBezTo>
                  <a:cubicBezTo>
                    <a:pt x="6" y="5"/>
                    <a:pt x="3" y="3"/>
                    <a:pt x="3" y="5"/>
                  </a:cubicBezTo>
                  <a:cubicBezTo>
                    <a:pt x="0" y="5"/>
                    <a:pt x="5" y="1"/>
                    <a:pt x="6" y="1"/>
                  </a:cubicBezTo>
                  <a:cubicBezTo>
                    <a:pt x="8" y="3"/>
                    <a:pt x="13" y="0"/>
                    <a:pt x="17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97" name="Freeform 86"/>
            <p:cNvSpPr/>
            <p:nvPr/>
          </p:nvSpPr>
          <p:spPr bwMode="auto">
            <a:xfrm>
              <a:off x="8973727" y="1271437"/>
              <a:ext cx="63500" cy="38100"/>
            </a:xfrm>
            <a:custGeom>
              <a:avLst/>
              <a:gdLst>
                <a:gd name="T0" fmla="*/ 19 w 17"/>
                <a:gd name="T1" fmla="*/ 0 h 10"/>
                <a:gd name="T2" fmla="*/ 14 w 17"/>
                <a:gd name="T3" fmla="*/ 2 h 10"/>
                <a:gd name="T4" fmla="*/ 28 w 17"/>
                <a:gd name="T5" fmla="*/ 12 h 10"/>
                <a:gd name="T6" fmla="*/ 33 w 17"/>
                <a:gd name="T7" fmla="*/ 7 h 10"/>
                <a:gd name="T8" fmla="*/ 16 w 17"/>
                <a:gd name="T9" fmla="*/ 24 h 10"/>
                <a:gd name="T10" fmla="*/ 0 w 17"/>
                <a:gd name="T11" fmla="*/ 5 h 10"/>
                <a:gd name="T12" fmla="*/ 19 w 17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">
                  <a:moveTo>
                    <a:pt x="8" y="0"/>
                  </a:moveTo>
                  <a:cubicBezTo>
                    <a:pt x="8" y="1"/>
                    <a:pt x="7" y="1"/>
                    <a:pt x="6" y="1"/>
                  </a:cubicBezTo>
                  <a:cubicBezTo>
                    <a:pt x="6" y="4"/>
                    <a:pt x="13" y="0"/>
                    <a:pt x="12" y="5"/>
                  </a:cubicBezTo>
                  <a:cubicBezTo>
                    <a:pt x="13" y="5"/>
                    <a:pt x="14" y="4"/>
                    <a:pt x="14" y="3"/>
                  </a:cubicBezTo>
                  <a:cubicBezTo>
                    <a:pt x="17" y="7"/>
                    <a:pt x="8" y="7"/>
                    <a:pt x="7" y="10"/>
                  </a:cubicBezTo>
                  <a:cubicBezTo>
                    <a:pt x="4" y="8"/>
                    <a:pt x="4" y="3"/>
                    <a:pt x="0" y="2"/>
                  </a:cubicBezTo>
                  <a:cubicBezTo>
                    <a:pt x="1" y="0"/>
                    <a:pt x="6" y="1"/>
                    <a:pt x="8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98" name="Freeform 87"/>
            <p:cNvSpPr>
              <a:spLocks noEditPoints="1"/>
            </p:cNvSpPr>
            <p:nvPr/>
          </p:nvSpPr>
          <p:spPr bwMode="auto">
            <a:xfrm>
              <a:off x="3754788" y="1315169"/>
              <a:ext cx="3732213" cy="2444750"/>
            </a:xfrm>
            <a:custGeom>
              <a:avLst/>
              <a:gdLst>
                <a:gd name="T0" fmla="*/ 1396 w 995"/>
                <a:gd name="T1" fmla="*/ 106 h 652"/>
                <a:gd name="T2" fmla="*/ 1649 w 995"/>
                <a:gd name="T3" fmla="*/ 106 h 652"/>
                <a:gd name="T4" fmla="*/ 1862 w 995"/>
                <a:gd name="T5" fmla="*/ 128 h 652"/>
                <a:gd name="T6" fmla="*/ 2136 w 995"/>
                <a:gd name="T7" fmla="*/ 172 h 652"/>
                <a:gd name="T8" fmla="*/ 2351 w 995"/>
                <a:gd name="T9" fmla="*/ 241 h 652"/>
                <a:gd name="T10" fmla="*/ 2214 w 995"/>
                <a:gd name="T11" fmla="*/ 274 h 652"/>
                <a:gd name="T12" fmla="*/ 2039 w 995"/>
                <a:gd name="T13" fmla="*/ 409 h 652"/>
                <a:gd name="T14" fmla="*/ 1971 w 995"/>
                <a:gd name="T15" fmla="*/ 449 h 652"/>
                <a:gd name="T16" fmla="*/ 2060 w 995"/>
                <a:gd name="T17" fmla="*/ 309 h 652"/>
                <a:gd name="T18" fmla="*/ 1862 w 995"/>
                <a:gd name="T19" fmla="*/ 368 h 652"/>
                <a:gd name="T20" fmla="*/ 1798 w 995"/>
                <a:gd name="T21" fmla="*/ 465 h 652"/>
                <a:gd name="T22" fmla="*/ 1685 w 995"/>
                <a:gd name="T23" fmla="*/ 619 h 652"/>
                <a:gd name="T24" fmla="*/ 1614 w 995"/>
                <a:gd name="T25" fmla="*/ 654 h 652"/>
                <a:gd name="T26" fmla="*/ 1583 w 995"/>
                <a:gd name="T27" fmla="*/ 692 h 652"/>
                <a:gd name="T28" fmla="*/ 1484 w 995"/>
                <a:gd name="T29" fmla="*/ 874 h 652"/>
                <a:gd name="T30" fmla="*/ 1427 w 995"/>
                <a:gd name="T31" fmla="*/ 1006 h 652"/>
                <a:gd name="T32" fmla="*/ 1335 w 995"/>
                <a:gd name="T33" fmla="*/ 1023 h 652"/>
                <a:gd name="T34" fmla="*/ 1316 w 995"/>
                <a:gd name="T35" fmla="*/ 1027 h 652"/>
                <a:gd name="T36" fmla="*/ 1266 w 995"/>
                <a:gd name="T37" fmla="*/ 898 h 652"/>
                <a:gd name="T38" fmla="*/ 1108 w 995"/>
                <a:gd name="T39" fmla="*/ 980 h 652"/>
                <a:gd name="T40" fmla="*/ 992 w 995"/>
                <a:gd name="T41" fmla="*/ 864 h 652"/>
                <a:gd name="T42" fmla="*/ 782 w 995"/>
                <a:gd name="T43" fmla="*/ 831 h 652"/>
                <a:gd name="T44" fmla="*/ 832 w 995"/>
                <a:gd name="T45" fmla="*/ 919 h 652"/>
                <a:gd name="T46" fmla="*/ 676 w 995"/>
                <a:gd name="T47" fmla="*/ 928 h 652"/>
                <a:gd name="T48" fmla="*/ 584 w 995"/>
                <a:gd name="T49" fmla="*/ 815 h 652"/>
                <a:gd name="T50" fmla="*/ 657 w 995"/>
                <a:gd name="T51" fmla="*/ 964 h 652"/>
                <a:gd name="T52" fmla="*/ 702 w 995"/>
                <a:gd name="T53" fmla="*/ 1117 h 652"/>
                <a:gd name="T54" fmla="*/ 614 w 995"/>
                <a:gd name="T55" fmla="*/ 1339 h 652"/>
                <a:gd name="T56" fmla="*/ 525 w 995"/>
                <a:gd name="T57" fmla="*/ 1512 h 652"/>
                <a:gd name="T58" fmla="*/ 354 w 995"/>
                <a:gd name="T59" fmla="*/ 1379 h 652"/>
                <a:gd name="T60" fmla="*/ 333 w 995"/>
                <a:gd name="T61" fmla="*/ 1176 h 652"/>
                <a:gd name="T62" fmla="*/ 69 w 995"/>
                <a:gd name="T63" fmla="*/ 1046 h 652"/>
                <a:gd name="T64" fmla="*/ 9 w 995"/>
                <a:gd name="T65" fmla="*/ 879 h 652"/>
                <a:gd name="T66" fmla="*/ 241 w 995"/>
                <a:gd name="T67" fmla="*/ 694 h 652"/>
                <a:gd name="T68" fmla="*/ 392 w 995"/>
                <a:gd name="T69" fmla="*/ 763 h 652"/>
                <a:gd name="T70" fmla="*/ 565 w 995"/>
                <a:gd name="T71" fmla="*/ 763 h 652"/>
                <a:gd name="T72" fmla="*/ 461 w 995"/>
                <a:gd name="T73" fmla="*/ 650 h 652"/>
                <a:gd name="T74" fmla="*/ 380 w 995"/>
                <a:gd name="T75" fmla="*/ 600 h 652"/>
                <a:gd name="T76" fmla="*/ 388 w 995"/>
                <a:gd name="T77" fmla="*/ 645 h 652"/>
                <a:gd name="T78" fmla="*/ 236 w 995"/>
                <a:gd name="T79" fmla="*/ 607 h 652"/>
                <a:gd name="T80" fmla="*/ 172 w 995"/>
                <a:gd name="T81" fmla="*/ 605 h 652"/>
                <a:gd name="T82" fmla="*/ 236 w 995"/>
                <a:gd name="T83" fmla="*/ 491 h 652"/>
                <a:gd name="T84" fmla="*/ 319 w 995"/>
                <a:gd name="T85" fmla="*/ 435 h 652"/>
                <a:gd name="T86" fmla="*/ 473 w 995"/>
                <a:gd name="T87" fmla="*/ 368 h 652"/>
                <a:gd name="T88" fmla="*/ 468 w 995"/>
                <a:gd name="T89" fmla="*/ 293 h 652"/>
                <a:gd name="T90" fmla="*/ 413 w 995"/>
                <a:gd name="T91" fmla="*/ 354 h 652"/>
                <a:gd name="T92" fmla="*/ 272 w 995"/>
                <a:gd name="T93" fmla="*/ 373 h 652"/>
                <a:gd name="T94" fmla="*/ 340 w 995"/>
                <a:gd name="T95" fmla="*/ 250 h 652"/>
                <a:gd name="T96" fmla="*/ 529 w 995"/>
                <a:gd name="T97" fmla="*/ 158 h 652"/>
                <a:gd name="T98" fmla="*/ 593 w 995"/>
                <a:gd name="T99" fmla="*/ 229 h 652"/>
                <a:gd name="T100" fmla="*/ 702 w 995"/>
                <a:gd name="T101" fmla="*/ 198 h 652"/>
                <a:gd name="T102" fmla="*/ 891 w 995"/>
                <a:gd name="T103" fmla="*/ 189 h 652"/>
                <a:gd name="T104" fmla="*/ 985 w 995"/>
                <a:gd name="T105" fmla="*/ 125 h 652"/>
                <a:gd name="T106" fmla="*/ 1051 w 995"/>
                <a:gd name="T107" fmla="*/ 194 h 652"/>
                <a:gd name="T108" fmla="*/ 1096 w 995"/>
                <a:gd name="T109" fmla="*/ 120 h 652"/>
                <a:gd name="T110" fmla="*/ 1328 w 995"/>
                <a:gd name="T111" fmla="*/ 26 h 652"/>
                <a:gd name="T112" fmla="*/ 555 w 995"/>
                <a:gd name="T113" fmla="*/ 557 h 652"/>
                <a:gd name="T114" fmla="*/ 671 w 995"/>
                <a:gd name="T115" fmla="*/ 633 h 652"/>
                <a:gd name="T116" fmla="*/ 794 w 995"/>
                <a:gd name="T117" fmla="*/ 614 h 652"/>
                <a:gd name="T118" fmla="*/ 754 w 995"/>
                <a:gd name="T119" fmla="*/ 671 h 652"/>
                <a:gd name="T120" fmla="*/ 560 w 995"/>
                <a:gd name="T121" fmla="*/ 1136 h 6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95" h="652">
                  <a:moveTo>
                    <a:pt x="599" y="7"/>
                  </a:moveTo>
                  <a:cubicBezTo>
                    <a:pt x="599" y="8"/>
                    <a:pt x="601" y="8"/>
                    <a:pt x="603" y="8"/>
                  </a:cubicBezTo>
                  <a:cubicBezTo>
                    <a:pt x="603" y="9"/>
                    <a:pt x="601" y="9"/>
                    <a:pt x="599" y="9"/>
                  </a:cubicBezTo>
                  <a:cubicBezTo>
                    <a:pt x="604" y="14"/>
                    <a:pt x="609" y="7"/>
                    <a:pt x="618" y="9"/>
                  </a:cubicBezTo>
                  <a:cubicBezTo>
                    <a:pt x="620" y="12"/>
                    <a:pt x="623" y="14"/>
                    <a:pt x="628" y="15"/>
                  </a:cubicBezTo>
                  <a:cubicBezTo>
                    <a:pt x="628" y="16"/>
                    <a:pt x="627" y="18"/>
                    <a:pt x="628" y="20"/>
                  </a:cubicBezTo>
                  <a:cubicBezTo>
                    <a:pt x="628" y="21"/>
                    <a:pt x="630" y="21"/>
                    <a:pt x="630" y="23"/>
                  </a:cubicBezTo>
                  <a:cubicBezTo>
                    <a:pt x="627" y="23"/>
                    <a:pt x="628" y="25"/>
                    <a:pt x="628" y="27"/>
                  </a:cubicBezTo>
                  <a:cubicBezTo>
                    <a:pt x="626" y="26"/>
                    <a:pt x="625" y="25"/>
                    <a:pt x="623" y="25"/>
                  </a:cubicBezTo>
                  <a:cubicBezTo>
                    <a:pt x="621" y="26"/>
                    <a:pt x="623" y="27"/>
                    <a:pt x="622" y="28"/>
                  </a:cubicBezTo>
                  <a:cubicBezTo>
                    <a:pt x="621" y="28"/>
                    <a:pt x="620" y="27"/>
                    <a:pt x="619" y="27"/>
                  </a:cubicBezTo>
                  <a:cubicBezTo>
                    <a:pt x="618" y="27"/>
                    <a:pt x="616" y="29"/>
                    <a:pt x="612" y="28"/>
                  </a:cubicBezTo>
                  <a:cubicBezTo>
                    <a:pt x="611" y="27"/>
                    <a:pt x="612" y="30"/>
                    <a:pt x="611" y="30"/>
                  </a:cubicBezTo>
                  <a:cubicBezTo>
                    <a:pt x="611" y="30"/>
                    <a:pt x="609" y="30"/>
                    <a:pt x="609" y="30"/>
                  </a:cubicBezTo>
                  <a:cubicBezTo>
                    <a:pt x="608" y="31"/>
                    <a:pt x="611" y="32"/>
                    <a:pt x="609" y="35"/>
                  </a:cubicBezTo>
                  <a:cubicBezTo>
                    <a:pt x="608" y="33"/>
                    <a:pt x="602" y="35"/>
                    <a:pt x="605" y="36"/>
                  </a:cubicBezTo>
                  <a:cubicBezTo>
                    <a:pt x="603" y="38"/>
                    <a:pt x="599" y="37"/>
                    <a:pt x="596" y="38"/>
                  </a:cubicBezTo>
                  <a:cubicBezTo>
                    <a:pt x="594" y="39"/>
                    <a:pt x="592" y="42"/>
                    <a:pt x="590" y="42"/>
                  </a:cubicBezTo>
                  <a:cubicBezTo>
                    <a:pt x="590" y="44"/>
                    <a:pt x="590" y="45"/>
                    <a:pt x="589" y="45"/>
                  </a:cubicBezTo>
                  <a:cubicBezTo>
                    <a:pt x="589" y="47"/>
                    <a:pt x="590" y="45"/>
                    <a:pt x="591" y="45"/>
                  </a:cubicBezTo>
                  <a:cubicBezTo>
                    <a:pt x="595" y="46"/>
                    <a:pt x="596" y="43"/>
                    <a:pt x="598" y="42"/>
                  </a:cubicBezTo>
                  <a:cubicBezTo>
                    <a:pt x="600" y="41"/>
                    <a:pt x="600" y="43"/>
                    <a:pt x="602" y="43"/>
                  </a:cubicBezTo>
                  <a:cubicBezTo>
                    <a:pt x="603" y="43"/>
                    <a:pt x="603" y="41"/>
                    <a:pt x="604" y="41"/>
                  </a:cubicBezTo>
                  <a:cubicBezTo>
                    <a:pt x="606" y="40"/>
                    <a:pt x="609" y="41"/>
                    <a:pt x="612" y="40"/>
                  </a:cubicBezTo>
                  <a:cubicBezTo>
                    <a:pt x="614" y="39"/>
                    <a:pt x="611" y="38"/>
                    <a:pt x="613" y="37"/>
                  </a:cubicBezTo>
                  <a:cubicBezTo>
                    <a:pt x="614" y="37"/>
                    <a:pt x="615" y="38"/>
                    <a:pt x="616" y="37"/>
                  </a:cubicBezTo>
                  <a:cubicBezTo>
                    <a:pt x="616" y="37"/>
                    <a:pt x="617" y="35"/>
                    <a:pt x="617" y="35"/>
                  </a:cubicBezTo>
                  <a:cubicBezTo>
                    <a:pt x="617" y="35"/>
                    <a:pt x="620" y="36"/>
                    <a:pt x="622" y="36"/>
                  </a:cubicBezTo>
                  <a:cubicBezTo>
                    <a:pt x="624" y="36"/>
                    <a:pt x="625" y="35"/>
                    <a:pt x="628" y="35"/>
                  </a:cubicBezTo>
                  <a:cubicBezTo>
                    <a:pt x="628" y="36"/>
                    <a:pt x="628" y="37"/>
                    <a:pt x="628" y="38"/>
                  </a:cubicBezTo>
                  <a:cubicBezTo>
                    <a:pt x="629" y="37"/>
                    <a:pt x="630" y="37"/>
                    <a:pt x="630" y="40"/>
                  </a:cubicBezTo>
                  <a:cubicBezTo>
                    <a:pt x="636" y="39"/>
                    <a:pt x="646" y="40"/>
                    <a:pt x="656" y="40"/>
                  </a:cubicBezTo>
                  <a:cubicBezTo>
                    <a:pt x="655" y="45"/>
                    <a:pt x="664" y="41"/>
                    <a:pt x="663" y="47"/>
                  </a:cubicBezTo>
                  <a:cubicBezTo>
                    <a:pt x="664" y="45"/>
                    <a:pt x="666" y="47"/>
                    <a:pt x="668" y="47"/>
                  </a:cubicBezTo>
                  <a:cubicBezTo>
                    <a:pt x="671" y="47"/>
                    <a:pt x="675" y="46"/>
                    <a:pt x="677" y="47"/>
                  </a:cubicBezTo>
                  <a:cubicBezTo>
                    <a:pt x="679" y="46"/>
                    <a:pt x="677" y="41"/>
                    <a:pt x="679" y="41"/>
                  </a:cubicBezTo>
                  <a:cubicBezTo>
                    <a:pt x="683" y="42"/>
                    <a:pt x="687" y="41"/>
                    <a:pt x="691" y="42"/>
                  </a:cubicBezTo>
                  <a:cubicBezTo>
                    <a:pt x="691" y="42"/>
                    <a:pt x="691" y="43"/>
                    <a:pt x="691" y="43"/>
                  </a:cubicBezTo>
                  <a:cubicBezTo>
                    <a:pt x="693" y="43"/>
                    <a:pt x="695" y="43"/>
                    <a:pt x="697" y="43"/>
                  </a:cubicBezTo>
                  <a:cubicBezTo>
                    <a:pt x="698" y="43"/>
                    <a:pt x="698" y="45"/>
                    <a:pt x="698" y="45"/>
                  </a:cubicBezTo>
                  <a:cubicBezTo>
                    <a:pt x="700" y="46"/>
                    <a:pt x="703" y="45"/>
                    <a:pt x="704" y="47"/>
                  </a:cubicBezTo>
                  <a:cubicBezTo>
                    <a:pt x="704" y="49"/>
                    <a:pt x="704" y="52"/>
                    <a:pt x="700" y="51"/>
                  </a:cubicBezTo>
                  <a:cubicBezTo>
                    <a:pt x="701" y="53"/>
                    <a:pt x="703" y="54"/>
                    <a:pt x="705" y="54"/>
                  </a:cubicBezTo>
                  <a:cubicBezTo>
                    <a:pt x="704" y="61"/>
                    <a:pt x="710" y="61"/>
                    <a:pt x="712" y="64"/>
                  </a:cubicBezTo>
                  <a:cubicBezTo>
                    <a:pt x="714" y="63"/>
                    <a:pt x="717" y="62"/>
                    <a:pt x="718" y="61"/>
                  </a:cubicBezTo>
                  <a:cubicBezTo>
                    <a:pt x="719" y="60"/>
                    <a:pt x="718" y="58"/>
                    <a:pt x="719" y="57"/>
                  </a:cubicBezTo>
                  <a:cubicBezTo>
                    <a:pt x="720" y="57"/>
                    <a:pt x="722" y="58"/>
                    <a:pt x="722" y="56"/>
                  </a:cubicBezTo>
                  <a:cubicBezTo>
                    <a:pt x="725" y="55"/>
                    <a:pt x="724" y="59"/>
                    <a:pt x="725" y="60"/>
                  </a:cubicBezTo>
                  <a:cubicBezTo>
                    <a:pt x="728" y="60"/>
                    <a:pt x="731" y="60"/>
                    <a:pt x="733" y="60"/>
                  </a:cubicBezTo>
                  <a:cubicBezTo>
                    <a:pt x="735" y="58"/>
                    <a:pt x="738" y="59"/>
                    <a:pt x="737" y="56"/>
                  </a:cubicBezTo>
                  <a:cubicBezTo>
                    <a:pt x="741" y="57"/>
                    <a:pt x="750" y="53"/>
                    <a:pt x="750" y="58"/>
                  </a:cubicBezTo>
                  <a:cubicBezTo>
                    <a:pt x="753" y="59"/>
                    <a:pt x="752" y="54"/>
                    <a:pt x="757" y="56"/>
                  </a:cubicBezTo>
                  <a:cubicBezTo>
                    <a:pt x="757" y="55"/>
                    <a:pt x="756" y="55"/>
                    <a:pt x="755" y="55"/>
                  </a:cubicBezTo>
                  <a:cubicBezTo>
                    <a:pt x="756" y="54"/>
                    <a:pt x="755" y="52"/>
                    <a:pt x="757" y="51"/>
                  </a:cubicBezTo>
                  <a:cubicBezTo>
                    <a:pt x="760" y="52"/>
                    <a:pt x="759" y="47"/>
                    <a:pt x="764" y="49"/>
                  </a:cubicBezTo>
                  <a:cubicBezTo>
                    <a:pt x="766" y="49"/>
                    <a:pt x="764" y="48"/>
                    <a:pt x="764" y="48"/>
                  </a:cubicBezTo>
                  <a:cubicBezTo>
                    <a:pt x="766" y="45"/>
                    <a:pt x="769" y="47"/>
                    <a:pt x="773" y="47"/>
                  </a:cubicBezTo>
                  <a:cubicBezTo>
                    <a:pt x="773" y="53"/>
                    <a:pt x="780" y="45"/>
                    <a:pt x="778" y="50"/>
                  </a:cubicBezTo>
                  <a:cubicBezTo>
                    <a:pt x="783" y="51"/>
                    <a:pt x="787" y="50"/>
                    <a:pt x="791" y="49"/>
                  </a:cubicBezTo>
                  <a:cubicBezTo>
                    <a:pt x="792" y="52"/>
                    <a:pt x="787" y="50"/>
                    <a:pt x="788" y="54"/>
                  </a:cubicBezTo>
                  <a:cubicBezTo>
                    <a:pt x="788" y="56"/>
                    <a:pt x="792" y="55"/>
                    <a:pt x="795" y="55"/>
                  </a:cubicBezTo>
                  <a:cubicBezTo>
                    <a:pt x="799" y="55"/>
                    <a:pt x="803" y="55"/>
                    <a:pt x="806" y="54"/>
                  </a:cubicBezTo>
                  <a:cubicBezTo>
                    <a:pt x="807" y="58"/>
                    <a:pt x="813" y="58"/>
                    <a:pt x="815" y="62"/>
                  </a:cubicBezTo>
                  <a:cubicBezTo>
                    <a:pt x="817" y="61"/>
                    <a:pt x="818" y="63"/>
                    <a:pt x="821" y="63"/>
                  </a:cubicBezTo>
                  <a:cubicBezTo>
                    <a:pt x="828" y="64"/>
                    <a:pt x="836" y="62"/>
                    <a:pt x="843" y="63"/>
                  </a:cubicBezTo>
                  <a:cubicBezTo>
                    <a:pt x="846" y="64"/>
                    <a:pt x="848" y="67"/>
                    <a:pt x="851" y="65"/>
                  </a:cubicBezTo>
                  <a:cubicBezTo>
                    <a:pt x="851" y="67"/>
                    <a:pt x="852" y="68"/>
                    <a:pt x="854" y="68"/>
                  </a:cubicBezTo>
                  <a:cubicBezTo>
                    <a:pt x="854" y="69"/>
                    <a:pt x="854" y="71"/>
                    <a:pt x="854" y="73"/>
                  </a:cubicBezTo>
                  <a:cubicBezTo>
                    <a:pt x="853" y="75"/>
                    <a:pt x="857" y="73"/>
                    <a:pt x="858" y="74"/>
                  </a:cubicBezTo>
                  <a:cubicBezTo>
                    <a:pt x="860" y="75"/>
                    <a:pt x="859" y="73"/>
                    <a:pt x="861" y="74"/>
                  </a:cubicBezTo>
                  <a:cubicBezTo>
                    <a:pt x="861" y="74"/>
                    <a:pt x="861" y="75"/>
                    <a:pt x="862" y="75"/>
                  </a:cubicBezTo>
                  <a:cubicBezTo>
                    <a:pt x="864" y="75"/>
                    <a:pt x="876" y="76"/>
                    <a:pt x="877" y="75"/>
                  </a:cubicBezTo>
                  <a:cubicBezTo>
                    <a:pt x="877" y="75"/>
                    <a:pt x="877" y="74"/>
                    <a:pt x="877" y="74"/>
                  </a:cubicBezTo>
                  <a:cubicBezTo>
                    <a:pt x="878" y="74"/>
                    <a:pt x="880" y="75"/>
                    <a:pt x="881" y="75"/>
                  </a:cubicBezTo>
                  <a:cubicBezTo>
                    <a:pt x="882" y="74"/>
                    <a:pt x="884" y="73"/>
                    <a:pt x="884" y="75"/>
                  </a:cubicBezTo>
                  <a:cubicBezTo>
                    <a:pt x="886" y="73"/>
                    <a:pt x="890" y="72"/>
                    <a:pt x="894" y="71"/>
                  </a:cubicBezTo>
                  <a:cubicBezTo>
                    <a:pt x="893" y="75"/>
                    <a:pt x="894" y="77"/>
                    <a:pt x="895" y="80"/>
                  </a:cubicBezTo>
                  <a:cubicBezTo>
                    <a:pt x="900" y="79"/>
                    <a:pt x="901" y="82"/>
                    <a:pt x="905" y="80"/>
                  </a:cubicBezTo>
                  <a:cubicBezTo>
                    <a:pt x="906" y="78"/>
                    <a:pt x="904" y="77"/>
                    <a:pt x="903" y="77"/>
                  </a:cubicBezTo>
                  <a:cubicBezTo>
                    <a:pt x="904" y="76"/>
                    <a:pt x="904" y="75"/>
                    <a:pt x="904" y="73"/>
                  </a:cubicBezTo>
                  <a:cubicBezTo>
                    <a:pt x="907" y="70"/>
                    <a:pt x="914" y="71"/>
                    <a:pt x="916" y="74"/>
                  </a:cubicBezTo>
                  <a:cubicBezTo>
                    <a:pt x="921" y="74"/>
                    <a:pt x="926" y="73"/>
                    <a:pt x="931" y="74"/>
                  </a:cubicBezTo>
                  <a:cubicBezTo>
                    <a:pt x="933" y="74"/>
                    <a:pt x="936" y="77"/>
                    <a:pt x="937" y="74"/>
                  </a:cubicBezTo>
                  <a:cubicBezTo>
                    <a:pt x="940" y="75"/>
                    <a:pt x="939" y="76"/>
                    <a:pt x="943" y="77"/>
                  </a:cubicBezTo>
                  <a:cubicBezTo>
                    <a:pt x="944" y="78"/>
                    <a:pt x="945" y="80"/>
                    <a:pt x="945" y="80"/>
                  </a:cubicBezTo>
                  <a:cubicBezTo>
                    <a:pt x="946" y="80"/>
                    <a:pt x="947" y="79"/>
                    <a:pt x="947" y="78"/>
                  </a:cubicBezTo>
                  <a:cubicBezTo>
                    <a:pt x="948" y="79"/>
                    <a:pt x="947" y="80"/>
                    <a:pt x="948" y="81"/>
                  </a:cubicBezTo>
                  <a:cubicBezTo>
                    <a:pt x="948" y="81"/>
                    <a:pt x="950" y="80"/>
                    <a:pt x="950" y="81"/>
                  </a:cubicBezTo>
                  <a:cubicBezTo>
                    <a:pt x="951" y="82"/>
                    <a:pt x="953" y="82"/>
                    <a:pt x="956" y="83"/>
                  </a:cubicBezTo>
                  <a:cubicBezTo>
                    <a:pt x="958" y="84"/>
                    <a:pt x="961" y="84"/>
                    <a:pt x="963" y="86"/>
                  </a:cubicBezTo>
                  <a:cubicBezTo>
                    <a:pt x="964" y="86"/>
                    <a:pt x="964" y="88"/>
                    <a:pt x="964" y="88"/>
                  </a:cubicBezTo>
                  <a:cubicBezTo>
                    <a:pt x="965" y="88"/>
                    <a:pt x="966" y="87"/>
                    <a:pt x="967" y="88"/>
                  </a:cubicBezTo>
                  <a:cubicBezTo>
                    <a:pt x="967" y="88"/>
                    <a:pt x="966" y="90"/>
                    <a:pt x="967" y="90"/>
                  </a:cubicBezTo>
                  <a:cubicBezTo>
                    <a:pt x="967" y="91"/>
                    <a:pt x="969" y="90"/>
                    <a:pt x="969" y="90"/>
                  </a:cubicBezTo>
                  <a:cubicBezTo>
                    <a:pt x="970" y="91"/>
                    <a:pt x="968" y="95"/>
                    <a:pt x="972" y="94"/>
                  </a:cubicBezTo>
                  <a:cubicBezTo>
                    <a:pt x="972" y="97"/>
                    <a:pt x="972" y="99"/>
                    <a:pt x="972" y="102"/>
                  </a:cubicBezTo>
                  <a:cubicBezTo>
                    <a:pt x="977" y="102"/>
                    <a:pt x="980" y="101"/>
                    <a:pt x="981" y="97"/>
                  </a:cubicBezTo>
                  <a:cubicBezTo>
                    <a:pt x="984" y="99"/>
                    <a:pt x="988" y="98"/>
                    <a:pt x="991" y="100"/>
                  </a:cubicBezTo>
                  <a:cubicBezTo>
                    <a:pt x="992" y="100"/>
                    <a:pt x="991" y="102"/>
                    <a:pt x="991" y="102"/>
                  </a:cubicBezTo>
                  <a:cubicBezTo>
                    <a:pt x="992" y="103"/>
                    <a:pt x="994" y="102"/>
                    <a:pt x="995" y="102"/>
                  </a:cubicBezTo>
                  <a:cubicBezTo>
                    <a:pt x="994" y="103"/>
                    <a:pt x="992" y="103"/>
                    <a:pt x="992" y="106"/>
                  </a:cubicBezTo>
                  <a:cubicBezTo>
                    <a:pt x="991" y="106"/>
                    <a:pt x="990" y="104"/>
                    <a:pt x="989" y="104"/>
                  </a:cubicBezTo>
                  <a:cubicBezTo>
                    <a:pt x="988" y="105"/>
                    <a:pt x="988" y="107"/>
                    <a:pt x="985" y="107"/>
                  </a:cubicBezTo>
                  <a:cubicBezTo>
                    <a:pt x="986" y="109"/>
                    <a:pt x="989" y="108"/>
                    <a:pt x="988" y="111"/>
                  </a:cubicBezTo>
                  <a:cubicBezTo>
                    <a:pt x="983" y="108"/>
                    <a:pt x="987" y="113"/>
                    <a:pt x="984" y="114"/>
                  </a:cubicBezTo>
                  <a:cubicBezTo>
                    <a:pt x="983" y="114"/>
                    <a:pt x="982" y="115"/>
                    <a:pt x="982" y="116"/>
                  </a:cubicBezTo>
                  <a:cubicBezTo>
                    <a:pt x="980" y="116"/>
                    <a:pt x="979" y="116"/>
                    <a:pt x="978" y="115"/>
                  </a:cubicBezTo>
                  <a:cubicBezTo>
                    <a:pt x="978" y="115"/>
                    <a:pt x="977" y="113"/>
                    <a:pt x="976" y="113"/>
                  </a:cubicBezTo>
                  <a:cubicBezTo>
                    <a:pt x="974" y="112"/>
                    <a:pt x="973" y="112"/>
                    <a:pt x="971" y="111"/>
                  </a:cubicBezTo>
                  <a:cubicBezTo>
                    <a:pt x="970" y="111"/>
                    <a:pt x="969" y="109"/>
                    <a:pt x="969" y="109"/>
                  </a:cubicBezTo>
                  <a:cubicBezTo>
                    <a:pt x="968" y="108"/>
                    <a:pt x="966" y="109"/>
                    <a:pt x="964" y="109"/>
                  </a:cubicBezTo>
                  <a:cubicBezTo>
                    <a:pt x="964" y="109"/>
                    <a:pt x="964" y="108"/>
                    <a:pt x="963" y="108"/>
                  </a:cubicBezTo>
                  <a:cubicBezTo>
                    <a:pt x="962" y="108"/>
                    <a:pt x="960" y="104"/>
                    <a:pt x="958" y="107"/>
                  </a:cubicBezTo>
                  <a:cubicBezTo>
                    <a:pt x="957" y="107"/>
                    <a:pt x="957" y="105"/>
                    <a:pt x="957" y="103"/>
                  </a:cubicBezTo>
                  <a:cubicBezTo>
                    <a:pt x="955" y="103"/>
                    <a:pt x="952" y="103"/>
                    <a:pt x="950" y="103"/>
                  </a:cubicBezTo>
                  <a:cubicBezTo>
                    <a:pt x="948" y="103"/>
                    <a:pt x="950" y="106"/>
                    <a:pt x="950" y="106"/>
                  </a:cubicBezTo>
                  <a:cubicBezTo>
                    <a:pt x="950" y="107"/>
                    <a:pt x="947" y="108"/>
                    <a:pt x="948" y="110"/>
                  </a:cubicBezTo>
                  <a:cubicBezTo>
                    <a:pt x="943" y="110"/>
                    <a:pt x="942" y="114"/>
                    <a:pt x="936" y="113"/>
                  </a:cubicBezTo>
                  <a:cubicBezTo>
                    <a:pt x="935" y="113"/>
                    <a:pt x="935" y="115"/>
                    <a:pt x="932" y="115"/>
                  </a:cubicBezTo>
                  <a:cubicBezTo>
                    <a:pt x="933" y="117"/>
                    <a:pt x="935" y="116"/>
                    <a:pt x="937" y="116"/>
                  </a:cubicBezTo>
                  <a:cubicBezTo>
                    <a:pt x="939" y="117"/>
                    <a:pt x="939" y="118"/>
                    <a:pt x="941" y="118"/>
                  </a:cubicBezTo>
                  <a:cubicBezTo>
                    <a:pt x="940" y="122"/>
                    <a:pt x="940" y="121"/>
                    <a:pt x="942" y="123"/>
                  </a:cubicBezTo>
                  <a:cubicBezTo>
                    <a:pt x="943" y="126"/>
                    <a:pt x="946" y="126"/>
                    <a:pt x="948" y="128"/>
                  </a:cubicBezTo>
                  <a:cubicBezTo>
                    <a:pt x="948" y="128"/>
                    <a:pt x="944" y="131"/>
                    <a:pt x="944" y="131"/>
                  </a:cubicBezTo>
                  <a:cubicBezTo>
                    <a:pt x="941" y="132"/>
                    <a:pt x="941" y="129"/>
                    <a:pt x="940" y="129"/>
                  </a:cubicBezTo>
                  <a:cubicBezTo>
                    <a:pt x="940" y="129"/>
                    <a:pt x="941" y="131"/>
                    <a:pt x="940" y="131"/>
                  </a:cubicBezTo>
                  <a:cubicBezTo>
                    <a:pt x="936" y="132"/>
                    <a:pt x="930" y="131"/>
                    <a:pt x="927" y="133"/>
                  </a:cubicBezTo>
                  <a:cubicBezTo>
                    <a:pt x="925" y="133"/>
                    <a:pt x="920" y="135"/>
                    <a:pt x="921" y="137"/>
                  </a:cubicBezTo>
                  <a:cubicBezTo>
                    <a:pt x="915" y="136"/>
                    <a:pt x="915" y="140"/>
                    <a:pt x="911" y="141"/>
                  </a:cubicBezTo>
                  <a:cubicBezTo>
                    <a:pt x="910" y="142"/>
                    <a:pt x="910" y="142"/>
                    <a:pt x="909" y="143"/>
                  </a:cubicBezTo>
                  <a:cubicBezTo>
                    <a:pt x="908" y="144"/>
                    <a:pt x="907" y="145"/>
                    <a:pt x="905" y="146"/>
                  </a:cubicBezTo>
                  <a:cubicBezTo>
                    <a:pt x="904" y="146"/>
                    <a:pt x="903" y="147"/>
                    <a:pt x="903" y="148"/>
                  </a:cubicBezTo>
                  <a:cubicBezTo>
                    <a:pt x="899" y="147"/>
                    <a:pt x="893" y="149"/>
                    <a:pt x="891" y="147"/>
                  </a:cubicBezTo>
                  <a:cubicBezTo>
                    <a:pt x="890" y="148"/>
                    <a:pt x="887" y="147"/>
                    <a:pt x="888" y="150"/>
                  </a:cubicBezTo>
                  <a:cubicBezTo>
                    <a:pt x="881" y="151"/>
                    <a:pt x="880" y="151"/>
                    <a:pt x="874" y="150"/>
                  </a:cubicBezTo>
                  <a:cubicBezTo>
                    <a:pt x="873" y="150"/>
                    <a:pt x="872" y="151"/>
                    <a:pt x="871" y="151"/>
                  </a:cubicBezTo>
                  <a:cubicBezTo>
                    <a:pt x="870" y="152"/>
                    <a:pt x="868" y="153"/>
                    <a:pt x="868" y="155"/>
                  </a:cubicBezTo>
                  <a:cubicBezTo>
                    <a:pt x="868" y="158"/>
                    <a:pt x="862" y="157"/>
                    <a:pt x="863" y="162"/>
                  </a:cubicBezTo>
                  <a:cubicBezTo>
                    <a:pt x="862" y="166"/>
                    <a:pt x="866" y="165"/>
                    <a:pt x="868" y="167"/>
                  </a:cubicBezTo>
                  <a:cubicBezTo>
                    <a:pt x="867" y="170"/>
                    <a:pt x="867" y="173"/>
                    <a:pt x="863" y="173"/>
                  </a:cubicBezTo>
                  <a:cubicBezTo>
                    <a:pt x="863" y="175"/>
                    <a:pt x="863" y="176"/>
                    <a:pt x="861" y="176"/>
                  </a:cubicBezTo>
                  <a:cubicBezTo>
                    <a:pt x="861" y="178"/>
                    <a:pt x="861" y="179"/>
                    <a:pt x="861" y="181"/>
                  </a:cubicBezTo>
                  <a:cubicBezTo>
                    <a:pt x="861" y="183"/>
                    <a:pt x="863" y="180"/>
                    <a:pt x="863" y="182"/>
                  </a:cubicBezTo>
                  <a:cubicBezTo>
                    <a:pt x="864" y="185"/>
                    <a:pt x="861" y="184"/>
                    <a:pt x="861" y="184"/>
                  </a:cubicBezTo>
                  <a:cubicBezTo>
                    <a:pt x="860" y="185"/>
                    <a:pt x="860" y="188"/>
                    <a:pt x="859" y="188"/>
                  </a:cubicBezTo>
                  <a:cubicBezTo>
                    <a:pt x="858" y="189"/>
                    <a:pt x="855" y="188"/>
                    <a:pt x="854" y="189"/>
                  </a:cubicBezTo>
                  <a:cubicBezTo>
                    <a:pt x="853" y="190"/>
                    <a:pt x="854" y="193"/>
                    <a:pt x="854" y="194"/>
                  </a:cubicBezTo>
                  <a:cubicBezTo>
                    <a:pt x="853" y="195"/>
                    <a:pt x="853" y="192"/>
                    <a:pt x="852" y="191"/>
                  </a:cubicBezTo>
                  <a:cubicBezTo>
                    <a:pt x="852" y="191"/>
                    <a:pt x="849" y="192"/>
                    <a:pt x="851" y="197"/>
                  </a:cubicBezTo>
                  <a:cubicBezTo>
                    <a:pt x="849" y="196"/>
                    <a:pt x="850" y="199"/>
                    <a:pt x="849" y="200"/>
                  </a:cubicBezTo>
                  <a:cubicBezTo>
                    <a:pt x="848" y="200"/>
                    <a:pt x="847" y="199"/>
                    <a:pt x="846" y="200"/>
                  </a:cubicBezTo>
                  <a:cubicBezTo>
                    <a:pt x="846" y="200"/>
                    <a:pt x="846" y="203"/>
                    <a:pt x="844" y="202"/>
                  </a:cubicBezTo>
                  <a:cubicBezTo>
                    <a:pt x="844" y="204"/>
                    <a:pt x="843" y="205"/>
                    <a:pt x="843" y="207"/>
                  </a:cubicBezTo>
                  <a:cubicBezTo>
                    <a:pt x="841" y="207"/>
                    <a:pt x="838" y="206"/>
                    <a:pt x="838" y="208"/>
                  </a:cubicBezTo>
                  <a:cubicBezTo>
                    <a:pt x="837" y="207"/>
                    <a:pt x="839" y="206"/>
                    <a:pt x="838" y="204"/>
                  </a:cubicBezTo>
                  <a:cubicBezTo>
                    <a:pt x="838" y="205"/>
                    <a:pt x="837" y="204"/>
                    <a:pt x="837" y="203"/>
                  </a:cubicBezTo>
                  <a:cubicBezTo>
                    <a:pt x="837" y="203"/>
                    <a:pt x="837" y="202"/>
                    <a:pt x="837" y="201"/>
                  </a:cubicBezTo>
                  <a:cubicBezTo>
                    <a:pt x="836" y="200"/>
                    <a:pt x="835" y="199"/>
                    <a:pt x="835" y="199"/>
                  </a:cubicBezTo>
                  <a:cubicBezTo>
                    <a:pt x="834" y="198"/>
                    <a:pt x="834" y="197"/>
                    <a:pt x="832" y="197"/>
                  </a:cubicBezTo>
                  <a:cubicBezTo>
                    <a:pt x="834" y="196"/>
                    <a:pt x="834" y="193"/>
                    <a:pt x="834" y="190"/>
                  </a:cubicBezTo>
                  <a:cubicBezTo>
                    <a:pt x="834" y="188"/>
                    <a:pt x="833" y="188"/>
                    <a:pt x="832" y="187"/>
                  </a:cubicBezTo>
                  <a:cubicBezTo>
                    <a:pt x="832" y="182"/>
                    <a:pt x="833" y="177"/>
                    <a:pt x="832" y="174"/>
                  </a:cubicBezTo>
                  <a:cubicBezTo>
                    <a:pt x="837" y="177"/>
                    <a:pt x="833" y="172"/>
                    <a:pt x="835" y="169"/>
                  </a:cubicBezTo>
                  <a:cubicBezTo>
                    <a:pt x="835" y="169"/>
                    <a:pt x="836" y="173"/>
                    <a:pt x="837" y="170"/>
                  </a:cubicBezTo>
                  <a:cubicBezTo>
                    <a:pt x="837" y="170"/>
                    <a:pt x="837" y="168"/>
                    <a:pt x="837" y="168"/>
                  </a:cubicBezTo>
                  <a:cubicBezTo>
                    <a:pt x="838" y="166"/>
                    <a:pt x="843" y="163"/>
                    <a:pt x="844" y="162"/>
                  </a:cubicBezTo>
                  <a:cubicBezTo>
                    <a:pt x="844" y="162"/>
                    <a:pt x="846" y="162"/>
                    <a:pt x="845" y="161"/>
                  </a:cubicBezTo>
                  <a:cubicBezTo>
                    <a:pt x="844" y="159"/>
                    <a:pt x="846" y="160"/>
                    <a:pt x="848" y="160"/>
                  </a:cubicBezTo>
                  <a:cubicBezTo>
                    <a:pt x="849" y="159"/>
                    <a:pt x="850" y="157"/>
                    <a:pt x="850" y="154"/>
                  </a:cubicBezTo>
                  <a:cubicBezTo>
                    <a:pt x="850" y="154"/>
                    <a:pt x="854" y="152"/>
                    <a:pt x="854" y="151"/>
                  </a:cubicBezTo>
                  <a:cubicBezTo>
                    <a:pt x="854" y="151"/>
                    <a:pt x="852" y="151"/>
                    <a:pt x="852" y="151"/>
                  </a:cubicBezTo>
                  <a:cubicBezTo>
                    <a:pt x="853" y="151"/>
                    <a:pt x="853" y="149"/>
                    <a:pt x="854" y="149"/>
                  </a:cubicBezTo>
                  <a:cubicBezTo>
                    <a:pt x="855" y="149"/>
                    <a:pt x="857" y="152"/>
                    <a:pt x="856" y="147"/>
                  </a:cubicBezTo>
                  <a:cubicBezTo>
                    <a:pt x="858" y="147"/>
                    <a:pt x="860" y="146"/>
                    <a:pt x="862" y="146"/>
                  </a:cubicBezTo>
                  <a:cubicBezTo>
                    <a:pt x="862" y="145"/>
                    <a:pt x="863" y="143"/>
                    <a:pt x="863" y="143"/>
                  </a:cubicBezTo>
                  <a:cubicBezTo>
                    <a:pt x="864" y="143"/>
                    <a:pt x="865" y="144"/>
                    <a:pt x="865" y="143"/>
                  </a:cubicBezTo>
                  <a:cubicBezTo>
                    <a:pt x="866" y="143"/>
                    <a:pt x="867" y="142"/>
                    <a:pt x="868" y="141"/>
                  </a:cubicBezTo>
                  <a:cubicBezTo>
                    <a:pt x="868" y="140"/>
                    <a:pt x="869" y="141"/>
                    <a:pt x="869" y="140"/>
                  </a:cubicBezTo>
                  <a:cubicBezTo>
                    <a:pt x="869" y="138"/>
                    <a:pt x="870" y="135"/>
                    <a:pt x="872" y="137"/>
                  </a:cubicBezTo>
                  <a:cubicBezTo>
                    <a:pt x="872" y="135"/>
                    <a:pt x="872" y="133"/>
                    <a:pt x="872" y="131"/>
                  </a:cubicBezTo>
                  <a:cubicBezTo>
                    <a:pt x="870" y="131"/>
                    <a:pt x="868" y="132"/>
                    <a:pt x="867" y="133"/>
                  </a:cubicBezTo>
                  <a:cubicBezTo>
                    <a:pt x="866" y="133"/>
                    <a:pt x="865" y="134"/>
                    <a:pt x="864" y="135"/>
                  </a:cubicBezTo>
                  <a:cubicBezTo>
                    <a:pt x="864" y="136"/>
                    <a:pt x="863" y="135"/>
                    <a:pt x="863" y="136"/>
                  </a:cubicBezTo>
                  <a:cubicBezTo>
                    <a:pt x="863" y="138"/>
                    <a:pt x="858" y="138"/>
                    <a:pt x="858" y="141"/>
                  </a:cubicBezTo>
                  <a:cubicBezTo>
                    <a:pt x="856" y="140"/>
                    <a:pt x="855" y="141"/>
                    <a:pt x="855" y="143"/>
                  </a:cubicBezTo>
                  <a:cubicBezTo>
                    <a:pt x="853" y="144"/>
                    <a:pt x="854" y="141"/>
                    <a:pt x="854" y="141"/>
                  </a:cubicBezTo>
                  <a:cubicBezTo>
                    <a:pt x="853" y="141"/>
                    <a:pt x="851" y="141"/>
                    <a:pt x="851" y="141"/>
                  </a:cubicBezTo>
                  <a:cubicBezTo>
                    <a:pt x="851" y="140"/>
                    <a:pt x="852" y="138"/>
                    <a:pt x="851" y="137"/>
                  </a:cubicBezTo>
                  <a:cubicBezTo>
                    <a:pt x="846" y="138"/>
                    <a:pt x="843" y="136"/>
                    <a:pt x="839" y="137"/>
                  </a:cubicBezTo>
                  <a:cubicBezTo>
                    <a:pt x="838" y="138"/>
                    <a:pt x="839" y="139"/>
                    <a:pt x="838" y="140"/>
                  </a:cubicBezTo>
                  <a:cubicBezTo>
                    <a:pt x="837" y="141"/>
                    <a:pt x="835" y="140"/>
                    <a:pt x="834" y="141"/>
                  </a:cubicBezTo>
                  <a:cubicBezTo>
                    <a:pt x="832" y="142"/>
                    <a:pt x="831" y="143"/>
                    <a:pt x="830" y="144"/>
                  </a:cubicBezTo>
                  <a:cubicBezTo>
                    <a:pt x="829" y="145"/>
                    <a:pt x="829" y="147"/>
                    <a:pt x="826" y="147"/>
                  </a:cubicBezTo>
                  <a:cubicBezTo>
                    <a:pt x="826" y="150"/>
                    <a:pt x="828" y="150"/>
                    <a:pt x="828" y="153"/>
                  </a:cubicBezTo>
                  <a:cubicBezTo>
                    <a:pt x="826" y="153"/>
                    <a:pt x="825" y="154"/>
                    <a:pt x="825" y="156"/>
                  </a:cubicBezTo>
                  <a:cubicBezTo>
                    <a:pt x="820" y="155"/>
                    <a:pt x="819" y="158"/>
                    <a:pt x="815" y="157"/>
                  </a:cubicBezTo>
                  <a:cubicBezTo>
                    <a:pt x="813" y="156"/>
                    <a:pt x="814" y="155"/>
                    <a:pt x="815" y="154"/>
                  </a:cubicBezTo>
                  <a:cubicBezTo>
                    <a:pt x="813" y="154"/>
                    <a:pt x="812" y="153"/>
                    <a:pt x="812" y="151"/>
                  </a:cubicBezTo>
                  <a:cubicBezTo>
                    <a:pt x="810" y="151"/>
                    <a:pt x="808" y="152"/>
                    <a:pt x="808" y="150"/>
                  </a:cubicBezTo>
                  <a:cubicBezTo>
                    <a:pt x="802" y="153"/>
                    <a:pt x="795" y="155"/>
                    <a:pt x="788" y="156"/>
                  </a:cubicBezTo>
                  <a:cubicBezTo>
                    <a:pt x="787" y="154"/>
                    <a:pt x="784" y="155"/>
                    <a:pt x="785" y="151"/>
                  </a:cubicBezTo>
                  <a:cubicBezTo>
                    <a:pt x="784" y="151"/>
                    <a:pt x="782" y="151"/>
                    <a:pt x="781" y="151"/>
                  </a:cubicBezTo>
                  <a:cubicBezTo>
                    <a:pt x="776" y="153"/>
                    <a:pt x="772" y="154"/>
                    <a:pt x="768" y="156"/>
                  </a:cubicBezTo>
                  <a:cubicBezTo>
                    <a:pt x="764" y="158"/>
                    <a:pt x="762" y="161"/>
                    <a:pt x="758" y="162"/>
                  </a:cubicBezTo>
                  <a:cubicBezTo>
                    <a:pt x="759" y="164"/>
                    <a:pt x="758" y="166"/>
                    <a:pt x="756" y="166"/>
                  </a:cubicBezTo>
                  <a:cubicBezTo>
                    <a:pt x="757" y="169"/>
                    <a:pt x="754" y="169"/>
                    <a:pt x="755" y="171"/>
                  </a:cubicBezTo>
                  <a:cubicBezTo>
                    <a:pt x="752" y="169"/>
                    <a:pt x="750" y="176"/>
                    <a:pt x="749" y="175"/>
                  </a:cubicBezTo>
                  <a:cubicBezTo>
                    <a:pt x="746" y="173"/>
                    <a:pt x="748" y="176"/>
                    <a:pt x="745" y="176"/>
                  </a:cubicBezTo>
                  <a:cubicBezTo>
                    <a:pt x="743" y="176"/>
                    <a:pt x="743" y="177"/>
                    <a:pt x="743" y="179"/>
                  </a:cubicBezTo>
                  <a:cubicBezTo>
                    <a:pt x="737" y="177"/>
                    <a:pt x="739" y="183"/>
                    <a:pt x="735" y="182"/>
                  </a:cubicBezTo>
                  <a:cubicBezTo>
                    <a:pt x="735" y="183"/>
                    <a:pt x="739" y="188"/>
                    <a:pt x="739" y="186"/>
                  </a:cubicBezTo>
                  <a:cubicBezTo>
                    <a:pt x="741" y="186"/>
                    <a:pt x="740" y="189"/>
                    <a:pt x="741" y="190"/>
                  </a:cubicBezTo>
                  <a:cubicBezTo>
                    <a:pt x="742" y="189"/>
                    <a:pt x="744" y="191"/>
                    <a:pt x="744" y="191"/>
                  </a:cubicBezTo>
                  <a:cubicBezTo>
                    <a:pt x="745" y="192"/>
                    <a:pt x="747" y="190"/>
                    <a:pt x="749" y="190"/>
                  </a:cubicBezTo>
                  <a:cubicBezTo>
                    <a:pt x="749" y="190"/>
                    <a:pt x="751" y="191"/>
                    <a:pt x="750" y="191"/>
                  </a:cubicBezTo>
                  <a:cubicBezTo>
                    <a:pt x="752" y="191"/>
                    <a:pt x="753" y="188"/>
                    <a:pt x="753" y="190"/>
                  </a:cubicBezTo>
                  <a:cubicBezTo>
                    <a:pt x="755" y="190"/>
                    <a:pt x="754" y="189"/>
                    <a:pt x="755" y="188"/>
                  </a:cubicBezTo>
                  <a:cubicBezTo>
                    <a:pt x="757" y="188"/>
                    <a:pt x="757" y="197"/>
                    <a:pt x="759" y="193"/>
                  </a:cubicBezTo>
                  <a:cubicBezTo>
                    <a:pt x="762" y="192"/>
                    <a:pt x="759" y="198"/>
                    <a:pt x="763" y="196"/>
                  </a:cubicBezTo>
                  <a:cubicBezTo>
                    <a:pt x="763" y="198"/>
                    <a:pt x="761" y="197"/>
                    <a:pt x="761" y="197"/>
                  </a:cubicBezTo>
                  <a:cubicBezTo>
                    <a:pt x="760" y="198"/>
                    <a:pt x="762" y="200"/>
                    <a:pt x="762" y="202"/>
                  </a:cubicBezTo>
                  <a:cubicBezTo>
                    <a:pt x="762" y="202"/>
                    <a:pt x="761" y="202"/>
                    <a:pt x="761" y="203"/>
                  </a:cubicBezTo>
                  <a:cubicBezTo>
                    <a:pt x="760" y="204"/>
                    <a:pt x="760" y="205"/>
                    <a:pt x="759" y="206"/>
                  </a:cubicBezTo>
                  <a:cubicBezTo>
                    <a:pt x="759" y="209"/>
                    <a:pt x="761" y="216"/>
                    <a:pt x="757" y="213"/>
                  </a:cubicBezTo>
                  <a:cubicBezTo>
                    <a:pt x="758" y="223"/>
                    <a:pt x="753" y="228"/>
                    <a:pt x="751" y="235"/>
                  </a:cubicBezTo>
                  <a:cubicBezTo>
                    <a:pt x="750" y="236"/>
                    <a:pt x="749" y="235"/>
                    <a:pt x="748" y="235"/>
                  </a:cubicBezTo>
                  <a:cubicBezTo>
                    <a:pt x="747" y="236"/>
                    <a:pt x="748" y="238"/>
                    <a:pt x="748" y="239"/>
                  </a:cubicBezTo>
                  <a:cubicBezTo>
                    <a:pt x="747" y="240"/>
                    <a:pt x="745" y="239"/>
                    <a:pt x="744" y="240"/>
                  </a:cubicBezTo>
                  <a:cubicBezTo>
                    <a:pt x="744" y="240"/>
                    <a:pt x="744" y="242"/>
                    <a:pt x="744" y="242"/>
                  </a:cubicBezTo>
                  <a:cubicBezTo>
                    <a:pt x="744" y="242"/>
                    <a:pt x="742" y="242"/>
                    <a:pt x="742" y="242"/>
                  </a:cubicBezTo>
                  <a:cubicBezTo>
                    <a:pt x="741" y="243"/>
                    <a:pt x="743" y="244"/>
                    <a:pt x="743" y="243"/>
                  </a:cubicBezTo>
                  <a:cubicBezTo>
                    <a:pt x="742" y="245"/>
                    <a:pt x="740" y="245"/>
                    <a:pt x="739" y="246"/>
                  </a:cubicBezTo>
                  <a:cubicBezTo>
                    <a:pt x="739" y="246"/>
                    <a:pt x="739" y="248"/>
                    <a:pt x="738" y="249"/>
                  </a:cubicBezTo>
                  <a:cubicBezTo>
                    <a:pt x="737" y="250"/>
                    <a:pt x="736" y="249"/>
                    <a:pt x="735" y="250"/>
                  </a:cubicBezTo>
                  <a:cubicBezTo>
                    <a:pt x="734" y="251"/>
                    <a:pt x="734" y="253"/>
                    <a:pt x="733" y="254"/>
                  </a:cubicBezTo>
                  <a:cubicBezTo>
                    <a:pt x="733" y="254"/>
                    <a:pt x="731" y="254"/>
                    <a:pt x="731" y="254"/>
                  </a:cubicBezTo>
                  <a:cubicBezTo>
                    <a:pt x="731" y="254"/>
                    <a:pt x="731" y="257"/>
                    <a:pt x="730" y="256"/>
                  </a:cubicBezTo>
                  <a:cubicBezTo>
                    <a:pt x="729" y="255"/>
                    <a:pt x="728" y="255"/>
                    <a:pt x="728" y="259"/>
                  </a:cubicBezTo>
                  <a:cubicBezTo>
                    <a:pt x="722" y="259"/>
                    <a:pt x="722" y="259"/>
                    <a:pt x="716" y="259"/>
                  </a:cubicBezTo>
                  <a:cubicBezTo>
                    <a:pt x="716" y="259"/>
                    <a:pt x="711" y="262"/>
                    <a:pt x="713" y="262"/>
                  </a:cubicBezTo>
                  <a:cubicBezTo>
                    <a:pt x="715" y="265"/>
                    <a:pt x="705" y="262"/>
                    <a:pt x="710" y="264"/>
                  </a:cubicBezTo>
                  <a:cubicBezTo>
                    <a:pt x="710" y="266"/>
                    <a:pt x="708" y="266"/>
                    <a:pt x="708" y="264"/>
                  </a:cubicBezTo>
                  <a:cubicBezTo>
                    <a:pt x="705" y="267"/>
                    <a:pt x="706" y="270"/>
                    <a:pt x="706" y="274"/>
                  </a:cubicBezTo>
                  <a:cubicBezTo>
                    <a:pt x="703" y="275"/>
                    <a:pt x="704" y="275"/>
                    <a:pt x="700" y="274"/>
                  </a:cubicBezTo>
                  <a:cubicBezTo>
                    <a:pt x="702" y="275"/>
                    <a:pt x="702" y="276"/>
                    <a:pt x="699" y="276"/>
                  </a:cubicBezTo>
                  <a:cubicBezTo>
                    <a:pt x="699" y="279"/>
                    <a:pt x="700" y="289"/>
                    <a:pt x="702" y="286"/>
                  </a:cubicBezTo>
                  <a:cubicBezTo>
                    <a:pt x="704" y="286"/>
                    <a:pt x="702" y="295"/>
                    <a:pt x="705" y="295"/>
                  </a:cubicBezTo>
                  <a:cubicBezTo>
                    <a:pt x="708" y="295"/>
                    <a:pt x="705" y="299"/>
                    <a:pt x="708" y="300"/>
                  </a:cubicBezTo>
                  <a:cubicBezTo>
                    <a:pt x="707" y="300"/>
                    <a:pt x="707" y="302"/>
                    <a:pt x="706" y="302"/>
                  </a:cubicBezTo>
                  <a:cubicBezTo>
                    <a:pt x="705" y="303"/>
                    <a:pt x="704" y="301"/>
                    <a:pt x="704" y="301"/>
                  </a:cubicBezTo>
                  <a:cubicBezTo>
                    <a:pt x="703" y="302"/>
                    <a:pt x="704" y="303"/>
                    <a:pt x="703" y="303"/>
                  </a:cubicBezTo>
                  <a:cubicBezTo>
                    <a:pt x="702" y="304"/>
                    <a:pt x="700" y="303"/>
                    <a:pt x="699" y="303"/>
                  </a:cubicBezTo>
                  <a:cubicBezTo>
                    <a:pt x="697" y="304"/>
                    <a:pt x="693" y="307"/>
                    <a:pt x="691" y="304"/>
                  </a:cubicBezTo>
                  <a:cubicBezTo>
                    <a:pt x="691" y="302"/>
                    <a:pt x="692" y="301"/>
                    <a:pt x="692" y="300"/>
                  </a:cubicBezTo>
                  <a:cubicBezTo>
                    <a:pt x="693" y="297"/>
                    <a:pt x="691" y="294"/>
                    <a:pt x="693" y="293"/>
                  </a:cubicBezTo>
                  <a:cubicBezTo>
                    <a:pt x="693" y="291"/>
                    <a:pt x="690" y="292"/>
                    <a:pt x="691" y="288"/>
                  </a:cubicBezTo>
                  <a:cubicBezTo>
                    <a:pt x="689" y="287"/>
                    <a:pt x="686" y="289"/>
                    <a:pt x="684" y="286"/>
                  </a:cubicBezTo>
                  <a:cubicBezTo>
                    <a:pt x="683" y="282"/>
                    <a:pt x="688" y="284"/>
                    <a:pt x="686" y="280"/>
                  </a:cubicBezTo>
                  <a:cubicBezTo>
                    <a:pt x="686" y="278"/>
                    <a:pt x="685" y="279"/>
                    <a:pt x="685" y="280"/>
                  </a:cubicBezTo>
                  <a:cubicBezTo>
                    <a:pt x="684" y="280"/>
                    <a:pt x="684" y="278"/>
                    <a:pt x="683" y="277"/>
                  </a:cubicBezTo>
                  <a:cubicBezTo>
                    <a:pt x="682" y="277"/>
                    <a:pt x="681" y="276"/>
                    <a:pt x="680" y="275"/>
                  </a:cubicBezTo>
                  <a:cubicBezTo>
                    <a:pt x="680" y="276"/>
                    <a:pt x="679" y="276"/>
                    <a:pt x="677" y="276"/>
                  </a:cubicBezTo>
                  <a:cubicBezTo>
                    <a:pt x="676" y="276"/>
                    <a:pt x="676" y="277"/>
                    <a:pt x="677" y="277"/>
                  </a:cubicBezTo>
                  <a:cubicBezTo>
                    <a:pt x="677" y="281"/>
                    <a:pt x="674" y="275"/>
                    <a:pt x="675" y="280"/>
                  </a:cubicBezTo>
                  <a:cubicBezTo>
                    <a:pt x="671" y="277"/>
                    <a:pt x="672" y="282"/>
                    <a:pt x="668" y="280"/>
                  </a:cubicBezTo>
                  <a:cubicBezTo>
                    <a:pt x="671" y="277"/>
                    <a:pt x="668" y="275"/>
                    <a:pt x="671" y="273"/>
                  </a:cubicBezTo>
                  <a:cubicBezTo>
                    <a:pt x="673" y="271"/>
                    <a:pt x="665" y="272"/>
                    <a:pt x="665" y="274"/>
                  </a:cubicBezTo>
                  <a:cubicBezTo>
                    <a:pt x="665" y="277"/>
                    <a:pt x="664" y="273"/>
                    <a:pt x="664" y="273"/>
                  </a:cubicBezTo>
                  <a:cubicBezTo>
                    <a:pt x="662" y="273"/>
                    <a:pt x="663" y="276"/>
                    <a:pt x="660" y="276"/>
                  </a:cubicBezTo>
                  <a:cubicBezTo>
                    <a:pt x="660" y="276"/>
                    <a:pt x="657" y="278"/>
                    <a:pt x="657" y="279"/>
                  </a:cubicBezTo>
                  <a:cubicBezTo>
                    <a:pt x="656" y="279"/>
                    <a:pt x="656" y="280"/>
                    <a:pt x="656" y="281"/>
                  </a:cubicBezTo>
                  <a:cubicBezTo>
                    <a:pt x="651" y="280"/>
                    <a:pt x="652" y="280"/>
                    <a:pt x="648" y="281"/>
                  </a:cubicBezTo>
                  <a:cubicBezTo>
                    <a:pt x="649" y="281"/>
                    <a:pt x="648" y="284"/>
                    <a:pt x="649" y="284"/>
                  </a:cubicBezTo>
                  <a:cubicBezTo>
                    <a:pt x="650" y="285"/>
                    <a:pt x="651" y="284"/>
                    <a:pt x="652" y="284"/>
                  </a:cubicBezTo>
                  <a:cubicBezTo>
                    <a:pt x="653" y="285"/>
                    <a:pt x="652" y="286"/>
                    <a:pt x="652" y="287"/>
                  </a:cubicBezTo>
                  <a:cubicBezTo>
                    <a:pt x="653" y="287"/>
                    <a:pt x="655" y="286"/>
                    <a:pt x="656" y="287"/>
                  </a:cubicBezTo>
                  <a:cubicBezTo>
                    <a:pt x="656" y="287"/>
                    <a:pt x="655" y="289"/>
                    <a:pt x="656" y="289"/>
                  </a:cubicBezTo>
                  <a:cubicBezTo>
                    <a:pt x="657" y="290"/>
                    <a:pt x="658" y="289"/>
                    <a:pt x="659" y="290"/>
                  </a:cubicBezTo>
                  <a:cubicBezTo>
                    <a:pt x="661" y="290"/>
                    <a:pt x="660" y="288"/>
                    <a:pt x="662" y="288"/>
                  </a:cubicBezTo>
                  <a:cubicBezTo>
                    <a:pt x="666" y="288"/>
                    <a:pt x="670" y="288"/>
                    <a:pt x="670" y="293"/>
                  </a:cubicBezTo>
                  <a:cubicBezTo>
                    <a:pt x="668" y="294"/>
                    <a:pt x="666" y="294"/>
                    <a:pt x="664" y="293"/>
                  </a:cubicBezTo>
                  <a:cubicBezTo>
                    <a:pt x="663" y="294"/>
                    <a:pt x="662" y="296"/>
                    <a:pt x="663" y="299"/>
                  </a:cubicBezTo>
                  <a:cubicBezTo>
                    <a:pt x="661" y="298"/>
                    <a:pt x="660" y="300"/>
                    <a:pt x="662" y="300"/>
                  </a:cubicBezTo>
                  <a:cubicBezTo>
                    <a:pt x="661" y="301"/>
                    <a:pt x="659" y="301"/>
                    <a:pt x="657" y="301"/>
                  </a:cubicBezTo>
                  <a:cubicBezTo>
                    <a:pt x="659" y="305"/>
                    <a:pt x="663" y="307"/>
                    <a:pt x="663" y="313"/>
                  </a:cubicBezTo>
                  <a:cubicBezTo>
                    <a:pt x="666" y="309"/>
                    <a:pt x="664" y="312"/>
                    <a:pt x="666" y="314"/>
                  </a:cubicBezTo>
                  <a:cubicBezTo>
                    <a:pt x="666" y="318"/>
                    <a:pt x="667" y="324"/>
                    <a:pt x="665" y="327"/>
                  </a:cubicBezTo>
                  <a:cubicBezTo>
                    <a:pt x="667" y="330"/>
                    <a:pt x="668" y="333"/>
                    <a:pt x="668" y="339"/>
                  </a:cubicBezTo>
                  <a:cubicBezTo>
                    <a:pt x="664" y="336"/>
                    <a:pt x="666" y="344"/>
                    <a:pt x="664" y="342"/>
                  </a:cubicBezTo>
                  <a:cubicBezTo>
                    <a:pt x="662" y="341"/>
                    <a:pt x="664" y="342"/>
                    <a:pt x="663" y="343"/>
                  </a:cubicBezTo>
                  <a:cubicBezTo>
                    <a:pt x="662" y="344"/>
                    <a:pt x="659" y="344"/>
                    <a:pt x="660" y="348"/>
                  </a:cubicBezTo>
                  <a:cubicBezTo>
                    <a:pt x="657" y="347"/>
                    <a:pt x="660" y="352"/>
                    <a:pt x="656" y="350"/>
                  </a:cubicBezTo>
                  <a:cubicBezTo>
                    <a:pt x="659" y="353"/>
                    <a:pt x="651" y="355"/>
                    <a:pt x="652" y="356"/>
                  </a:cubicBezTo>
                  <a:cubicBezTo>
                    <a:pt x="654" y="358"/>
                    <a:pt x="652" y="357"/>
                    <a:pt x="650" y="359"/>
                  </a:cubicBezTo>
                  <a:cubicBezTo>
                    <a:pt x="649" y="360"/>
                    <a:pt x="650" y="361"/>
                    <a:pt x="649" y="362"/>
                  </a:cubicBezTo>
                  <a:cubicBezTo>
                    <a:pt x="648" y="363"/>
                    <a:pt x="647" y="362"/>
                    <a:pt x="646" y="362"/>
                  </a:cubicBezTo>
                  <a:cubicBezTo>
                    <a:pt x="646" y="363"/>
                    <a:pt x="647" y="364"/>
                    <a:pt x="646" y="365"/>
                  </a:cubicBezTo>
                  <a:cubicBezTo>
                    <a:pt x="645" y="366"/>
                    <a:pt x="642" y="364"/>
                    <a:pt x="643" y="367"/>
                  </a:cubicBezTo>
                  <a:cubicBezTo>
                    <a:pt x="635" y="368"/>
                    <a:pt x="636" y="368"/>
                    <a:pt x="629" y="367"/>
                  </a:cubicBezTo>
                  <a:cubicBezTo>
                    <a:pt x="627" y="367"/>
                    <a:pt x="628" y="369"/>
                    <a:pt x="628" y="370"/>
                  </a:cubicBezTo>
                  <a:cubicBezTo>
                    <a:pt x="625" y="368"/>
                    <a:pt x="621" y="373"/>
                    <a:pt x="620" y="373"/>
                  </a:cubicBezTo>
                  <a:cubicBezTo>
                    <a:pt x="618" y="371"/>
                    <a:pt x="620" y="374"/>
                    <a:pt x="616" y="374"/>
                  </a:cubicBezTo>
                  <a:cubicBezTo>
                    <a:pt x="614" y="374"/>
                    <a:pt x="617" y="376"/>
                    <a:pt x="615" y="376"/>
                  </a:cubicBezTo>
                  <a:cubicBezTo>
                    <a:pt x="612" y="379"/>
                    <a:pt x="611" y="374"/>
                    <a:pt x="607" y="374"/>
                  </a:cubicBezTo>
                  <a:cubicBezTo>
                    <a:pt x="604" y="373"/>
                    <a:pt x="603" y="375"/>
                    <a:pt x="600" y="375"/>
                  </a:cubicBezTo>
                  <a:cubicBezTo>
                    <a:pt x="599" y="376"/>
                    <a:pt x="598" y="378"/>
                    <a:pt x="598" y="380"/>
                  </a:cubicBezTo>
                  <a:cubicBezTo>
                    <a:pt x="594" y="379"/>
                    <a:pt x="594" y="382"/>
                    <a:pt x="592" y="382"/>
                  </a:cubicBezTo>
                  <a:cubicBezTo>
                    <a:pt x="591" y="385"/>
                    <a:pt x="594" y="384"/>
                    <a:pt x="595" y="387"/>
                  </a:cubicBezTo>
                  <a:cubicBezTo>
                    <a:pt x="595" y="388"/>
                    <a:pt x="595" y="389"/>
                    <a:pt x="596" y="389"/>
                  </a:cubicBezTo>
                  <a:cubicBezTo>
                    <a:pt x="597" y="389"/>
                    <a:pt x="596" y="391"/>
                    <a:pt x="597" y="392"/>
                  </a:cubicBezTo>
                  <a:cubicBezTo>
                    <a:pt x="598" y="393"/>
                    <a:pt x="599" y="392"/>
                    <a:pt x="600" y="393"/>
                  </a:cubicBezTo>
                  <a:cubicBezTo>
                    <a:pt x="601" y="393"/>
                    <a:pt x="600" y="395"/>
                    <a:pt x="600" y="395"/>
                  </a:cubicBezTo>
                  <a:cubicBezTo>
                    <a:pt x="601" y="396"/>
                    <a:pt x="602" y="395"/>
                    <a:pt x="603" y="395"/>
                  </a:cubicBezTo>
                  <a:cubicBezTo>
                    <a:pt x="604" y="396"/>
                    <a:pt x="604" y="399"/>
                    <a:pt x="605" y="401"/>
                  </a:cubicBezTo>
                  <a:cubicBezTo>
                    <a:pt x="606" y="402"/>
                    <a:pt x="609" y="405"/>
                    <a:pt x="609" y="405"/>
                  </a:cubicBezTo>
                  <a:cubicBezTo>
                    <a:pt x="609" y="406"/>
                    <a:pt x="609" y="408"/>
                    <a:pt x="609" y="409"/>
                  </a:cubicBezTo>
                  <a:cubicBezTo>
                    <a:pt x="609" y="411"/>
                    <a:pt x="610" y="412"/>
                    <a:pt x="610" y="414"/>
                  </a:cubicBezTo>
                  <a:cubicBezTo>
                    <a:pt x="610" y="416"/>
                    <a:pt x="609" y="416"/>
                    <a:pt x="609" y="418"/>
                  </a:cubicBezTo>
                  <a:cubicBezTo>
                    <a:pt x="608" y="420"/>
                    <a:pt x="609" y="422"/>
                    <a:pt x="606" y="420"/>
                  </a:cubicBezTo>
                  <a:cubicBezTo>
                    <a:pt x="608" y="424"/>
                    <a:pt x="603" y="422"/>
                    <a:pt x="604" y="426"/>
                  </a:cubicBezTo>
                  <a:cubicBezTo>
                    <a:pt x="599" y="424"/>
                    <a:pt x="600" y="428"/>
                    <a:pt x="597" y="428"/>
                  </a:cubicBezTo>
                  <a:cubicBezTo>
                    <a:pt x="595" y="428"/>
                    <a:pt x="596" y="430"/>
                    <a:pt x="596" y="430"/>
                  </a:cubicBezTo>
                  <a:cubicBezTo>
                    <a:pt x="596" y="431"/>
                    <a:pt x="592" y="431"/>
                    <a:pt x="593" y="432"/>
                  </a:cubicBezTo>
                  <a:cubicBezTo>
                    <a:pt x="594" y="433"/>
                    <a:pt x="594" y="432"/>
                    <a:pt x="593" y="433"/>
                  </a:cubicBezTo>
                  <a:cubicBezTo>
                    <a:pt x="592" y="434"/>
                    <a:pt x="592" y="435"/>
                    <a:pt x="590" y="435"/>
                  </a:cubicBezTo>
                  <a:cubicBezTo>
                    <a:pt x="591" y="429"/>
                    <a:pt x="588" y="434"/>
                    <a:pt x="587" y="432"/>
                  </a:cubicBezTo>
                  <a:cubicBezTo>
                    <a:pt x="587" y="431"/>
                    <a:pt x="587" y="428"/>
                    <a:pt x="585" y="427"/>
                  </a:cubicBezTo>
                  <a:cubicBezTo>
                    <a:pt x="585" y="427"/>
                    <a:pt x="583" y="427"/>
                    <a:pt x="583" y="427"/>
                  </a:cubicBezTo>
                  <a:cubicBezTo>
                    <a:pt x="582" y="427"/>
                    <a:pt x="583" y="425"/>
                    <a:pt x="583" y="425"/>
                  </a:cubicBezTo>
                  <a:cubicBezTo>
                    <a:pt x="582" y="424"/>
                    <a:pt x="579" y="424"/>
                    <a:pt x="578" y="423"/>
                  </a:cubicBezTo>
                  <a:cubicBezTo>
                    <a:pt x="578" y="423"/>
                    <a:pt x="578" y="421"/>
                    <a:pt x="578" y="421"/>
                  </a:cubicBezTo>
                  <a:cubicBezTo>
                    <a:pt x="577" y="421"/>
                    <a:pt x="575" y="421"/>
                    <a:pt x="575" y="421"/>
                  </a:cubicBezTo>
                  <a:cubicBezTo>
                    <a:pt x="573" y="421"/>
                    <a:pt x="574" y="418"/>
                    <a:pt x="573" y="418"/>
                  </a:cubicBezTo>
                  <a:cubicBezTo>
                    <a:pt x="573" y="417"/>
                    <a:pt x="572" y="418"/>
                    <a:pt x="572" y="419"/>
                  </a:cubicBezTo>
                  <a:cubicBezTo>
                    <a:pt x="570" y="416"/>
                    <a:pt x="571" y="416"/>
                    <a:pt x="569" y="414"/>
                  </a:cubicBezTo>
                  <a:cubicBezTo>
                    <a:pt x="565" y="413"/>
                    <a:pt x="566" y="418"/>
                    <a:pt x="565" y="420"/>
                  </a:cubicBezTo>
                  <a:cubicBezTo>
                    <a:pt x="565" y="420"/>
                    <a:pt x="563" y="421"/>
                    <a:pt x="563" y="421"/>
                  </a:cubicBezTo>
                  <a:cubicBezTo>
                    <a:pt x="562" y="423"/>
                    <a:pt x="564" y="427"/>
                    <a:pt x="562" y="428"/>
                  </a:cubicBezTo>
                  <a:cubicBezTo>
                    <a:pt x="562" y="429"/>
                    <a:pt x="563" y="430"/>
                    <a:pt x="563" y="432"/>
                  </a:cubicBezTo>
                  <a:cubicBezTo>
                    <a:pt x="563" y="433"/>
                    <a:pt x="565" y="435"/>
                    <a:pt x="565" y="433"/>
                  </a:cubicBezTo>
                  <a:cubicBezTo>
                    <a:pt x="568" y="436"/>
                    <a:pt x="567" y="437"/>
                    <a:pt x="566" y="441"/>
                  </a:cubicBezTo>
                  <a:cubicBezTo>
                    <a:pt x="567" y="442"/>
                    <a:pt x="567" y="442"/>
                    <a:pt x="567" y="443"/>
                  </a:cubicBezTo>
                  <a:cubicBezTo>
                    <a:pt x="568" y="444"/>
                    <a:pt x="569" y="445"/>
                    <a:pt x="570" y="446"/>
                  </a:cubicBezTo>
                  <a:cubicBezTo>
                    <a:pt x="572" y="447"/>
                    <a:pt x="573" y="448"/>
                    <a:pt x="576" y="449"/>
                  </a:cubicBezTo>
                  <a:cubicBezTo>
                    <a:pt x="576" y="450"/>
                    <a:pt x="576" y="450"/>
                    <a:pt x="577" y="450"/>
                  </a:cubicBezTo>
                  <a:cubicBezTo>
                    <a:pt x="578" y="451"/>
                    <a:pt x="578" y="452"/>
                    <a:pt x="578" y="453"/>
                  </a:cubicBezTo>
                  <a:cubicBezTo>
                    <a:pt x="578" y="454"/>
                    <a:pt x="580" y="453"/>
                    <a:pt x="580" y="454"/>
                  </a:cubicBezTo>
                  <a:cubicBezTo>
                    <a:pt x="581" y="455"/>
                    <a:pt x="580" y="457"/>
                    <a:pt x="580" y="459"/>
                  </a:cubicBezTo>
                  <a:cubicBezTo>
                    <a:pt x="581" y="459"/>
                    <a:pt x="583" y="461"/>
                    <a:pt x="583" y="461"/>
                  </a:cubicBezTo>
                  <a:cubicBezTo>
                    <a:pt x="583" y="462"/>
                    <a:pt x="580" y="465"/>
                    <a:pt x="584" y="466"/>
                  </a:cubicBezTo>
                  <a:cubicBezTo>
                    <a:pt x="583" y="468"/>
                    <a:pt x="581" y="467"/>
                    <a:pt x="579" y="467"/>
                  </a:cubicBezTo>
                  <a:cubicBezTo>
                    <a:pt x="578" y="467"/>
                    <a:pt x="574" y="467"/>
                    <a:pt x="573" y="466"/>
                  </a:cubicBezTo>
                  <a:cubicBezTo>
                    <a:pt x="574" y="466"/>
                    <a:pt x="575" y="461"/>
                    <a:pt x="572" y="465"/>
                  </a:cubicBezTo>
                  <a:cubicBezTo>
                    <a:pt x="570" y="463"/>
                    <a:pt x="571" y="460"/>
                    <a:pt x="570" y="459"/>
                  </a:cubicBezTo>
                  <a:cubicBezTo>
                    <a:pt x="569" y="457"/>
                    <a:pt x="568" y="457"/>
                    <a:pt x="566" y="455"/>
                  </a:cubicBezTo>
                  <a:cubicBezTo>
                    <a:pt x="566" y="454"/>
                    <a:pt x="566" y="452"/>
                    <a:pt x="567" y="452"/>
                  </a:cubicBezTo>
                  <a:cubicBezTo>
                    <a:pt x="565" y="449"/>
                    <a:pt x="565" y="446"/>
                    <a:pt x="562" y="445"/>
                  </a:cubicBezTo>
                  <a:cubicBezTo>
                    <a:pt x="562" y="443"/>
                    <a:pt x="560" y="442"/>
                    <a:pt x="562" y="441"/>
                  </a:cubicBezTo>
                  <a:cubicBezTo>
                    <a:pt x="561" y="440"/>
                    <a:pt x="559" y="439"/>
                    <a:pt x="558" y="439"/>
                  </a:cubicBezTo>
                  <a:cubicBezTo>
                    <a:pt x="558" y="437"/>
                    <a:pt x="558" y="435"/>
                    <a:pt x="557" y="435"/>
                  </a:cubicBezTo>
                  <a:cubicBezTo>
                    <a:pt x="556" y="433"/>
                    <a:pt x="558" y="432"/>
                    <a:pt x="558" y="430"/>
                  </a:cubicBezTo>
                  <a:cubicBezTo>
                    <a:pt x="558" y="428"/>
                    <a:pt x="557" y="427"/>
                    <a:pt x="556" y="427"/>
                  </a:cubicBezTo>
                  <a:cubicBezTo>
                    <a:pt x="556" y="426"/>
                    <a:pt x="557" y="425"/>
                    <a:pt x="556" y="425"/>
                  </a:cubicBezTo>
                  <a:cubicBezTo>
                    <a:pt x="556" y="423"/>
                    <a:pt x="559" y="424"/>
                    <a:pt x="560" y="423"/>
                  </a:cubicBezTo>
                  <a:cubicBezTo>
                    <a:pt x="560" y="422"/>
                    <a:pt x="559" y="422"/>
                    <a:pt x="559" y="421"/>
                  </a:cubicBezTo>
                  <a:cubicBezTo>
                    <a:pt x="559" y="420"/>
                    <a:pt x="561" y="420"/>
                    <a:pt x="560" y="419"/>
                  </a:cubicBezTo>
                  <a:cubicBezTo>
                    <a:pt x="560" y="417"/>
                    <a:pt x="558" y="415"/>
                    <a:pt x="558" y="413"/>
                  </a:cubicBezTo>
                  <a:cubicBezTo>
                    <a:pt x="558" y="410"/>
                    <a:pt x="559" y="407"/>
                    <a:pt x="558" y="406"/>
                  </a:cubicBezTo>
                  <a:cubicBezTo>
                    <a:pt x="558" y="404"/>
                    <a:pt x="556" y="404"/>
                    <a:pt x="556" y="403"/>
                  </a:cubicBezTo>
                  <a:cubicBezTo>
                    <a:pt x="555" y="402"/>
                    <a:pt x="555" y="401"/>
                    <a:pt x="555" y="400"/>
                  </a:cubicBezTo>
                  <a:cubicBezTo>
                    <a:pt x="553" y="398"/>
                    <a:pt x="552" y="396"/>
                    <a:pt x="551" y="395"/>
                  </a:cubicBezTo>
                  <a:cubicBezTo>
                    <a:pt x="547" y="394"/>
                    <a:pt x="549" y="399"/>
                    <a:pt x="546" y="396"/>
                  </a:cubicBezTo>
                  <a:cubicBezTo>
                    <a:pt x="545" y="396"/>
                    <a:pt x="546" y="399"/>
                    <a:pt x="545" y="400"/>
                  </a:cubicBezTo>
                  <a:cubicBezTo>
                    <a:pt x="545" y="400"/>
                    <a:pt x="543" y="399"/>
                    <a:pt x="543" y="400"/>
                  </a:cubicBezTo>
                  <a:cubicBezTo>
                    <a:pt x="542" y="401"/>
                    <a:pt x="543" y="402"/>
                    <a:pt x="542" y="402"/>
                  </a:cubicBezTo>
                  <a:cubicBezTo>
                    <a:pt x="539" y="402"/>
                    <a:pt x="539" y="402"/>
                    <a:pt x="538" y="399"/>
                  </a:cubicBezTo>
                  <a:cubicBezTo>
                    <a:pt x="538" y="398"/>
                    <a:pt x="537" y="398"/>
                    <a:pt x="537" y="397"/>
                  </a:cubicBezTo>
                  <a:cubicBezTo>
                    <a:pt x="536" y="396"/>
                    <a:pt x="538" y="396"/>
                    <a:pt x="538" y="395"/>
                  </a:cubicBezTo>
                  <a:cubicBezTo>
                    <a:pt x="538" y="394"/>
                    <a:pt x="535" y="389"/>
                    <a:pt x="538" y="387"/>
                  </a:cubicBezTo>
                  <a:cubicBezTo>
                    <a:pt x="537" y="386"/>
                    <a:pt x="535" y="385"/>
                    <a:pt x="536" y="380"/>
                  </a:cubicBezTo>
                  <a:cubicBezTo>
                    <a:pt x="535" y="380"/>
                    <a:pt x="535" y="381"/>
                    <a:pt x="535" y="382"/>
                  </a:cubicBezTo>
                  <a:cubicBezTo>
                    <a:pt x="532" y="381"/>
                    <a:pt x="534" y="377"/>
                    <a:pt x="532" y="375"/>
                  </a:cubicBezTo>
                  <a:cubicBezTo>
                    <a:pt x="531" y="374"/>
                    <a:pt x="531" y="374"/>
                    <a:pt x="530" y="373"/>
                  </a:cubicBezTo>
                  <a:cubicBezTo>
                    <a:pt x="529" y="372"/>
                    <a:pt x="529" y="371"/>
                    <a:pt x="529" y="370"/>
                  </a:cubicBezTo>
                  <a:cubicBezTo>
                    <a:pt x="528" y="369"/>
                    <a:pt x="524" y="370"/>
                    <a:pt x="525" y="367"/>
                  </a:cubicBezTo>
                  <a:cubicBezTo>
                    <a:pt x="521" y="366"/>
                    <a:pt x="520" y="369"/>
                    <a:pt x="518" y="370"/>
                  </a:cubicBezTo>
                  <a:cubicBezTo>
                    <a:pt x="516" y="370"/>
                    <a:pt x="515" y="370"/>
                    <a:pt x="514" y="372"/>
                  </a:cubicBezTo>
                  <a:cubicBezTo>
                    <a:pt x="512" y="372"/>
                    <a:pt x="509" y="372"/>
                    <a:pt x="506" y="372"/>
                  </a:cubicBezTo>
                  <a:cubicBezTo>
                    <a:pt x="506" y="372"/>
                    <a:pt x="504" y="373"/>
                    <a:pt x="504" y="374"/>
                  </a:cubicBezTo>
                  <a:cubicBezTo>
                    <a:pt x="503" y="375"/>
                    <a:pt x="503" y="374"/>
                    <a:pt x="503" y="375"/>
                  </a:cubicBezTo>
                  <a:cubicBezTo>
                    <a:pt x="503" y="376"/>
                    <a:pt x="500" y="377"/>
                    <a:pt x="499" y="377"/>
                  </a:cubicBezTo>
                  <a:cubicBezTo>
                    <a:pt x="497" y="380"/>
                    <a:pt x="494" y="384"/>
                    <a:pt x="490" y="386"/>
                  </a:cubicBezTo>
                  <a:cubicBezTo>
                    <a:pt x="487" y="388"/>
                    <a:pt x="486" y="392"/>
                    <a:pt x="482" y="393"/>
                  </a:cubicBezTo>
                  <a:cubicBezTo>
                    <a:pt x="483" y="395"/>
                    <a:pt x="483" y="395"/>
                    <a:pt x="479" y="395"/>
                  </a:cubicBezTo>
                  <a:cubicBezTo>
                    <a:pt x="479" y="397"/>
                    <a:pt x="479" y="397"/>
                    <a:pt x="480" y="397"/>
                  </a:cubicBezTo>
                  <a:cubicBezTo>
                    <a:pt x="480" y="399"/>
                    <a:pt x="478" y="399"/>
                    <a:pt x="478" y="397"/>
                  </a:cubicBezTo>
                  <a:cubicBezTo>
                    <a:pt x="476" y="398"/>
                    <a:pt x="477" y="401"/>
                    <a:pt x="473" y="400"/>
                  </a:cubicBezTo>
                  <a:cubicBezTo>
                    <a:pt x="472" y="401"/>
                    <a:pt x="472" y="403"/>
                    <a:pt x="470" y="402"/>
                  </a:cubicBezTo>
                  <a:cubicBezTo>
                    <a:pt x="469" y="404"/>
                    <a:pt x="471" y="404"/>
                    <a:pt x="471" y="406"/>
                  </a:cubicBezTo>
                  <a:cubicBezTo>
                    <a:pt x="471" y="408"/>
                    <a:pt x="469" y="411"/>
                    <a:pt x="469" y="415"/>
                  </a:cubicBezTo>
                  <a:cubicBezTo>
                    <a:pt x="468" y="420"/>
                    <a:pt x="468" y="426"/>
                    <a:pt x="467" y="428"/>
                  </a:cubicBezTo>
                  <a:cubicBezTo>
                    <a:pt x="467" y="428"/>
                    <a:pt x="465" y="428"/>
                    <a:pt x="465" y="428"/>
                  </a:cubicBezTo>
                  <a:cubicBezTo>
                    <a:pt x="464" y="429"/>
                    <a:pt x="465" y="432"/>
                    <a:pt x="464" y="433"/>
                  </a:cubicBezTo>
                  <a:cubicBezTo>
                    <a:pt x="463" y="434"/>
                    <a:pt x="461" y="433"/>
                    <a:pt x="459" y="434"/>
                  </a:cubicBezTo>
                  <a:cubicBezTo>
                    <a:pt x="458" y="435"/>
                    <a:pt x="458" y="437"/>
                    <a:pt x="456" y="436"/>
                  </a:cubicBezTo>
                  <a:cubicBezTo>
                    <a:pt x="453" y="433"/>
                    <a:pt x="451" y="429"/>
                    <a:pt x="450" y="425"/>
                  </a:cubicBezTo>
                  <a:cubicBezTo>
                    <a:pt x="449" y="424"/>
                    <a:pt x="448" y="423"/>
                    <a:pt x="447" y="422"/>
                  </a:cubicBezTo>
                  <a:cubicBezTo>
                    <a:pt x="447" y="422"/>
                    <a:pt x="446" y="421"/>
                    <a:pt x="445" y="421"/>
                  </a:cubicBezTo>
                  <a:cubicBezTo>
                    <a:pt x="444" y="417"/>
                    <a:pt x="447" y="417"/>
                    <a:pt x="447" y="415"/>
                  </a:cubicBezTo>
                  <a:cubicBezTo>
                    <a:pt x="447" y="413"/>
                    <a:pt x="445" y="412"/>
                    <a:pt x="444" y="410"/>
                  </a:cubicBezTo>
                  <a:cubicBezTo>
                    <a:pt x="443" y="409"/>
                    <a:pt x="442" y="407"/>
                    <a:pt x="440" y="407"/>
                  </a:cubicBezTo>
                  <a:cubicBezTo>
                    <a:pt x="440" y="405"/>
                    <a:pt x="439" y="402"/>
                    <a:pt x="438" y="400"/>
                  </a:cubicBezTo>
                  <a:cubicBezTo>
                    <a:pt x="437" y="398"/>
                    <a:pt x="436" y="389"/>
                    <a:pt x="436" y="383"/>
                  </a:cubicBezTo>
                  <a:cubicBezTo>
                    <a:pt x="435" y="380"/>
                    <a:pt x="434" y="374"/>
                    <a:pt x="433" y="369"/>
                  </a:cubicBezTo>
                  <a:cubicBezTo>
                    <a:pt x="432" y="370"/>
                    <a:pt x="428" y="374"/>
                    <a:pt x="431" y="375"/>
                  </a:cubicBezTo>
                  <a:cubicBezTo>
                    <a:pt x="431" y="378"/>
                    <a:pt x="426" y="375"/>
                    <a:pt x="425" y="375"/>
                  </a:cubicBezTo>
                  <a:cubicBezTo>
                    <a:pt x="424" y="375"/>
                    <a:pt x="423" y="375"/>
                    <a:pt x="423" y="375"/>
                  </a:cubicBezTo>
                  <a:cubicBezTo>
                    <a:pt x="421" y="374"/>
                    <a:pt x="420" y="370"/>
                    <a:pt x="418" y="372"/>
                  </a:cubicBezTo>
                  <a:cubicBezTo>
                    <a:pt x="418" y="370"/>
                    <a:pt x="419" y="369"/>
                    <a:pt x="420" y="369"/>
                  </a:cubicBezTo>
                  <a:cubicBezTo>
                    <a:pt x="419" y="368"/>
                    <a:pt x="420" y="367"/>
                    <a:pt x="420" y="366"/>
                  </a:cubicBezTo>
                  <a:cubicBezTo>
                    <a:pt x="420" y="364"/>
                    <a:pt x="417" y="365"/>
                    <a:pt x="416" y="365"/>
                  </a:cubicBezTo>
                  <a:cubicBezTo>
                    <a:pt x="414" y="364"/>
                    <a:pt x="413" y="359"/>
                    <a:pt x="412" y="362"/>
                  </a:cubicBezTo>
                  <a:cubicBezTo>
                    <a:pt x="409" y="362"/>
                    <a:pt x="411" y="358"/>
                    <a:pt x="411" y="359"/>
                  </a:cubicBezTo>
                  <a:cubicBezTo>
                    <a:pt x="410" y="357"/>
                    <a:pt x="408" y="357"/>
                    <a:pt x="409" y="355"/>
                  </a:cubicBezTo>
                  <a:cubicBezTo>
                    <a:pt x="408" y="355"/>
                    <a:pt x="405" y="356"/>
                    <a:pt x="404" y="355"/>
                  </a:cubicBezTo>
                  <a:cubicBezTo>
                    <a:pt x="404" y="355"/>
                    <a:pt x="404" y="353"/>
                    <a:pt x="404" y="353"/>
                  </a:cubicBezTo>
                  <a:cubicBezTo>
                    <a:pt x="401" y="352"/>
                    <a:pt x="399" y="354"/>
                    <a:pt x="397" y="354"/>
                  </a:cubicBezTo>
                  <a:cubicBezTo>
                    <a:pt x="396" y="354"/>
                    <a:pt x="395" y="354"/>
                    <a:pt x="394" y="354"/>
                  </a:cubicBezTo>
                  <a:cubicBezTo>
                    <a:pt x="393" y="354"/>
                    <a:pt x="392" y="352"/>
                    <a:pt x="392" y="355"/>
                  </a:cubicBezTo>
                  <a:cubicBezTo>
                    <a:pt x="381" y="356"/>
                    <a:pt x="372" y="354"/>
                    <a:pt x="364" y="353"/>
                  </a:cubicBezTo>
                  <a:cubicBezTo>
                    <a:pt x="364" y="350"/>
                    <a:pt x="362" y="351"/>
                    <a:pt x="361" y="349"/>
                  </a:cubicBezTo>
                  <a:cubicBezTo>
                    <a:pt x="361" y="347"/>
                    <a:pt x="356" y="351"/>
                    <a:pt x="359" y="347"/>
                  </a:cubicBezTo>
                  <a:cubicBezTo>
                    <a:pt x="358" y="347"/>
                    <a:pt x="357" y="347"/>
                    <a:pt x="357" y="346"/>
                  </a:cubicBezTo>
                  <a:cubicBezTo>
                    <a:pt x="354" y="347"/>
                    <a:pt x="345" y="345"/>
                    <a:pt x="341" y="345"/>
                  </a:cubicBezTo>
                  <a:cubicBezTo>
                    <a:pt x="340" y="344"/>
                    <a:pt x="339" y="344"/>
                    <a:pt x="339" y="342"/>
                  </a:cubicBezTo>
                  <a:cubicBezTo>
                    <a:pt x="334" y="343"/>
                    <a:pt x="335" y="338"/>
                    <a:pt x="331" y="339"/>
                  </a:cubicBezTo>
                  <a:cubicBezTo>
                    <a:pt x="330" y="334"/>
                    <a:pt x="328" y="332"/>
                    <a:pt x="326" y="328"/>
                  </a:cubicBezTo>
                  <a:cubicBezTo>
                    <a:pt x="316" y="326"/>
                    <a:pt x="316" y="332"/>
                    <a:pt x="317" y="337"/>
                  </a:cubicBezTo>
                  <a:cubicBezTo>
                    <a:pt x="317" y="339"/>
                    <a:pt x="321" y="341"/>
                    <a:pt x="325" y="346"/>
                  </a:cubicBezTo>
                  <a:cubicBezTo>
                    <a:pt x="326" y="347"/>
                    <a:pt x="328" y="353"/>
                    <a:pt x="331" y="352"/>
                  </a:cubicBezTo>
                  <a:cubicBezTo>
                    <a:pt x="330" y="354"/>
                    <a:pt x="333" y="354"/>
                    <a:pt x="332" y="357"/>
                  </a:cubicBezTo>
                  <a:cubicBezTo>
                    <a:pt x="335" y="358"/>
                    <a:pt x="341" y="356"/>
                    <a:pt x="338" y="360"/>
                  </a:cubicBezTo>
                  <a:cubicBezTo>
                    <a:pt x="340" y="361"/>
                    <a:pt x="339" y="358"/>
                    <a:pt x="340" y="357"/>
                  </a:cubicBezTo>
                  <a:cubicBezTo>
                    <a:pt x="341" y="357"/>
                    <a:pt x="345" y="357"/>
                    <a:pt x="345" y="355"/>
                  </a:cubicBezTo>
                  <a:cubicBezTo>
                    <a:pt x="345" y="354"/>
                    <a:pt x="346" y="354"/>
                    <a:pt x="347" y="354"/>
                  </a:cubicBezTo>
                  <a:cubicBezTo>
                    <a:pt x="349" y="354"/>
                    <a:pt x="348" y="352"/>
                    <a:pt x="348" y="352"/>
                  </a:cubicBezTo>
                  <a:cubicBezTo>
                    <a:pt x="350" y="351"/>
                    <a:pt x="353" y="351"/>
                    <a:pt x="356" y="350"/>
                  </a:cubicBezTo>
                  <a:cubicBezTo>
                    <a:pt x="356" y="351"/>
                    <a:pt x="354" y="352"/>
                    <a:pt x="354" y="353"/>
                  </a:cubicBezTo>
                  <a:cubicBezTo>
                    <a:pt x="355" y="353"/>
                    <a:pt x="357" y="352"/>
                    <a:pt x="357" y="353"/>
                  </a:cubicBezTo>
                  <a:cubicBezTo>
                    <a:pt x="358" y="355"/>
                    <a:pt x="357" y="356"/>
                    <a:pt x="358" y="357"/>
                  </a:cubicBezTo>
                  <a:cubicBezTo>
                    <a:pt x="357" y="360"/>
                    <a:pt x="361" y="359"/>
                    <a:pt x="361" y="361"/>
                  </a:cubicBezTo>
                  <a:cubicBezTo>
                    <a:pt x="362" y="364"/>
                    <a:pt x="364" y="362"/>
                    <a:pt x="366" y="363"/>
                  </a:cubicBezTo>
                  <a:cubicBezTo>
                    <a:pt x="368" y="365"/>
                    <a:pt x="367" y="366"/>
                    <a:pt x="370" y="367"/>
                  </a:cubicBezTo>
                  <a:cubicBezTo>
                    <a:pt x="367" y="370"/>
                    <a:pt x="370" y="373"/>
                    <a:pt x="370" y="376"/>
                  </a:cubicBezTo>
                  <a:cubicBezTo>
                    <a:pt x="368" y="376"/>
                    <a:pt x="367" y="376"/>
                    <a:pt x="366" y="376"/>
                  </a:cubicBezTo>
                  <a:cubicBezTo>
                    <a:pt x="367" y="381"/>
                    <a:pt x="363" y="380"/>
                    <a:pt x="364" y="383"/>
                  </a:cubicBezTo>
                  <a:cubicBezTo>
                    <a:pt x="361" y="383"/>
                    <a:pt x="360" y="384"/>
                    <a:pt x="360" y="386"/>
                  </a:cubicBezTo>
                  <a:cubicBezTo>
                    <a:pt x="359" y="386"/>
                    <a:pt x="357" y="386"/>
                    <a:pt x="356" y="386"/>
                  </a:cubicBezTo>
                  <a:cubicBezTo>
                    <a:pt x="354" y="386"/>
                    <a:pt x="355" y="388"/>
                    <a:pt x="354" y="389"/>
                  </a:cubicBezTo>
                  <a:cubicBezTo>
                    <a:pt x="354" y="390"/>
                    <a:pt x="352" y="389"/>
                    <a:pt x="352" y="389"/>
                  </a:cubicBezTo>
                  <a:cubicBezTo>
                    <a:pt x="351" y="390"/>
                    <a:pt x="352" y="392"/>
                    <a:pt x="352" y="393"/>
                  </a:cubicBezTo>
                  <a:cubicBezTo>
                    <a:pt x="350" y="392"/>
                    <a:pt x="348" y="393"/>
                    <a:pt x="348" y="395"/>
                  </a:cubicBezTo>
                  <a:cubicBezTo>
                    <a:pt x="346" y="395"/>
                    <a:pt x="345" y="396"/>
                    <a:pt x="344" y="396"/>
                  </a:cubicBezTo>
                  <a:cubicBezTo>
                    <a:pt x="342" y="397"/>
                    <a:pt x="342" y="398"/>
                    <a:pt x="339" y="399"/>
                  </a:cubicBezTo>
                  <a:cubicBezTo>
                    <a:pt x="338" y="399"/>
                    <a:pt x="332" y="401"/>
                    <a:pt x="332" y="405"/>
                  </a:cubicBezTo>
                  <a:cubicBezTo>
                    <a:pt x="331" y="405"/>
                    <a:pt x="329" y="404"/>
                    <a:pt x="327" y="405"/>
                  </a:cubicBezTo>
                  <a:cubicBezTo>
                    <a:pt x="326" y="405"/>
                    <a:pt x="327" y="406"/>
                    <a:pt x="326" y="407"/>
                  </a:cubicBezTo>
                  <a:cubicBezTo>
                    <a:pt x="326" y="407"/>
                    <a:pt x="324" y="407"/>
                    <a:pt x="324" y="407"/>
                  </a:cubicBezTo>
                  <a:cubicBezTo>
                    <a:pt x="324" y="407"/>
                    <a:pt x="320" y="408"/>
                    <a:pt x="320" y="408"/>
                  </a:cubicBezTo>
                  <a:cubicBezTo>
                    <a:pt x="318" y="410"/>
                    <a:pt x="309" y="409"/>
                    <a:pt x="305" y="412"/>
                  </a:cubicBezTo>
                  <a:cubicBezTo>
                    <a:pt x="301" y="412"/>
                    <a:pt x="308" y="414"/>
                    <a:pt x="303" y="414"/>
                  </a:cubicBezTo>
                  <a:cubicBezTo>
                    <a:pt x="302" y="414"/>
                    <a:pt x="301" y="414"/>
                    <a:pt x="300" y="414"/>
                  </a:cubicBezTo>
                  <a:cubicBezTo>
                    <a:pt x="299" y="414"/>
                    <a:pt x="299" y="417"/>
                    <a:pt x="297" y="416"/>
                  </a:cubicBezTo>
                  <a:cubicBezTo>
                    <a:pt x="298" y="414"/>
                    <a:pt x="295" y="415"/>
                    <a:pt x="294" y="414"/>
                  </a:cubicBezTo>
                  <a:cubicBezTo>
                    <a:pt x="293" y="413"/>
                    <a:pt x="295" y="409"/>
                    <a:pt x="292" y="409"/>
                  </a:cubicBezTo>
                  <a:cubicBezTo>
                    <a:pt x="292" y="407"/>
                    <a:pt x="293" y="407"/>
                    <a:pt x="293" y="406"/>
                  </a:cubicBezTo>
                  <a:cubicBezTo>
                    <a:pt x="292" y="405"/>
                    <a:pt x="290" y="404"/>
                    <a:pt x="292" y="403"/>
                  </a:cubicBezTo>
                  <a:cubicBezTo>
                    <a:pt x="291" y="402"/>
                    <a:pt x="290" y="401"/>
                    <a:pt x="288" y="401"/>
                  </a:cubicBezTo>
                  <a:cubicBezTo>
                    <a:pt x="290" y="398"/>
                    <a:pt x="286" y="394"/>
                    <a:pt x="288" y="394"/>
                  </a:cubicBezTo>
                  <a:cubicBezTo>
                    <a:pt x="289" y="393"/>
                    <a:pt x="287" y="393"/>
                    <a:pt x="286" y="393"/>
                  </a:cubicBezTo>
                  <a:cubicBezTo>
                    <a:pt x="285" y="392"/>
                    <a:pt x="286" y="389"/>
                    <a:pt x="286" y="389"/>
                  </a:cubicBezTo>
                  <a:cubicBezTo>
                    <a:pt x="286" y="389"/>
                    <a:pt x="284" y="387"/>
                    <a:pt x="284" y="387"/>
                  </a:cubicBezTo>
                  <a:cubicBezTo>
                    <a:pt x="283" y="386"/>
                    <a:pt x="284" y="386"/>
                    <a:pt x="283" y="386"/>
                  </a:cubicBezTo>
                  <a:cubicBezTo>
                    <a:pt x="282" y="386"/>
                    <a:pt x="281" y="382"/>
                    <a:pt x="280" y="382"/>
                  </a:cubicBezTo>
                  <a:cubicBezTo>
                    <a:pt x="280" y="382"/>
                    <a:pt x="280" y="383"/>
                    <a:pt x="280" y="383"/>
                  </a:cubicBezTo>
                  <a:cubicBezTo>
                    <a:pt x="278" y="381"/>
                    <a:pt x="278" y="378"/>
                    <a:pt x="274" y="377"/>
                  </a:cubicBezTo>
                  <a:cubicBezTo>
                    <a:pt x="277" y="373"/>
                    <a:pt x="271" y="372"/>
                    <a:pt x="272" y="366"/>
                  </a:cubicBezTo>
                  <a:cubicBezTo>
                    <a:pt x="272" y="364"/>
                    <a:pt x="270" y="365"/>
                    <a:pt x="270" y="363"/>
                  </a:cubicBezTo>
                  <a:cubicBezTo>
                    <a:pt x="269" y="361"/>
                    <a:pt x="266" y="363"/>
                    <a:pt x="265" y="361"/>
                  </a:cubicBezTo>
                  <a:cubicBezTo>
                    <a:pt x="266" y="360"/>
                    <a:pt x="266" y="359"/>
                    <a:pt x="264" y="359"/>
                  </a:cubicBezTo>
                  <a:cubicBezTo>
                    <a:pt x="265" y="357"/>
                    <a:pt x="265" y="356"/>
                    <a:pt x="264" y="353"/>
                  </a:cubicBezTo>
                  <a:cubicBezTo>
                    <a:pt x="264" y="352"/>
                    <a:pt x="264" y="351"/>
                    <a:pt x="264" y="350"/>
                  </a:cubicBezTo>
                  <a:cubicBezTo>
                    <a:pt x="264" y="350"/>
                    <a:pt x="263" y="350"/>
                    <a:pt x="263" y="350"/>
                  </a:cubicBezTo>
                  <a:cubicBezTo>
                    <a:pt x="262" y="347"/>
                    <a:pt x="265" y="348"/>
                    <a:pt x="263" y="346"/>
                  </a:cubicBezTo>
                  <a:cubicBezTo>
                    <a:pt x="261" y="344"/>
                    <a:pt x="261" y="352"/>
                    <a:pt x="260" y="346"/>
                  </a:cubicBezTo>
                  <a:cubicBezTo>
                    <a:pt x="260" y="341"/>
                    <a:pt x="256" y="338"/>
                    <a:pt x="252" y="334"/>
                  </a:cubicBezTo>
                  <a:cubicBezTo>
                    <a:pt x="249" y="336"/>
                    <a:pt x="251" y="337"/>
                    <a:pt x="250" y="341"/>
                  </a:cubicBezTo>
                  <a:cubicBezTo>
                    <a:pt x="247" y="342"/>
                    <a:pt x="248" y="339"/>
                    <a:pt x="246" y="339"/>
                  </a:cubicBezTo>
                  <a:cubicBezTo>
                    <a:pt x="244" y="339"/>
                    <a:pt x="244" y="338"/>
                    <a:pt x="243" y="337"/>
                  </a:cubicBezTo>
                  <a:cubicBezTo>
                    <a:pt x="245" y="339"/>
                    <a:pt x="243" y="345"/>
                    <a:pt x="247" y="345"/>
                  </a:cubicBezTo>
                  <a:cubicBezTo>
                    <a:pt x="246" y="347"/>
                    <a:pt x="248" y="351"/>
                    <a:pt x="250" y="355"/>
                  </a:cubicBezTo>
                  <a:cubicBezTo>
                    <a:pt x="250" y="356"/>
                    <a:pt x="249" y="357"/>
                    <a:pt x="250" y="357"/>
                  </a:cubicBezTo>
                  <a:cubicBezTo>
                    <a:pt x="251" y="359"/>
                    <a:pt x="252" y="364"/>
                    <a:pt x="253" y="367"/>
                  </a:cubicBezTo>
                  <a:cubicBezTo>
                    <a:pt x="255" y="367"/>
                    <a:pt x="256" y="367"/>
                    <a:pt x="258" y="367"/>
                  </a:cubicBezTo>
                  <a:cubicBezTo>
                    <a:pt x="257" y="368"/>
                    <a:pt x="257" y="369"/>
                    <a:pt x="257" y="370"/>
                  </a:cubicBezTo>
                  <a:cubicBezTo>
                    <a:pt x="258" y="371"/>
                    <a:pt x="259" y="370"/>
                    <a:pt x="259" y="369"/>
                  </a:cubicBezTo>
                  <a:cubicBezTo>
                    <a:pt x="261" y="371"/>
                    <a:pt x="260" y="373"/>
                    <a:pt x="261" y="375"/>
                  </a:cubicBezTo>
                  <a:cubicBezTo>
                    <a:pt x="262" y="376"/>
                    <a:pt x="263" y="376"/>
                    <a:pt x="264" y="376"/>
                  </a:cubicBezTo>
                  <a:cubicBezTo>
                    <a:pt x="264" y="377"/>
                    <a:pt x="263" y="378"/>
                    <a:pt x="264" y="379"/>
                  </a:cubicBezTo>
                  <a:cubicBezTo>
                    <a:pt x="264" y="379"/>
                    <a:pt x="265" y="379"/>
                    <a:pt x="265" y="379"/>
                  </a:cubicBezTo>
                  <a:cubicBezTo>
                    <a:pt x="265" y="380"/>
                    <a:pt x="264" y="381"/>
                    <a:pt x="264" y="381"/>
                  </a:cubicBezTo>
                  <a:cubicBezTo>
                    <a:pt x="264" y="382"/>
                    <a:pt x="265" y="382"/>
                    <a:pt x="266" y="383"/>
                  </a:cubicBezTo>
                  <a:cubicBezTo>
                    <a:pt x="266" y="384"/>
                    <a:pt x="266" y="385"/>
                    <a:pt x="266" y="386"/>
                  </a:cubicBezTo>
                  <a:cubicBezTo>
                    <a:pt x="266" y="386"/>
                    <a:pt x="267" y="386"/>
                    <a:pt x="267" y="386"/>
                  </a:cubicBezTo>
                  <a:cubicBezTo>
                    <a:pt x="268" y="387"/>
                    <a:pt x="266" y="391"/>
                    <a:pt x="270" y="390"/>
                  </a:cubicBezTo>
                  <a:cubicBezTo>
                    <a:pt x="270" y="393"/>
                    <a:pt x="269" y="395"/>
                    <a:pt x="271" y="397"/>
                  </a:cubicBezTo>
                  <a:cubicBezTo>
                    <a:pt x="271" y="398"/>
                    <a:pt x="273" y="399"/>
                    <a:pt x="273" y="400"/>
                  </a:cubicBezTo>
                  <a:cubicBezTo>
                    <a:pt x="274" y="401"/>
                    <a:pt x="274" y="402"/>
                    <a:pt x="274" y="403"/>
                  </a:cubicBezTo>
                  <a:cubicBezTo>
                    <a:pt x="275" y="404"/>
                    <a:pt x="276" y="404"/>
                    <a:pt x="277" y="405"/>
                  </a:cubicBezTo>
                  <a:cubicBezTo>
                    <a:pt x="278" y="406"/>
                    <a:pt x="276" y="408"/>
                    <a:pt x="278" y="408"/>
                  </a:cubicBezTo>
                  <a:cubicBezTo>
                    <a:pt x="279" y="408"/>
                    <a:pt x="279" y="411"/>
                    <a:pt x="279" y="413"/>
                  </a:cubicBezTo>
                  <a:cubicBezTo>
                    <a:pt x="283" y="410"/>
                    <a:pt x="283" y="415"/>
                    <a:pt x="288" y="414"/>
                  </a:cubicBezTo>
                  <a:cubicBezTo>
                    <a:pt x="289" y="417"/>
                    <a:pt x="291" y="419"/>
                    <a:pt x="291" y="422"/>
                  </a:cubicBezTo>
                  <a:cubicBezTo>
                    <a:pt x="295" y="429"/>
                    <a:pt x="309" y="427"/>
                    <a:pt x="318" y="426"/>
                  </a:cubicBezTo>
                  <a:cubicBezTo>
                    <a:pt x="319" y="426"/>
                    <a:pt x="318" y="424"/>
                    <a:pt x="319" y="423"/>
                  </a:cubicBezTo>
                  <a:cubicBezTo>
                    <a:pt x="322" y="422"/>
                    <a:pt x="327" y="426"/>
                    <a:pt x="326" y="421"/>
                  </a:cubicBezTo>
                  <a:cubicBezTo>
                    <a:pt x="329" y="422"/>
                    <a:pt x="328" y="424"/>
                    <a:pt x="327" y="427"/>
                  </a:cubicBezTo>
                  <a:cubicBezTo>
                    <a:pt x="327" y="427"/>
                    <a:pt x="326" y="428"/>
                    <a:pt x="326" y="428"/>
                  </a:cubicBezTo>
                  <a:cubicBezTo>
                    <a:pt x="326" y="430"/>
                    <a:pt x="327" y="433"/>
                    <a:pt x="326" y="435"/>
                  </a:cubicBezTo>
                  <a:cubicBezTo>
                    <a:pt x="326" y="435"/>
                    <a:pt x="324" y="435"/>
                    <a:pt x="324" y="435"/>
                  </a:cubicBezTo>
                  <a:cubicBezTo>
                    <a:pt x="324" y="436"/>
                    <a:pt x="324" y="441"/>
                    <a:pt x="323" y="442"/>
                  </a:cubicBezTo>
                  <a:cubicBezTo>
                    <a:pt x="322" y="443"/>
                    <a:pt x="319" y="444"/>
                    <a:pt x="320" y="448"/>
                  </a:cubicBezTo>
                  <a:cubicBezTo>
                    <a:pt x="317" y="448"/>
                    <a:pt x="319" y="454"/>
                    <a:pt x="314" y="454"/>
                  </a:cubicBezTo>
                  <a:cubicBezTo>
                    <a:pt x="315" y="458"/>
                    <a:pt x="313" y="458"/>
                    <a:pt x="313" y="461"/>
                  </a:cubicBezTo>
                  <a:cubicBezTo>
                    <a:pt x="309" y="460"/>
                    <a:pt x="311" y="465"/>
                    <a:pt x="307" y="465"/>
                  </a:cubicBezTo>
                  <a:cubicBezTo>
                    <a:pt x="307" y="466"/>
                    <a:pt x="307" y="467"/>
                    <a:pt x="307" y="468"/>
                  </a:cubicBezTo>
                  <a:cubicBezTo>
                    <a:pt x="306" y="468"/>
                    <a:pt x="306" y="467"/>
                    <a:pt x="305" y="467"/>
                  </a:cubicBezTo>
                  <a:cubicBezTo>
                    <a:pt x="302" y="468"/>
                    <a:pt x="304" y="470"/>
                    <a:pt x="300" y="470"/>
                  </a:cubicBezTo>
                  <a:cubicBezTo>
                    <a:pt x="300" y="470"/>
                    <a:pt x="297" y="472"/>
                    <a:pt x="297" y="472"/>
                  </a:cubicBezTo>
                  <a:cubicBezTo>
                    <a:pt x="297" y="472"/>
                    <a:pt x="297" y="473"/>
                    <a:pt x="297" y="473"/>
                  </a:cubicBezTo>
                  <a:cubicBezTo>
                    <a:pt x="295" y="474"/>
                    <a:pt x="293" y="474"/>
                    <a:pt x="292" y="475"/>
                  </a:cubicBezTo>
                  <a:cubicBezTo>
                    <a:pt x="289" y="477"/>
                    <a:pt x="288" y="481"/>
                    <a:pt x="284" y="481"/>
                  </a:cubicBezTo>
                  <a:cubicBezTo>
                    <a:pt x="285" y="484"/>
                    <a:pt x="282" y="484"/>
                    <a:pt x="283" y="487"/>
                  </a:cubicBezTo>
                  <a:cubicBezTo>
                    <a:pt x="281" y="488"/>
                    <a:pt x="281" y="487"/>
                    <a:pt x="279" y="487"/>
                  </a:cubicBezTo>
                  <a:cubicBezTo>
                    <a:pt x="280" y="488"/>
                    <a:pt x="277" y="490"/>
                    <a:pt x="278" y="491"/>
                  </a:cubicBezTo>
                  <a:cubicBezTo>
                    <a:pt x="280" y="493"/>
                    <a:pt x="277" y="491"/>
                    <a:pt x="277" y="494"/>
                  </a:cubicBezTo>
                  <a:cubicBezTo>
                    <a:pt x="277" y="496"/>
                    <a:pt x="275" y="494"/>
                    <a:pt x="274" y="495"/>
                  </a:cubicBezTo>
                  <a:cubicBezTo>
                    <a:pt x="274" y="496"/>
                    <a:pt x="274" y="497"/>
                    <a:pt x="274" y="498"/>
                  </a:cubicBezTo>
                  <a:cubicBezTo>
                    <a:pt x="274" y="499"/>
                    <a:pt x="272" y="508"/>
                    <a:pt x="272" y="511"/>
                  </a:cubicBezTo>
                  <a:cubicBezTo>
                    <a:pt x="272" y="513"/>
                    <a:pt x="273" y="513"/>
                    <a:pt x="274" y="515"/>
                  </a:cubicBezTo>
                  <a:cubicBezTo>
                    <a:pt x="275" y="519"/>
                    <a:pt x="274" y="520"/>
                    <a:pt x="274" y="522"/>
                  </a:cubicBezTo>
                  <a:cubicBezTo>
                    <a:pt x="274" y="523"/>
                    <a:pt x="275" y="527"/>
                    <a:pt x="277" y="527"/>
                  </a:cubicBezTo>
                  <a:cubicBezTo>
                    <a:pt x="280" y="527"/>
                    <a:pt x="273" y="532"/>
                    <a:pt x="279" y="533"/>
                  </a:cubicBezTo>
                  <a:cubicBezTo>
                    <a:pt x="278" y="539"/>
                    <a:pt x="280" y="543"/>
                    <a:pt x="279" y="548"/>
                  </a:cubicBezTo>
                  <a:cubicBezTo>
                    <a:pt x="278" y="551"/>
                    <a:pt x="275" y="554"/>
                    <a:pt x="275" y="558"/>
                  </a:cubicBezTo>
                  <a:cubicBezTo>
                    <a:pt x="273" y="558"/>
                    <a:pt x="269" y="561"/>
                    <a:pt x="267" y="562"/>
                  </a:cubicBezTo>
                  <a:cubicBezTo>
                    <a:pt x="267" y="563"/>
                    <a:pt x="266" y="563"/>
                    <a:pt x="267" y="564"/>
                  </a:cubicBezTo>
                  <a:cubicBezTo>
                    <a:pt x="267" y="565"/>
                    <a:pt x="265" y="564"/>
                    <a:pt x="264" y="565"/>
                  </a:cubicBezTo>
                  <a:cubicBezTo>
                    <a:pt x="263" y="565"/>
                    <a:pt x="263" y="567"/>
                    <a:pt x="263" y="567"/>
                  </a:cubicBezTo>
                  <a:cubicBezTo>
                    <a:pt x="262" y="567"/>
                    <a:pt x="260" y="565"/>
                    <a:pt x="260" y="567"/>
                  </a:cubicBezTo>
                  <a:cubicBezTo>
                    <a:pt x="260" y="568"/>
                    <a:pt x="259" y="568"/>
                    <a:pt x="258" y="568"/>
                  </a:cubicBezTo>
                  <a:cubicBezTo>
                    <a:pt x="256" y="569"/>
                    <a:pt x="256" y="572"/>
                    <a:pt x="253" y="572"/>
                  </a:cubicBezTo>
                  <a:cubicBezTo>
                    <a:pt x="252" y="578"/>
                    <a:pt x="253" y="588"/>
                    <a:pt x="254" y="598"/>
                  </a:cubicBezTo>
                  <a:cubicBezTo>
                    <a:pt x="253" y="598"/>
                    <a:pt x="252" y="599"/>
                    <a:pt x="252" y="598"/>
                  </a:cubicBezTo>
                  <a:cubicBezTo>
                    <a:pt x="251" y="597"/>
                    <a:pt x="251" y="600"/>
                    <a:pt x="251" y="600"/>
                  </a:cubicBezTo>
                  <a:cubicBezTo>
                    <a:pt x="249" y="601"/>
                    <a:pt x="247" y="599"/>
                    <a:pt x="247" y="601"/>
                  </a:cubicBezTo>
                  <a:cubicBezTo>
                    <a:pt x="247" y="603"/>
                    <a:pt x="243" y="603"/>
                    <a:pt x="241" y="605"/>
                  </a:cubicBezTo>
                  <a:cubicBezTo>
                    <a:pt x="241" y="607"/>
                    <a:pt x="241" y="609"/>
                    <a:pt x="241" y="612"/>
                  </a:cubicBezTo>
                  <a:cubicBezTo>
                    <a:pt x="239" y="612"/>
                    <a:pt x="240" y="616"/>
                    <a:pt x="239" y="618"/>
                  </a:cubicBezTo>
                  <a:cubicBezTo>
                    <a:pt x="239" y="618"/>
                    <a:pt x="237" y="618"/>
                    <a:pt x="237" y="619"/>
                  </a:cubicBezTo>
                  <a:cubicBezTo>
                    <a:pt x="236" y="621"/>
                    <a:pt x="236" y="623"/>
                    <a:pt x="234" y="625"/>
                  </a:cubicBezTo>
                  <a:cubicBezTo>
                    <a:pt x="234" y="625"/>
                    <a:pt x="235" y="627"/>
                    <a:pt x="234" y="627"/>
                  </a:cubicBezTo>
                  <a:cubicBezTo>
                    <a:pt x="234" y="627"/>
                    <a:pt x="232" y="627"/>
                    <a:pt x="232" y="627"/>
                  </a:cubicBezTo>
                  <a:cubicBezTo>
                    <a:pt x="231" y="628"/>
                    <a:pt x="232" y="630"/>
                    <a:pt x="232" y="631"/>
                  </a:cubicBezTo>
                  <a:cubicBezTo>
                    <a:pt x="232" y="631"/>
                    <a:pt x="230" y="630"/>
                    <a:pt x="230" y="631"/>
                  </a:cubicBezTo>
                  <a:cubicBezTo>
                    <a:pt x="229" y="631"/>
                    <a:pt x="230" y="633"/>
                    <a:pt x="230" y="633"/>
                  </a:cubicBezTo>
                  <a:cubicBezTo>
                    <a:pt x="229" y="633"/>
                    <a:pt x="228" y="633"/>
                    <a:pt x="227" y="633"/>
                  </a:cubicBezTo>
                  <a:cubicBezTo>
                    <a:pt x="227" y="634"/>
                    <a:pt x="225" y="636"/>
                    <a:pt x="225" y="637"/>
                  </a:cubicBezTo>
                  <a:cubicBezTo>
                    <a:pt x="225" y="638"/>
                    <a:pt x="223" y="637"/>
                    <a:pt x="222" y="638"/>
                  </a:cubicBezTo>
                  <a:cubicBezTo>
                    <a:pt x="222" y="638"/>
                    <a:pt x="223" y="640"/>
                    <a:pt x="222" y="640"/>
                  </a:cubicBezTo>
                  <a:cubicBezTo>
                    <a:pt x="222" y="640"/>
                    <a:pt x="221" y="640"/>
                    <a:pt x="220" y="640"/>
                  </a:cubicBezTo>
                  <a:cubicBezTo>
                    <a:pt x="219" y="641"/>
                    <a:pt x="219" y="642"/>
                    <a:pt x="218" y="642"/>
                  </a:cubicBezTo>
                  <a:cubicBezTo>
                    <a:pt x="217" y="643"/>
                    <a:pt x="216" y="645"/>
                    <a:pt x="215" y="645"/>
                  </a:cubicBezTo>
                  <a:cubicBezTo>
                    <a:pt x="215" y="645"/>
                    <a:pt x="212" y="646"/>
                    <a:pt x="212" y="646"/>
                  </a:cubicBezTo>
                  <a:cubicBezTo>
                    <a:pt x="211" y="645"/>
                    <a:pt x="211" y="645"/>
                    <a:pt x="210" y="646"/>
                  </a:cubicBezTo>
                  <a:cubicBezTo>
                    <a:pt x="208" y="647"/>
                    <a:pt x="207" y="647"/>
                    <a:pt x="205" y="647"/>
                  </a:cubicBezTo>
                  <a:cubicBezTo>
                    <a:pt x="204" y="647"/>
                    <a:pt x="196" y="650"/>
                    <a:pt x="194" y="647"/>
                  </a:cubicBezTo>
                  <a:cubicBezTo>
                    <a:pt x="193" y="647"/>
                    <a:pt x="194" y="649"/>
                    <a:pt x="194" y="648"/>
                  </a:cubicBezTo>
                  <a:cubicBezTo>
                    <a:pt x="192" y="651"/>
                    <a:pt x="190" y="649"/>
                    <a:pt x="186" y="649"/>
                  </a:cubicBezTo>
                  <a:cubicBezTo>
                    <a:pt x="185" y="650"/>
                    <a:pt x="185" y="651"/>
                    <a:pt x="186" y="651"/>
                  </a:cubicBezTo>
                  <a:cubicBezTo>
                    <a:pt x="185" y="652"/>
                    <a:pt x="179" y="649"/>
                    <a:pt x="175" y="649"/>
                  </a:cubicBezTo>
                  <a:cubicBezTo>
                    <a:pt x="175" y="644"/>
                    <a:pt x="170" y="641"/>
                    <a:pt x="173" y="635"/>
                  </a:cubicBezTo>
                  <a:cubicBezTo>
                    <a:pt x="170" y="633"/>
                    <a:pt x="168" y="631"/>
                    <a:pt x="168" y="626"/>
                  </a:cubicBezTo>
                  <a:cubicBezTo>
                    <a:pt x="165" y="630"/>
                    <a:pt x="168" y="628"/>
                    <a:pt x="166" y="622"/>
                  </a:cubicBezTo>
                  <a:cubicBezTo>
                    <a:pt x="164" y="617"/>
                    <a:pt x="157" y="613"/>
                    <a:pt x="159" y="606"/>
                  </a:cubicBezTo>
                  <a:cubicBezTo>
                    <a:pt x="158" y="605"/>
                    <a:pt x="158" y="608"/>
                    <a:pt x="158" y="608"/>
                  </a:cubicBezTo>
                  <a:cubicBezTo>
                    <a:pt x="155" y="608"/>
                    <a:pt x="158" y="600"/>
                    <a:pt x="155" y="604"/>
                  </a:cubicBezTo>
                  <a:cubicBezTo>
                    <a:pt x="153" y="602"/>
                    <a:pt x="154" y="598"/>
                    <a:pt x="154" y="595"/>
                  </a:cubicBezTo>
                  <a:cubicBezTo>
                    <a:pt x="155" y="592"/>
                    <a:pt x="155" y="589"/>
                    <a:pt x="153" y="585"/>
                  </a:cubicBezTo>
                  <a:cubicBezTo>
                    <a:pt x="154" y="583"/>
                    <a:pt x="150" y="584"/>
                    <a:pt x="150" y="584"/>
                  </a:cubicBezTo>
                  <a:cubicBezTo>
                    <a:pt x="149" y="583"/>
                    <a:pt x="153" y="580"/>
                    <a:pt x="147" y="581"/>
                  </a:cubicBezTo>
                  <a:cubicBezTo>
                    <a:pt x="147" y="581"/>
                    <a:pt x="148" y="578"/>
                    <a:pt x="147" y="578"/>
                  </a:cubicBezTo>
                  <a:cubicBezTo>
                    <a:pt x="147" y="577"/>
                    <a:pt x="145" y="578"/>
                    <a:pt x="145" y="578"/>
                  </a:cubicBezTo>
                  <a:cubicBezTo>
                    <a:pt x="145" y="577"/>
                    <a:pt x="148" y="573"/>
                    <a:pt x="144" y="574"/>
                  </a:cubicBezTo>
                  <a:cubicBezTo>
                    <a:pt x="143" y="572"/>
                    <a:pt x="145" y="572"/>
                    <a:pt x="145" y="569"/>
                  </a:cubicBezTo>
                  <a:cubicBezTo>
                    <a:pt x="143" y="569"/>
                    <a:pt x="145" y="564"/>
                    <a:pt x="141" y="565"/>
                  </a:cubicBezTo>
                  <a:cubicBezTo>
                    <a:pt x="141" y="554"/>
                    <a:pt x="142" y="550"/>
                    <a:pt x="147" y="543"/>
                  </a:cubicBezTo>
                  <a:cubicBezTo>
                    <a:pt x="147" y="542"/>
                    <a:pt x="149" y="537"/>
                    <a:pt x="146" y="538"/>
                  </a:cubicBezTo>
                  <a:cubicBezTo>
                    <a:pt x="146" y="536"/>
                    <a:pt x="149" y="537"/>
                    <a:pt x="150" y="536"/>
                  </a:cubicBezTo>
                  <a:cubicBezTo>
                    <a:pt x="150" y="536"/>
                    <a:pt x="149" y="534"/>
                    <a:pt x="151" y="534"/>
                  </a:cubicBezTo>
                  <a:cubicBezTo>
                    <a:pt x="150" y="532"/>
                    <a:pt x="150" y="521"/>
                    <a:pt x="148" y="525"/>
                  </a:cubicBezTo>
                  <a:cubicBezTo>
                    <a:pt x="146" y="522"/>
                    <a:pt x="147" y="520"/>
                    <a:pt x="147" y="518"/>
                  </a:cubicBezTo>
                  <a:cubicBezTo>
                    <a:pt x="147" y="515"/>
                    <a:pt x="148" y="512"/>
                    <a:pt x="147" y="509"/>
                  </a:cubicBezTo>
                  <a:cubicBezTo>
                    <a:pt x="147" y="508"/>
                    <a:pt x="145" y="509"/>
                    <a:pt x="145" y="508"/>
                  </a:cubicBezTo>
                  <a:cubicBezTo>
                    <a:pt x="145" y="508"/>
                    <a:pt x="146" y="507"/>
                    <a:pt x="146" y="506"/>
                  </a:cubicBezTo>
                  <a:cubicBezTo>
                    <a:pt x="146" y="506"/>
                    <a:pt x="145" y="505"/>
                    <a:pt x="145" y="505"/>
                  </a:cubicBezTo>
                  <a:cubicBezTo>
                    <a:pt x="145" y="502"/>
                    <a:pt x="144" y="502"/>
                    <a:pt x="142" y="501"/>
                  </a:cubicBezTo>
                  <a:cubicBezTo>
                    <a:pt x="142" y="501"/>
                    <a:pt x="143" y="499"/>
                    <a:pt x="142" y="499"/>
                  </a:cubicBezTo>
                  <a:cubicBezTo>
                    <a:pt x="142" y="499"/>
                    <a:pt x="139" y="499"/>
                    <a:pt x="140" y="498"/>
                  </a:cubicBezTo>
                  <a:cubicBezTo>
                    <a:pt x="140" y="498"/>
                    <a:pt x="141" y="498"/>
                    <a:pt x="141" y="498"/>
                  </a:cubicBezTo>
                  <a:cubicBezTo>
                    <a:pt x="140" y="495"/>
                    <a:pt x="138" y="495"/>
                    <a:pt x="135" y="493"/>
                  </a:cubicBezTo>
                  <a:cubicBezTo>
                    <a:pt x="135" y="492"/>
                    <a:pt x="136" y="492"/>
                    <a:pt x="134" y="492"/>
                  </a:cubicBezTo>
                  <a:cubicBezTo>
                    <a:pt x="133" y="492"/>
                    <a:pt x="133" y="488"/>
                    <a:pt x="131" y="489"/>
                  </a:cubicBezTo>
                  <a:cubicBezTo>
                    <a:pt x="128" y="479"/>
                    <a:pt x="131" y="471"/>
                    <a:pt x="131" y="460"/>
                  </a:cubicBezTo>
                  <a:cubicBezTo>
                    <a:pt x="130" y="458"/>
                    <a:pt x="127" y="462"/>
                    <a:pt x="128" y="456"/>
                  </a:cubicBezTo>
                  <a:cubicBezTo>
                    <a:pt x="121" y="457"/>
                    <a:pt x="116" y="456"/>
                    <a:pt x="112" y="454"/>
                  </a:cubicBezTo>
                  <a:cubicBezTo>
                    <a:pt x="113" y="448"/>
                    <a:pt x="108" y="454"/>
                    <a:pt x="109" y="448"/>
                  </a:cubicBezTo>
                  <a:cubicBezTo>
                    <a:pt x="104" y="447"/>
                    <a:pt x="103" y="445"/>
                    <a:pt x="97" y="447"/>
                  </a:cubicBezTo>
                  <a:cubicBezTo>
                    <a:pt x="95" y="447"/>
                    <a:pt x="94" y="448"/>
                    <a:pt x="92" y="448"/>
                  </a:cubicBezTo>
                  <a:cubicBezTo>
                    <a:pt x="91" y="448"/>
                    <a:pt x="88" y="450"/>
                    <a:pt x="85" y="449"/>
                  </a:cubicBezTo>
                  <a:cubicBezTo>
                    <a:pt x="87" y="452"/>
                    <a:pt x="88" y="450"/>
                    <a:pt x="82" y="452"/>
                  </a:cubicBezTo>
                  <a:cubicBezTo>
                    <a:pt x="78" y="452"/>
                    <a:pt x="76" y="454"/>
                    <a:pt x="69" y="454"/>
                  </a:cubicBezTo>
                  <a:cubicBezTo>
                    <a:pt x="68" y="454"/>
                    <a:pt x="67" y="453"/>
                    <a:pt x="66" y="453"/>
                  </a:cubicBezTo>
                  <a:cubicBezTo>
                    <a:pt x="58" y="452"/>
                    <a:pt x="50" y="457"/>
                    <a:pt x="44" y="455"/>
                  </a:cubicBezTo>
                  <a:cubicBezTo>
                    <a:pt x="44" y="451"/>
                    <a:pt x="39" y="452"/>
                    <a:pt x="38" y="452"/>
                  </a:cubicBezTo>
                  <a:cubicBezTo>
                    <a:pt x="37" y="451"/>
                    <a:pt x="38" y="450"/>
                    <a:pt x="38" y="449"/>
                  </a:cubicBezTo>
                  <a:cubicBezTo>
                    <a:pt x="37" y="449"/>
                    <a:pt x="35" y="450"/>
                    <a:pt x="34" y="449"/>
                  </a:cubicBezTo>
                  <a:cubicBezTo>
                    <a:pt x="34" y="449"/>
                    <a:pt x="35" y="447"/>
                    <a:pt x="34" y="447"/>
                  </a:cubicBezTo>
                  <a:cubicBezTo>
                    <a:pt x="33" y="446"/>
                    <a:pt x="32" y="447"/>
                    <a:pt x="32" y="446"/>
                  </a:cubicBezTo>
                  <a:cubicBezTo>
                    <a:pt x="32" y="446"/>
                    <a:pt x="30" y="444"/>
                    <a:pt x="29" y="443"/>
                  </a:cubicBezTo>
                  <a:cubicBezTo>
                    <a:pt x="29" y="443"/>
                    <a:pt x="30" y="442"/>
                    <a:pt x="28" y="442"/>
                  </a:cubicBezTo>
                  <a:cubicBezTo>
                    <a:pt x="27" y="442"/>
                    <a:pt x="27" y="441"/>
                    <a:pt x="27" y="440"/>
                  </a:cubicBezTo>
                  <a:cubicBezTo>
                    <a:pt x="27" y="438"/>
                    <a:pt x="25" y="440"/>
                    <a:pt x="25" y="439"/>
                  </a:cubicBezTo>
                  <a:cubicBezTo>
                    <a:pt x="24" y="438"/>
                    <a:pt x="25" y="437"/>
                    <a:pt x="25" y="436"/>
                  </a:cubicBezTo>
                  <a:cubicBezTo>
                    <a:pt x="24" y="435"/>
                    <a:pt x="22" y="437"/>
                    <a:pt x="22" y="435"/>
                  </a:cubicBezTo>
                  <a:cubicBezTo>
                    <a:pt x="22" y="435"/>
                    <a:pt x="23" y="433"/>
                    <a:pt x="24" y="434"/>
                  </a:cubicBezTo>
                  <a:cubicBezTo>
                    <a:pt x="22" y="430"/>
                    <a:pt x="17" y="431"/>
                    <a:pt x="18" y="427"/>
                  </a:cubicBezTo>
                  <a:cubicBezTo>
                    <a:pt x="12" y="429"/>
                    <a:pt x="15" y="422"/>
                    <a:pt x="9" y="423"/>
                  </a:cubicBezTo>
                  <a:cubicBezTo>
                    <a:pt x="10" y="422"/>
                    <a:pt x="11" y="421"/>
                    <a:pt x="11" y="420"/>
                  </a:cubicBezTo>
                  <a:cubicBezTo>
                    <a:pt x="10" y="418"/>
                    <a:pt x="8" y="419"/>
                    <a:pt x="6" y="419"/>
                  </a:cubicBezTo>
                  <a:cubicBezTo>
                    <a:pt x="7" y="417"/>
                    <a:pt x="4" y="416"/>
                    <a:pt x="4" y="415"/>
                  </a:cubicBezTo>
                  <a:cubicBezTo>
                    <a:pt x="3" y="413"/>
                    <a:pt x="5" y="413"/>
                    <a:pt x="4" y="410"/>
                  </a:cubicBezTo>
                  <a:cubicBezTo>
                    <a:pt x="3" y="410"/>
                    <a:pt x="2" y="411"/>
                    <a:pt x="2" y="409"/>
                  </a:cubicBezTo>
                  <a:cubicBezTo>
                    <a:pt x="2" y="408"/>
                    <a:pt x="1" y="405"/>
                    <a:pt x="0" y="405"/>
                  </a:cubicBezTo>
                  <a:cubicBezTo>
                    <a:pt x="0" y="403"/>
                    <a:pt x="3" y="404"/>
                    <a:pt x="4" y="403"/>
                  </a:cubicBezTo>
                  <a:cubicBezTo>
                    <a:pt x="4" y="403"/>
                    <a:pt x="4" y="399"/>
                    <a:pt x="6" y="400"/>
                  </a:cubicBezTo>
                  <a:cubicBezTo>
                    <a:pt x="6" y="393"/>
                    <a:pt x="6" y="387"/>
                    <a:pt x="6" y="380"/>
                  </a:cubicBezTo>
                  <a:cubicBezTo>
                    <a:pt x="6" y="378"/>
                    <a:pt x="4" y="379"/>
                    <a:pt x="4" y="379"/>
                  </a:cubicBezTo>
                  <a:cubicBezTo>
                    <a:pt x="3" y="378"/>
                    <a:pt x="5" y="377"/>
                    <a:pt x="5" y="376"/>
                  </a:cubicBezTo>
                  <a:cubicBezTo>
                    <a:pt x="5" y="374"/>
                    <a:pt x="3" y="374"/>
                    <a:pt x="4" y="372"/>
                  </a:cubicBezTo>
                  <a:cubicBezTo>
                    <a:pt x="8" y="377"/>
                    <a:pt x="4" y="363"/>
                    <a:pt x="8" y="368"/>
                  </a:cubicBezTo>
                  <a:cubicBezTo>
                    <a:pt x="9" y="367"/>
                    <a:pt x="8" y="363"/>
                    <a:pt x="9" y="361"/>
                  </a:cubicBezTo>
                  <a:cubicBezTo>
                    <a:pt x="10" y="361"/>
                    <a:pt x="12" y="361"/>
                    <a:pt x="12" y="361"/>
                  </a:cubicBezTo>
                  <a:cubicBezTo>
                    <a:pt x="12" y="360"/>
                    <a:pt x="10" y="359"/>
                    <a:pt x="11" y="357"/>
                  </a:cubicBezTo>
                  <a:cubicBezTo>
                    <a:pt x="15" y="356"/>
                    <a:pt x="14" y="350"/>
                    <a:pt x="19" y="349"/>
                  </a:cubicBezTo>
                  <a:cubicBezTo>
                    <a:pt x="19" y="345"/>
                    <a:pt x="23" y="345"/>
                    <a:pt x="22" y="341"/>
                  </a:cubicBezTo>
                  <a:cubicBezTo>
                    <a:pt x="24" y="341"/>
                    <a:pt x="25" y="340"/>
                    <a:pt x="25" y="339"/>
                  </a:cubicBezTo>
                  <a:cubicBezTo>
                    <a:pt x="32" y="338"/>
                    <a:pt x="37" y="336"/>
                    <a:pt x="36" y="327"/>
                  </a:cubicBezTo>
                  <a:cubicBezTo>
                    <a:pt x="41" y="328"/>
                    <a:pt x="37" y="320"/>
                    <a:pt x="41" y="321"/>
                  </a:cubicBezTo>
                  <a:cubicBezTo>
                    <a:pt x="41" y="319"/>
                    <a:pt x="41" y="316"/>
                    <a:pt x="41" y="314"/>
                  </a:cubicBezTo>
                  <a:cubicBezTo>
                    <a:pt x="43" y="314"/>
                    <a:pt x="44" y="312"/>
                    <a:pt x="46" y="313"/>
                  </a:cubicBezTo>
                  <a:cubicBezTo>
                    <a:pt x="48" y="310"/>
                    <a:pt x="50" y="309"/>
                    <a:pt x="52" y="306"/>
                  </a:cubicBezTo>
                  <a:cubicBezTo>
                    <a:pt x="52" y="305"/>
                    <a:pt x="53" y="306"/>
                    <a:pt x="53" y="304"/>
                  </a:cubicBezTo>
                  <a:cubicBezTo>
                    <a:pt x="53" y="303"/>
                    <a:pt x="56" y="303"/>
                    <a:pt x="55" y="301"/>
                  </a:cubicBezTo>
                  <a:cubicBezTo>
                    <a:pt x="61" y="302"/>
                    <a:pt x="61" y="298"/>
                    <a:pt x="66" y="299"/>
                  </a:cubicBezTo>
                  <a:cubicBezTo>
                    <a:pt x="64" y="303"/>
                    <a:pt x="71" y="299"/>
                    <a:pt x="69" y="303"/>
                  </a:cubicBezTo>
                  <a:cubicBezTo>
                    <a:pt x="72" y="301"/>
                    <a:pt x="81" y="305"/>
                    <a:pt x="81" y="300"/>
                  </a:cubicBezTo>
                  <a:cubicBezTo>
                    <a:pt x="87" y="299"/>
                    <a:pt x="92" y="298"/>
                    <a:pt x="94" y="294"/>
                  </a:cubicBezTo>
                  <a:cubicBezTo>
                    <a:pt x="96" y="294"/>
                    <a:pt x="98" y="294"/>
                    <a:pt x="98" y="293"/>
                  </a:cubicBezTo>
                  <a:cubicBezTo>
                    <a:pt x="100" y="293"/>
                    <a:pt x="100" y="294"/>
                    <a:pt x="102" y="294"/>
                  </a:cubicBezTo>
                  <a:cubicBezTo>
                    <a:pt x="105" y="294"/>
                    <a:pt x="107" y="293"/>
                    <a:pt x="109" y="293"/>
                  </a:cubicBezTo>
                  <a:cubicBezTo>
                    <a:pt x="109" y="293"/>
                    <a:pt x="110" y="294"/>
                    <a:pt x="111" y="294"/>
                  </a:cubicBezTo>
                  <a:cubicBezTo>
                    <a:pt x="113" y="294"/>
                    <a:pt x="118" y="296"/>
                    <a:pt x="124" y="295"/>
                  </a:cubicBezTo>
                  <a:cubicBezTo>
                    <a:pt x="126" y="295"/>
                    <a:pt x="129" y="291"/>
                    <a:pt x="132" y="294"/>
                  </a:cubicBezTo>
                  <a:cubicBezTo>
                    <a:pt x="134" y="296"/>
                    <a:pt x="133" y="294"/>
                    <a:pt x="137" y="294"/>
                  </a:cubicBezTo>
                  <a:cubicBezTo>
                    <a:pt x="137" y="295"/>
                    <a:pt x="138" y="295"/>
                    <a:pt x="138" y="296"/>
                  </a:cubicBezTo>
                  <a:cubicBezTo>
                    <a:pt x="138" y="297"/>
                    <a:pt x="135" y="297"/>
                    <a:pt x="135" y="297"/>
                  </a:cubicBezTo>
                  <a:cubicBezTo>
                    <a:pt x="135" y="299"/>
                    <a:pt x="136" y="298"/>
                    <a:pt x="137" y="299"/>
                  </a:cubicBezTo>
                  <a:cubicBezTo>
                    <a:pt x="137" y="300"/>
                    <a:pt x="135" y="300"/>
                    <a:pt x="135" y="300"/>
                  </a:cubicBezTo>
                  <a:cubicBezTo>
                    <a:pt x="136" y="301"/>
                    <a:pt x="137" y="301"/>
                    <a:pt x="137" y="302"/>
                  </a:cubicBezTo>
                  <a:cubicBezTo>
                    <a:pt x="136" y="305"/>
                    <a:pt x="135" y="307"/>
                    <a:pt x="138" y="312"/>
                  </a:cubicBezTo>
                  <a:cubicBezTo>
                    <a:pt x="138" y="314"/>
                    <a:pt x="140" y="310"/>
                    <a:pt x="141" y="313"/>
                  </a:cubicBezTo>
                  <a:cubicBezTo>
                    <a:pt x="141" y="314"/>
                    <a:pt x="143" y="313"/>
                    <a:pt x="144" y="314"/>
                  </a:cubicBezTo>
                  <a:cubicBezTo>
                    <a:pt x="144" y="314"/>
                    <a:pt x="143" y="316"/>
                    <a:pt x="144" y="316"/>
                  </a:cubicBezTo>
                  <a:cubicBezTo>
                    <a:pt x="145" y="317"/>
                    <a:pt x="147" y="315"/>
                    <a:pt x="147" y="317"/>
                  </a:cubicBezTo>
                  <a:cubicBezTo>
                    <a:pt x="151" y="316"/>
                    <a:pt x="154" y="321"/>
                    <a:pt x="155" y="317"/>
                  </a:cubicBezTo>
                  <a:cubicBezTo>
                    <a:pt x="157" y="317"/>
                    <a:pt x="156" y="319"/>
                    <a:pt x="157" y="320"/>
                  </a:cubicBezTo>
                  <a:cubicBezTo>
                    <a:pt x="158" y="321"/>
                    <a:pt x="160" y="320"/>
                    <a:pt x="162" y="321"/>
                  </a:cubicBezTo>
                  <a:cubicBezTo>
                    <a:pt x="163" y="321"/>
                    <a:pt x="163" y="323"/>
                    <a:pt x="164" y="323"/>
                  </a:cubicBezTo>
                  <a:cubicBezTo>
                    <a:pt x="164" y="324"/>
                    <a:pt x="166" y="323"/>
                    <a:pt x="166" y="323"/>
                  </a:cubicBezTo>
                  <a:cubicBezTo>
                    <a:pt x="167" y="325"/>
                    <a:pt x="168" y="324"/>
                    <a:pt x="170" y="325"/>
                  </a:cubicBezTo>
                  <a:cubicBezTo>
                    <a:pt x="170" y="325"/>
                    <a:pt x="170" y="327"/>
                    <a:pt x="171" y="327"/>
                  </a:cubicBezTo>
                  <a:cubicBezTo>
                    <a:pt x="171" y="327"/>
                    <a:pt x="173" y="326"/>
                    <a:pt x="174" y="326"/>
                  </a:cubicBezTo>
                  <a:cubicBezTo>
                    <a:pt x="174" y="326"/>
                    <a:pt x="175" y="327"/>
                    <a:pt x="175" y="327"/>
                  </a:cubicBezTo>
                  <a:cubicBezTo>
                    <a:pt x="176" y="327"/>
                    <a:pt x="177" y="327"/>
                    <a:pt x="178" y="327"/>
                  </a:cubicBezTo>
                  <a:cubicBezTo>
                    <a:pt x="178" y="326"/>
                    <a:pt x="180" y="325"/>
                    <a:pt x="180" y="325"/>
                  </a:cubicBezTo>
                  <a:cubicBezTo>
                    <a:pt x="180" y="325"/>
                    <a:pt x="182" y="324"/>
                    <a:pt x="181" y="323"/>
                  </a:cubicBezTo>
                  <a:cubicBezTo>
                    <a:pt x="178" y="321"/>
                    <a:pt x="185" y="322"/>
                    <a:pt x="185" y="317"/>
                  </a:cubicBezTo>
                  <a:cubicBezTo>
                    <a:pt x="188" y="318"/>
                    <a:pt x="188" y="315"/>
                    <a:pt x="192" y="316"/>
                  </a:cubicBezTo>
                  <a:cubicBezTo>
                    <a:pt x="193" y="316"/>
                    <a:pt x="193" y="317"/>
                    <a:pt x="193" y="317"/>
                  </a:cubicBezTo>
                  <a:cubicBezTo>
                    <a:pt x="194" y="318"/>
                    <a:pt x="196" y="317"/>
                    <a:pt x="198" y="317"/>
                  </a:cubicBezTo>
                  <a:cubicBezTo>
                    <a:pt x="198" y="318"/>
                    <a:pt x="200" y="320"/>
                    <a:pt x="200" y="320"/>
                  </a:cubicBezTo>
                  <a:cubicBezTo>
                    <a:pt x="201" y="320"/>
                    <a:pt x="202" y="318"/>
                    <a:pt x="204" y="319"/>
                  </a:cubicBezTo>
                  <a:cubicBezTo>
                    <a:pt x="204" y="319"/>
                    <a:pt x="204" y="321"/>
                    <a:pt x="204" y="321"/>
                  </a:cubicBezTo>
                  <a:cubicBezTo>
                    <a:pt x="205" y="321"/>
                    <a:pt x="206" y="319"/>
                    <a:pt x="208" y="320"/>
                  </a:cubicBezTo>
                  <a:cubicBezTo>
                    <a:pt x="209" y="321"/>
                    <a:pt x="206" y="321"/>
                    <a:pt x="206" y="321"/>
                  </a:cubicBezTo>
                  <a:cubicBezTo>
                    <a:pt x="207" y="323"/>
                    <a:pt x="214" y="323"/>
                    <a:pt x="218" y="323"/>
                  </a:cubicBezTo>
                  <a:cubicBezTo>
                    <a:pt x="217" y="328"/>
                    <a:pt x="227" y="326"/>
                    <a:pt x="230" y="323"/>
                  </a:cubicBezTo>
                  <a:cubicBezTo>
                    <a:pt x="230" y="324"/>
                    <a:pt x="235" y="322"/>
                    <a:pt x="237" y="323"/>
                  </a:cubicBezTo>
                  <a:cubicBezTo>
                    <a:pt x="238" y="325"/>
                    <a:pt x="237" y="323"/>
                    <a:pt x="239" y="323"/>
                  </a:cubicBezTo>
                  <a:cubicBezTo>
                    <a:pt x="241" y="324"/>
                    <a:pt x="243" y="325"/>
                    <a:pt x="245" y="325"/>
                  </a:cubicBezTo>
                  <a:cubicBezTo>
                    <a:pt x="247" y="324"/>
                    <a:pt x="248" y="322"/>
                    <a:pt x="251" y="322"/>
                  </a:cubicBezTo>
                  <a:cubicBezTo>
                    <a:pt x="252" y="320"/>
                    <a:pt x="251" y="316"/>
                    <a:pt x="254" y="315"/>
                  </a:cubicBezTo>
                  <a:cubicBezTo>
                    <a:pt x="254" y="313"/>
                    <a:pt x="253" y="313"/>
                    <a:pt x="253" y="310"/>
                  </a:cubicBezTo>
                  <a:cubicBezTo>
                    <a:pt x="257" y="311"/>
                    <a:pt x="257" y="303"/>
                    <a:pt x="260" y="307"/>
                  </a:cubicBezTo>
                  <a:cubicBezTo>
                    <a:pt x="261" y="302"/>
                    <a:pt x="259" y="301"/>
                    <a:pt x="255" y="301"/>
                  </a:cubicBezTo>
                  <a:cubicBezTo>
                    <a:pt x="256" y="300"/>
                    <a:pt x="257" y="298"/>
                    <a:pt x="257" y="296"/>
                  </a:cubicBezTo>
                  <a:cubicBezTo>
                    <a:pt x="255" y="293"/>
                    <a:pt x="249" y="295"/>
                    <a:pt x="247" y="292"/>
                  </a:cubicBezTo>
                  <a:cubicBezTo>
                    <a:pt x="245" y="293"/>
                    <a:pt x="241" y="293"/>
                    <a:pt x="240" y="295"/>
                  </a:cubicBezTo>
                  <a:cubicBezTo>
                    <a:pt x="239" y="295"/>
                    <a:pt x="240" y="293"/>
                    <a:pt x="239" y="293"/>
                  </a:cubicBezTo>
                  <a:cubicBezTo>
                    <a:pt x="237" y="292"/>
                    <a:pt x="233" y="294"/>
                    <a:pt x="231" y="293"/>
                  </a:cubicBezTo>
                  <a:cubicBezTo>
                    <a:pt x="230" y="293"/>
                    <a:pt x="230" y="295"/>
                    <a:pt x="227" y="295"/>
                  </a:cubicBezTo>
                  <a:cubicBezTo>
                    <a:pt x="224" y="295"/>
                    <a:pt x="225" y="291"/>
                    <a:pt x="219" y="292"/>
                  </a:cubicBezTo>
                  <a:cubicBezTo>
                    <a:pt x="219" y="289"/>
                    <a:pt x="218" y="289"/>
                    <a:pt x="218" y="287"/>
                  </a:cubicBezTo>
                  <a:cubicBezTo>
                    <a:pt x="216" y="287"/>
                    <a:pt x="216" y="287"/>
                    <a:pt x="215" y="286"/>
                  </a:cubicBezTo>
                  <a:cubicBezTo>
                    <a:pt x="215" y="284"/>
                    <a:pt x="213" y="283"/>
                    <a:pt x="211" y="283"/>
                  </a:cubicBezTo>
                  <a:cubicBezTo>
                    <a:pt x="213" y="280"/>
                    <a:pt x="212" y="273"/>
                    <a:pt x="211" y="270"/>
                  </a:cubicBezTo>
                  <a:cubicBezTo>
                    <a:pt x="208" y="272"/>
                    <a:pt x="204" y="268"/>
                    <a:pt x="204" y="274"/>
                  </a:cubicBezTo>
                  <a:cubicBezTo>
                    <a:pt x="200" y="272"/>
                    <a:pt x="200" y="275"/>
                    <a:pt x="197" y="273"/>
                  </a:cubicBezTo>
                  <a:cubicBezTo>
                    <a:pt x="197" y="274"/>
                    <a:pt x="196" y="275"/>
                    <a:pt x="195" y="275"/>
                  </a:cubicBezTo>
                  <a:cubicBezTo>
                    <a:pt x="196" y="276"/>
                    <a:pt x="197" y="276"/>
                    <a:pt x="198" y="277"/>
                  </a:cubicBezTo>
                  <a:cubicBezTo>
                    <a:pt x="199" y="278"/>
                    <a:pt x="198" y="280"/>
                    <a:pt x="200" y="280"/>
                  </a:cubicBezTo>
                  <a:cubicBezTo>
                    <a:pt x="199" y="284"/>
                    <a:pt x="199" y="282"/>
                    <a:pt x="201" y="284"/>
                  </a:cubicBezTo>
                  <a:cubicBezTo>
                    <a:pt x="202" y="287"/>
                    <a:pt x="200" y="286"/>
                    <a:pt x="199" y="287"/>
                  </a:cubicBezTo>
                  <a:cubicBezTo>
                    <a:pt x="199" y="287"/>
                    <a:pt x="197" y="291"/>
                    <a:pt x="197" y="290"/>
                  </a:cubicBezTo>
                  <a:cubicBezTo>
                    <a:pt x="194" y="288"/>
                    <a:pt x="197" y="293"/>
                    <a:pt x="192" y="293"/>
                  </a:cubicBezTo>
                  <a:cubicBezTo>
                    <a:pt x="191" y="292"/>
                    <a:pt x="191" y="291"/>
                    <a:pt x="190" y="290"/>
                  </a:cubicBezTo>
                  <a:cubicBezTo>
                    <a:pt x="189" y="288"/>
                    <a:pt x="190" y="288"/>
                    <a:pt x="192" y="288"/>
                  </a:cubicBezTo>
                  <a:cubicBezTo>
                    <a:pt x="190" y="286"/>
                    <a:pt x="187" y="285"/>
                    <a:pt x="190" y="282"/>
                  </a:cubicBezTo>
                  <a:cubicBezTo>
                    <a:pt x="188" y="282"/>
                    <a:pt x="186" y="283"/>
                    <a:pt x="185" y="282"/>
                  </a:cubicBezTo>
                  <a:cubicBezTo>
                    <a:pt x="184" y="281"/>
                    <a:pt x="187" y="281"/>
                    <a:pt x="187" y="281"/>
                  </a:cubicBezTo>
                  <a:cubicBezTo>
                    <a:pt x="187" y="281"/>
                    <a:pt x="184" y="278"/>
                    <a:pt x="181" y="276"/>
                  </a:cubicBezTo>
                  <a:cubicBezTo>
                    <a:pt x="182" y="271"/>
                    <a:pt x="179" y="269"/>
                    <a:pt x="179" y="264"/>
                  </a:cubicBezTo>
                  <a:cubicBezTo>
                    <a:pt x="179" y="263"/>
                    <a:pt x="176" y="264"/>
                    <a:pt x="175" y="263"/>
                  </a:cubicBezTo>
                  <a:cubicBezTo>
                    <a:pt x="175" y="263"/>
                    <a:pt x="177" y="261"/>
                    <a:pt x="177" y="261"/>
                  </a:cubicBezTo>
                  <a:cubicBezTo>
                    <a:pt x="174" y="259"/>
                    <a:pt x="174" y="261"/>
                    <a:pt x="172" y="260"/>
                  </a:cubicBezTo>
                  <a:cubicBezTo>
                    <a:pt x="172" y="260"/>
                    <a:pt x="173" y="258"/>
                    <a:pt x="173" y="257"/>
                  </a:cubicBezTo>
                  <a:cubicBezTo>
                    <a:pt x="173" y="256"/>
                    <a:pt x="171" y="259"/>
                    <a:pt x="172" y="259"/>
                  </a:cubicBezTo>
                  <a:cubicBezTo>
                    <a:pt x="171" y="259"/>
                    <a:pt x="171" y="257"/>
                    <a:pt x="171" y="256"/>
                  </a:cubicBezTo>
                  <a:cubicBezTo>
                    <a:pt x="166" y="257"/>
                    <a:pt x="166" y="253"/>
                    <a:pt x="161" y="254"/>
                  </a:cubicBezTo>
                  <a:cubicBezTo>
                    <a:pt x="161" y="252"/>
                    <a:pt x="160" y="252"/>
                    <a:pt x="159" y="252"/>
                  </a:cubicBezTo>
                  <a:cubicBezTo>
                    <a:pt x="159" y="251"/>
                    <a:pt x="159" y="250"/>
                    <a:pt x="159" y="249"/>
                  </a:cubicBezTo>
                  <a:cubicBezTo>
                    <a:pt x="159" y="249"/>
                    <a:pt x="157" y="250"/>
                    <a:pt x="157" y="249"/>
                  </a:cubicBezTo>
                  <a:cubicBezTo>
                    <a:pt x="156" y="249"/>
                    <a:pt x="156" y="244"/>
                    <a:pt x="155" y="246"/>
                  </a:cubicBezTo>
                  <a:cubicBezTo>
                    <a:pt x="155" y="247"/>
                    <a:pt x="154" y="246"/>
                    <a:pt x="153" y="244"/>
                  </a:cubicBezTo>
                  <a:cubicBezTo>
                    <a:pt x="153" y="244"/>
                    <a:pt x="152" y="243"/>
                    <a:pt x="152" y="242"/>
                  </a:cubicBezTo>
                  <a:cubicBezTo>
                    <a:pt x="147" y="242"/>
                    <a:pt x="149" y="243"/>
                    <a:pt x="145" y="242"/>
                  </a:cubicBezTo>
                  <a:cubicBezTo>
                    <a:pt x="144" y="242"/>
                    <a:pt x="144" y="244"/>
                    <a:pt x="142" y="244"/>
                  </a:cubicBezTo>
                  <a:cubicBezTo>
                    <a:pt x="141" y="248"/>
                    <a:pt x="145" y="247"/>
                    <a:pt x="145" y="249"/>
                  </a:cubicBezTo>
                  <a:cubicBezTo>
                    <a:pt x="145" y="250"/>
                    <a:pt x="147" y="252"/>
                    <a:pt x="147" y="253"/>
                  </a:cubicBezTo>
                  <a:cubicBezTo>
                    <a:pt x="148" y="253"/>
                    <a:pt x="148" y="254"/>
                    <a:pt x="150" y="254"/>
                  </a:cubicBezTo>
                  <a:cubicBezTo>
                    <a:pt x="148" y="257"/>
                    <a:pt x="152" y="257"/>
                    <a:pt x="153" y="259"/>
                  </a:cubicBezTo>
                  <a:cubicBezTo>
                    <a:pt x="153" y="259"/>
                    <a:pt x="154" y="263"/>
                    <a:pt x="155" y="262"/>
                  </a:cubicBezTo>
                  <a:cubicBezTo>
                    <a:pt x="157" y="260"/>
                    <a:pt x="155" y="262"/>
                    <a:pt x="157" y="263"/>
                  </a:cubicBezTo>
                  <a:cubicBezTo>
                    <a:pt x="158" y="264"/>
                    <a:pt x="161" y="264"/>
                    <a:pt x="161" y="267"/>
                  </a:cubicBezTo>
                  <a:cubicBezTo>
                    <a:pt x="163" y="266"/>
                    <a:pt x="163" y="268"/>
                    <a:pt x="164" y="268"/>
                  </a:cubicBezTo>
                  <a:cubicBezTo>
                    <a:pt x="164" y="268"/>
                    <a:pt x="165" y="267"/>
                    <a:pt x="165" y="267"/>
                  </a:cubicBezTo>
                  <a:cubicBezTo>
                    <a:pt x="166" y="267"/>
                    <a:pt x="167" y="270"/>
                    <a:pt x="167" y="268"/>
                  </a:cubicBezTo>
                  <a:cubicBezTo>
                    <a:pt x="170" y="268"/>
                    <a:pt x="167" y="273"/>
                    <a:pt x="171" y="272"/>
                  </a:cubicBezTo>
                  <a:cubicBezTo>
                    <a:pt x="171" y="274"/>
                    <a:pt x="166" y="272"/>
                    <a:pt x="164" y="273"/>
                  </a:cubicBezTo>
                  <a:cubicBezTo>
                    <a:pt x="164" y="274"/>
                    <a:pt x="165" y="274"/>
                    <a:pt x="166" y="275"/>
                  </a:cubicBezTo>
                  <a:cubicBezTo>
                    <a:pt x="167" y="277"/>
                    <a:pt x="164" y="281"/>
                    <a:pt x="166" y="281"/>
                  </a:cubicBezTo>
                  <a:cubicBezTo>
                    <a:pt x="165" y="283"/>
                    <a:pt x="162" y="283"/>
                    <a:pt x="160" y="283"/>
                  </a:cubicBezTo>
                  <a:cubicBezTo>
                    <a:pt x="162" y="283"/>
                    <a:pt x="160" y="279"/>
                    <a:pt x="162" y="279"/>
                  </a:cubicBezTo>
                  <a:cubicBezTo>
                    <a:pt x="161" y="278"/>
                    <a:pt x="162" y="275"/>
                    <a:pt x="160" y="275"/>
                  </a:cubicBezTo>
                  <a:cubicBezTo>
                    <a:pt x="158" y="275"/>
                    <a:pt x="161" y="273"/>
                    <a:pt x="158" y="272"/>
                  </a:cubicBezTo>
                  <a:cubicBezTo>
                    <a:pt x="156" y="271"/>
                    <a:pt x="154" y="271"/>
                    <a:pt x="154" y="268"/>
                  </a:cubicBezTo>
                  <a:cubicBezTo>
                    <a:pt x="149" y="269"/>
                    <a:pt x="149" y="266"/>
                    <a:pt x="145" y="266"/>
                  </a:cubicBezTo>
                  <a:cubicBezTo>
                    <a:pt x="144" y="263"/>
                    <a:pt x="142" y="261"/>
                    <a:pt x="140" y="259"/>
                  </a:cubicBezTo>
                  <a:cubicBezTo>
                    <a:pt x="140" y="258"/>
                    <a:pt x="139" y="259"/>
                    <a:pt x="139" y="257"/>
                  </a:cubicBezTo>
                  <a:cubicBezTo>
                    <a:pt x="139" y="256"/>
                    <a:pt x="137" y="257"/>
                    <a:pt x="137" y="256"/>
                  </a:cubicBezTo>
                  <a:cubicBezTo>
                    <a:pt x="136" y="256"/>
                    <a:pt x="137" y="254"/>
                    <a:pt x="137" y="254"/>
                  </a:cubicBezTo>
                  <a:cubicBezTo>
                    <a:pt x="135" y="253"/>
                    <a:pt x="133" y="255"/>
                    <a:pt x="132" y="254"/>
                  </a:cubicBezTo>
                  <a:cubicBezTo>
                    <a:pt x="131" y="253"/>
                    <a:pt x="134" y="252"/>
                    <a:pt x="134" y="253"/>
                  </a:cubicBezTo>
                  <a:cubicBezTo>
                    <a:pt x="133" y="250"/>
                    <a:pt x="126" y="250"/>
                    <a:pt x="122" y="252"/>
                  </a:cubicBezTo>
                  <a:cubicBezTo>
                    <a:pt x="122" y="252"/>
                    <a:pt x="125" y="253"/>
                    <a:pt x="125" y="253"/>
                  </a:cubicBezTo>
                  <a:cubicBezTo>
                    <a:pt x="124" y="254"/>
                    <a:pt x="123" y="253"/>
                    <a:pt x="121" y="254"/>
                  </a:cubicBezTo>
                  <a:cubicBezTo>
                    <a:pt x="119" y="255"/>
                    <a:pt x="119" y="259"/>
                    <a:pt x="117" y="259"/>
                  </a:cubicBezTo>
                  <a:cubicBezTo>
                    <a:pt x="112" y="258"/>
                    <a:pt x="111" y="254"/>
                    <a:pt x="105" y="255"/>
                  </a:cubicBezTo>
                  <a:cubicBezTo>
                    <a:pt x="103" y="256"/>
                    <a:pt x="104" y="259"/>
                    <a:pt x="100" y="257"/>
                  </a:cubicBezTo>
                  <a:cubicBezTo>
                    <a:pt x="100" y="260"/>
                    <a:pt x="100" y="263"/>
                    <a:pt x="100" y="266"/>
                  </a:cubicBezTo>
                  <a:cubicBezTo>
                    <a:pt x="96" y="267"/>
                    <a:pt x="89" y="266"/>
                    <a:pt x="91" y="273"/>
                  </a:cubicBezTo>
                  <a:cubicBezTo>
                    <a:pt x="83" y="271"/>
                    <a:pt x="89" y="277"/>
                    <a:pt x="82" y="277"/>
                  </a:cubicBezTo>
                  <a:cubicBezTo>
                    <a:pt x="82" y="279"/>
                    <a:pt x="86" y="282"/>
                    <a:pt x="84" y="282"/>
                  </a:cubicBezTo>
                  <a:cubicBezTo>
                    <a:pt x="83" y="286"/>
                    <a:pt x="81" y="282"/>
                    <a:pt x="79" y="286"/>
                  </a:cubicBezTo>
                  <a:cubicBezTo>
                    <a:pt x="79" y="287"/>
                    <a:pt x="79" y="288"/>
                    <a:pt x="80" y="288"/>
                  </a:cubicBezTo>
                  <a:cubicBezTo>
                    <a:pt x="80" y="291"/>
                    <a:pt x="76" y="289"/>
                    <a:pt x="74" y="289"/>
                  </a:cubicBezTo>
                  <a:cubicBezTo>
                    <a:pt x="73" y="289"/>
                    <a:pt x="73" y="292"/>
                    <a:pt x="72" y="293"/>
                  </a:cubicBezTo>
                  <a:cubicBezTo>
                    <a:pt x="68" y="295"/>
                    <a:pt x="62" y="292"/>
                    <a:pt x="59" y="296"/>
                  </a:cubicBezTo>
                  <a:cubicBezTo>
                    <a:pt x="57" y="295"/>
                    <a:pt x="57" y="293"/>
                    <a:pt x="55" y="292"/>
                  </a:cubicBezTo>
                  <a:cubicBezTo>
                    <a:pt x="50" y="291"/>
                    <a:pt x="44" y="293"/>
                    <a:pt x="42" y="292"/>
                  </a:cubicBezTo>
                  <a:cubicBezTo>
                    <a:pt x="43" y="287"/>
                    <a:pt x="45" y="282"/>
                    <a:pt x="41" y="280"/>
                  </a:cubicBezTo>
                  <a:cubicBezTo>
                    <a:pt x="40" y="278"/>
                    <a:pt x="43" y="277"/>
                    <a:pt x="44" y="275"/>
                  </a:cubicBezTo>
                  <a:cubicBezTo>
                    <a:pt x="44" y="272"/>
                    <a:pt x="42" y="268"/>
                    <a:pt x="45" y="266"/>
                  </a:cubicBezTo>
                  <a:cubicBezTo>
                    <a:pt x="44" y="263"/>
                    <a:pt x="44" y="259"/>
                    <a:pt x="41" y="259"/>
                  </a:cubicBezTo>
                  <a:cubicBezTo>
                    <a:pt x="42" y="257"/>
                    <a:pt x="44" y="257"/>
                    <a:pt x="44" y="255"/>
                  </a:cubicBezTo>
                  <a:cubicBezTo>
                    <a:pt x="47" y="256"/>
                    <a:pt x="54" y="253"/>
                    <a:pt x="53" y="257"/>
                  </a:cubicBezTo>
                  <a:cubicBezTo>
                    <a:pt x="56" y="255"/>
                    <a:pt x="67" y="260"/>
                    <a:pt x="69" y="257"/>
                  </a:cubicBezTo>
                  <a:cubicBezTo>
                    <a:pt x="70" y="256"/>
                    <a:pt x="70" y="257"/>
                    <a:pt x="72" y="257"/>
                  </a:cubicBezTo>
                  <a:cubicBezTo>
                    <a:pt x="71" y="257"/>
                    <a:pt x="72" y="256"/>
                    <a:pt x="73" y="256"/>
                  </a:cubicBezTo>
                  <a:cubicBezTo>
                    <a:pt x="73" y="256"/>
                    <a:pt x="73" y="257"/>
                    <a:pt x="73" y="257"/>
                  </a:cubicBezTo>
                  <a:cubicBezTo>
                    <a:pt x="76" y="256"/>
                    <a:pt x="78" y="255"/>
                    <a:pt x="79" y="252"/>
                  </a:cubicBezTo>
                  <a:cubicBezTo>
                    <a:pt x="79" y="250"/>
                    <a:pt x="82" y="244"/>
                    <a:pt x="79" y="241"/>
                  </a:cubicBezTo>
                  <a:cubicBezTo>
                    <a:pt x="77" y="239"/>
                    <a:pt x="80" y="239"/>
                    <a:pt x="78" y="236"/>
                  </a:cubicBezTo>
                  <a:cubicBezTo>
                    <a:pt x="77" y="235"/>
                    <a:pt x="76" y="235"/>
                    <a:pt x="74" y="235"/>
                  </a:cubicBezTo>
                  <a:cubicBezTo>
                    <a:pt x="75" y="234"/>
                    <a:pt x="75" y="233"/>
                    <a:pt x="75" y="231"/>
                  </a:cubicBezTo>
                  <a:cubicBezTo>
                    <a:pt x="74" y="231"/>
                    <a:pt x="73" y="233"/>
                    <a:pt x="73" y="233"/>
                  </a:cubicBezTo>
                  <a:cubicBezTo>
                    <a:pt x="71" y="232"/>
                    <a:pt x="73" y="231"/>
                    <a:pt x="72" y="230"/>
                  </a:cubicBezTo>
                  <a:cubicBezTo>
                    <a:pt x="71" y="230"/>
                    <a:pt x="67" y="230"/>
                    <a:pt x="66" y="229"/>
                  </a:cubicBezTo>
                  <a:cubicBezTo>
                    <a:pt x="65" y="229"/>
                    <a:pt x="66" y="228"/>
                    <a:pt x="65" y="228"/>
                  </a:cubicBezTo>
                  <a:cubicBezTo>
                    <a:pt x="63" y="228"/>
                    <a:pt x="63" y="228"/>
                    <a:pt x="62" y="227"/>
                  </a:cubicBezTo>
                  <a:cubicBezTo>
                    <a:pt x="61" y="223"/>
                    <a:pt x="65" y="226"/>
                    <a:pt x="65" y="226"/>
                  </a:cubicBezTo>
                  <a:cubicBezTo>
                    <a:pt x="68" y="224"/>
                    <a:pt x="71" y="222"/>
                    <a:pt x="78" y="223"/>
                  </a:cubicBezTo>
                  <a:cubicBezTo>
                    <a:pt x="78" y="221"/>
                    <a:pt x="77" y="221"/>
                    <a:pt x="75" y="221"/>
                  </a:cubicBezTo>
                  <a:cubicBezTo>
                    <a:pt x="76" y="218"/>
                    <a:pt x="80" y="221"/>
                    <a:pt x="82" y="221"/>
                  </a:cubicBezTo>
                  <a:cubicBezTo>
                    <a:pt x="83" y="221"/>
                    <a:pt x="86" y="218"/>
                    <a:pt x="86" y="221"/>
                  </a:cubicBezTo>
                  <a:cubicBezTo>
                    <a:pt x="88" y="219"/>
                    <a:pt x="89" y="215"/>
                    <a:pt x="93" y="215"/>
                  </a:cubicBezTo>
                  <a:cubicBezTo>
                    <a:pt x="91" y="211"/>
                    <a:pt x="96" y="213"/>
                    <a:pt x="95" y="209"/>
                  </a:cubicBezTo>
                  <a:cubicBezTo>
                    <a:pt x="98" y="209"/>
                    <a:pt x="100" y="209"/>
                    <a:pt x="102" y="209"/>
                  </a:cubicBezTo>
                  <a:cubicBezTo>
                    <a:pt x="102" y="208"/>
                    <a:pt x="101" y="208"/>
                    <a:pt x="100" y="208"/>
                  </a:cubicBezTo>
                  <a:cubicBezTo>
                    <a:pt x="101" y="206"/>
                    <a:pt x="104" y="207"/>
                    <a:pt x="102" y="203"/>
                  </a:cubicBezTo>
                  <a:cubicBezTo>
                    <a:pt x="106" y="203"/>
                    <a:pt x="105" y="205"/>
                    <a:pt x="107" y="203"/>
                  </a:cubicBezTo>
                  <a:cubicBezTo>
                    <a:pt x="104" y="197"/>
                    <a:pt x="109" y="200"/>
                    <a:pt x="109" y="194"/>
                  </a:cubicBezTo>
                  <a:cubicBezTo>
                    <a:pt x="111" y="194"/>
                    <a:pt x="113" y="194"/>
                    <a:pt x="114" y="194"/>
                  </a:cubicBezTo>
                  <a:cubicBezTo>
                    <a:pt x="116" y="193"/>
                    <a:pt x="116" y="192"/>
                    <a:pt x="117" y="191"/>
                  </a:cubicBezTo>
                  <a:cubicBezTo>
                    <a:pt x="118" y="191"/>
                    <a:pt x="117" y="193"/>
                    <a:pt x="118" y="193"/>
                  </a:cubicBezTo>
                  <a:cubicBezTo>
                    <a:pt x="119" y="193"/>
                    <a:pt x="119" y="191"/>
                    <a:pt x="119" y="191"/>
                  </a:cubicBezTo>
                  <a:cubicBezTo>
                    <a:pt x="120" y="191"/>
                    <a:pt x="122" y="192"/>
                    <a:pt x="124" y="191"/>
                  </a:cubicBezTo>
                  <a:cubicBezTo>
                    <a:pt x="125" y="191"/>
                    <a:pt x="126" y="188"/>
                    <a:pt x="128" y="189"/>
                  </a:cubicBezTo>
                  <a:cubicBezTo>
                    <a:pt x="128" y="186"/>
                    <a:pt x="124" y="187"/>
                    <a:pt x="125" y="183"/>
                  </a:cubicBezTo>
                  <a:cubicBezTo>
                    <a:pt x="128" y="183"/>
                    <a:pt x="126" y="182"/>
                    <a:pt x="126" y="177"/>
                  </a:cubicBezTo>
                  <a:cubicBezTo>
                    <a:pt x="126" y="174"/>
                    <a:pt x="128" y="172"/>
                    <a:pt x="127" y="169"/>
                  </a:cubicBezTo>
                  <a:cubicBezTo>
                    <a:pt x="129" y="169"/>
                    <a:pt x="130" y="169"/>
                    <a:pt x="132" y="169"/>
                  </a:cubicBezTo>
                  <a:cubicBezTo>
                    <a:pt x="135" y="169"/>
                    <a:pt x="129" y="166"/>
                    <a:pt x="134" y="167"/>
                  </a:cubicBezTo>
                  <a:cubicBezTo>
                    <a:pt x="134" y="168"/>
                    <a:pt x="136" y="168"/>
                    <a:pt x="137" y="168"/>
                  </a:cubicBezTo>
                  <a:cubicBezTo>
                    <a:pt x="135" y="171"/>
                    <a:pt x="135" y="168"/>
                    <a:pt x="135" y="171"/>
                  </a:cubicBezTo>
                  <a:cubicBezTo>
                    <a:pt x="136" y="174"/>
                    <a:pt x="135" y="175"/>
                    <a:pt x="138" y="175"/>
                  </a:cubicBezTo>
                  <a:cubicBezTo>
                    <a:pt x="138" y="177"/>
                    <a:pt x="138" y="178"/>
                    <a:pt x="137" y="179"/>
                  </a:cubicBezTo>
                  <a:cubicBezTo>
                    <a:pt x="136" y="181"/>
                    <a:pt x="142" y="177"/>
                    <a:pt x="144" y="180"/>
                  </a:cubicBezTo>
                  <a:cubicBezTo>
                    <a:pt x="143" y="183"/>
                    <a:pt x="136" y="180"/>
                    <a:pt x="135" y="184"/>
                  </a:cubicBezTo>
                  <a:cubicBezTo>
                    <a:pt x="134" y="187"/>
                    <a:pt x="138" y="187"/>
                    <a:pt x="139" y="188"/>
                  </a:cubicBezTo>
                  <a:cubicBezTo>
                    <a:pt x="140" y="189"/>
                    <a:pt x="140" y="191"/>
                    <a:pt x="142" y="190"/>
                  </a:cubicBezTo>
                  <a:cubicBezTo>
                    <a:pt x="141" y="188"/>
                    <a:pt x="138" y="188"/>
                    <a:pt x="144" y="188"/>
                  </a:cubicBezTo>
                  <a:cubicBezTo>
                    <a:pt x="145" y="188"/>
                    <a:pt x="147" y="188"/>
                    <a:pt x="148" y="188"/>
                  </a:cubicBezTo>
                  <a:cubicBezTo>
                    <a:pt x="150" y="188"/>
                    <a:pt x="151" y="189"/>
                    <a:pt x="153" y="189"/>
                  </a:cubicBezTo>
                  <a:cubicBezTo>
                    <a:pt x="156" y="189"/>
                    <a:pt x="157" y="187"/>
                    <a:pt x="160" y="188"/>
                  </a:cubicBezTo>
                  <a:cubicBezTo>
                    <a:pt x="160" y="188"/>
                    <a:pt x="164" y="190"/>
                    <a:pt x="166" y="188"/>
                  </a:cubicBezTo>
                  <a:cubicBezTo>
                    <a:pt x="166" y="188"/>
                    <a:pt x="166" y="187"/>
                    <a:pt x="166" y="187"/>
                  </a:cubicBezTo>
                  <a:cubicBezTo>
                    <a:pt x="169" y="186"/>
                    <a:pt x="173" y="187"/>
                    <a:pt x="174" y="184"/>
                  </a:cubicBezTo>
                  <a:cubicBezTo>
                    <a:pt x="179" y="189"/>
                    <a:pt x="182" y="180"/>
                    <a:pt x="185" y="183"/>
                  </a:cubicBezTo>
                  <a:cubicBezTo>
                    <a:pt x="185" y="182"/>
                    <a:pt x="185" y="180"/>
                    <a:pt x="185" y="179"/>
                  </a:cubicBezTo>
                  <a:cubicBezTo>
                    <a:pt x="187" y="179"/>
                    <a:pt x="187" y="178"/>
                    <a:pt x="187" y="176"/>
                  </a:cubicBezTo>
                  <a:cubicBezTo>
                    <a:pt x="187" y="176"/>
                    <a:pt x="188" y="173"/>
                    <a:pt x="188" y="173"/>
                  </a:cubicBezTo>
                  <a:cubicBezTo>
                    <a:pt x="190" y="172"/>
                    <a:pt x="188" y="172"/>
                    <a:pt x="188" y="169"/>
                  </a:cubicBezTo>
                  <a:cubicBezTo>
                    <a:pt x="191" y="169"/>
                    <a:pt x="193" y="169"/>
                    <a:pt x="193" y="167"/>
                  </a:cubicBezTo>
                  <a:cubicBezTo>
                    <a:pt x="194" y="167"/>
                    <a:pt x="194" y="168"/>
                    <a:pt x="194" y="169"/>
                  </a:cubicBezTo>
                  <a:cubicBezTo>
                    <a:pt x="195" y="168"/>
                    <a:pt x="197" y="168"/>
                    <a:pt x="199" y="168"/>
                  </a:cubicBezTo>
                  <a:cubicBezTo>
                    <a:pt x="200" y="168"/>
                    <a:pt x="200" y="166"/>
                    <a:pt x="201" y="166"/>
                  </a:cubicBezTo>
                  <a:cubicBezTo>
                    <a:pt x="202" y="163"/>
                    <a:pt x="201" y="161"/>
                    <a:pt x="199" y="161"/>
                  </a:cubicBezTo>
                  <a:cubicBezTo>
                    <a:pt x="200" y="160"/>
                    <a:pt x="200" y="158"/>
                    <a:pt x="200" y="156"/>
                  </a:cubicBezTo>
                  <a:cubicBezTo>
                    <a:pt x="203" y="157"/>
                    <a:pt x="204" y="156"/>
                    <a:pt x="204" y="154"/>
                  </a:cubicBezTo>
                  <a:cubicBezTo>
                    <a:pt x="207" y="157"/>
                    <a:pt x="207" y="152"/>
                    <a:pt x="212" y="154"/>
                  </a:cubicBezTo>
                  <a:cubicBezTo>
                    <a:pt x="212" y="154"/>
                    <a:pt x="213" y="155"/>
                    <a:pt x="213" y="155"/>
                  </a:cubicBezTo>
                  <a:cubicBezTo>
                    <a:pt x="214" y="155"/>
                    <a:pt x="214" y="154"/>
                    <a:pt x="215" y="154"/>
                  </a:cubicBezTo>
                  <a:cubicBezTo>
                    <a:pt x="216" y="154"/>
                    <a:pt x="218" y="155"/>
                    <a:pt x="218" y="155"/>
                  </a:cubicBezTo>
                  <a:cubicBezTo>
                    <a:pt x="219" y="155"/>
                    <a:pt x="218" y="153"/>
                    <a:pt x="219" y="153"/>
                  </a:cubicBezTo>
                  <a:cubicBezTo>
                    <a:pt x="220" y="152"/>
                    <a:pt x="221" y="153"/>
                    <a:pt x="221" y="153"/>
                  </a:cubicBezTo>
                  <a:cubicBezTo>
                    <a:pt x="223" y="151"/>
                    <a:pt x="223" y="149"/>
                    <a:pt x="226" y="150"/>
                  </a:cubicBezTo>
                  <a:cubicBezTo>
                    <a:pt x="224" y="149"/>
                    <a:pt x="226" y="144"/>
                    <a:pt x="222" y="144"/>
                  </a:cubicBezTo>
                  <a:cubicBezTo>
                    <a:pt x="220" y="143"/>
                    <a:pt x="221" y="147"/>
                    <a:pt x="220" y="147"/>
                  </a:cubicBezTo>
                  <a:cubicBezTo>
                    <a:pt x="219" y="147"/>
                    <a:pt x="219" y="145"/>
                    <a:pt x="218" y="146"/>
                  </a:cubicBezTo>
                  <a:cubicBezTo>
                    <a:pt x="217" y="146"/>
                    <a:pt x="216" y="147"/>
                    <a:pt x="217" y="147"/>
                  </a:cubicBezTo>
                  <a:cubicBezTo>
                    <a:pt x="216" y="147"/>
                    <a:pt x="215" y="145"/>
                    <a:pt x="214" y="146"/>
                  </a:cubicBezTo>
                  <a:cubicBezTo>
                    <a:pt x="212" y="146"/>
                    <a:pt x="211" y="148"/>
                    <a:pt x="208" y="147"/>
                  </a:cubicBezTo>
                  <a:cubicBezTo>
                    <a:pt x="207" y="147"/>
                    <a:pt x="207" y="148"/>
                    <a:pt x="207" y="149"/>
                  </a:cubicBezTo>
                  <a:cubicBezTo>
                    <a:pt x="202" y="148"/>
                    <a:pt x="197" y="149"/>
                    <a:pt x="193" y="148"/>
                  </a:cubicBezTo>
                  <a:cubicBezTo>
                    <a:pt x="193" y="148"/>
                    <a:pt x="193" y="146"/>
                    <a:pt x="193" y="146"/>
                  </a:cubicBezTo>
                  <a:cubicBezTo>
                    <a:pt x="192" y="145"/>
                    <a:pt x="189" y="146"/>
                    <a:pt x="188" y="144"/>
                  </a:cubicBezTo>
                  <a:cubicBezTo>
                    <a:pt x="191" y="138"/>
                    <a:pt x="189" y="134"/>
                    <a:pt x="188" y="127"/>
                  </a:cubicBezTo>
                  <a:cubicBezTo>
                    <a:pt x="191" y="126"/>
                    <a:pt x="196" y="122"/>
                    <a:pt x="198" y="124"/>
                  </a:cubicBezTo>
                  <a:cubicBezTo>
                    <a:pt x="200" y="123"/>
                    <a:pt x="197" y="123"/>
                    <a:pt x="199" y="120"/>
                  </a:cubicBezTo>
                  <a:cubicBezTo>
                    <a:pt x="203" y="120"/>
                    <a:pt x="203" y="113"/>
                    <a:pt x="204" y="111"/>
                  </a:cubicBezTo>
                  <a:cubicBezTo>
                    <a:pt x="204" y="111"/>
                    <a:pt x="206" y="112"/>
                    <a:pt x="206" y="111"/>
                  </a:cubicBezTo>
                  <a:cubicBezTo>
                    <a:pt x="206" y="109"/>
                    <a:pt x="202" y="108"/>
                    <a:pt x="204" y="106"/>
                  </a:cubicBezTo>
                  <a:cubicBezTo>
                    <a:pt x="202" y="107"/>
                    <a:pt x="199" y="105"/>
                    <a:pt x="197" y="106"/>
                  </a:cubicBezTo>
                  <a:cubicBezTo>
                    <a:pt x="194" y="106"/>
                    <a:pt x="191" y="108"/>
                    <a:pt x="188" y="108"/>
                  </a:cubicBezTo>
                  <a:cubicBezTo>
                    <a:pt x="187" y="106"/>
                    <a:pt x="186" y="115"/>
                    <a:pt x="187" y="113"/>
                  </a:cubicBezTo>
                  <a:cubicBezTo>
                    <a:pt x="186" y="115"/>
                    <a:pt x="185" y="112"/>
                    <a:pt x="185" y="113"/>
                  </a:cubicBezTo>
                  <a:cubicBezTo>
                    <a:pt x="184" y="114"/>
                    <a:pt x="185" y="116"/>
                    <a:pt x="185" y="117"/>
                  </a:cubicBezTo>
                  <a:cubicBezTo>
                    <a:pt x="185" y="118"/>
                    <a:pt x="182" y="120"/>
                    <a:pt x="180" y="122"/>
                  </a:cubicBezTo>
                  <a:cubicBezTo>
                    <a:pt x="177" y="126"/>
                    <a:pt x="177" y="128"/>
                    <a:pt x="172" y="128"/>
                  </a:cubicBezTo>
                  <a:cubicBezTo>
                    <a:pt x="172" y="130"/>
                    <a:pt x="174" y="131"/>
                    <a:pt x="172" y="131"/>
                  </a:cubicBezTo>
                  <a:cubicBezTo>
                    <a:pt x="170" y="132"/>
                    <a:pt x="172" y="133"/>
                    <a:pt x="171" y="134"/>
                  </a:cubicBezTo>
                  <a:cubicBezTo>
                    <a:pt x="170" y="134"/>
                    <a:pt x="169" y="133"/>
                    <a:pt x="168" y="134"/>
                  </a:cubicBezTo>
                  <a:cubicBezTo>
                    <a:pt x="168" y="134"/>
                    <a:pt x="169" y="136"/>
                    <a:pt x="168" y="136"/>
                  </a:cubicBezTo>
                  <a:cubicBezTo>
                    <a:pt x="168" y="136"/>
                    <a:pt x="167" y="136"/>
                    <a:pt x="167" y="136"/>
                  </a:cubicBezTo>
                  <a:cubicBezTo>
                    <a:pt x="166" y="138"/>
                    <a:pt x="168" y="141"/>
                    <a:pt x="166" y="141"/>
                  </a:cubicBezTo>
                  <a:cubicBezTo>
                    <a:pt x="167" y="142"/>
                    <a:pt x="169" y="143"/>
                    <a:pt x="167" y="143"/>
                  </a:cubicBezTo>
                  <a:cubicBezTo>
                    <a:pt x="169" y="145"/>
                    <a:pt x="170" y="147"/>
                    <a:pt x="173" y="147"/>
                  </a:cubicBezTo>
                  <a:cubicBezTo>
                    <a:pt x="173" y="149"/>
                    <a:pt x="174" y="150"/>
                    <a:pt x="175" y="150"/>
                  </a:cubicBezTo>
                  <a:cubicBezTo>
                    <a:pt x="175" y="151"/>
                    <a:pt x="174" y="151"/>
                    <a:pt x="173" y="153"/>
                  </a:cubicBezTo>
                  <a:cubicBezTo>
                    <a:pt x="172" y="154"/>
                    <a:pt x="173" y="155"/>
                    <a:pt x="172" y="156"/>
                  </a:cubicBezTo>
                  <a:cubicBezTo>
                    <a:pt x="171" y="157"/>
                    <a:pt x="169" y="157"/>
                    <a:pt x="167" y="157"/>
                  </a:cubicBezTo>
                  <a:cubicBezTo>
                    <a:pt x="167" y="162"/>
                    <a:pt x="163" y="164"/>
                    <a:pt x="164" y="170"/>
                  </a:cubicBezTo>
                  <a:cubicBezTo>
                    <a:pt x="159" y="169"/>
                    <a:pt x="160" y="176"/>
                    <a:pt x="157" y="176"/>
                  </a:cubicBezTo>
                  <a:cubicBezTo>
                    <a:pt x="156" y="176"/>
                    <a:pt x="156" y="176"/>
                    <a:pt x="155" y="176"/>
                  </a:cubicBezTo>
                  <a:cubicBezTo>
                    <a:pt x="154" y="177"/>
                    <a:pt x="155" y="178"/>
                    <a:pt x="154" y="179"/>
                  </a:cubicBezTo>
                  <a:cubicBezTo>
                    <a:pt x="152" y="179"/>
                    <a:pt x="150" y="177"/>
                    <a:pt x="148" y="180"/>
                  </a:cubicBezTo>
                  <a:cubicBezTo>
                    <a:pt x="146" y="180"/>
                    <a:pt x="148" y="175"/>
                    <a:pt x="147" y="173"/>
                  </a:cubicBezTo>
                  <a:cubicBezTo>
                    <a:pt x="146" y="172"/>
                    <a:pt x="146" y="169"/>
                    <a:pt x="145" y="169"/>
                  </a:cubicBezTo>
                  <a:cubicBezTo>
                    <a:pt x="142" y="169"/>
                    <a:pt x="146" y="166"/>
                    <a:pt x="141" y="166"/>
                  </a:cubicBezTo>
                  <a:cubicBezTo>
                    <a:pt x="143" y="163"/>
                    <a:pt x="139" y="162"/>
                    <a:pt x="139" y="161"/>
                  </a:cubicBezTo>
                  <a:cubicBezTo>
                    <a:pt x="139" y="160"/>
                    <a:pt x="140" y="160"/>
                    <a:pt x="140" y="158"/>
                  </a:cubicBezTo>
                  <a:cubicBezTo>
                    <a:pt x="140" y="155"/>
                    <a:pt x="137" y="154"/>
                    <a:pt x="134" y="151"/>
                  </a:cubicBezTo>
                  <a:cubicBezTo>
                    <a:pt x="131" y="153"/>
                    <a:pt x="132" y="158"/>
                    <a:pt x="126" y="157"/>
                  </a:cubicBezTo>
                  <a:cubicBezTo>
                    <a:pt x="126" y="158"/>
                    <a:pt x="127" y="158"/>
                    <a:pt x="128" y="158"/>
                  </a:cubicBezTo>
                  <a:cubicBezTo>
                    <a:pt x="128" y="160"/>
                    <a:pt x="127" y="159"/>
                    <a:pt x="126" y="160"/>
                  </a:cubicBezTo>
                  <a:cubicBezTo>
                    <a:pt x="124" y="160"/>
                    <a:pt x="125" y="164"/>
                    <a:pt x="122" y="163"/>
                  </a:cubicBezTo>
                  <a:cubicBezTo>
                    <a:pt x="117" y="164"/>
                    <a:pt x="119" y="158"/>
                    <a:pt x="113" y="160"/>
                  </a:cubicBezTo>
                  <a:cubicBezTo>
                    <a:pt x="113" y="159"/>
                    <a:pt x="114" y="159"/>
                    <a:pt x="115" y="158"/>
                  </a:cubicBezTo>
                  <a:cubicBezTo>
                    <a:pt x="117" y="155"/>
                    <a:pt x="112" y="153"/>
                    <a:pt x="115" y="151"/>
                  </a:cubicBezTo>
                  <a:cubicBezTo>
                    <a:pt x="115" y="150"/>
                    <a:pt x="113" y="150"/>
                    <a:pt x="112" y="149"/>
                  </a:cubicBezTo>
                  <a:cubicBezTo>
                    <a:pt x="111" y="148"/>
                    <a:pt x="113" y="147"/>
                    <a:pt x="113" y="147"/>
                  </a:cubicBezTo>
                  <a:cubicBezTo>
                    <a:pt x="113" y="145"/>
                    <a:pt x="111" y="145"/>
                    <a:pt x="111" y="144"/>
                  </a:cubicBezTo>
                  <a:cubicBezTo>
                    <a:pt x="111" y="143"/>
                    <a:pt x="112" y="136"/>
                    <a:pt x="111" y="141"/>
                  </a:cubicBezTo>
                  <a:cubicBezTo>
                    <a:pt x="109" y="140"/>
                    <a:pt x="110" y="138"/>
                    <a:pt x="112" y="138"/>
                  </a:cubicBezTo>
                  <a:cubicBezTo>
                    <a:pt x="110" y="134"/>
                    <a:pt x="116" y="133"/>
                    <a:pt x="113" y="133"/>
                  </a:cubicBezTo>
                  <a:cubicBezTo>
                    <a:pt x="113" y="131"/>
                    <a:pt x="116" y="132"/>
                    <a:pt x="117" y="130"/>
                  </a:cubicBezTo>
                  <a:cubicBezTo>
                    <a:pt x="117" y="129"/>
                    <a:pt x="118" y="130"/>
                    <a:pt x="118" y="130"/>
                  </a:cubicBezTo>
                  <a:cubicBezTo>
                    <a:pt x="119" y="130"/>
                    <a:pt x="119" y="128"/>
                    <a:pt x="120" y="128"/>
                  </a:cubicBezTo>
                  <a:cubicBezTo>
                    <a:pt x="121" y="128"/>
                    <a:pt x="121" y="126"/>
                    <a:pt x="121" y="124"/>
                  </a:cubicBezTo>
                  <a:cubicBezTo>
                    <a:pt x="124" y="125"/>
                    <a:pt x="125" y="124"/>
                    <a:pt x="125" y="122"/>
                  </a:cubicBezTo>
                  <a:cubicBezTo>
                    <a:pt x="128" y="121"/>
                    <a:pt x="126" y="126"/>
                    <a:pt x="131" y="124"/>
                  </a:cubicBezTo>
                  <a:cubicBezTo>
                    <a:pt x="131" y="123"/>
                    <a:pt x="129" y="123"/>
                    <a:pt x="128" y="123"/>
                  </a:cubicBezTo>
                  <a:cubicBezTo>
                    <a:pt x="132" y="120"/>
                    <a:pt x="135" y="122"/>
                    <a:pt x="138" y="118"/>
                  </a:cubicBezTo>
                  <a:cubicBezTo>
                    <a:pt x="138" y="118"/>
                    <a:pt x="137" y="117"/>
                    <a:pt x="138" y="116"/>
                  </a:cubicBezTo>
                  <a:cubicBezTo>
                    <a:pt x="138" y="116"/>
                    <a:pt x="140" y="117"/>
                    <a:pt x="140" y="116"/>
                  </a:cubicBezTo>
                  <a:cubicBezTo>
                    <a:pt x="141" y="115"/>
                    <a:pt x="140" y="113"/>
                    <a:pt x="140" y="113"/>
                  </a:cubicBezTo>
                  <a:cubicBezTo>
                    <a:pt x="140" y="112"/>
                    <a:pt x="143" y="111"/>
                    <a:pt x="144" y="110"/>
                  </a:cubicBezTo>
                  <a:cubicBezTo>
                    <a:pt x="144" y="109"/>
                    <a:pt x="143" y="107"/>
                    <a:pt x="144" y="106"/>
                  </a:cubicBezTo>
                  <a:cubicBezTo>
                    <a:pt x="144" y="105"/>
                    <a:pt x="145" y="107"/>
                    <a:pt x="146" y="107"/>
                  </a:cubicBezTo>
                  <a:cubicBezTo>
                    <a:pt x="145" y="107"/>
                    <a:pt x="148" y="101"/>
                    <a:pt x="147" y="101"/>
                  </a:cubicBezTo>
                  <a:cubicBezTo>
                    <a:pt x="150" y="104"/>
                    <a:pt x="150" y="99"/>
                    <a:pt x="153" y="98"/>
                  </a:cubicBezTo>
                  <a:cubicBezTo>
                    <a:pt x="153" y="96"/>
                    <a:pt x="155" y="95"/>
                    <a:pt x="153" y="95"/>
                  </a:cubicBezTo>
                  <a:cubicBezTo>
                    <a:pt x="153" y="93"/>
                    <a:pt x="156" y="94"/>
                    <a:pt x="157" y="91"/>
                  </a:cubicBezTo>
                  <a:cubicBezTo>
                    <a:pt x="157" y="90"/>
                    <a:pt x="159" y="90"/>
                    <a:pt x="160" y="90"/>
                  </a:cubicBezTo>
                  <a:cubicBezTo>
                    <a:pt x="160" y="89"/>
                    <a:pt x="160" y="88"/>
                    <a:pt x="159" y="88"/>
                  </a:cubicBezTo>
                  <a:cubicBezTo>
                    <a:pt x="162" y="85"/>
                    <a:pt x="164" y="85"/>
                    <a:pt x="167" y="84"/>
                  </a:cubicBezTo>
                  <a:cubicBezTo>
                    <a:pt x="169" y="83"/>
                    <a:pt x="167" y="83"/>
                    <a:pt x="168" y="80"/>
                  </a:cubicBezTo>
                  <a:cubicBezTo>
                    <a:pt x="169" y="79"/>
                    <a:pt x="172" y="78"/>
                    <a:pt x="172" y="76"/>
                  </a:cubicBezTo>
                  <a:cubicBezTo>
                    <a:pt x="172" y="73"/>
                    <a:pt x="175" y="77"/>
                    <a:pt x="175" y="73"/>
                  </a:cubicBezTo>
                  <a:cubicBezTo>
                    <a:pt x="180" y="71"/>
                    <a:pt x="185" y="75"/>
                    <a:pt x="185" y="68"/>
                  </a:cubicBezTo>
                  <a:cubicBezTo>
                    <a:pt x="187" y="69"/>
                    <a:pt x="192" y="67"/>
                    <a:pt x="195" y="69"/>
                  </a:cubicBezTo>
                  <a:cubicBezTo>
                    <a:pt x="197" y="68"/>
                    <a:pt x="197" y="67"/>
                    <a:pt x="198" y="65"/>
                  </a:cubicBezTo>
                  <a:cubicBezTo>
                    <a:pt x="201" y="64"/>
                    <a:pt x="204" y="69"/>
                    <a:pt x="204" y="64"/>
                  </a:cubicBezTo>
                  <a:cubicBezTo>
                    <a:pt x="206" y="65"/>
                    <a:pt x="206" y="67"/>
                    <a:pt x="208" y="68"/>
                  </a:cubicBezTo>
                  <a:cubicBezTo>
                    <a:pt x="210" y="67"/>
                    <a:pt x="209" y="64"/>
                    <a:pt x="213" y="65"/>
                  </a:cubicBezTo>
                  <a:cubicBezTo>
                    <a:pt x="213" y="67"/>
                    <a:pt x="212" y="68"/>
                    <a:pt x="212" y="69"/>
                  </a:cubicBezTo>
                  <a:cubicBezTo>
                    <a:pt x="213" y="70"/>
                    <a:pt x="218" y="64"/>
                    <a:pt x="221" y="67"/>
                  </a:cubicBezTo>
                  <a:cubicBezTo>
                    <a:pt x="223" y="68"/>
                    <a:pt x="222" y="66"/>
                    <a:pt x="224" y="67"/>
                  </a:cubicBezTo>
                  <a:cubicBezTo>
                    <a:pt x="226" y="67"/>
                    <a:pt x="229" y="69"/>
                    <a:pt x="232" y="68"/>
                  </a:cubicBezTo>
                  <a:cubicBezTo>
                    <a:pt x="231" y="68"/>
                    <a:pt x="233" y="71"/>
                    <a:pt x="232" y="71"/>
                  </a:cubicBezTo>
                  <a:cubicBezTo>
                    <a:pt x="232" y="72"/>
                    <a:pt x="230" y="71"/>
                    <a:pt x="230" y="71"/>
                  </a:cubicBezTo>
                  <a:cubicBezTo>
                    <a:pt x="229" y="72"/>
                    <a:pt x="230" y="74"/>
                    <a:pt x="227" y="74"/>
                  </a:cubicBezTo>
                  <a:cubicBezTo>
                    <a:pt x="229" y="77"/>
                    <a:pt x="236" y="74"/>
                    <a:pt x="239" y="74"/>
                  </a:cubicBezTo>
                  <a:cubicBezTo>
                    <a:pt x="241" y="73"/>
                    <a:pt x="241" y="76"/>
                    <a:pt x="241" y="76"/>
                  </a:cubicBezTo>
                  <a:cubicBezTo>
                    <a:pt x="242" y="77"/>
                    <a:pt x="245" y="75"/>
                    <a:pt x="245" y="77"/>
                  </a:cubicBezTo>
                  <a:cubicBezTo>
                    <a:pt x="253" y="75"/>
                    <a:pt x="255" y="82"/>
                    <a:pt x="260" y="80"/>
                  </a:cubicBezTo>
                  <a:cubicBezTo>
                    <a:pt x="259" y="83"/>
                    <a:pt x="264" y="81"/>
                    <a:pt x="264" y="84"/>
                  </a:cubicBezTo>
                  <a:cubicBezTo>
                    <a:pt x="267" y="84"/>
                    <a:pt x="272" y="84"/>
                    <a:pt x="268" y="87"/>
                  </a:cubicBezTo>
                  <a:cubicBezTo>
                    <a:pt x="271" y="87"/>
                    <a:pt x="273" y="87"/>
                    <a:pt x="275" y="88"/>
                  </a:cubicBezTo>
                  <a:cubicBezTo>
                    <a:pt x="276" y="88"/>
                    <a:pt x="275" y="90"/>
                    <a:pt x="275" y="90"/>
                  </a:cubicBezTo>
                  <a:cubicBezTo>
                    <a:pt x="276" y="91"/>
                    <a:pt x="278" y="90"/>
                    <a:pt x="279" y="90"/>
                  </a:cubicBezTo>
                  <a:cubicBezTo>
                    <a:pt x="280" y="95"/>
                    <a:pt x="280" y="96"/>
                    <a:pt x="279" y="101"/>
                  </a:cubicBezTo>
                  <a:cubicBezTo>
                    <a:pt x="277" y="98"/>
                    <a:pt x="275" y="102"/>
                    <a:pt x="272" y="102"/>
                  </a:cubicBezTo>
                  <a:cubicBezTo>
                    <a:pt x="269" y="102"/>
                    <a:pt x="264" y="99"/>
                    <a:pt x="261" y="102"/>
                  </a:cubicBezTo>
                  <a:cubicBezTo>
                    <a:pt x="260" y="102"/>
                    <a:pt x="261" y="100"/>
                    <a:pt x="260" y="100"/>
                  </a:cubicBezTo>
                  <a:cubicBezTo>
                    <a:pt x="259" y="99"/>
                    <a:pt x="258" y="101"/>
                    <a:pt x="258" y="101"/>
                  </a:cubicBezTo>
                  <a:cubicBezTo>
                    <a:pt x="257" y="101"/>
                    <a:pt x="256" y="98"/>
                    <a:pt x="255" y="98"/>
                  </a:cubicBezTo>
                  <a:cubicBezTo>
                    <a:pt x="254" y="98"/>
                    <a:pt x="250" y="102"/>
                    <a:pt x="251" y="97"/>
                  </a:cubicBezTo>
                  <a:cubicBezTo>
                    <a:pt x="247" y="99"/>
                    <a:pt x="248" y="97"/>
                    <a:pt x="244" y="97"/>
                  </a:cubicBezTo>
                  <a:cubicBezTo>
                    <a:pt x="243" y="99"/>
                    <a:pt x="245" y="100"/>
                    <a:pt x="246" y="100"/>
                  </a:cubicBezTo>
                  <a:cubicBezTo>
                    <a:pt x="248" y="99"/>
                    <a:pt x="248" y="101"/>
                    <a:pt x="250" y="101"/>
                  </a:cubicBezTo>
                  <a:cubicBezTo>
                    <a:pt x="247" y="103"/>
                    <a:pt x="250" y="102"/>
                    <a:pt x="251" y="103"/>
                  </a:cubicBezTo>
                  <a:cubicBezTo>
                    <a:pt x="251" y="104"/>
                    <a:pt x="250" y="105"/>
                    <a:pt x="251" y="106"/>
                  </a:cubicBezTo>
                  <a:cubicBezTo>
                    <a:pt x="251" y="106"/>
                    <a:pt x="253" y="107"/>
                    <a:pt x="253" y="108"/>
                  </a:cubicBezTo>
                  <a:cubicBezTo>
                    <a:pt x="253" y="109"/>
                    <a:pt x="256" y="112"/>
                    <a:pt x="255" y="116"/>
                  </a:cubicBezTo>
                  <a:cubicBezTo>
                    <a:pt x="256" y="120"/>
                    <a:pt x="263" y="117"/>
                    <a:pt x="264" y="121"/>
                  </a:cubicBezTo>
                  <a:cubicBezTo>
                    <a:pt x="265" y="120"/>
                    <a:pt x="265" y="118"/>
                    <a:pt x="267" y="118"/>
                  </a:cubicBezTo>
                  <a:cubicBezTo>
                    <a:pt x="267" y="115"/>
                    <a:pt x="262" y="116"/>
                    <a:pt x="260" y="114"/>
                  </a:cubicBezTo>
                  <a:cubicBezTo>
                    <a:pt x="259" y="109"/>
                    <a:pt x="267" y="112"/>
                    <a:pt x="270" y="111"/>
                  </a:cubicBezTo>
                  <a:cubicBezTo>
                    <a:pt x="269" y="114"/>
                    <a:pt x="275" y="111"/>
                    <a:pt x="273" y="115"/>
                  </a:cubicBezTo>
                  <a:cubicBezTo>
                    <a:pt x="276" y="116"/>
                    <a:pt x="278" y="111"/>
                    <a:pt x="278" y="116"/>
                  </a:cubicBezTo>
                  <a:cubicBezTo>
                    <a:pt x="281" y="115"/>
                    <a:pt x="278" y="110"/>
                    <a:pt x="275" y="110"/>
                  </a:cubicBezTo>
                  <a:cubicBezTo>
                    <a:pt x="276" y="108"/>
                    <a:pt x="279" y="107"/>
                    <a:pt x="281" y="107"/>
                  </a:cubicBezTo>
                  <a:cubicBezTo>
                    <a:pt x="283" y="105"/>
                    <a:pt x="283" y="102"/>
                    <a:pt x="285" y="101"/>
                  </a:cubicBezTo>
                  <a:cubicBezTo>
                    <a:pt x="290" y="100"/>
                    <a:pt x="292" y="102"/>
                    <a:pt x="296" y="103"/>
                  </a:cubicBezTo>
                  <a:cubicBezTo>
                    <a:pt x="297" y="103"/>
                    <a:pt x="296" y="101"/>
                    <a:pt x="298" y="101"/>
                  </a:cubicBezTo>
                  <a:cubicBezTo>
                    <a:pt x="298" y="99"/>
                    <a:pt x="297" y="98"/>
                    <a:pt x="296" y="97"/>
                  </a:cubicBezTo>
                  <a:cubicBezTo>
                    <a:pt x="297" y="93"/>
                    <a:pt x="297" y="89"/>
                    <a:pt x="297" y="84"/>
                  </a:cubicBezTo>
                  <a:cubicBezTo>
                    <a:pt x="300" y="84"/>
                    <a:pt x="304" y="84"/>
                    <a:pt x="306" y="86"/>
                  </a:cubicBezTo>
                  <a:cubicBezTo>
                    <a:pt x="307" y="86"/>
                    <a:pt x="310" y="86"/>
                    <a:pt x="310" y="89"/>
                  </a:cubicBezTo>
                  <a:cubicBezTo>
                    <a:pt x="307" y="89"/>
                    <a:pt x="305" y="89"/>
                    <a:pt x="303" y="89"/>
                  </a:cubicBezTo>
                  <a:cubicBezTo>
                    <a:pt x="303" y="90"/>
                    <a:pt x="303" y="91"/>
                    <a:pt x="303" y="93"/>
                  </a:cubicBezTo>
                  <a:cubicBezTo>
                    <a:pt x="305" y="96"/>
                    <a:pt x="306" y="92"/>
                    <a:pt x="308" y="94"/>
                  </a:cubicBezTo>
                  <a:cubicBezTo>
                    <a:pt x="310" y="94"/>
                    <a:pt x="305" y="95"/>
                    <a:pt x="305" y="95"/>
                  </a:cubicBezTo>
                  <a:cubicBezTo>
                    <a:pt x="304" y="97"/>
                    <a:pt x="308" y="95"/>
                    <a:pt x="310" y="97"/>
                  </a:cubicBezTo>
                  <a:cubicBezTo>
                    <a:pt x="312" y="96"/>
                    <a:pt x="314" y="95"/>
                    <a:pt x="315" y="93"/>
                  </a:cubicBezTo>
                  <a:cubicBezTo>
                    <a:pt x="316" y="92"/>
                    <a:pt x="317" y="92"/>
                    <a:pt x="317" y="90"/>
                  </a:cubicBezTo>
                  <a:cubicBezTo>
                    <a:pt x="322" y="92"/>
                    <a:pt x="321" y="87"/>
                    <a:pt x="326" y="88"/>
                  </a:cubicBezTo>
                  <a:cubicBezTo>
                    <a:pt x="328" y="87"/>
                    <a:pt x="329" y="86"/>
                    <a:pt x="328" y="84"/>
                  </a:cubicBezTo>
                  <a:cubicBezTo>
                    <a:pt x="330" y="84"/>
                    <a:pt x="332" y="83"/>
                    <a:pt x="332" y="82"/>
                  </a:cubicBezTo>
                  <a:cubicBezTo>
                    <a:pt x="337" y="86"/>
                    <a:pt x="340" y="80"/>
                    <a:pt x="345" y="80"/>
                  </a:cubicBezTo>
                  <a:cubicBezTo>
                    <a:pt x="345" y="81"/>
                    <a:pt x="345" y="83"/>
                    <a:pt x="345" y="84"/>
                  </a:cubicBezTo>
                  <a:cubicBezTo>
                    <a:pt x="349" y="85"/>
                    <a:pt x="353" y="84"/>
                    <a:pt x="356" y="83"/>
                  </a:cubicBezTo>
                  <a:cubicBezTo>
                    <a:pt x="356" y="83"/>
                    <a:pt x="358" y="83"/>
                    <a:pt x="358" y="83"/>
                  </a:cubicBezTo>
                  <a:cubicBezTo>
                    <a:pt x="358" y="83"/>
                    <a:pt x="358" y="82"/>
                    <a:pt x="358" y="82"/>
                  </a:cubicBezTo>
                  <a:cubicBezTo>
                    <a:pt x="360" y="81"/>
                    <a:pt x="364" y="82"/>
                    <a:pt x="364" y="78"/>
                  </a:cubicBezTo>
                  <a:cubicBezTo>
                    <a:pt x="367" y="80"/>
                    <a:pt x="371" y="80"/>
                    <a:pt x="373" y="83"/>
                  </a:cubicBezTo>
                  <a:cubicBezTo>
                    <a:pt x="375" y="82"/>
                    <a:pt x="376" y="81"/>
                    <a:pt x="377" y="80"/>
                  </a:cubicBezTo>
                  <a:cubicBezTo>
                    <a:pt x="377" y="78"/>
                    <a:pt x="372" y="77"/>
                    <a:pt x="376" y="76"/>
                  </a:cubicBezTo>
                  <a:cubicBezTo>
                    <a:pt x="374" y="73"/>
                    <a:pt x="368" y="74"/>
                    <a:pt x="370" y="68"/>
                  </a:cubicBezTo>
                  <a:cubicBezTo>
                    <a:pt x="372" y="69"/>
                    <a:pt x="372" y="71"/>
                    <a:pt x="376" y="71"/>
                  </a:cubicBezTo>
                  <a:cubicBezTo>
                    <a:pt x="377" y="72"/>
                    <a:pt x="379" y="75"/>
                    <a:pt x="383" y="74"/>
                  </a:cubicBezTo>
                  <a:cubicBezTo>
                    <a:pt x="383" y="74"/>
                    <a:pt x="384" y="73"/>
                    <a:pt x="384" y="73"/>
                  </a:cubicBezTo>
                  <a:cubicBezTo>
                    <a:pt x="385" y="72"/>
                    <a:pt x="386" y="75"/>
                    <a:pt x="386" y="73"/>
                  </a:cubicBezTo>
                  <a:cubicBezTo>
                    <a:pt x="388" y="72"/>
                    <a:pt x="388" y="75"/>
                    <a:pt x="389" y="75"/>
                  </a:cubicBezTo>
                  <a:cubicBezTo>
                    <a:pt x="390" y="76"/>
                    <a:pt x="393" y="74"/>
                    <a:pt x="392" y="77"/>
                  </a:cubicBezTo>
                  <a:cubicBezTo>
                    <a:pt x="396" y="76"/>
                    <a:pt x="397" y="78"/>
                    <a:pt x="401" y="76"/>
                  </a:cubicBezTo>
                  <a:cubicBezTo>
                    <a:pt x="400" y="80"/>
                    <a:pt x="405" y="77"/>
                    <a:pt x="404" y="81"/>
                  </a:cubicBezTo>
                  <a:cubicBezTo>
                    <a:pt x="406" y="81"/>
                    <a:pt x="407" y="82"/>
                    <a:pt x="407" y="83"/>
                  </a:cubicBezTo>
                  <a:cubicBezTo>
                    <a:pt x="411" y="83"/>
                    <a:pt x="412" y="85"/>
                    <a:pt x="416" y="84"/>
                  </a:cubicBezTo>
                  <a:cubicBezTo>
                    <a:pt x="418" y="77"/>
                    <a:pt x="409" y="81"/>
                    <a:pt x="411" y="74"/>
                  </a:cubicBezTo>
                  <a:cubicBezTo>
                    <a:pt x="410" y="72"/>
                    <a:pt x="409" y="74"/>
                    <a:pt x="407" y="74"/>
                  </a:cubicBezTo>
                  <a:cubicBezTo>
                    <a:pt x="407" y="71"/>
                    <a:pt x="409" y="70"/>
                    <a:pt x="409" y="67"/>
                  </a:cubicBezTo>
                  <a:cubicBezTo>
                    <a:pt x="409" y="65"/>
                    <a:pt x="407" y="66"/>
                    <a:pt x="406" y="65"/>
                  </a:cubicBezTo>
                  <a:cubicBezTo>
                    <a:pt x="406" y="65"/>
                    <a:pt x="408" y="63"/>
                    <a:pt x="406" y="63"/>
                  </a:cubicBezTo>
                  <a:cubicBezTo>
                    <a:pt x="406" y="61"/>
                    <a:pt x="409" y="62"/>
                    <a:pt x="409" y="58"/>
                  </a:cubicBezTo>
                  <a:cubicBezTo>
                    <a:pt x="411" y="58"/>
                    <a:pt x="410" y="55"/>
                    <a:pt x="413" y="56"/>
                  </a:cubicBezTo>
                  <a:cubicBezTo>
                    <a:pt x="413" y="54"/>
                    <a:pt x="414" y="52"/>
                    <a:pt x="417" y="53"/>
                  </a:cubicBezTo>
                  <a:cubicBezTo>
                    <a:pt x="416" y="47"/>
                    <a:pt x="421" y="49"/>
                    <a:pt x="420" y="44"/>
                  </a:cubicBezTo>
                  <a:cubicBezTo>
                    <a:pt x="426" y="43"/>
                    <a:pt x="428" y="46"/>
                    <a:pt x="432" y="47"/>
                  </a:cubicBezTo>
                  <a:cubicBezTo>
                    <a:pt x="432" y="48"/>
                    <a:pt x="432" y="50"/>
                    <a:pt x="433" y="50"/>
                  </a:cubicBezTo>
                  <a:cubicBezTo>
                    <a:pt x="433" y="52"/>
                    <a:pt x="431" y="51"/>
                    <a:pt x="430" y="51"/>
                  </a:cubicBezTo>
                  <a:cubicBezTo>
                    <a:pt x="430" y="56"/>
                    <a:pt x="432" y="58"/>
                    <a:pt x="430" y="62"/>
                  </a:cubicBezTo>
                  <a:cubicBezTo>
                    <a:pt x="431" y="63"/>
                    <a:pt x="431" y="64"/>
                    <a:pt x="432" y="64"/>
                  </a:cubicBezTo>
                  <a:cubicBezTo>
                    <a:pt x="433" y="65"/>
                    <a:pt x="433" y="66"/>
                    <a:pt x="434" y="65"/>
                  </a:cubicBezTo>
                  <a:cubicBezTo>
                    <a:pt x="432" y="68"/>
                    <a:pt x="434" y="74"/>
                    <a:pt x="432" y="77"/>
                  </a:cubicBezTo>
                  <a:cubicBezTo>
                    <a:pt x="431" y="81"/>
                    <a:pt x="435" y="80"/>
                    <a:pt x="436" y="82"/>
                  </a:cubicBezTo>
                  <a:cubicBezTo>
                    <a:pt x="435" y="91"/>
                    <a:pt x="430" y="97"/>
                    <a:pt x="423" y="100"/>
                  </a:cubicBezTo>
                  <a:cubicBezTo>
                    <a:pt x="423" y="102"/>
                    <a:pt x="428" y="100"/>
                    <a:pt x="429" y="102"/>
                  </a:cubicBezTo>
                  <a:cubicBezTo>
                    <a:pt x="431" y="102"/>
                    <a:pt x="431" y="98"/>
                    <a:pt x="434" y="98"/>
                  </a:cubicBezTo>
                  <a:cubicBezTo>
                    <a:pt x="434" y="99"/>
                    <a:pt x="433" y="100"/>
                    <a:pt x="433" y="102"/>
                  </a:cubicBezTo>
                  <a:cubicBezTo>
                    <a:pt x="435" y="102"/>
                    <a:pt x="434" y="100"/>
                    <a:pt x="436" y="100"/>
                  </a:cubicBezTo>
                  <a:cubicBezTo>
                    <a:pt x="437" y="100"/>
                    <a:pt x="436" y="98"/>
                    <a:pt x="437" y="97"/>
                  </a:cubicBezTo>
                  <a:cubicBezTo>
                    <a:pt x="437" y="97"/>
                    <a:pt x="439" y="98"/>
                    <a:pt x="439" y="97"/>
                  </a:cubicBezTo>
                  <a:cubicBezTo>
                    <a:pt x="440" y="96"/>
                    <a:pt x="439" y="95"/>
                    <a:pt x="439" y="94"/>
                  </a:cubicBezTo>
                  <a:cubicBezTo>
                    <a:pt x="440" y="94"/>
                    <a:pt x="441" y="94"/>
                    <a:pt x="443" y="94"/>
                  </a:cubicBezTo>
                  <a:cubicBezTo>
                    <a:pt x="441" y="90"/>
                    <a:pt x="446" y="87"/>
                    <a:pt x="443" y="84"/>
                  </a:cubicBezTo>
                  <a:cubicBezTo>
                    <a:pt x="443" y="83"/>
                    <a:pt x="445" y="84"/>
                    <a:pt x="445" y="82"/>
                  </a:cubicBezTo>
                  <a:cubicBezTo>
                    <a:pt x="445" y="81"/>
                    <a:pt x="444" y="81"/>
                    <a:pt x="443" y="81"/>
                  </a:cubicBezTo>
                  <a:cubicBezTo>
                    <a:pt x="442" y="78"/>
                    <a:pt x="447" y="80"/>
                    <a:pt x="449" y="80"/>
                  </a:cubicBezTo>
                  <a:cubicBezTo>
                    <a:pt x="447" y="79"/>
                    <a:pt x="448" y="75"/>
                    <a:pt x="445" y="76"/>
                  </a:cubicBezTo>
                  <a:cubicBezTo>
                    <a:pt x="442" y="78"/>
                    <a:pt x="441" y="73"/>
                    <a:pt x="440" y="76"/>
                  </a:cubicBezTo>
                  <a:cubicBezTo>
                    <a:pt x="438" y="74"/>
                    <a:pt x="439" y="72"/>
                    <a:pt x="439" y="69"/>
                  </a:cubicBezTo>
                  <a:cubicBezTo>
                    <a:pt x="439" y="69"/>
                    <a:pt x="441" y="69"/>
                    <a:pt x="441" y="69"/>
                  </a:cubicBezTo>
                  <a:cubicBezTo>
                    <a:pt x="442" y="68"/>
                    <a:pt x="441" y="64"/>
                    <a:pt x="441" y="63"/>
                  </a:cubicBezTo>
                  <a:cubicBezTo>
                    <a:pt x="442" y="61"/>
                    <a:pt x="440" y="63"/>
                    <a:pt x="440" y="63"/>
                  </a:cubicBezTo>
                  <a:cubicBezTo>
                    <a:pt x="438" y="61"/>
                    <a:pt x="439" y="59"/>
                    <a:pt x="438" y="56"/>
                  </a:cubicBezTo>
                  <a:cubicBezTo>
                    <a:pt x="443" y="58"/>
                    <a:pt x="441" y="53"/>
                    <a:pt x="444" y="53"/>
                  </a:cubicBezTo>
                  <a:cubicBezTo>
                    <a:pt x="444" y="51"/>
                    <a:pt x="444" y="49"/>
                    <a:pt x="444" y="47"/>
                  </a:cubicBezTo>
                  <a:cubicBezTo>
                    <a:pt x="448" y="45"/>
                    <a:pt x="446" y="50"/>
                    <a:pt x="446" y="53"/>
                  </a:cubicBezTo>
                  <a:cubicBezTo>
                    <a:pt x="446" y="54"/>
                    <a:pt x="449" y="52"/>
                    <a:pt x="449" y="54"/>
                  </a:cubicBezTo>
                  <a:cubicBezTo>
                    <a:pt x="449" y="54"/>
                    <a:pt x="447" y="55"/>
                    <a:pt x="447" y="55"/>
                  </a:cubicBezTo>
                  <a:cubicBezTo>
                    <a:pt x="448" y="58"/>
                    <a:pt x="451" y="59"/>
                    <a:pt x="454" y="61"/>
                  </a:cubicBezTo>
                  <a:cubicBezTo>
                    <a:pt x="457" y="61"/>
                    <a:pt x="454" y="57"/>
                    <a:pt x="453" y="57"/>
                  </a:cubicBezTo>
                  <a:cubicBezTo>
                    <a:pt x="455" y="55"/>
                    <a:pt x="458" y="55"/>
                    <a:pt x="462" y="55"/>
                  </a:cubicBezTo>
                  <a:cubicBezTo>
                    <a:pt x="461" y="54"/>
                    <a:pt x="459" y="54"/>
                    <a:pt x="458" y="54"/>
                  </a:cubicBezTo>
                  <a:cubicBezTo>
                    <a:pt x="459" y="50"/>
                    <a:pt x="456" y="51"/>
                    <a:pt x="457" y="48"/>
                  </a:cubicBezTo>
                  <a:cubicBezTo>
                    <a:pt x="458" y="51"/>
                    <a:pt x="465" y="47"/>
                    <a:pt x="464" y="51"/>
                  </a:cubicBezTo>
                  <a:cubicBezTo>
                    <a:pt x="465" y="52"/>
                    <a:pt x="466" y="50"/>
                    <a:pt x="466" y="50"/>
                  </a:cubicBezTo>
                  <a:cubicBezTo>
                    <a:pt x="468" y="51"/>
                    <a:pt x="466" y="52"/>
                    <a:pt x="467" y="53"/>
                  </a:cubicBezTo>
                  <a:cubicBezTo>
                    <a:pt x="468" y="53"/>
                    <a:pt x="469" y="52"/>
                    <a:pt x="470" y="53"/>
                  </a:cubicBezTo>
                  <a:cubicBezTo>
                    <a:pt x="472" y="55"/>
                    <a:pt x="476" y="52"/>
                    <a:pt x="473" y="56"/>
                  </a:cubicBezTo>
                  <a:cubicBezTo>
                    <a:pt x="475" y="56"/>
                    <a:pt x="477" y="56"/>
                    <a:pt x="479" y="56"/>
                  </a:cubicBezTo>
                  <a:cubicBezTo>
                    <a:pt x="479" y="55"/>
                    <a:pt x="474" y="54"/>
                    <a:pt x="478" y="53"/>
                  </a:cubicBezTo>
                  <a:cubicBezTo>
                    <a:pt x="477" y="51"/>
                    <a:pt x="476" y="51"/>
                    <a:pt x="474" y="50"/>
                  </a:cubicBezTo>
                  <a:cubicBezTo>
                    <a:pt x="474" y="44"/>
                    <a:pt x="474" y="44"/>
                    <a:pt x="474" y="37"/>
                  </a:cubicBezTo>
                  <a:cubicBezTo>
                    <a:pt x="481" y="37"/>
                    <a:pt x="489" y="38"/>
                    <a:pt x="494" y="37"/>
                  </a:cubicBezTo>
                  <a:cubicBezTo>
                    <a:pt x="497" y="37"/>
                    <a:pt x="495" y="34"/>
                    <a:pt x="498" y="36"/>
                  </a:cubicBezTo>
                  <a:cubicBezTo>
                    <a:pt x="502" y="34"/>
                    <a:pt x="499" y="31"/>
                    <a:pt x="500" y="28"/>
                  </a:cubicBezTo>
                  <a:cubicBezTo>
                    <a:pt x="503" y="28"/>
                    <a:pt x="505" y="28"/>
                    <a:pt x="506" y="27"/>
                  </a:cubicBezTo>
                  <a:cubicBezTo>
                    <a:pt x="508" y="24"/>
                    <a:pt x="511" y="23"/>
                    <a:pt x="513" y="21"/>
                  </a:cubicBezTo>
                  <a:cubicBezTo>
                    <a:pt x="525" y="19"/>
                    <a:pt x="538" y="18"/>
                    <a:pt x="547" y="14"/>
                  </a:cubicBezTo>
                  <a:cubicBezTo>
                    <a:pt x="549" y="12"/>
                    <a:pt x="550" y="16"/>
                    <a:pt x="550" y="16"/>
                  </a:cubicBezTo>
                  <a:cubicBezTo>
                    <a:pt x="550" y="16"/>
                    <a:pt x="552" y="13"/>
                    <a:pt x="551" y="13"/>
                  </a:cubicBezTo>
                  <a:cubicBezTo>
                    <a:pt x="553" y="13"/>
                    <a:pt x="551" y="15"/>
                    <a:pt x="552" y="16"/>
                  </a:cubicBezTo>
                  <a:cubicBezTo>
                    <a:pt x="553" y="17"/>
                    <a:pt x="555" y="16"/>
                    <a:pt x="555" y="17"/>
                  </a:cubicBezTo>
                  <a:cubicBezTo>
                    <a:pt x="556" y="17"/>
                    <a:pt x="554" y="15"/>
                    <a:pt x="556" y="15"/>
                  </a:cubicBezTo>
                  <a:cubicBezTo>
                    <a:pt x="558" y="14"/>
                    <a:pt x="562" y="15"/>
                    <a:pt x="562" y="11"/>
                  </a:cubicBezTo>
                  <a:cubicBezTo>
                    <a:pt x="564" y="12"/>
                    <a:pt x="565" y="11"/>
                    <a:pt x="565" y="9"/>
                  </a:cubicBezTo>
                  <a:cubicBezTo>
                    <a:pt x="567" y="9"/>
                    <a:pt x="567" y="11"/>
                    <a:pt x="569" y="11"/>
                  </a:cubicBezTo>
                  <a:cubicBezTo>
                    <a:pt x="572" y="11"/>
                    <a:pt x="571" y="7"/>
                    <a:pt x="571" y="4"/>
                  </a:cubicBezTo>
                  <a:cubicBezTo>
                    <a:pt x="577" y="2"/>
                    <a:pt x="582" y="0"/>
                    <a:pt x="591" y="1"/>
                  </a:cubicBezTo>
                  <a:cubicBezTo>
                    <a:pt x="590" y="2"/>
                    <a:pt x="590" y="3"/>
                    <a:pt x="590" y="5"/>
                  </a:cubicBezTo>
                  <a:cubicBezTo>
                    <a:pt x="592" y="8"/>
                    <a:pt x="597" y="8"/>
                    <a:pt x="599" y="5"/>
                  </a:cubicBezTo>
                  <a:cubicBezTo>
                    <a:pt x="601" y="6"/>
                    <a:pt x="600" y="7"/>
                    <a:pt x="599" y="7"/>
                  </a:cubicBezTo>
                  <a:close/>
                  <a:moveTo>
                    <a:pt x="882" y="150"/>
                  </a:moveTo>
                  <a:cubicBezTo>
                    <a:pt x="882" y="149"/>
                    <a:pt x="880" y="149"/>
                    <a:pt x="879" y="148"/>
                  </a:cubicBezTo>
                  <a:cubicBezTo>
                    <a:pt x="875" y="147"/>
                    <a:pt x="875" y="150"/>
                    <a:pt x="879" y="149"/>
                  </a:cubicBezTo>
                  <a:cubicBezTo>
                    <a:pt x="880" y="150"/>
                    <a:pt x="880" y="150"/>
                    <a:pt x="882" y="150"/>
                  </a:cubicBezTo>
                  <a:close/>
                  <a:moveTo>
                    <a:pt x="254" y="239"/>
                  </a:moveTo>
                  <a:cubicBezTo>
                    <a:pt x="253" y="242"/>
                    <a:pt x="258" y="240"/>
                    <a:pt x="257" y="244"/>
                  </a:cubicBezTo>
                  <a:cubicBezTo>
                    <a:pt x="259" y="245"/>
                    <a:pt x="260" y="243"/>
                    <a:pt x="260" y="244"/>
                  </a:cubicBezTo>
                  <a:cubicBezTo>
                    <a:pt x="260" y="246"/>
                    <a:pt x="260" y="245"/>
                    <a:pt x="259" y="246"/>
                  </a:cubicBezTo>
                  <a:cubicBezTo>
                    <a:pt x="257" y="246"/>
                    <a:pt x="252" y="248"/>
                    <a:pt x="251" y="248"/>
                  </a:cubicBezTo>
                  <a:cubicBezTo>
                    <a:pt x="248" y="247"/>
                    <a:pt x="247" y="245"/>
                    <a:pt x="245" y="243"/>
                  </a:cubicBezTo>
                  <a:cubicBezTo>
                    <a:pt x="245" y="241"/>
                    <a:pt x="248" y="243"/>
                    <a:pt x="248" y="241"/>
                  </a:cubicBezTo>
                  <a:cubicBezTo>
                    <a:pt x="246" y="239"/>
                    <a:pt x="245" y="238"/>
                    <a:pt x="241" y="240"/>
                  </a:cubicBezTo>
                  <a:cubicBezTo>
                    <a:pt x="240" y="238"/>
                    <a:pt x="239" y="236"/>
                    <a:pt x="235" y="236"/>
                  </a:cubicBezTo>
                  <a:cubicBezTo>
                    <a:pt x="234" y="236"/>
                    <a:pt x="235" y="238"/>
                    <a:pt x="234" y="239"/>
                  </a:cubicBezTo>
                  <a:cubicBezTo>
                    <a:pt x="234" y="239"/>
                    <a:pt x="232" y="239"/>
                    <a:pt x="231" y="240"/>
                  </a:cubicBezTo>
                  <a:cubicBezTo>
                    <a:pt x="230" y="241"/>
                    <a:pt x="229" y="244"/>
                    <a:pt x="226" y="243"/>
                  </a:cubicBezTo>
                  <a:cubicBezTo>
                    <a:pt x="228" y="247"/>
                    <a:pt x="224" y="249"/>
                    <a:pt x="224" y="249"/>
                  </a:cubicBezTo>
                  <a:cubicBezTo>
                    <a:pt x="223" y="252"/>
                    <a:pt x="223" y="254"/>
                    <a:pt x="222" y="257"/>
                  </a:cubicBezTo>
                  <a:cubicBezTo>
                    <a:pt x="221" y="257"/>
                    <a:pt x="221" y="256"/>
                    <a:pt x="220" y="256"/>
                  </a:cubicBezTo>
                  <a:cubicBezTo>
                    <a:pt x="219" y="260"/>
                    <a:pt x="223" y="262"/>
                    <a:pt x="220" y="264"/>
                  </a:cubicBezTo>
                  <a:cubicBezTo>
                    <a:pt x="222" y="263"/>
                    <a:pt x="222" y="266"/>
                    <a:pt x="222" y="267"/>
                  </a:cubicBezTo>
                  <a:cubicBezTo>
                    <a:pt x="223" y="267"/>
                    <a:pt x="224" y="267"/>
                    <a:pt x="225" y="267"/>
                  </a:cubicBezTo>
                  <a:cubicBezTo>
                    <a:pt x="228" y="267"/>
                    <a:pt x="228" y="270"/>
                    <a:pt x="230" y="268"/>
                  </a:cubicBezTo>
                  <a:cubicBezTo>
                    <a:pt x="230" y="268"/>
                    <a:pt x="232" y="268"/>
                    <a:pt x="232" y="268"/>
                  </a:cubicBezTo>
                  <a:cubicBezTo>
                    <a:pt x="236" y="267"/>
                    <a:pt x="235" y="267"/>
                    <a:pt x="237" y="266"/>
                  </a:cubicBezTo>
                  <a:cubicBezTo>
                    <a:pt x="239" y="265"/>
                    <a:pt x="239" y="267"/>
                    <a:pt x="241" y="267"/>
                  </a:cubicBezTo>
                  <a:cubicBezTo>
                    <a:pt x="242" y="266"/>
                    <a:pt x="241" y="265"/>
                    <a:pt x="243" y="264"/>
                  </a:cubicBezTo>
                  <a:cubicBezTo>
                    <a:pt x="245" y="264"/>
                    <a:pt x="251" y="264"/>
                    <a:pt x="253" y="264"/>
                  </a:cubicBezTo>
                  <a:cubicBezTo>
                    <a:pt x="255" y="265"/>
                    <a:pt x="256" y="266"/>
                    <a:pt x="258" y="267"/>
                  </a:cubicBezTo>
                  <a:cubicBezTo>
                    <a:pt x="259" y="267"/>
                    <a:pt x="259" y="266"/>
                    <a:pt x="260" y="266"/>
                  </a:cubicBezTo>
                  <a:cubicBezTo>
                    <a:pt x="260" y="266"/>
                    <a:pt x="261" y="267"/>
                    <a:pt x="261" y="267"/>
                  </a:cubicBezTo>
                  <a:cubicBezTo>
                    <a:pt x="265" y="268"/>
                    <a:pt x="265" y="268"/>
                    <a:pt x="267" y="268"/>
                  </a:cubicBezTo>
                  <a:cubicBezTo>
                    <a:pt x="272" y="268"/>
                    <a:pt x="278" y="267"/>
                    <a:pt x="284" y="268"/>
                  </a:cubicBezTo>
                  <a:cubicBezTo>
                    <a:pt x="283" y="265"/>
                    <a:pt x="284" y="263"/>
                    <a:pt x="285" y="262"/>
                  </a:cubicBezTo>
                  <a:cubicBezTo>
                    <a:pt x="281" y="257"/>
                    <a:pt x="278" y="251"/>
                    <a:pt x="270" y="250"/>
                  </a:cubicBezTo>
                  <a:cubicBezTo>
                    <a:pt x="270" y="248"/>
                    <a:pt x="268" y="248"/>
                    <a:pt x="267" y="247"/>
                  </a:cubicBezTo>
                  <a:cubicBezTo>
                    <a:pt x="267" y="245"/>
                    <a:pt x="267" y="244"/>
                    <a:pt x="266" y="243"/>
                  </a:cubicBezTo>
                  <a:cubicBezTo>
                    <a:pt x="267" y="240"/>
                    <a:pt x="270" y="240"/>
                    <a:pt x="270" y="235"/>
                  </a:cubicBezTo>
                  <a:cubicBezTo>
                    <a:pt x="263" y="234"/>
                    <a:pt x="259" y="237"/>
                    <a:pt x="254" y="239"/>
                  </a:cubicBezTo>
                  <a:close/>
                  <a:moveTo>
                    <a:pt x="336" y="293"/>
                  </a:moveTo>
                  <a:cubicBezTo>
                    <a:pt x="334" y="293"/>
                    <a:pt x="333" y="293"/>
                    <a:pt x="334" y="294"/>
                  </a:cubicBezTo>
                  <a:cubicBezTo>
                    <a:pt x="336" y="292"/>
                    <a:pt x="341" y="292"/>
                    <a:pt x="343" y="292"/>
                  </a:cubicBezTo>
                  <a:cubicBezTo>
                    <a:pt x="343" y="291"/>
                    <a:pt x="342" y="289"/>
                    <a:pt x="343" y="289"/>
                  </a:cubicBezTo>
                  <a:cubicBezTo>
                    <a:pt x="343" y="289"/>
                    <a:pt x="345" y="291"/>
                    <a:pt x="345" y="290"/>
                  </a:cubicBezTo>
                  <a:cubicBezTo>
                    <a:pt x="345" y="288"/>
                    <a:pt x="345" y="285"/>
                    <a:pt x="345" y="282"/>
                  </a:cubicBezTo>
                  <a:cubicBezTo>
                    <a:pt x="344" y="280"/>
                    <a:pt x="342" y="280"/>
                    <a:pt x="341" y="279"/>
                  </a:cubicBezTo>
                  <a:cubicBezTo>
                    <a:pt x="341" y="278"/>
                    <a:pt x="342" y="277"/>
                    <a:pt x="341" y="276"/>
                  </a:cubicBezTo>
                  <a:cubicBezTo>
                    <a:pt x="341" y="274"/>
                    <a:pt x="337" y="273"/>
                    <a:pt x="340" y="273"/>
                  </a:cubicBezTo>
                  <a:cubicBezTo>
                    <a:pt x="343" y="273"/>
                    <a:pt x="345" y="273"/>
                    <a:pt x="347" y="273"/>
                  </a:cubicBezTo>
                  <a:cubicBezTo>
                    <a:pt x="348" y="268"/>
                    <a:pt x="345" y="268"/>
                    <a:pt x="345" y="267"/>
                  </a:cubicBezTo>
                  <a:cubicBezTo>
                    <a:pt x="345" y="264"/>
                    <a:pt x="342" y="265"/>
                    <a:pt x="341" y="263"/>
                  </a:cubicBezTo>
                  <a:cubicBezTo>
                    <a:pt x="342" y="263"/>
                    <a:pt x="343" y="262"/>
                    <a:pt x="343" y="261"/>
                  </a:cubicBezTo>
                  <a:cubicBezTo>
                    <a:pt x="339" y="262"/>
                    <a:pt x="338" y="260"/>
                    <a:pt x="336" y="260"/>
                  </a:cubicBezTo>
                  <a:cubicBezTo>
                    <a:pt x="336" y="253"/>
                    <a:pt x="328" y="255"/>
                    <a:pt x="328" y="249"/>
                  </a:cubicBezTo>
                  <a:cubicBezTo>
                    <a:pt x="331" y="247"/>
                    <a:pt x="334" y="243"/>
                    <a:pt x="340" y="244"/>
                  </a:cubicBezTo>
                  <a:cubicBezTo>
                    <a:pt x="341" y="244"/>
                    <a:pt x="340" y="242"/>
                    <a:pt x="341" y="242"/>
                  </a:cubicBezTo>
                  <a:cubicBezTo>
                    <a:pt x="342" y="239"/>
                    <a:pt x="338" y="239"/>
                    <a:pt x="338" y="236"/>
                  </a:cubicBezTo>
                  <a:cubicBezTo>
                    <a:pt x="332" y="235"/>
                    <a:pt x="330" y="238"/>
                    <a:pt x="326" y="236"/>
                  </a:cubicBezTo>
                  <a:cubicBezTo>
                    <a:pt x="326" y="238"/>
                    <a:pt x="326" y="239"/>
                    <a:pt x="325" y="237"/>
                  </a:cubicBezTo>
                  <a:cubicBezTo>
                    <a:pt x="324" y="237"/>
                    <a:pt x="324" y="239"/>
                    <a:pt x="324" y="239"/>
                  </a:cubicBezTo>
                  <a:cubicBezTo>
                    <a:pt x="321" y="240"/>
                    <a:pt x="317" y="242"/>
                    <a:pt x="315" y="242"/>
                  </a:cubicBezTo>
                  <a:cubicBezTo>
                    <a:pt x="312" y="243"/>
                    <a:pt x="313" y="244"/>
                    <a:pt x="312" y="246"/>
                  </a:cubicBezTo>
                  <a:cubicBezTo>
                    <a:pt x="312" y="246"/>
                    <a:pt x="310" y="245"/>
                    <a:pt x="310" y="246"/>
                  </a:cubicBezTo>
                  <a:cubicBezTo>
                    <a:pt x="309" y="246"/>
                    <a:pt x="310" y="249"/>
                    <a:pt x="310" y="249"/>
                  </a:cubicBezTo>
                  <a:cubicBezTo>
                    <a:pt x="310" y="252"/>
                    <a:pt x="313" y="247"/>
                    <a:pt x="313" y="252"/>
                  </a:cubicBezTo>
                  <a:cubicBezTo>
                    <a:pt x="313" y="253"/>
                    <a:pt x="314" y="253"/>
                    <a:pt x="314" y="254"/>
                  </a:cubicBezTo>
                  <a:cubicBezTo>
                    <a:pt x="313" y="258"/>
                    <a:pt x="315" y="260"/>
                    <a:pt x="315" y="261"/>
                  </a:cubicBezTo>
                  <a:cubicBezTo>
                    <a:pt x="316" y="262"/>
                    <a:pt x="316" y="262"/>
                    <a:pt x="317" y="263"/>
                  </a:cubicBezTo>
                  <a:cubicBezTo>
                    <a:pt x="317" y="263"/>
                    <a:pt x="318" y="267"/>
                    <a:pt x="318" y="267"/>
                  </a:cubicBezTo>
                  <a:cubicBezTo>
                    <a:pt x="319" y="270"/>
                    <a:pt x="319" y="269"/>
                    <a:pt x="320" y="272"/>
                  </a:cubicBezTo>
                  <a:cubicBezTo>
                    <a:pt x="321" y="273"/>
                    <a:pt x="320" y="274"/>
                    <a:pt x="320" y="275"/>
                  </a:cubicBezTo>
                  <a:cubicBezTo>
                    <a:pt x="321" y="276"/>
                    <a:pt x="323" y="276"/>
                    <a:pt x="323" y="279"/>
                  </a:cubicBezTo>
                  <a:cubicBezTo>
                    <a:pt x="318" y="277"/>
                    <a:pt x="321" y="284"/>
                    <a:pt x="319" y="284"/>
                  </a:cubicBezTo>
                  <a:cubicBezTo>
                    <a:pt x="324" y="285"/>
                    <a:pt x="324" y="293"/>
                    <a:pt x="330" y="289"/>
                  </a:cubicBezTo>
                  <a:cubicBezTo>
                    <a:pt x="325" y="294"/>
                    <a:pt x="335" y="290"/>
                    <a:pt x="336" y="293"/>
                  </a:cubicBezTo>
                  <a:close/>
                  <a:moveTo>
                    <a:pt x="371" y="239"/>
                  </a:moveTo>
                  <a:cubicBezTo>
                    <a:pt x="370" y="239"/>
                    <a:pt x="370" y="241"/>
                    <a:pt x="370" y="242"/>
                  </a:cubicBezTo>
                  <a:cubicBezTo>
                    <a:pt x="369" y="243"/>
                    <a:pt x="367" y="243"/>
                    <a:pt x="366" y="244"/>
                  </a:cubicBezTo>
                  <a:cubicBezTo>
                    <a:pt x="367" y="245"/>
                    <a:pt x="370" y="248"/>
                    <a:pt x="370" y="249"/>
                  </a:cubicBezTo>
                  <a:cubicBezTo>
                    <a:pt x="370" y="249"/>
                    <a:pt x="368" y="249"/>
                    <a:pt x="368" y="250"/>
                  </a:cubicBezTo>
                  <a:cubicBezTo>
                    <a:pt x="369" y="251"/>
                    <a:pt x="372" y="251"/>
                    <a:pt x="373" y="253"/>
                  </a:cubicBezTo>
                  <a:cubicBezTo>
                    <a:pt x="373" y="251"/>
                    <a:pt x="375" y="251"/>
                    <a:pt x="376" y="250"/>
                  </a:cubicBezTo>
                  <a:cubicBezTo>
                    <a:pt x="377" y="247"/>
                    <a:pt x="374" y="247"/>
                    <a:pt x="373" y="244"/>
                  </a:cubicBezTo>
                  <a:cubicBezTo>
                    <a:pt x="375" y="243"/>
                    <a:pt x="377" y="243"/>
                    <a:pt x="377" y="240"/>
                  </a:cubicBezTo>
                  <a:cubicBezTo>
                    <a:pt x="375" y="240"/>
                    <a:pt x="374" y="239"/>
                    <a:pt x="376" y="237"/>
                  </a:cubicBezTo>
                  <a:cubicBezTo>
                    <a:pt x="374" y="238"/>
                    <a:pt x="372" y="238"/>
                    <a:pt x="371" y="239"/>
                  </a:cubicBezTo>
                  <a:close/>
                  <a:moveTo>
                    <a:pt x="217" y="270"/>
                  </a:moveTo>
                  <a:cubicBezTo>
                    <a:pt x="216" y="275"/>
                    <a:pt x="225" y="272"/>
                    <a:pt x="225" y="270"/>
                  </a:cubicBezTo>
                  <a:cubicBezTo>
                    <a:pt x="222" y="269"/>
                    <a:pt x="220" y="269"/>
                    <a:pt x="217" y="270"/>
                  </a:cubicBezTo>
                  <a:close/>
                  <a:moveTo>
                    <a:pt x="244" y="489"/>
                  </a:moveTo>
                  <a:cubicBezTo>
                    <a:pt x="245" y="485"/>
                    <a:pt x="252" y="485"/>
                    <a:pt x="251" y="478"/>
                  </a:cubicBezTo>
                  <a:cubicBezTo>
                    <a:pt x="247" y="480"/>
                    <a:pt x="241" y="475"/>
                    <a:pt x="238" y="479"/>
                  </a:cubicBezTo>
                  <a:cubicBezTo>
                    <a:pt x="243" y="479"/>
                    <a:pt x="237" y="480"/>
                    <a:pt x="237" y="481"/>
                  </a:cubicBezTo>
                  <a:cubicBezTo>
                    <a:pt x="237" y="480"/>
                    <a:pt x="238" y="484"/>
                    <a:pt x="238" y="485"/>
                  </a:cubicBezTo>
                  <a:cubicBezTo>
                    <a:pt x="238" y="486"/>
                    <a:pt x="238" y="488"/>
                    <a:pt x="237" y="488"/>
                  </a:cubicBezTo>
                  <a:cubicBezTo>
                    <a:pt x="237" y="488"/>
                    <a:pt x="236" y="487"/>
                    <a:pt x="235" y="488"/>
                  </a:cubicBezTo>
                  <a:cubicBezTo>
                    <a:pt x="237" y="490"/>
                    <a:pt x="241" y="489"/>
                    <a:pt x="244" y="489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99" name="Freeform 88"/>
            <p:cNvSpPr/>
            <p:nvPr/>
          </p:nvSpPr>
          <p:spPr bwMode="auto">
            <a:xfrm>
              <a:off x="9003889" y="1395262"/>
              <a:ext cx="55563" cy="30162"/>
            </a:xfrm>
            <a:custGeom>
              <a:avLst/>
              <a:gdLst>
                <a:gd name="T0" fmla="*/ 26 w 15"/>
                <a:gd name="T1" fmla="*/ 0 h 8"/>
                <a:gd name="T2" fmla="*/ 30 w 15"/>
                <a:gd name="T3" fmla="*/ 17 h 8"/>
                <a:gd name="T4" fmla="*/ 0 w 15"/>
                <a:gd name="T5" fmla="*/ 7 h 8"/>
                <a:gd name="T6" fmla="*/ 26 w 15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10" y="3"/>
                    <a:pt x="15" y="2"/>
                    <a:pt x="13" y="7"/>
                  </a:cubicBezTo>
                  <a:cubicBezTo>
                    <a:pt x="7" y="8"/>
                    <a:pt x="3" y="6"/>
                    <a:pt x="0" y="3"/>
                  </a:cubicBezTo>
                  <a:cubicBezTo>
                    <a:pt x="2" y="1"/>
                    <a:pt x="7" y="1"/>
                    <a:pt x="11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00" name="Freeform 89"/>
            <p:cNvSpPr>
              <a:spLocks noEditPoints="1"/>
            </p:cNvSpPr>
            <p:nvPr/>
          </p:nvSpPr>
          <p:spPr bwMode="auto">
            <a:xfrm>
              <a:off x="9116602" y="1447649"/>
              <a:ext cx="528638" cy="371475"/>
            </a:xfrm>
            <a:custGeom>
              <a:avLst/>
              <a:gdLst>
                <a:gd name="T0" fmla="*/ 33 w 141"/>
                <a:gd name="T1" fmla="*/ 14 h 99"/>
                <a:gd name="T2" fmla="*/ 43 w 141"/>
                <a:gd name="T3" fmla="*/ 12 h 99"/>
                <a:gd name="T4" fmla="*/ 43 w 141"/>
                <a:gd name="T5" fmla="*/ 17 h 99"/>
                <a:gd name="T6" fmla="*/ 43 w 141"/>
                <a:gd name="T7" fmla="*/ 28 h 99"/>
                <a:gd name="T8" fmla="*/ 52 w 141"/>
                <a:gd name="T9" fmla="*/ 50 h 99"/>
                <a:gd name="T10" fmla="*/ 71 w 141"/>
                <a:gd name="T11" fmla="*/ 14 h 99"/>
                <a:gd name="T12" fmla="*/ 97 w 141"/>
                <a:gd name="T13" fmla="*/ 12 h 99"/>
                <a:gd name="T14" fmla="*/ 113 w 141"/>
                <a:gd name="T15" fmla="*/ 38 h 99"/>
                <a:gd name="T16" fmla="*/ 132 w 141"/>
                <a:gd name="T17" fmla="*/ 33 h 99"/>
                <a:gd name="T18" fmla="*/ 161 w 141"/>
                <a:gd name="T19" fmla="*/ 31 h 99"/>
                <a:gd name="T20" fmla="*/ 170 w 141"/>
                <a:gd name="T21" fmla="*/ 43 h 99"/>
                <a:gd name="T22" fmla="*/ 182 w 141"/>
                <a:gd name="T23" fmla="*/ 47 h 99"/>
                <a:gd name="T24" fmla="*/ 189 w 141"/>
                <a:gd name="T25" fmla="*/ 50 h 99"/>
                <a:gd name="T26" fmla="*/ 213 w 141"/>
                <a:gd name="T27" fmla="*/ 54 h 99"/>
                <a:gd name="T28" fmla="*/ 236 w 141"/>
                <a:gd name="T29" fmla="*/ 66 h 99"/>
                <a:gd name="T30" fmla="*/ 243 w 141"/>
                <a:gd name="T31" fmla="*/ 76 h 99"/>
                <a:gd name="T32" fmla="*/ 260 w 141"/>
                <a:gd name="T33" fmla="*/ 90 h 99"/>
                <a:gd name="T34" fmla="*/ 248 w 141"/>
                <a:gd name="T35" fmla="*/ 111 h 99"/>
                <a:gd name="T36" fmla="*/ 274 w 141"/>
                <a:gd name="T37" fmla="*/ 113 h 99"/>
                <a:gd name="T38" fmla="*/ 279 w 141"/>
                <a:gd name="T39" fmla="*/ 128 h 99"/>
                <a:gd name="T40" fmla="*/ 302 w 141"/>
                <a:gd name="T41" fmla="*/ 130 h 99"/>
                <a:gd name="T42" fmla="*/ 316 w 141"/>
                <a:gd name="T43" fmla="*/ 144 h 99"/>
                <a:gd name="T44" fmla="*/ 321 w 141"/>
                <a:gd name="T45" fmla="*/ 156 h 99"/>
                <a:gd name="T46" fmla="*/ 307 w 141"/>
                <a:gd name="T47" fmla="*/ 175 h 99"/>
                <a:gd name="T48" fmla="*/ 288 w 141"/>
                <a:gd name="T49" fmla="*/ 173 h 99"/>
                <a:gd name="T50" fmla="*/ 272 w 141"/>
                <a:gd name="T51" fmla="*/ 156 h 99"/>
                <a:gd name="T52" fmla="*/ 257 w 141"/>
                <a:gd name="T53" fmla="*/ 170 h 99"/>
                <a:gd name="T54" fmla="*/ 276 w 141"/>
                <a:gd name="T55" fmla="*/ 180 h 99"/>
                <a:gd name="T56" fmla="*/ 288 w 141"/>
                <a:gd name="T57" fmla="*/ 201 h 99"/>
                <a:gd name="T58" fmla="*/ 279 w 141"/>
                <a:gd name="T59" fmla="*/ 220 h 99"/>
                <a:gd name="T60" fmla="*/ 243 w 141"/>
                <a:gd name="T61" fmla="*/ 206 h 99"/>
                <a:gd name="T62" fmla="*/ 255 w 141"/>
                <a:gd name="T63" fmla="*/ 220 h 99"/>
                <a:gd name="T64" fmla="*/ 269 w 141"/>
                <a:gd name="T65" fmla="*/ 227 h 99"/>
                <a:gd name="T66" fmla="*/ 255 w 141"/>
                <a:gd name="T67" fmla="*/ 227 h 99"/>
                <a:gd name="T68" fmla="*/ 224 w 141"/>
                <a:gd name="T69" fmla="*/ 217 h 99"/>
                <a:gd name="T70" fmla="*/ 208 w 141"/>
                <a:gd name="T71" fmla="*/ 208 h 99"/>
                <a:gd name="T72" fmla="*/ 198 w 141"/>
                <a:gd name="T73" fmla="*/ 194 h 99"/>
                <a:gd name="T74" fmla="*/ 182 w 141"/>
                <a:gd name="T75" fmla="*/ 163 h 99"/>
                <a:gd name="T76" fmla="*/ 184 w 141"/>
                <a:gd name="T77" fmla="*/ 156 h 99"/>
                <a:gd name="T78" fmla="*/ 191 w 141"/>
                <a:gd name="T79" fmla="*/ 144 h 99"/>
                <a:gd name="T80" fmla="*/ 198 w 141"/>
                <a:gd name="T81" fmla="*/ 130 h 99"/>
                <a:gd name="T82" fmla="*/ 191 w 141"/>
                <a:gd name="T83" fmla="*/ 113 h 99"/>
                <a:gd name="T84" fmla="*/ 179 w 141"/>
                <a:gd name="T85" fmla="*/ 106 h 99"/>
                <a:gd name="T86" fmla="*/ 170 w 141"/>
                <a:gd name="T87" fmla="*/ 106 h 99"/>
                <a:gd name="T88" fmla="*/ 161 w 141"/>
                <a:gd name="T89" fmla="*/ 102 h 99"/>
                <a:gd name="T90" fmla="*/ 137 w 141"/>
                <a:gd name="T91" fmla="*/ 78 h 99"/>
                <a:gd name="T92" fmla="*/ 116 w 141"/>
                <a:gd name="T93" fmla="*/ 83 h 99"/>
                <a:gd name="T94" fmla="*/ 97 w 141"/>
                <a:gd name="T95" fmla="*/ 83 h 99"/>
                <a:gd name="T96" fmla="*/ 73 w 141"/>
                <a:gd name="T97" fmla="*/ 83 h 99"/>
                <a:gd name="T98" fmla="*/ 33 w 141"/>
                <a:gd name="T99" fmla="*/ 76 h 99"/>
                <a:gd name="T100" fmla="*/ 12 w 141"/>
                <a:gd name="T101" fmla="*/ 64 h 99"/>
                <a:gd name="T102" fmla="*/ 7 w 141"/>
                <a:gd name="T103" fmla="*/ 50 h 99"/>
                <a:gd name="T104" fmla="*/ 9 w 141"/>
                <a:gd name="T105" fmla="*/ 38 h 99"/>
                <a:gd name="T106" fmla="*/ 215 w 141"/>
                <a:gd name="T107" fmla="*/ 161 h 99"/>
                <a:gd name="T108" fmla="*/ 229 w 141"/>
                <a:gd name="T109" fmla="*/ 149 h 99"/>
                <a:gd name="T110" fmla="*/ 215 w 141"/>
                <a:gd name="T111" fmla="*/ 161 h 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1" h="99">
                  <a:moveTo>
                    <a:pt x="5" y="7"/>
                  </a:moveTo>
                  <a:cubicBezTo>
                    <a:pt x="8" y="10"/>
                    <a:pt x="12" y="3"/>
                    <a:pt x="14" y="6"/>
                  </a:cubicBezTo>
                  <a:cubicBezTo>
                    <a:pt x="15" y="6"/>
                    <a:pt x="14" y="4"/>
                    <a:pt x="15" y="3"/>
                  </a:cubicBezTo>
                  <a:cubicBezTo>
                    <a:pt x="16" y="3"/>
                    <a:pt x="17" y="5"/>
                    <a:pt x="18" y="5"/>
                  </a:cubicBezTo>
                  <a:cubicBezTo>
                    <a:pt x="20" y="4"/>
                    <a:pt x="20" y="0"/>
                    <a:pt x="23" y="3"/>
                  </a:cubicBezTo>
                  <a:cubicBezTo>
                    <a:pt x="23" y="9"/>
                    <a:pt x="20" y="5"/>
                    <a:pt x="18" y="7"/>
                  </a:cubicBezTo>
                  <a:cubicBezTo>
                    <a:pt x="18" y="8"/>
                    <a:pt x="21" y="8"/>
                    <a:pt x="21" y="8"/>
                  </a:cubicBezTo>
                  <a:cubicBezTo>
                    <a:pt x="20" y="10"/>
                    <a:pt x="19" y="10"/>
                    <a:pt x="18" y="12"/>
                  </a:cubicBezTo>
                  <a:cubicBezTo>
                    <a:pt x="18" y="13"/>
                    <a:pt x="19" y="14"/>
                    <a:pt x="20" y="15"/>
                  </a:cubicBezTo>
                  <a:cubicBezTo>
                    <a:pt x="20" y="17"/>
                    <a:pt x="19" y="21"/>
                    <a:pt x="22" y="21"/>
                  </a:cubicBezTo>
                  <a:cubicBezTo>
                    <a:pt x="25" y="20"/>
                    <a:pt x="22" y="14"/>
                    <a:pt x="23" y="12"/>
                  </a:cubicBezTo>
                  <a:cubicBezTo>
                    <a:pt x="29" y="13"/>
                    <a:pt x="28" y="8"/>
                    <a:pt x="30" y="6"/>
                  </a:cubicBezTo>
                  <a:cubicBezTo>
                    <a:pt x="32" y="9"/>
                    <a:pt x="35" y="3"/>
                    <a:pt x="36" y="7"/>
                  </a:cubicBezTo>
                  <a:cubicBezTo>
                    <a:pt x="38" y="7"/>
                    <a:pt x="38" y="4"/>
                    <a:pt x="41" y="5"/>
                  </a:cubicBezTo>
                  <a:cubicBezTo>
                    <a:pt x="40" y="9"/>
                    <a:pt x="44" y="10"/>
                    <a:pt x="47" y="10"/>
                  </a:cubicBezTo>
                  <a:cubicBezTo>
                    <a:pt x="45" y="14"/>
                    <a:pt x="46" y="14"/>
                    <a:pt x="48" y="16"/>
                  </a:cubicBezTo>
                  <a:cubicBezTo>
                    <a:pt x="50" y="15"/>
                    <a:pt x="51" y="15"/>
                    <a:pt x="52" y="16"/>
                  </a:cubicBezTo>
                  <a:cubicBezTo>
                    <a:pt x="55" y="17"/>
                    <a:pt x="55" y="14"/>
                    <a:pt x="56" y="14"/>
                  </a:cubicBezTo>
                  <a:cubicBezTo>
                    <a:pt x="57" y="13"/>
                    <a:pt x="60" y="15"/>
                    <a:pt x="60" y="13"/>
                  </a:cubicBezTo>
                  <a:cubicBezTo>
                    <a:pt x="63" y="14"/>
                    <a:pt x="64" y="14"/>
                    <a:pt x="68" y="13"/>
                  </a:cubicBezTo>
                  <a:cubicBezTo>
                    <a:pt x="68" y="15"/>
                    <a:pt x="71" y="14"/>
                    <a:pt x="70" y="14"/>
                  </a:cubicBezTo>
                  <a:cubicBezTo>
                    <a:pt x="71" y="15"/>
                    <a:pt x="71" y="17"/>
                    <a:pt x="72" y="18"/>
                  </a:cubicBezTo>
                  <a:cubicBezTo>
                    <a:pt x="73" y="18"/>
                    <a:pt x="75" y="18"/>
                    <a:pt x="76" y="19"/>
                  </a:cubicBezTo>
                  <a:cubicBezTo>
                    <a:pt x="77" y="19"/>
                    <a:pt x="76" y="20"/>
                    <a:pt x="77" y="20"/>
                  </a:cubicBezTo>
                  <a:cubicBezTo>
                    <a:pt x="80" y="20"/>
                    <a:pt x="76" y="22"/>
                    <a:pt x="78" y="23"/>
                  </a:cubicBezTo>
                  <a:cubicBezTo>
                    <a:pt x="79" y="24"/>
                    <a:pt x="80" y="22"/>
                    <a:pt x="80" y="21"/>
                  </a:cubicBezTo>
                  <a:cubicBezTo>
                    <a:pt x="81" y="22"/>
                    <a:pt x="81" y="24"/>
                    <a:pt x="84" y="25"/>
                  </a:cubicBezTo>
                  <a:cubicBezTo>
                    <a:pt x="87" y="25"/>
                    <a:pt x="88" y="24"/>
                    <a:pt x="90" y="23"/>
                  </a:cubicBezTo>
                  <a:cubicBezTo>
                    <a:pt x="90" y="28"/>
                    <a:pt x="97" y="25"/>
                    <a:pt x="97" y="29"/>
                  </a:cubicBezTo>
                  <a:cubicBezTo>
                    <a:pt x="99" y="30"/>
                    <a:pt x="99" y="29"/>
                    <a:pt x="100" y="28"/>
                  </a:cubicBezTo>
                  <a:cubicBezTo>
                    <a:pt x="101" y="29"/>
                    <a:pt x="102" y="31"/>
                    <a:pt x="102" y="33"/>
                  </a:cubicBezTo>
                  <a:cubicBezTo>
                    <a:pt x="103" y="33"/>
                    <a:pt x="103" y="32"/>
                    <a:pt x="103" y="32"/>
                  </a:cubicBezTo>
                  <a:cubicBezTo>
                    <a:pt x="105" y="33"/>
                    <a:pt x="106" y="36"/>
                    <a:pt x="110" y="35"/>
                  </a:cubicBezTo>
                  <a:cubicBezTo>
                    <a:pt x="109" y="36"/>
                    <a:pt x="109" y="37"/>
                    <a:pt x="110" y="38"/>
                  </a:cubicBezTo>
                  <a:cubicBezTo>
                    <a:pt x="111" y="40"/>
                    <a:pt x="107" y="41"/>
                    <a:pt x="110" y="42"/>
                  </a:cubicBezTo>
                  <a:cubicBezTo>
                    <a:pt x="109" y="44"/>
                    <a:pt x="105" y="44"/>
                    <a:pt x="105" y="47"/>
                  </a:cubicBezTo>
                  <a:cubicBezTo>
                    <a:pt x="108" y="51"/>
                    <a:pt x="114" y="46"/>
                    <a:pt x="115" y="51"/>
                  </a:cubicBezTo>
                  <a:cubicBezTo>
                    <a:pt x="116" y="50"/>
                    <a:pt x="116" y="49"/>
                    <a:pt x="116" y="48"/>
                  </a:cubicBezTo>
                  <a:cubicBezTo>
                    <a:pt x="118" y="48"/>
                    <a:pt x="117" y="51"/>
                    <a:pt x="117" y="52"/>
                  </a:cubicBezTo>
                  <a:cubicBezTo>
                    <a:pt x="117" y="52"/>
                    <a:pt x="118" y="54"/>
                    <a:pt x="118" y="54"/>
                  </a:cubicBezTo>
                  <a:cubicBezTo>
                    <a:pt x="120" y="54"/>
                    <a:pt x="121" y="51"/>
                    <a:pt x="121" y="56"/>
                  </a:cubicBezTo>
                  <a:cubicBezTo>
                    <a:pt x="124" y="56"/>
                    <a:pt x="124" y="54"/>
                    <a:pt x="128" y="55"/>
                  </a:cubicBezTo>
                  <a:cubicBezTo>
                    <a:pt x="128" y="56"/>
                    <a:pt x="129" y="57"/>
                    <a:pt x="129" y="59"/>
                  </a:cubicBezTo>
                  <a:cubicBezTo>
                    <a:pt x="131" y="59"/>
                    <a:pt x="135" y="58"/>
                    <a:pt x="134" y="61"/>
                  </a:cubicBezTo>
                  <a:cubicBezTo>
                    <a:pt x="138" y="59"/>
                    <a:pt x="136" y="62"/>
                    <a:pt x="140" y="62"/>
                  </a:cubicBezTo>
                  <a:cubicBezTo>
                    <a:pt x="141" y="65"/>
                    <a:pt x="136" y="66"/>
                    <a:pt x="136" y="66"/>
                  </a:cubicBezTo>
                  <a:cubicBezTo>
                    <a:pt x="135" y="66"/>
                    <a:pt x="137" y="67"/>
                    <a:pt x="137" y="67"/>
                  </a:cubicBezTo>
                  <a:cubicBezTo>
                    <a:pt x="134" y="70"/>
                    <a:pt x="132" y="70"/>
                    <a:pt x="130" y="74"/>
                  </a:cubicBezTo>
                  <a:cubicBezTo>
                    <a:pt x="129" y="74"/>
                    <a:pt x="128" y="74"/>
                    <a:pt x="128" y="75"/>
                  </a:cubicBezTo>
                  <a:cubicBezTo>
                    <a:pt x="127" y="75"/>
                    <a:pt x="122" y="75"/>
                    <a:pt x="122" y="73"/>
                  </a:cubicBezTo>
                  <a:cubicBezTo>
                    <a:pt x="122" y="70"/>
                    <a:pt x="116" y="73"/>
                    <a:pt x="117" y="68"/>
                  </a:cubicBezTo>
                  <a:cubicBezTo>
                    <a:pt x="115" y="69"/>
                    <a:pt x="115" y="67"/>
                    <a:pt x="115" y="66"/>
                  </a:cubicBezTo>
                  <a:cubicBezTo>
                    <a:pt x="113" y="66"/>
                    <a:pt x="112" y="66"/>
                    <a:pt x="110" y="66"/>
                  </a:cubicBezTo>
                  <a:cubicBezTo>
                    <a:pt x="108" y="66"/>
                    <a:pt x="110" y="70"/>
                    <a:pt x="109" y="72"/>
                  </a:cubicBezTo>
                  <a:cubicBezTo>
                    <a:pt x="109" y="74"/>
                    <a:pt x="112" y="74"/>
                    <a:pt x="113" y="76"/>
                  </a:cubicBezTo>
                  <a:cubicBezTo>
                    <a:pt x="115" y="75"/>
                    <a:pt x="117" y="79"/>
                    <a:pt x="117" y="76"/>
                  </a:cubicBezTo>
                  <a:cubicBezTo>
                    <a:pt x="119" y="78"/>
                    <a:pt x="119" y="80"/>
                    <a:pt x="120" y="83"/>
                  </a:cubicBezTo>
                  <a:cubicBezTo>
                    <a:pt x="119" y="85"/>
                    <a:pt x="122" y="84"/>
                    <a:pt x="122" y="85"/>
                  </a:cubicBezTo>
                  <a:cubicBezTo>
                    <a:pt x="123" y="88"/>
                    <a:pt x="121" y="93"/>
                    <a:pt x="121" y="95"/>
                  </a:cubicBezTo>
                  <a:cubicBezTo>
                    <a:pt x="118" y="96"/>
                    <a:pt x="119" y="93"/>
                    <a:pt x="118" y="93"/>
                  </a:cubicBezTo>
                  <a:cubicBezTo>
                    <a:pt x="117" y="92"/>
                    <a:pt x="113" y="92"/>
                    <a:pt x="113" y="89"/>
                  </a:cubicBezTo>
                  <a:cubicBezTo>
                    <a:pt x="108" y="90"/>
                    <a:pt x="108" y="86"/>
                    <a:pt x="103" y="87"/>
                  </a:cubicBezTo>
                  <a:cubicBezTo>
                    <a:pt x="103" y="89"/>
                    <a:pt x="107" y="88"/>
                    <a:pt x="108" y="89"/>
                  </a:cubicBezTo>
                  <a:cubicBezTo>
                    <a:pt x="104" y="93"/>
                    <a:pt x="112" y="91"/>
                    <a:pt x="108" y="93"/>
                  </a:cubicBezTo>
                  <a:cubicBezTo>
                    <a:pt x="108" y="95"/>
                    <a:pt x="111" y="94"/>
                    <a:pt x="113" y="95"/>
                  </a:cubicBezTo>
                  <a:cubicBezTo>
                    <a:pt x="113" y="96"/>
                    <a:pt x="112" y="96"/>
                    <a:pt x="114" y="96"/>
                  </a:cubicBezTo>
                  <a:cubicBezTo>
                    <a:pt x="116" y="97"/>
                    <a:pt x="116" y="97"/>
                    <a:pt x="116" y="99"/>
                  </a:cubicBezTo>
                  <a:cubicBezTo>
                    <a:pt x="113" y="99"/>
                    <a:pt x="110" y="98"/>
                    <a:pt x="108" y="96"/>
                  </a:cubicBezTo>
                  <a:cubicBezTo>
                    <a:pt x="106" y="95"/>
                    <a:pt x="103" y="96"/>
                    <a:pt x="101" y="94"/>
                  </a:cubicBezTo>
                  <a:cubicBezTo>
                    <a:pt x="99" y="93"/>
                    <a:pt x="96" y="92"/>
                    <a:pt x="95" y="92"/>
                  </a:cubicBezTo>
                  <a:cubicBezTo>
                    <a:pt x="93" y="92"/>
                    <a:pt x="93" y="90"/>
                    <a:pt x="93" y="89"/>
                  </a:cubicBezTo>
                  <a:cubicBezTo>
                    <a:pt x="91" y="89"/>
                    <a:pt x="89" y="89"/>
                    <a:pt x="88" y="88"/>
                  </a:cubicBezTo>
                  <a:cubicBezTo>
                    <a:pt x="87" y="87"/>
                    <a:pt x="87" y="86"/>
                    <a:pt x="87" y="85"/>
                  </a:cubicBezTo>
                  <a:cubicBezTo>
                    <a:pt x="86" y="84"/>
                    <a:pt x="83" y="85"/>
                    <a:pt x="84" y="82"/>
                  </a:cubicBezTo>
                  <a:cubicBezTo>
                    <a:pt x="79" y="82"/>
                    <a:pt x="79" y="78"/>
                    <a:pt x="76" y="75"/>
                  </a:cubicBezTo>
                  <a:cubicBezTo>
                    <a:pt x="77" y="75"/>
                    <a:pt x="76" y="71"/>
                    <a:pt x="77" y="69"/>
                  </a:cubicBezTo>
                  <a:cubicBezTo>
                    <a:pt x="77" y="69"/>
                    <a:pt x="79" y="70"/>
                    <a:pt x="80" y="69"/>
                  </a:cubicBezTo>
                  <a:cubicBezTo>
                    <a:pt x="80" y="69"/>
                    <a:pt x="78" y="67"/>
                    <a:pt x="78" y="66"/>
                  </a:cubicBezTo>
                  <a:cubicBezTo>
                    <a:pt x="78" y="66"/>
                    <a:pt x="81" y="66"/>
                    <a:pt x="81" y="66"/>
                  </a:cubicBezTo>
                  <a:cubicBezTo>
                    <a:pt x="81" y="65"/>
                    <a:pt x="80" y="62"/>
                    <a:pt x="81" y="61"/>
                  </a:cubicBezTo>
                  <a:cubicBezTo>
                    <a:pt x="81" y="61"/>
                    <a:pt x="83" y="61"/>
                    <a:pt x="83" y="61"/>
                  </a:cubicBezTo>
                  <a:cubicBezTo>
                    <a:pt x="85" y="60"/>
                    <a:pt x="83" y="56"/>
                    <a:pt x="84" y="55"/>
                  </a:cubicBezTo>
                  <a:cubicBezTo>
                    <a:pt x="84" y="54"/>
                    <a:pt x="82" y="54"/>
                    <a:pt x="81" y="54"/>
                  </a:cubicBezTo>
                  <a:cubicBezTo>
                    <a:pt x="81" y="52"/>
                    <a:pt x="81" y="50"/>
                    <a:pt x="81" y="48"/>
                  </a:cubicBezTo>
                  <a:cubicBezTo>
                    <a:pt x="79" y="48"/>
                    <a:pt x="79" y="48"/>
                    <a:pt x="78" y="49"/>
                  </a:cubicBezTo>
                  <a:cubicBezTo>
                    <a:pt x="76" y="48"/>
                    <a:pt x="77" y="46"/>
                    <a:pt x="76" y="45"/>
                  </a:cubicBezTo>
                  <a:cubicBezTo>
                    <a:pt x="76" y="44"/>
                    <a:pt x="74" y="46"/>
                    <a:pt x="74" y="46"/>
                  </a:cubicBezTo>
                  <a:cubicBezTo>
                    <a:pt x="74" y="46"/>
                    <a:pt x="73" y="45"/>
                    <a:pt x="72" y="45"/>
                  </a:cubicBezTo>
                  <a:cubicBezTo>
                    <a:pt x="72" y="44"/>
                    <a:pt x="71" y="42"/>
                    <a:pt x="70" y="42"/>
                  </a:cubicBezTo>
                  <a:cubicBezTo>
                    <a:pt x="69" y="42"/>
                    <a:pt x="69" y="44"/>
                    <a:pt x="68" y="43"/>
                  </a:cubicBezTo>
                  <a:cubicBezTo>
                    <a:pt x="67" y="43"/>
                    <a:pt x="66" y="41"/>
                    <a:pt x="63" y="41"/>
                  </a:cubicBezTo>
                  <a:cubicBezTo>
                    <a:pt x="68" y="36"/>
                    <a:pt x="57" y="39"/>
                    <a:pt x="58" y="33"/>
                  </a:cubicBezTo>
                  <a:cubicBezTo>
                    <a:pt x="55" y="33"/>
                    <a:pt x="52" y="33"/>
                    <a:pt x="52" y="36"/>
                  </a:cubicBezTo>
                  <a:cubicBezTo>
                    <a:pt x="51" y="38"/>
                    <a:pt x="49" y="35"/>
                    <a:pt x="49" y="35"/>
                  </a:cubicBezTo>
                  <a:cubicBezTo>
                    <a:pt x="48" y="35"/>
                    <a:pt x="47" y="37"/>
                    <a:pt x="45" y="36"/>
                  </a:cubicBezTo>
                  <a:cubicBezTo>
                    <a:pt x="43" y="36"/>
                    <a:pt x="43" y="35"/>
                    <a:pt x="41" y="35"/>
                  </a:cubicBezTo>
                  <a:cubicBezTo>
                    <a:pt x="39" y="35"/>
                    <a:pt x="38" y="36"/>
                    <a:pt x="36" y="36"/>
                  </a:cubicBezTo>
                  <a:cubicBezTo>
                    <a:pt x="34" y="36"/>
                    <a:pt x="33" y="35"/>
                    <a:pt x="31" y="35"/>
                  </a:cubicBezTo>
                  <a:cubicBezTo>
                    <a:pt x="26" y="35"/>
                    <a:pt x="21" y="36"/>
                    <a:pt x="16" y="34"/>
                  </a:cubicBezTo>
                  <a:cubicBezTo>
                    <a:pt x="15" y="34"/>
                    <a:pt x="14" y="32"/>
                    <a:pt x="14" y="32"/>
                  </a:cubicBezTo>
                  <a:cubicBezTo>
                    <a:pt x="12" y="31"/>
                    <a:pt x="10" y="32"/>
                    <a:pt x="10" y="29"/>
                  </a:cubicBezTo>
                  <a:cubicBezTo>
                    <a:pt x="8" y="29"/>
                    <a:pt x="4" y="31"/>
                    <a:pt x="5" y="27"/>
                  </a:cubicBezTo>
                  <a:cubicBezTo>
                    <a:pt x="9" y="28"/>
                    <a:pt x="10" y="26"/>
                    <a:pt x="12" y="25"/>
                  </a:cubicBezTo>
                  <a:cubicBezTo>
                    <a:pt x="11" y="22"/>
                    <a:pt x="4" y="24"/>
                    <a:pt x="3" y="21"/>
                  </a:cubicBezTo>
                  <a:cubicBezTo>
                    <a:pt x="2" y="21"/>
                    <a:pt x="2" y="22"/>
                    <a:pt x="2" y="22"/>
                  </a:cubicBezTo>
                  <a:cubicBezTo>
                    <a:pt x="0" y="22"/>
                    <a:pt x="3" y="17"/>
                    <a:pt x="4" y="16"/>
                  </a:cubicBezTo>
                  <a:cubicBezTo>
                    <a:pt x="3" y="12"/>
                    <a:pt x="6" y="11"/>
                    <a:pt x="5" y="7"/>
                  </a:cubicBezTo>
                  <a:close/>
                  <a:moveTo>
                    <a:pt x="91" y="68"/>
                  </a:moveTo>
                  <a:cubicBezTo>
                    <a:pt x="92" y="66"/>
                    <a:pt x="97" y="68"/>
                    <a:pt x="100" y="67"/>
                  </a:cubicBezTo>
                  <a:cubicBezTo>
                    <a:pt x="100" y="65"/>
                    <a:pt x="98" y="65"/>
                    <a:pt x="97" y="63"/>
                  </a:cubicBezTo>
                  <a:cubicBezTo>
                    <a:pt x="96" y="62"/>
                    <a:pt x="93" y="63"/>
                    <a:pt x="90" y="61"/>
                  </a:cubicBezTo>
                  <a:cubicBezTo>
                    <a:pt x="91" y="63"/>
                    <a:pt x="89" y="68"/>
                    <a:pt x="91" y="68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01" name="Freeform 90"/>
            <p:cNvSpPr/>
            <p:nvPr/>
          </p:nvSpPr>
          <p:spPr bwMode="auto">
            <a:xfrm>
              <a:off x="8594314" y="1466699"/>
              <a:ext cx="330200" cy="165100"/>
            </a:xfrm>
            <a:custGeom>
              <a:avLst/>
              <a:gdLst>
                <a:gd name="T0" fmla="*/ 24 w 88"/>
                <a:gd name="T1" fmla="*/ 80 h 44"/>
                <a:gd name="T2" fmla="*/ 26 w 88"/>
                <a:gd name="T3" fmla="*/ 71 h 44"/>
                <a:gd name="T4" fmla="*/ 38 w 88"/>
                <a:gd name="T5" fmla="*/ 69 h 44"/>
                <a:gd name="T6" fmla="*/ 43 w 88"/>
                <a:gd name="T7" fmla="*/ 66 h 44"/>
                <a:gd name="T8" fmla="*/ 73 w 88"/>
                <a:gd name="T9" fmla="*/ 64 h 44"/>
                <a:gd name="T10" fmla="*/ 43 w 88"/>
                <a:gd name="T11" fmla="*/ 59 h 44"/>
                <a:gd name="T12" fmla="*/ 40 w 88"/>
                <a:gd name="T13" fmla="*/ 57 h 44"/>
                <a:gd name="T14" fmla="*/ 33 w 88"/>
                <a:gd name="T15" fmla="*/ 59 h 44"/>
                <a:gd name="T16" fmla="*/ 17 w 88"/>
                <a:gd name="T17" fmla="*/ 57 h 44"/>
                <a:gd name="T18" fmla="*/ 31 w 88"/>
                <a:gd name="T19" fmla="*/ 47 h 44"/>
                <a:gd name="T20" fmla="*/ 38 w 88"/>
                <a:gd name="T21" fmla="*/ 47 h 44"/>
                <a:gd name="T22" fmla="*/ 7 w 88"/>
                <a:gd name="T23" fmla="*/ 40 h 44"/>
                <a:gd name="T24" fmla="*/ 2 w 88"/>
                <a:gd name="T25" fmla="*/ 33 h 44"/>
                <a:gd name="T26" fmla="*/ 17 w 88"/>
                <a:gd name="T27" fmla="*/ 21 h 44"/>
                <a:gd name="T28" fmla="*/ 17 w 88"/>
                <a:gd name="T29" fmla="*/ 19 h 44"/>
                <a:gd name="T30" fmla="*/ 43 w 88"/>
                <a:gd name="T31" fmla="*/ 7 h 44"/>
                <a:gd name="T32" fmla="*/ 52 w 88"/>
                <a:gd name="T33" fmla="*/ 2 h 44"/>
                <a:gd name="T34" fmla="*/ 57 w 88"/>
                <a:gd name="T35" fmla="*/ 5 h 44"/>
                <a:gd name="T36" fmla="*/ 64 w 88"/>
                <a:gd name="T37" fmla="*/ 17 h 44"/>
                <a:gd name="T38" fmla="*/ 57 w 88"/>
                <a:gd name="T39" fmla="*/ 19 h 44"/>
                <a:gd name="T40" fmla="*/ 64 w 88"/>
                <a:gd name="T41" fmla="*/ 21 h 44"/>
                <a:gd name="T42" fmla="*/ 66 w 88"/>
                <a:gd name="T43" fmla="*/ 17 h 44"/>
                <a:gd name="T44" fmla="*/ 83 w 88"/>
                <a:gd name="T45" fmla="*/ 12 h 44"/>
                <a:gd name="T46" fmla="*/ 90 w 88"/>
                <a:gd name="T47" fmla="*/ 26 h 44"/>
                <a:gd name="T48" fmla="*/ 102 w 88"/>
                <a:gd name="T49" fmla="*/ 21 h 44"/>
                <a:gd name="T50" fmla="*/ 111 w 88"/>
                <a:gd name="T51" fmla="*/ 12 h 44"/>
                <a:gd name="T52" fmla="*/ 118 w 88"/>
                <a:gd name="T53" fmla="*/ 17 h 44"/>
                <a:gd name="T54" fmla="*/ 121 w 88"/>
                <a:gd name="T55" fmla="*/ 26 h 44"/>
                <a:gd name="T56" fmla="*/ 128 w 88"/>
                <a:gd name="T57" fmla="*/ 38 h 44"/>
                <a:gd name="T58" fmla="*/ 137 w 88"/>
                <a:gd name="T59" fmla="*/ 31 h 44"/>
                <a:gd name="T60" fmla="*/ 130 w 88"/>
                <a:gd name="T61" fmla="*/ 24 h 44"/>
                <a:gd name="T62" fmla="*/ 130 w 88"/>
                <a:gd name="T63" fmla="*/ 7 h 44"/>
                <a:gd name="T64" fmla="*/ 142 w 88"/>
                <a:gd name="T65" fmla="*/ 5 h 44"/>
                <a:gd name="T66" fmla="*/ 151 w 88"/>
                <a:gd name="T67" fmla="*/ 24 h 44"/>
                <a:gd name="T68" fmla="*/ 161 w 88"/>
                <a:gd name="T69" fmla="*/ 31 h 44"/>
                <a:gd name="T70" fmla="*/ 165 w 88"/>
                <a:gd name="T71" fmla="*/ 38 h 44"/>
                <a:gd name="T72" fmla="*/ 163 w 88"/>
                <a:gd name="T73" fmla="*/ 47 h 44"/>
                <a:gd name="T74" fmla="*/ 173 w 88"/>
                <a:gd name="T75" fmla="*/ 57 h 44"/>
                <a:gd name="T76" fmla="*/ 196 w 88"/>
                <a:gd name="T77" fmla="*/ 59 h 44"/>
                <a:gd name="T78" fmla="*/ 206 w 88"/>
                <a:gd name="T79" fmla="*/ 69 h 44"/>
                <a:gd name="T80" fmla="*/ 208 w 88"/>
                <a:gd name="T81" fmla="*/ 73 h 44"/>
                <a:gd name="T82" fmla="*/ 184 w 88"/>
                <a:gd name="T83" fmla="*/ 73 h 44"/>
                <a:gd name="T84" fmla="*/ 191 w 88"/>
                <a:gd name="T85" fmla="*/ 95 h 44"/>
                <a:gd name="T86" fmla="*/ 161 w 88"/>
                <a:gd name="T87" fmla="*/ 95 h 44"/>
                <a:gd name="T88" fmla="*/ 121 w 88"/>
                <a:gd name="T89" fmla="*/ 95 h 44"/>
                <a:gd name="T90" fmla="*/ 109 w 88"/>
                <a:gd name="T91" fmla="*/ 97 h 44"/>
                <a:gd name="T92" fmla="*/ 104 w 88"/>
                <a:gd name="T93" fmla="*/ 102 h 44"/>
                <a:gd name="T94" fmla="*/ 69 w 88"/>
                <a:gd name="T95" fmla="*/ 102 h 44"/>
                <a:gd name="T96" fmla="*/ 57 w 88"/>
                <a:gd name="T97" fmla="*/ 85 h 44"/>
                <a:gd name="T98" fmla="*/ 35 w 88"/>
                <a:gd name="T99" fmla="*/ 80 h 44"/>
                <a:gd name="T100" fmla="*/ 33 w 88"/>
                <a:gd name="T101" fmla="*/ 83 h 44"/>
                <a:gd name="T102" fmla="*/ 33 w 88"/>
                <a:gd name="T103" fmla="*/ 78 h 44"/>
                <a:gd name="T104" fmla="*/ 24 w 88"/>
                <a:gd name="T105" fmla="*/ 80 h 4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8" h="44">
                  <a:moveTo>
                    <a:pt x="10" y="34"/>
                  </a:moveTo>
                  <a:cubicBezTo>
                    <a:pt x="8" y="34"/>
                    <a:pt x="10" y="30"/>
                    <a:pt x="11" y="30"/>
                  </a:cubicBezTo>
                  <a:cubicBezTo>
                    <a:pt x="12" y="28"/>
                    <a:pt x="14" y="29"/>
                    <a:pt x="16" y="29"/>
                  </a:cubicBezTo>
                  <a:cubicBezTo>
                    <a:pt x="17" y="29"/>
                    <a:pt x="17" y="28"/>
                    <a:pt x="18" y="28"/>
                  </a:cubicBezTo>
                  <a:cubicBezTo>
                    <a:pt x="23" y="27"/>
                    <a:pt x="28" y="29"/>
                    <a:pt x="31" y="27"/>
                  </a:cubicBezTo>
                  <a:cubicBezTo>
                    <a:pt x="30" y="24"/>
                    <a:pt x="23" y="27"/>
                    <a:pt x="18" y="25"/>
                  </a:cubicBezTo>
                  <a:cubicBezTo>
                    <a:pt x="18" y="25"/>
                    <a:pt x="17" y="24"/>
                    <a:pt x="17" y="24"/>
                  </a:cubicBezTo>
                  <a:cubicBezTo>
                    <a:pt x="16" y="24"/>
                    <a:pt x="15" y="26"/>
                    <a:pt x="14" y="25"/>
                  </a:cubicBezTo>
                  <a:cubicBezTo>
                    <a:pt x="11" y="25"/>
                    <a:pt x="9" y="24"/>
                    <a:pt x="7" y="24"/>
                  </a:cubicBezTo>
                  <a:cubicBezTo>
                    <a:pt x="4" y="21"/>
                    <a:pt x="12" y="22"/>
                    <a:pt x="13" y="20"/>
                  </a:cubicBezTo>
                  <a:cubicBezTo>
                    <a:pt x="13" y="17"/>
                    <a:pt x="15" y="19"/>
                    <a:pt x="16" y="20"/>
                  </a:cubicBezTo>
                  <a:cubicBezTo>
                    <a:pt x="16" y="13"/>
                    <a:pt x="9" y="19"/>
                    <a:pt x="3" y="17"/>
                  </a:cubicBezTo>
                  <a:cubicBezTo>
                    <a:pt x="0" y="16"/>
                    <a:pt x="5" y="14"/>
                    <a:pt x="1" y="14"/>
                  </a:cubicBezTo>
                  <a:cubicBezTo>
                    <a:pt x="2" y="12"/>
                    <a:pt x="2" y="8"/>
                    <a:pt x="7" y="9"/>
                  </a:cubicBezTo>
                  <a:cubicBezTo>
                    <a:pt x="8" y="9"/>
                    <a:pt x="7" y="8"/>
                    <a:pt x="7" y="8"/>
                  </a:cubicBezTo>
                  <a:cubicBezTo>
                    <a:pt x="9" y="5"/>
                    <a:pt x="14" y="4"/>
                    <a:pt x="18" y="3"/>
                  </a:cubicBezTo>
                  <a:cubicBezTo>
                    <a:pt x="20" y="2"/>
                    <a:pt x="20" y="0"/>
                    <a:pt x="22" y="1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5"/>
                    <a:pt x="22" y="7"/>
                    <a:pt x="27" y="7"/>
                  </a:cubicBezTo>
                  <a:cubicBezTo>
                    <a:pt x="27" y="8"/>
                    <a:pt x="25" y="8"/>
                    <a:pt x="24" y="8"/>
                  </a:cubicBezTo>
                  <a:cubicBezTo>
                    <a:pt x="24" y="9"/>
                    <a:pt x="26" y="9"/>
                    <a:pt x="27" y="9"/>
                  </a:cubicBezTo>
                  <a:cubicBezTo>
                    <a:pt x="28" y="9"/>
                    <a:pt x="27" y="7"/>
                    <a:pt x="28" y="7"/>
                  </a:cubicBezTo>
                  <a:cubicBezTo>
                    <a:pt x="30" y="6"/>
                    <a:pt x="32" y="6"/>
                    <a:pt x="35" y="5"/>
                  </a:cubicBezTo>
                  <a:cubicBezTo>
                    <a:pt x="36" y="7"/>
                    <a:pt x="39" y="8"/>
                    <a:pt x="38" y="11"/>
                  </a:cubicBezTo>
                  <a:cubicBezTo>
                    <a:pt x="41" y="11"/>
                    <a:pt x="40" y="8"/>
                    <a:pt x="43" y="9"/>
                  </a:cubicBezTo>
                  <a:cubicBezTo>
                    <a:pt x="44" y="8"/>
                    <a:pt x="46" y="7"/>
                    <a:pt x="47" y="5"/>
                  </a:cubicBezTo>
                  <a:cubicBezTo>
                    <a:pt x="48" y="6"/>
                    <a:pt x="49" y="7"/>
                    <a:pt x="50" y="7"/>
                  </a:cubicBezTo>
                  <a:cubicBezTo>
                    <a:pt x="51" y="8"/>
                    <a:pt x="51" y="10"/>
                    <a:pt x="51" y="11"/>
                  </a:cubicBezTo>
                  <a:cubicBezTo>
                    <a:pt x="52" y="13"/>
                    <a:pt x="55" y="13"/>
                    <a:pt x="54" y="16"/>
                  </a:cubicBezTo>
                  <a:cubicBezTo>
                    <a:pt x="56" y="16"/>
                    <a:pt x="56" y="13"/>
                    <a:pt x="58" y="13"/>
                  </a:cubicBezTo>
                  <a:cubicBezTo>
                    <a:pt x="58" y="11"/>
                    <a:pt x="55" y="11"/>
                    <a:pt x="55" y="10"/>
                  </a:cubicBezTo>
                  <a:cubicBezTo>
                    <a:pt x="54" y="8"/>
                    <a:pt x="56" y="6"/>
                    <a:pt x="55" y="3"/>
                  </a:cubicBezTo>
                  <a:cubicBezTo>
                    <a:pt x="57" y="3"/>
                    <a:pt x="57" y="2"/>
                    <a:pt x="60" y="2"/>
                  </a:cubicBezTo>
                  <a:cubicBezTo>
                    <a:pt x="60" y="4"/>
                    <a:pt x="63" y="7"/>
                    <a:pt x="64" y="10"/>
                  </a:cubicBezTo>
                  <a:cubicBezTo>
                    <a:pt x="65" y="11"/>
                    <a:pt x="67" y="15"/>
                    <a:pt x="68" y="13"/>
                  </a:cubicBezTo>
                  <a:cubicBezTo>
                    <a:pt x="70" y="13"/>
                    <a:pt x="68" y="16"/>
                    <a:pt x="70" y="16"/>
                  </a:cubicBezTo>
                  <a:cubicBezTo>
                    <a:pt x="70" y="18"/>
                    <a:pt x="70" y="19"/>
                    <a:pt x="69" y="20"/>
                  </a:cubicBezTo>
                  <a:cubicBezTo>
                    <a:pt x="70" y="22"/>
                    <a:pt x="74" y="21"/>
                    <a:pt x="73" y="24"/>
                  </a:cubicBezTo>
                  <a:cubicBezTo>
                    <a:pt x="77" y="22"/>
                    <a:pt x="77" y="26"/>
                    <a:pt x="83" y="25"/>
                  </a:cubicBezTo>
                  <a:cubicBezTo>
                    <a:pt x="81" y="30"/>
                    <a:pt x="86" y="28"/>
                    <a:pt x="87" y="29"/>
                  </a:cubicBezTo>
                  <a:cubicBezTo>
                    <a:pt x="87" y="29"/>
                    <a:pt x="85" y="32"/>
                    <a:pt x="88" y="31"/>
                  </a:cubicBezTo>
                  <a:cubicBezTo>
                    <a:pt x="86" y="37"/>
                    <a:pt x="84" y="30"/>
                    <a:pt x="78" y="31"/>
                  </a:cubicBezTo>
                  <a:cubicBezTo>
                    <a:pt x="77" y="36"/>
                    <a:pt x="83" y="34"/>
                    <a:pt x="81" y="40"/>
                  </a:cubicBezTo>
                  <a:cubicBezTo>
                    <a:pt x="77" y="41"/>
                    <a:pt x="71" y="42"/>
                    <a:pt x="68" y="40"/>
                  </a:cubicBezTo>
                  <a:cubicBezTo>
                    <a:pt x="64" y="37"/>
                    <a:pt x="56" y="36"/>
                    <a:pt x="51" y="40"/>
                  </a:cubicBezTo>
                  <a:cubicBezTo>
                    <a:pt x="50" y="40"/>
                    <a:pt x="49" y="40"/>
                    <a:pt x="46" y="41"/>
                  </a:cubicBezTo>
                  <a:cubicBezTo>
                    <a:pt x="44" y="41"/>
                    <a:pt x="44" y="42"/>
                    <a:pt x="44" y="43"/>
                  </a:cubicBezTo>
                  <a:cubicBezTo>
                    <a:pt x="41" y="41"/>
                    <a:pt x="35" y="44"/>
                    <a:pt x="29" y="43"/>
                  </a:cubicBezTo>
                  <a:cubicBezTo>
                    <a:pt x="28" y="41"/>
                    <a:pt x="26" y="39"/>
                    <a:pt x="24" y="36"/>
                  </a:cubicBezTo>
                  <a:cubicBezTo>
                    <a:pt x="21" y="36"/>
                    <a:pt x="15" y="37"/>
                    <a:pt x="15" y="34"/>
                  </a:cubicBezTo>
                  <a:cubicBezTo>
                    <a:pt x="14" y="34"/>
                    <a:pt x="14" y="34"/>
                    <a:pt x="14" y="35"/>
                  </a:cubicBezTo>
                  <a:cubicBezTo>
                    <a:pt x="12" y="35"/>
                    <a:pt x="13" y="33"/>
                    <a:pt x="14" y="33"/>
                  </a:cubicBezTo>
                  <a:cubicBezTo>
                    <a:pt x="14" y="30"/>
                    <a:pt x="10" y="33"/>
                    <a:pt x="10" y="34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02" name="Freeform 91"/>
            <p:cNvSpPr>
              <a:spLocks noEditPoints="1"/>
            </p:cNvSpPr>
            <p:nvPr/>
          </p:nvSpPr>
          <p:spPr bwMode="auto">
            <a:xfrm>
              <a:off x="7724364" y="1507974"/>
              <a:ext cx="2339975" cy="2714625"/>
            </a:xfrm>
            <a:custGeom>
              <a:avLst/>
              <a:gdLst>
                <a:gd name="T0" fmla="*/ 964 w 624"/>
                <a:gd name="T1" fmla="*/ 111 h 724"/>
                <a:gd name="T2" fmla="*/ 867 w 624"/>
                <a:gd name="T3" fmla="*/ 180 h 724"/>
                <a:gd name="T4" fmla="*/ 855 w 624"/>
                <a:gd name="T5" fmla="*/ 279 h 724"/>
                <a:gd name="T6" fmla="*/ 976 w 624"/>
                <a:gd name="T7" fmla="*/ 359 h 724"/>
                <a:gd name="T8" fmla="*/ 1013 w 624"/>
                <a:gd name="T9" fmla="*/ 250 h 724"/>
                <a:gd name="T10" fmla="*/ 1115 w 624"/>
                <a:gd name="T11" fmla="*/ 248 h 724"/>
                <a:gd name="T12" fmla="*/ 1207 w 624"/>
                <a:gd name="T13" fmla="*/ 274 h 724"/>
                <a:gd name="T14" fmla="*/ 1243 w 624"/>
                <a:gd name="T15" fmla="*/ 368 h 724"/>
                <a:gd name="T16" fmla="*/ 1129 w 624"/>
                <a:gd name="T17" fmla="*/ 409 h 724"/>
                <a:gd name="T18" fmla="*/ 1198 w 624"/>
                <a:gd name="T19" fmla="*/ 451 h 724"/>
                <a:gd name="T20" fmla="*/ 1169 w 624"/>
                <a:gd name="T21" fmla="*/ 465 h 724"/>
                <a:gd name="T22" fmla="*/ 1044 w 624"/>
                <a:gd name="T23" fmla="*/ 557 h 724"/>
                <a:gd name="T24" fmla="*/ 992 w 624"/>
                <a:gd name="T25" fmla="*/ 713 h 724"/>
                <a:gd name="T26" fmla="*/ 883 w 624"/>
                <a:gd name="T27" fmla="*/ 652 h 724"/>
                <a:gd name="T28" fmla="*/ 798 w 624"/>
                <a:gd name="T29" fmla="*/ 768 h 724"/>
                <a:gd name="T30" fmla="*/ 895 w 624"/>
                <a:gd name="T31" fmla="*/ 815 h 724"/>
                <a:gd name="T32" fmla="*/ 1030 w 624"/>
                <a:gd name="T33" fmla="*/ 907 h 724"/>
                <a:gd name="T34" fmla="*/ 1143 w 624"/>
                <a:gd name="T35" fmla="*/ 890 h 724"/>
                <a:gd name="T36" fmla="*/ 1318 w 624"/>
                <a:gd name="T37" fmla="*/ 966 h 724"/>
                <a:gd name="T38" fmla="*/ 1474 w 624"/>
                <a:gd name="T39" fmla="*/ 1060 h 724"/>
                <a:gd name="T40" fmla="*/ 1405 w 624"/>
                <a:gd name="T41" fmla="*/ 1275 h 724"/>
                <a:gd name="T42" fmla="*/ 1320 w 624"/>
                <a:gd name="T43" fmla="*/ 1370 h 724"/>
                <a:gd name="T44" fmla="*/ 1238 w 624"/>
                <a:gd name="T45" fmla="*/ 1460 h 724"/>
                <a:gd name="T46" fmla="*/ 1162 w 624"/>
                <a:gd name="T47" fmla="*/ 1547 h 724"/>
                <a:gd name="T48" fmla="*/ 1129 w 624"/>
                <a:gd name="T49" fmla="*/ 1613 h 724"/>
                <a:gd name="T50" fmla="*/ 1068 w 624"/>
                <a:gd name="T51" fmla="*/ 1679 h 724"/>
                <a:gd name="T52" fmla="*/ 1046 w 624"/>
                <a:gd name="T53" fmla="*/ 1590 h 724"/>
                <a:gd name="T54" fmla="*/ 1096 w 624"/>
                <a:gd name="T55" fmla="*/ 1396 h 724"/>
                <a:gd name="T56" fmla="*/ 1089 w 624"/>
                <a:gd name="T57" fmla="*/ 1214 h 724"/>
                <a:gd name="T58" fmla="*/ 992 w 624"/>
                <a:gd name="T59" fmla="*/ 1089 h 724"/>
                <a:gd name="T60" fmla="*/ 1011 w 624"/>
                <a:gd name="T61" fmla="*/ 985 h 724"/>
                <a:gd name="T62" fmla="*/ 926 w 624"/>
                <a:gd name="T63" fmla="*/ 876 h 724"/>
                <a:gd name="T64" fmla="*/ 834 w 624"/>
                <a:gd name="T65" fmla="*/ 822 h 724"/>
                <a:gd name="T66" fmla="*/ 692 w 624"/>
                <a:gd name="T67" fmla="*/ 742 h 724"/>
                <a:gd name="T68" fmla="*/ 612 w 624"/>
                <a:gd name="T69" fmla="*/ 657 h 724"/>
                <a:gd name="T70" fmla="*/ 612 w 624"/>
                <a:gd name="T71" fmla="*/ 690 h 724"/>
                <a:gd name="T72" fmla="*/ 527 w 624"/>
                <a:gd name="T73" fmla="*/ 586 h 724"/>
                <a:gd name="T74" fmla="*/ 475 w 624"/>
                <a:gd name="T75" fmla="*/ 399 h 724"/>
                <a:gd name="T76" fmla="*/ 444 w 624"/>
                <a:gd name="T77" fmla="*/ 350 h 724"/>
                <a:gd name="T78" fmla="*/ 364 w 624"/>
                <a:gd name="T79" fmla="*/ 260 h 724"/>
                <a:gd name="T80" fmla="*/ 224 w 624"/>
                <a:gd name="T81" fmla="*/ 215 h 724"/>
                <a:gd name="T82" fmla="*/ 156 w 624"/>
                <a:gd name="T83" fmla="*/ 250 h 724"/>
                <a:gd name="T84" fmla="*/ 85 w 624"/>
                <a:gd name="T85" fmla="*/ 295 h 724"/>
                <a:gd name="T86" fmla="*/ 35 w 624"/>
                <a:gd name="T87" fmla="*/ 229 h 724"/>
                <a:gd name="T88" fmla="*/ 14 w 624"/>
                <a:gd name="T89" fmla="*/ 146 h 724"/>
                <a:gd name="T90" fmla="*/ 40 w 624"/>
                <a:gd name="T91" fmla="*/ 92 h 724"/>
                <a:gd name="T92" fmla="*/ 142 w 624"/>
                <a:gd name="T93" fmla="*/ 31 h 724"/>
                <a:gd name="T94" fmla="*/ 380 w 624"/>
                <a:gd name="T95" fmla="*/ 57 h 724"/>
                <a:gd name="T96" fmla="*/ 494 w 624"/>
                <a:gd name="T97" fmla="*/ 61 h 724"/>
                <a:gd name="T98" fmla="*/ 673 w 624"/>
                <a:gd name="T99" fmla="*/ 109 h 724"/>
                <a:gd name="T100" fmla="*/ 801 w 624"/>
                <a:gd name="T101" fmla="*/ 78 h 724"/>
                <a:gd name="T102" fmla="*/ 836 w 624"/>
                <a:gd name="T103" fmla="*/ 17 h 724"/>
                <a:gd name="T104" fmla="*/ 902 w 624"/>
                <a:gd name="T105" fmla="*/ 76 h 724"/>
                <a:gd name="T106" fmla="*/ 482 w 624"/>
                <a:gd name="T107" fmla="*/ 130 h 724"/>
                <a:gd name="T108" fmla="*/ 621 w 624"/>
                <a:gd name="T109" fmla="*/ 201 h 724"/>
                <a:gd name="T110" fmla="*/ 600 w 624"/>
                <a:gd name="T111" fmla="*/ 198 h 724"/>
                <a:gd name="T112" fmla="*/ 794 w 624"/>
                <a:gd name="T113" fmla="*/ 373 h 724"/>
                <a:gd name="T114" fmla="*/ 857 w 624"/>
                <a:gd name="T115" fmla="*/ 439 h 724"/>
                <a:gd name="T116" fmla="*/ 914 w 624"/>
                <a:gd name="T117" fmla="*/ 404 h 724"/>
                <a:gd name="T118" fmla="*/ 902 w 624"/>
                <a:gd name="T119" fmla="*/ 508 h 724"/>
                <a:gd name="T120" fmla="*/ 999 w 624"/>
                <a:gd name="T121" fmla="*/ 475 h 724"/>
                <a:gd name="T122" fmla="*/ 973 w 624"/>
                <a:gd name="T123" fmla="*/ 503 h 72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24" h="724">
                  <a:moveTo>
                    <a:pt x="380" y="39"/>
                  </a:moveTo>
                  <a:cubicBezTo>
                    <a:pt x="380" y="42"/>
                    <a:pt x="383" y="37"/>
                    <a:pt x="382" y="43"/>
                  </a:cubicBezTo>
                  <a:cubicBezTo>
                    <a:pt x="383" y="43"/>
                    <a:pt x="385" y="43"/>
                    <a:pt x="386" y="43"/>
                  </a:cubicBezTo>
                  <a:cubicBezTo>
                    <a:pt x="388" y="42"/>
                    <a:pt x="388" y="40"/>
                    <a:pt x="388" y="37"/>
                  </a:cubicBezTo>
                  <a:cubicBezTo>
                    <a:pt x="390" y="36"/>
                    <a:pt x="391" y="35"/>
                    <a:pt x="391" y="33"/>
                  </a:cubicBezTo>
                  <a:cubicBezTo>
                    <a:pt x="394" y="35"/>
                    <a:pt x="391" y="30"/>
                    <a:pt x="395" y="31"/>
                  </a:cubicBezTo>
                  <a:cubicBezTo>
                    <a:pt x="395" y="28"/>
                    <a:pt x="395" y="25"/>
                    <a:pt x="395" y="23"/>
                  </a:cubicBezTo>
                  <a:cubicBezTo>
                    <a:pt x="399" y="22"/>
                    <a:pt x="401" y="21"/>
                    <a:pt x="405" y="23"/>
                  </a:cubicBezTo>
                  <a:cubicBezTo>
                    <a:pt x="406" y="23"/>
                    <a:pt x="405" y="25"/>
                    <a:pt x="406" y="26"/>
                  </a:cubicBezTo>
                  <a:cubicBezTo>
                    <a:pt x="406" y="27"/>
                    <a:pt x="408" y="26"/>
                    <a:pt x="408" y="26"/>
                  </a:cubicBezTo>
                  <a:cubicBezTo>
                    <a:pt x="410" y="27"/>
                    <a:pt x="410" y="28"/>
                    <a:pt x="412" y="29"/>
                  </a:cubicBezTo>
                  <a:cubicBezTo>
                    <a:pt x="412" y="32"/>
                    <a:pt x="410" y="33"/>
                    <a:pt x="408" y="35"/>
                  </a:cubicBezTo>
                  <a:cubicBezTo>
                    <a:pt x="411" y="36"/>
                    <a:pt x="410" y="41"/>
                    <a:pt x="413" y="42"/>
                  </a:cubicBezTo>
                  <a:cubicBezTo>
                    <a:pt x="412" y="44"/>
                    <a:pt x="409" y="45"/>
                    <a:pt x="408" y="47"/>
                  </a:cubicBezTo>
                  <a:cubicBezTo>
                    <a:pt x="406" y="47"/>
                    <a:pt x="405" y="49"/>
                    <a:pt x="405" y="47"/>
                  </a:cubicBezTo>
                  <a:cubicBezTo>
                    <a:pt x="403" y="49"/>
                    <a:pt x="402" y="52"/>
                    <a:pt x="401" y="53"/>
                  </a:cubicBezTo>
                  <a:cubicBezTo>
                    <a:pt x="400" y="52"/>
                    <a:pt x="402" y="50"/>
                    <a:pt x="396" y="51"/>
                  </a:cubicBezTo>
                  <a:cubicBezTo>
                    <a:pt x="396" y="50"/>
                    <a:pt x="398" y="50"/>
                    <a:pt x="399" y="50"/>
                  </a:cubicBezTo>
                  <a:cubicBezTo>
                    <a:pt x="396" y="46"/>
                    <a:pt x="392" y="51"/>
                    <a:pt x="388" y="50"/>
                  </a:cubicBezTo>
                  <a:cubicBezTo>
                    <a:pt x="389" y="54"/>
                    <a:pt x="388" y="52"/>
                    <a:pt x="388" y="57"/>
                  </a:cubicBezTo>
                  <a:cubicBezTo>
                    <a:pt x="387" y="57"/>
                    <a:pt x="387" y="55"/>
                    <a:pt x="387" y="55"/>
                  </a:cubicBezTo>
                  <a:cubicBezTo>
                    <a:pt x="384" y="55"/>
                    <a:pt x="385" y="59"/>
                    <a:pt x="381" y="58"/>
                  </a:cubicBezTo>
                  <a:cubicBezTo>
                    <a:pt x="381" y="59"/>
                    <a:pt x="383" y="59"/>
                    <a:pt x="383" y="60"/>
                  </a:cubicBezTo>
                  <a:cubicBezTo>
                    <a:pt x="384" y="63"/>
                    <a:pt x="382" y="63"/>
                    <a:pt x="382" y="65"/>
                  </a:cubicBezTo>
                  <a:cubicBezTo>
                    <a:pt x="379" y="63"/>
                    <a:pt x="376" y="70"/>
                    <a:pt x="375" y="69"/>
                  </a:cubicBezTo>
                  <a:cubicBezTo>
                    <a:pt x="375" y="68"/>
                    <a:pt x="373" y="67"/>
                    <a:pt x="373" y="71"/>
                  </a:cubicBezTo>
                  <a:cubicBezTo>
                    <a:pt x="371" y="71"/>
                    <a:pt x="370" y="71"/>
                    <a:pt x="368" y="71"/>
                  </a:cubicBezTo>
                  <a:cubicBezTo>
                    <a:pt x="367" y="71"/>
                    <a:pt x="367" y="74"/>
                    <a:pt x="367" y="76"/>
                  </a:cubicBezTo>
                  <a:cubicBezTo>
                    <a:pt x="366" y="74"/>
                    <a:pt x="365" y="75"/>
                    <a:pt x="365" y="77"/>
                  </a:cubicBezTo>
                  <a:cubicBezTo>
                    <a:pt x="362" y="75"/>
                    <a:pt x="362" y="77"/>
                    <a:pt x="359" y="77"/>
                  </a:cubicBezTo>
                  <a:cubicBezTo>
                    <a:pt x="360" y="78"/>
                    <a:pt x="360" y="80"/>
                    <a:pt x="360" y="82"/>
                  </a:cubicBezTo>
                  <a:cubicBezTo>
                    <a:pt x="357" y="79"/>
                    <a:pt x="358" y="82"/>
                    <a:pt x="356" y="85"/>
                  </a:cubicBezTo>
                  <a:cubicBezTo>
                    <a:pt x="355" y="88"/>
                    <a:pt x="352" y="90"/>
                    <a:pt x="352" y="96"/>
                  </a:cubicBezTo>
                  <a:cubicBezTo>
                    <a:pt x="349" y="97"/>
                    <a:pt x="348" y="101"/>
                    <a:pt x="346" y="103"/>
                  </a:cubicBezTo>
                  <a:cubicBezTo>
                    <a:pt x="346" y="105"/>
                    <a:pt x="347" y="103"/>
                    <a:pt x="347" y="103"/>
                  </a:cubicBezTo>
                  <a:cubicBezTo>
                    <a:pt x="348" y="103"/>
                    <a:pt x="347" y="103"/>
                    <a:pt x="348" y="104"/>
                  </a:cubicBezTo>
                  <a:cubicBezTo>
                    <a:pt x="349" y="104"/>
                    <a:pt x="350" y="106"/>
                    <a:pt x="350" y="106"/>
                  </a:cubicBezTo>
                  <a:cubicBezTo>
                    <a:pt x="351" y="107"/>
                    <a:pt x="353" y="104"/>
                    <a:pt x="355" y="106"/>
                  </a:cubicBezTo>
                  <a:cubicBezTo>
                    <a:pt x="356" y="107"/>
                    <a:pt x="356" y="108"/>
                    <a:pt x="358" y="107"/>
                  </a:cubicBezTo>
                  <a:cubicBezTo>
                    <a:pt x="358" y="109"/>
                    <a:pt x="358" y="111"/>
                    <a:pt x="358" y="112"/>
                  </a:cubicBezTo>
                  <a:cubicBezTo>
                    <a:pt x="358" y="113"/>
                    <a:pt x="360" y="113"/>
                    <a:pt x="360" y="115"/>
                  </a:cubicBezTo>
                  <a:cubicBezTo>
                    <a:pt x="361" y="116"/>
                    <a:pt x="363" y="116"/>
                    <a:pt x="362" y="118"/>
                  </a:cubicBezTo>
                  <a:cubicBezTo>
                    <a:pt x="368" y="117"/>
                    <a:pt x="373" y="120"/>
                    <a:pt x="376" y="118"/>
                  </a:cubicBezTo>
                  <a:cubicBezTo>
                    <a:pt x="377" y="122"/>
                    <a:pt x="382" y="121"/>
                    <a:pt x="385" y="124"/>
                  </a:cubicBezTo>
                  <a:cubicBezTo>
                    <a:pt x="385" y="125"/>
                    <a:pt x="386" y="124"/>
                    <a:pt x="386" y="125"/>
                  </a:cubicBezTo>
                  <a:cubicBezTo>
                    <a:pt x="386" y="127"/>
                    <a:pt x="387" y="125"/>
                    <a:pt x="387" y="125"/>
                  </a:cubicBezTo>
                  <a:cubicBezTo>
                    <a:pt x="388" y="125"/>
                    <a:pt x="388" y="127"/>
                    <a:pt x="389" y="128"/>
                  </a:cubicBezTo>
                  <a:cubicBezTo>
                    <a:pt x="391" y="128"/>
                    <a:pt x="393" y="127"/>
                    <a:pt x="393" y="130"/>
                  </a:cubicBezTo>
                  <a:cubicBezTo>
                    <a:pt x="399" y="130"/>
                    <a:pt x="403" y="132"/>
                    <a:pt x="408" y="132"/>
                  </a:cubicBezTo>
                  <a:cubicBezTo>
                    <a:pt x="408" y="136"/>
                    <a:pt x="407" y="139"/>
                    <a:pt x="409" y="142"/>
                  </a:cubicBezTo>
                  <a:cubicBezTo>
                    <a:pt x="409" y="141"/>
                    <a:pt x="411" y="143"/>
                    <a:pt x="411" y="143"/>
                  </a:cubicBezTo>
                  <a:cubicBezTo>
                    <a:pt x="411" y="144"/>
                    <a:pt x="409" y="145"/>
                    <a:pt x="409" y="145"/>
                  </a:cubicBezTo>
                  <a:cubicBezTo>
                    <a:pt x="410" y="147"/>
                    <a:pt x="411" y="145"/>
                    <a:pt x="412" y="146"/>
                  </a:cubicBezTo>
                  <a:cubicBezTo>
                    <a:pt x="412" y="147"/>
                    <a:pt x="410" y="150"/>
                    <a:pt x="413" y="149"/>
                  </a:cubicBezTo>
                  <a:cubicBezTo>
                    <a:pt x="412" y="150"/>
                    <a:pt x="412" y="151"/>
                    <a:pt x="412" y="152"/>
                  </a:cubicBezTo>
                  <a:cubicBezTo>
                    <a:pt x="412" y="154"/>
                    <a:pt x="413" y="153"/>
                    <a:pt x="413" y="152"/>
                  </a:cubicBezTo>
                  <a:cubicBezTo>
                    <a:pt x="414" y="152"/>
                    <a:pt x="413" y="154"/>
                    <a:pt x="414" y="155"/>
                  </a:cubicBezTo>
                  <a:cubicBezTo>
                    <a:pt x="414" y="155"/>
                    <a:pt x="416" y="154"/>
                    <a:pt x="416" y="155"/>
                  </a:cubicBezTo>
                  <a:cubicBezTo>
                    <a:pt x="418" y="156"/>
                    <a:pt x="422" y="156"/>
                    <a:pt x="426" y="155"/>
                  </a:cubicBezTo>
                  <a:cubicBezTo>
                    <a:pt x="427" y="150"/>
                    <a:pt x="427" y="148"/>
                    <a:pt x="426" y="143"/>
                  </a:cubicBezTo>
                  <a:cubicBezTo>
                    <a:pt x="426" y="141"/>
                    <a:pt x="424" y="142"/>
                    <a:pt x="423" y="142"/>
                  </a:cubicBezTo>
                  <a:cubicBezTo>
                    <a:pt x="422" y="140"/>
                    <a:pt x="425" y="136"/>
                    <a:pt x="421" y="137"/>
                  </a:cubicBezTo>
                  <a:cubicBezTo>
                    <a:pt x="422" y="136"/>
                    <a:pt x="424" y="136"/>
                    <a:pt x="423" y="133"/>
                  </a:cubicBezTo>
                  <a:cubicBezTo>
                    <a:pt x="428" y="135"/>
                    <a:pt x="428" y="131"/>
                    <a:pt x="432" y="131"/>
                  </a:cubicBezTo>
                  <a:cubicBezTo>
                    <a:pt x="434" y="131"/>
                    <a:pt x="432" y="128"/>
                    <a:pt x="433" y="128"/>
                  </a:cubicBezTo>
                  <a:cubicBezTo>
                    <a:pt x="433" y="127"/>
                    <a:pt x="436" y="129"/>
                    <a:pt x="436" y="128"/>
                  </a:cubicBezTo>
                  <a:cubicBezTo>
                    <a:pt x="433" y="123"/>
                    <a:pt x="438" y="117"/>
                    <a:pt x="435" y="115"/>
                  </a:cubicBezTo>
                  <a:cubicBezTo>
                    <a:pt x="435" y="113"/>
                    <a:pt x="434" y="114"/>
                    <a:pt x="434" y="115"/>
                  </a:cubicBezTo>
                  <a:cubicBezTo>
                    <a:pt x="432" y="113"/>
                    <a:pt x="434" y="110"/>
                    <a:pt x="431" y="111"/>
                  </a:cubicBezTo>
                  <a:cubicBezTo>
                    <a:pt x="431" y="109"/>
                    <a:pt x="429" y="109"/>
                    <a:pt x="429" y="106"/>
                  </a:cubicBezTo>
                  <a:cubicBezTo>
                    <a:pt x="429" y="104"/>
                    <a:pt x="430" y="103"/>
                    <a:pt x="433" y="103"/>
                  </a:cubicBezTo>
                  <a:cubicBezTo>
                    <a:pt x="431" y="102"/>
                    <a:pt x="434" y="95"/>
                    <a:pt x="429" y="95"/>
                  </a:cubicBezTo>
                  <a:cubicBezTo>
                    <a:pt x="430" y="94"/>
                    <a:pt x="430" y="93"/>
                    <a:pt x="431" y="91"/>
                  </a:cubicBezTo>
                  <a:cubicBezTo>
                    <a:pt x="431" y="91"/>
                    <a:pt x="429" y="91"/>
                    <a:pt x="429" y="90"/>
                  </a:cubicBezTo>
                  <a:cubicBezTo>
                    <a:pt x="429" y="90"/>
                    <a:pt x="431" y="90"/>
                    <a:pt x="431" y="89"/>
                  </a:cubicBezTo>
                  <a:cubicBezTo>
                    <a:pt x="430" y="88"/>
                    <a:pt x="429" y="88"/>
                    <a:pt x="429" y="86"/>
                  </a:cubicBezTo>
                  <a:cubicBezTo>
                    <a:pt x="429" y="85"/>
                    <a:pt x="432" y="82"/>
                    <a:pt x="429" y="82"/>
                  </a:cubicBezTo>
                  <a:cubicBezTo>
                    <a:pt x="430" y="80"/>
                    <a:pt x="439" y="79"/>
                    <a:pt x="438" y="83"/>
                  </a:cubicBezTo>
                  <a:cubicBezTo>
                    <a:pt x="442" y="82"/>
                    <a:pt x="449" y="84"/>
                    <a:pt x="451" y="80"/>
                  </a:cubicBezTo>
                  <a:cubicBezTo>
                    <a:pt x="453" y="84"/>
                    <a:pt x="459" y="84"/>
                    <a:pt x="459" y="90"/>
                  </a:cubicBezTo>
                  <a:cubicBezTo>
                    <a:pt x="462" y="90"/>
                    <a:pt x="465" y="90"/>
                    <a:pt x="468" y="90"/>
                  </a:cubicBezTo>
                  <a:cubicBezTo>
                    <a:pt x="468" y="92"/>
                    <a:pt x="469" y="92"/>
                    <a:pt x="471" y="92"/>
                  </a:cubicBezTo>
                  <a:cubicBezTo>
                    <a:pt x="471" y="95"/>
                    <a:pt x="470" y="97"/>
                    <a:pt x="471" y="99"/>
                  </a:cubicBezTo>
                  <a:cubicBezTo>
                    <a:pt x="471" y="102"/>
                    <a:pt x="474" y="105"/>
                    <a:pt x="472" y="105"/>
                  </a:cubicBezTo>
                  <a:cubicBezTo>
                    <a:pt x="472" y="107"/>
                    <a:pt x="474" y="106"/>
                    <a:pt x="475" y="106"/>
                  </a:cubicBezTo>
                  <a:cubicBezTo>
                    <a:pt x="475" y="110"/>
                    <a:pt x="480" y="108"/>
                    <a:pt x="476" y="111"/>
                  </a:cubicBezTo>
                  <a:cubicBezTo>
                    <a:pt x="481" y="112"/>
                    <a:pt x="483" y="109"/>
                    <a:pt x="487" y="110"/>
                  </a:cubicBezTo>
                  <a:cubicBezTo>
                    <a:pt x="487" y="108"/>
                    <a:pt x="487" y="108"/>
                    <a:pt x="486" y="107"/>
                  </a:cubicBezTo>
                  <a:cubicBezTo>
                    <a:pt x="487" y="105"/>
                    <a:pt x="488" y="105"/>
                    <a:pt x="489" y="106"/>
                  </a:cubicBezTo>
                  <a:cubicBezTo>
                    <a:pt x="488" y="103"/>
                    <a:pt x="492" y="103"/>
                    <a:pt x="493" y="102"/>
                  </a:cubicBezTo>
                  <a:cubicBezTo>
                    <a:pt x="494" y="101"/>
                    <a:pt x="492" y="101"/>
                    <a:pt x="492" y="100"/>
                  </a:cubicBezTo>
                  <a:cubicBezTo>
                    <a:pt x="492" y="99"/>
                    <a:pt x="494" y="98"/>
                    <a:pt x="496" y="98"/>
                  </a:cubicBezTo>
                  <a:cubicBezTo>
                    <a:pt x="494" y="101"/>
                    <a:pt x="496" y="101"/>
                    <a:pt x="499" y="104"/>
                  </a:cubicBezTo>
                  <a:cubicBezTo>
                    <a:pt x="500" y="106"/>
                    <a:pt x="501" y="108"/>
                    <a:pt x="506" y="109"/>
                  </a:cubicBezTo>
                  <a:cubicBezTo>
                    <a:pt x="506" y="110"/>
                    <a:pt x="504" y="109"/>
                    <a:pt x="504" y="111"/>
                  </a:cubicBezTo>
                  <a:cubicBezTo>
                    <a:pt x="504" y="112"/>
                    <a:pt x="506" y="112"/>
                    <a:pt x="506" y="115"/>
                  </a:cubicBezTo>
                  <a:cubicBezTo>
                    <a:pt x="507" y="115"/>
                    <a:pt x="507" y="112"/>
                    <a:pt x="507" y="112"/>
                  </a:cubicBezTo>
                  <a:cubicBezTo>
                    <a:pt x="510" y="111"/>
                    <a:pt x="506" y="117"/>
                    <a:pt x="511" y="116"/>
                  </a:cubicBezTo>
                  <a:cubicBezTo>
                    <a:pt x="509" y="119"/>
                    <a:pt x="511" y="120"/>
                    <a:pt x="508" y="123"/>
                  </a:cubicBezTo>
                  <a:cubicBezTo>
                    <a:pt x="508" y="125"/>
                    <a:pt x="512" y="124"/>
                    <a:pt x="513" y="125"/>
                  </a:cubicBezTo>
                  <a:cubicBezTo>
                    <a:pt x="513" y="125"/>
                    <a:pt x="511" y="127"/>
                    <a:pt x="512" y="128"/>
                  </a:cubicBezTo>
                  <a:cubicBezTo>
                    <a:pt x="512" y="128"/>
                    <a:pt x="515" y="128"/>
                    <a:pt x="515" y="129"/>
                  </a:cubicBezTo>
                  <a:cubicBezTo>
                    <a:pt x="516" y="129"/>
                    <a:pt x="517" y="131"/>
                    <a:pt x="518" y="131"/>
                  </a:cubicBezTo>
                  <a:cubicBezTo>
                    <a:pt x="519" y="132"/>
                    <a:pt x="522" y="133"/>
                    <a:pt x="524" y="135"/>
                  </a:cubicBezTo>
                  <a:cubicBezTo>
                    <a:pt x="525" y="135"/>
                    <a:pt x="526" y="130"/>
                    <a:pt x="527" y="133"/>
                  </a:cubicBezTo>
                  <a:cubicBezTo>
                    <a:pt x="527" y="137"/>
                    <a:pt x="524" y="137"/>
                    <a:pt x="521" y="137"/>
                  </a:cubicBezTo>
                  <a:cubicBezTo>
                    <a:pt x="523" y="139"/>
                    <a:pt x="527" y="140"/>
                    <a:pt x="531" y="140"/>
                  </a:cubicBezTo>
                  <a:cubicBezTo>
                    <a:pt x="530" y="142"/>
                    <a:pt x="532" y="143"/>
                    <a:pt x="533" y="143"/>
                  </a:cubicBezTo>
                  <a:cubicBezTo>
                    <a:pt x="533" y="145"/>
                    <a:pt x="533" y="147"/>
                    <a:pt x="535" y="146"/>
                  </a:cubicBezTo>
                  <a:cubicBezTo>
                    <a:pt x="534" y="148"/>
                    <a:pt x="534" y="150"/>
                    <a:pt x="534" y="152"/>
                  </a:cubicBezTo>
                  <a:cubicBezTo>
                    <a:pt x="532" y="153"/>
                    <a:pt x="529" y="153"/>
                    <a:pt x="527" y="155"/>
                  </a:cubicBezTo>
                  <a:cubicBezTo>
                    <a:pt x="526" y="155"/>
                    <a:pt x="527" y="156"/>
                    <a:pt x="526" y="156"/>
                  </a:cubicBezTo>
                  <a:cubicBezTo>
                    <a:pt x="525" y="156"/>
                    <a:pt x="524" y="156"/>
                    <a:pt x="524" y="157"/>
                  </a:cubicBezTo>
                  <a:cubicBezTo>
                    <a:pt x="523" y="159"/>
                    <a:pt x="521" y="157"/>
                    <a:pt x="521" y="157"/>
                  </a:cubicBezTo>
                  <a:cubicBezTo>
                    <a:pt x="521" y="157"/>
                    <a:pt x="519" y="159"/>
                    <a:pt x="519" y="159"/>
                  </a:cubicBezTo>
                  <a:cubicBezTo>
                    <a:pt x="519" y="160"/>
                    <a:pt x="518" y="162"/>
                    <a:pt x="518" y="163"/>
                  </a:cubicBezTo>
                  <a:cubicBezTo>
                    <a:pt x="517" y="164"/>
                    <a:pt x="512" y="163"/>
                    <a:pt x="515" y="164"/>
                  </a:cubicBezTo>
                  <a:cubicBezTo>
                    <a:pt x="514" y="166"/>
                    <a:pt x="510" y="165"/>
                    <a:pt x="508" y="165"/>
                  </a:cubicBezTo>
                  <a:cubicBezTo>
                    <a:pt x="506" y="165"/>
                    <a:pt x="503" y="165"/>
                    <a:pt x="501" y="165"/>
                  </a:cubicBezTo>
                  <a:cubicBezTo>
                    <a:pt x="499" y="165"/>
                    <a:pt x="499" y="164"/>
                    <a:pt x="498" y="164"/>
                  </a:cubicBezTo>
                  <a:cubicBezTo>
                    <a:pt x="492" y="163"/>
                    <a:pt x="487" y="165"/>
                    <a:pt x="482" y="165"/>
                  </a:cubicBezTo>
                  <a:cubicBezTo>
                    <a:pt x="478" y="167"/>
                    <a:pt x="477" y="171"/>
                    <a:pt x="472" y="172"/>
                  </a:cubicBezTo>
                  <a:cubicBezTo>
                    <a:pt x="474" y="175"/>
                    <a:pt x="470" y="175"/>
                    <a:pt x="468" y="177"/>
                  </a:cubicBezTo>
                  <a:cubicBezTo>
                    <a:pt x="469" y="178"/>
                    <a:pt x="469" y="179"/>
                    <a:pt x="469" y="180"/>
                  </a:cubicBezTo>
                  <a:cubicBezTo>
                    <a:pt x="471" y="180"/>
                    <a:pt x="471" y="177"/>
                    <a:pt x="473" y="176"/>
                  </a:cubicBezTo>
                  <a:cubicBezTo>
                    <a:pt x="474" y="175"/>
                    <a:pt x="478" y="176"/>
                    <a:pt x="478" y="173"/>
                  </a:cubicBezTo>
                  <a:cubicBezTo>
                    <a:pt x="478" y="169"/>
                    <a:pt x="480" y="176"/>
                    <a:pt x="480" y="171"/>
                  </a:cubicBezTo>
                  <a:cubicBezTo>
                    <a:pt x="481" y="170"/>
                    <a:pt x="482" y="172"/>
                    <a:pt x="482" y="172"/>
                  </a:cubicBezTo>
                  <a:cubicBezTo>
                    <a:pt x="484" y="172"/>
                    <a:pt x="483" y="170"/>
                    <a:pt x="484" y="170"/>
                  </a:cubicBezTo>
                  <a:cubicBezTo>
                    <a:pt x="486" y="169"/>
                    <a:pt x="488" y="170"/>
                    <a:pt x="492" y="170"/>
                  </a:cubicBezTo>
                  <a:cubicBezTo>
                    <a:pt x="492" y="171"/>
                    <a:pt x="493" y="171"/>
                    <a:pt x="493" y="170"/>
                  </a:cubicBezTo>
                  <a:cubicBezTo>
                    <a:pt x="495" y="170"/>
                    <a:pt x="495" y="176"/>
                    <a:pt x="492" y="175"/>
                  </a:cubicBezTo>
                  <a:cubicBezTo>
                    <a:pt x="494" y="177"/>
                    <a:pt x="490" y="178"/>
                    <a:pt x="491" y="183"/>
                  </a:cubicBezTo>
                  <a:cubicBezTo>
                    <a:pt x="491" y="184"/>
                    <a:pt x="492" y="185"/>
                    <a:pt x="492" y="186"/>
                  </a:cubicBezTo>
                  <a:cubicBezTo>
                    <a:pt x="493" y="186"/>
                    <a:pt x="494" y="185"/>
                    <a:pt x="494" y="186"/>
                  </a:cubicBezTo>
                  <a:cubicBezTo>
                    <a:pt x="494" y="188"/>
                    <a:pt x="496" y="187"/>
                    <a:pt x="496" y="188"/>
                  </a:cubicBezTo>
                  <a:cubicBezTo>
                    <a:pt x="497" y="188"/>
                    <a:pt x="498" y="190"/>
                    <a:pt x="499" y="190"/>
                  </a:cubicBezTo>
                  <a:cubicBezTo>
                    <a:pt x="500" y="190"/>
                    <a:pt x="500" y="190"/>
                    <a:pt x="501" y="190"/>
                  </a:cubicBezTo>
                  <a:cubicBezTo>
                    <a:pt x="502" y="190"/>
                    <a:pt x="502" y="191"/>
                    <a:pt x="502" y="191"/>
                  </a:cubicBezTo>
                  <a:cubicBezTo>
                    <a:pt x="504" y="192"/>
                    <a:pt x="506" y="188"/>
                    <a:pt x="507" y="191"/>
                  </a:cubicBezTo>
                  <a:cubicBezTo>
                    <a:pt x="508" y="191"/>
                    <a:pt x="508" y="189"/>
                    <a:pt x="508" y="189"/>
                  </a:cubicBezTo>
                  <a:cubicBezTo>
                    <a:pt x="509" y="189"/>
                    <a:pt x="510" y="189"/>
                    <a:pt x="511" y="189"/>
                  </a:cubicBezTo>
                  <a:cubicBezTo>
                    <a:pt x="511" y="188"/>
                    <a:pt x="510" y="186"/>
                    <a:pt x="511" y="185"/>
                  </a:cubicBezTo>
                  <a:cubicBezTo>
                    <a:pt x="513" y="185"/>
                    <a:pt x="513" y="186"/>
                    <a:pt x="513" y="188"/>
                  </a:cubicBezTo>
                  <a:cubicBezTo>
                    <a:pt x="513" y="189"/>
                    <a:pt x="517" y="189"/>
                    <a:pt x="515" y="192"/>
                  </a:cubicBezTo>
                  <a:cubicBezTo>
                    <a:pt x="514" y="193"/>
                    <a:pt x="513" y="191"/>
                    <a:pt x="512" y="191"/>
                  </a:cubicBezTo>
                  <a:cubicBezTo>
                    <a:pt x="510" y="192"/>
                    <a:pt x="510" y="194"/>
                    <a:pt x="508" y="195"/>
                  </a:cubicBezTo>
                  <a:cubicBezTo>
                    <a:pt x="507" y="195"/>
                    <a:pt x="506" y="194"/>
                    <a:pt x="505" y="195"/>
                  </a:cubicBezTo>
                  <a:cubicBezTo>
                    <a:pt x="502" y="195"/>
                    <a:pt x="503" y="198"/>
                    <a:pt x="499" y="197"/>
                  </a:cubicBezTo>
                  <a:cubicBezTo>
                    <a:pt x="497" y="196"/>
                    <a:pt x="497" y="200"/>
                    <a:pt x="496" y="201"/>
                  </a:cubicBezTo>
                  <a:cubicBezTo>
                    <a:pt x="496" y="201"/>
                    <a:pt x="495" y="200"/>
                    <a:pt x="495" y="199"/>
                  </a:cubicBezTo>
                  <a:cubicBezTo>
                    <a:pt x="493" y="201"/>
                    <a:pt x="493" y="203"/>
                    <a:pt x="489" y="203"/>
                  </a:cubicBezTo>
                  <a:cubicBezTo>
                    <a:pt x="491" y="201"/>
                    <a:pt x="489" y="201"/>
                    <a:pt x="489" y="198"/>
                  </a:cubicBezTo>
                  <a:cubicBezTo>
                    <a:pt x="491" y="197"/>
                    <a:pt x="493" y="194"/>
                    <a:pt x="495" y="197"/>
                  </a:cubicBezTo>
                  <a:cubicBezTo>
                    <a:pt x="496" y="193"/>
                    <a:pt x="493" y="193"/>
                    <a:pt x="492" y="192"/>
                  </a:cubicBezTo>
                  <a:cubicBezTo>
                    <a:pt x="489" y="191"/>
                    <a:pt x="487" y="196"/>
                    <a:pt x="485" y="196"/>
                  </a:cubicBezTo>
                  <a:cubicBezTo>
                    <a:pt x="485" y="196"/>
                    <a:pt x="482" y="197"/>
                    <a:pt x="481" y="197"/>
                  </a:cubicBezTo>
                  <a:cubicBezTo>
                    <a:pt x="480" y="197"/>
                    <a:pt x="480" y="198"/>
                    <a:pt x="480" y="199"/>
                  </a:cubicBezTo>
                  <a:cubicBezTo>
                    <a:pt x="473" y="198"/>
                    <a:pt x="474" y="203"/>
                    <a:pt x="468" y="201"/>
                  </a:cubicBezTo>
                  <a:cubicBezTo>
                    <a:pt x="470" y="202"/>
                    <a:pt x="471" y="203"/>
                    <a:pt x="466" y="203"/>
                  </a:cubicBezTo>
                  <a:cubicBezTo>
                    <a:pt x="463" y="205"/>
                    <a:pt x="462" y="211"/>
                    <a:pt x="466" y="212"/>
                  </a:cubicBezTo>
                  <a:cubicBezTo>
                    <a:pt x="466" y="215"/>
                    <a:pt x="463" y="214"/>
                    <a:pt x="464" y="217"/>
                  </a:cubicBezTo>
                  <a:cubicBezTo>
                    <a:pt x="462" y="217"/>
                    <a:pt x="461" y="217"/>
                    <a:pt x="460" y="217"/>
                  </a:cubicBezTo>
                  <a:cubicBezTo>
                    <a:pt x="459" y="217"/>
                    <a:pt x="459" y="219"/>
                    <a:pt x="458" y="219"/>
                  </a:cubicBezTo>
                  <a:cubicBezTo>
                    <a:pt x="455" y="220"/>
                    <a:pt x="452" y="220"/>
                    <a:pt x="451" y="222"/>
                  </a:cubicBezTo>
                  <a:cubicBezTo>
                    <a:pt x="450" y="223"/>
                    <a:pt x="449" y="223"/>
                    <a:pt x="448" y="224"/>
                  </a:cubicBezTo>
                  <a:cubicBezTo>
                    <a:pt x="447" y="226"/>
                    <a:pt x="447" y="228"/>
                    <a:pt x="445" y="230"/>
                  </a:cubicBezTo>
                  <a:cubicBezTo>
                    <a:pt x="444" y="231"/>
                    <a:pt x="441" y="231"/>
                    <a:pt x="442" y="236"/>
                  </a:cubicBezTo>
                  <a:cubicBezTo>
                    <a:pt x="440" y="235"/>
                    <a:pt x="440" y="233"/>
                    <a:pt x="438" y="232"/>
                  </a:cubicBezTo>
                  <a:cubicBezTo>
                    <a:pt x="436" y="233"/>
                    <a:pt x="437" y="235"/>
                    <a:pt x="435" y="235"/>
                  </a:cubicBezTo>
                  <a:cubicBezTo>
                    <a:pt x="440" y="239"/>
                    <a:pt x="439" y="243"/>
                    <a:pt x="440" y="250"/>
                  </a:cubicBezTo>
                  <a:cubicBezTo>
                    <a:pt x="437" y="249"/>
                    <a:pt x="438" y="252"/>
                    <a:pt x="438" y="252"/>
                  </a:cubicBezTo>
                  <a:cubicBezTo>
                    <a:pt x="437" y="253"/>
                    <a:pt x="436" y="252"/>
                    <a:pt x="435" y="252"/>
                  </a:cubicBezTo>
                  <a:cubicBezTo>
                    <a:pt x="434" y="253"/>
                    <a:pt x="434" y="254"/>
                    <a:pt x="433" y="255"/>
                  </a:cubicBezTo>
                  <a:cubicBezTo>
                    <a:pt x="432" y="256"/>
                    <a:pt x="430" y="258"/>
                    <a:pt x="429" y="258"/>
                  </a:cubicBezTo>
                  <a:cubicBezTo>
                    <a:pt x="428" y="259"/>
                    <a:pt x="426" y="258"/>
                    <a:pt x="425" y="259"/>
                  </a:cubicBezTo>
                  <a:cubicBezTo>
                    <a:pt x="422" y="260"/>
                    <a:pt x="421" y="263"/>
                    <a:pt x="420" y="265"/>
                  </a:cubicBezTo>
                  <a:cubicBezTo>
                    <a:pt x="417" y="265"/>
                    <a:pt x="417" y="269"/>
                    <a:pt x="414" y="269"/>
                  </a:cubicBezTo>
                  <a:cubicBezTo>
                    <a:pt x="415" y="273"/>
                    <a:pt x="411" y="282"/>
                    <a:pt x="416" y="282"/>
                  </a:cubicBezTo>
                  <a:cubicBezTo>
                    <a:pt x="414" y="286"/>
                    <a:pt x="418" y="286"/>
                    <a:pt x="418" y="292"/>
                  </a:cubicBezTo>
                  <a:cubicBezTo>
                    <a:pt x="418" y="293"/>
                    <a:pt x="419" y="293"/>
                    <a:pt x="420" y="294"/>
                  </a:cubicBezTo>
                  <a:cubicBezTo>
                    <a:pt x="418" y="297"/>
                    <a:pt x="420" y="297"/>
                    <a:pt x="420" y="302"/>
                  </a:cubicBezTo>
                  <a:cubicBezTo>
                    <a:pt x="418" y="302"/>
                    <a:pt x="416" y="303"/>
                    <a:pt x="415" y="304"/>
                  </a:cubicBezTo>
                  <a:cubicBezTo>
                    <a:pt x="413" y="304"/>
                    <a:pt x="415" y="302"/>
                    <a:pt x="414" y="301"/>
                  </a:cubicBezTo>
                  <a:cubicBezTo>
                    <a:pt x="413" y="299"/>
                    <a:pt x="412" y="300"/>
                    <a:pt x="411" y="299"/>
                  </a:cubicBezTo>
                  <a:cubicBezTo>
                    <a:pt x="410" y="299"/>
                    <a:pt x="410" y="296"/>
                    <a:pt x="408" y="297"/>
                  </a:cubicBezTo>
                  <a:cubicBezTo>
                    <a:pt x="409" y="294"/>
                    <a:pt x="410" y="292"/>
                    <a:pt x="406" y="291"/>
                  </a:cubicBezTo>
                  <a:cubicBezTo>
                    <a:pt x="408" y="286"/>
                    <a:pt x="405" y="286"/>
                    <a:pt x="405" y="281"/>
                  </a:cubicBezTo>
                  <a:cubicBezTo>
                    <a:pt x="404" y="281"/>
                    <a:pt x="403" y="282"/>
                    <a:pt x="402" y="282"/>
                  </a:cubicBezTo>
                  <a:cubicBezTo>
                    <a:pt x="402" y="281"/>
                    <a:pt x="402" y="280"/>
                    <a:pt x="402" y="279"/>
                  </a:cubicBezTo>
                  <a:cubicBezTo>
                    <a:pt x="400" y="280"/>
                    <a:pt x="394" y="281"/>
                    <a:pt x="393" y="279"/>
                  </a:cubicBezTo>
                  <a:cubicBezTo>
                    <a:pt x="392" y="278"/>
                    <a:pt x="392" y="277"/>
                    <a:pt x="391" y="277"/>
                  </a:cubicBezTo>
                  <a:cubicBezTo>
                    <a:pt x="390" y="277"/>
                    <a:pt x="388" y="279"/>
                    <a:pt x="386" y="278"/>
                  </a:cubicBezTo>
                  <a:cubicBezTo>
                    <a:pt x="386" y="278"/>
                    <a:pt x="390" y="274"/>
                    <a:pt x="386" y="276"/>
                  </a:cubicBezTo>
                  <a:cubicBezTo>
                    <a:pt x="385" y="276"/>
                    <a:pt x="386" y="277"/>
                    <a:pt x="385" y="277"/>
                  </a:cubicBezTo>
                  <a:cubicBezTo>
                    <a:pt x="382" y="277"/>
                    <a:pt x="377" y="277"/>
                    <a:pt x="374" y="276"/>
                  </a:cubicBezTo>
                  <a:cubicBezTo>
                    <a:pt x="371" y="276"/>
                    <a:pt x="373" y="280"/>
                    <a:pt x="373" y="282"/>
                  </a:cubicBezTo>
                  <a:cubicBezTo>
                    <a:pt x="366" y="281"/>
                    <a:pt x="359" y="280"/>
                    <a:pt x="352" y="279"/>
                  </a:cubicBezTo>
                  <a:cubicBezTo>
                    <a:pt x="351" y="280"/>
                    <a:pt x="350" y="281"/>
                    <a:pt x="349" y="281"/>
                  </a:cubicBezTo>
                  <a:cubicBezTo>
                    <a:pt x="348" y="281"/>
                    <a:pt x="349" y="283"/>
                    <a:pt x="347" y="283"/>
                  </a:cubicBezTo>
                  <a:cubicBezTo>
                    <a:pt x="346" y="283"/>
                    <a:pt x="346" y="284"/>
                    <a:pt x="346" y="285"/>
                  </a:cubicBezTo>
                  <a:cubicBezTo>
                    <a:pt x="344" y="286"/>
                    <a:pt x="343" y="285"/>
                    <a:pt x="341" y="285"/>
                  </a:cubicBezTo>
                  <a:cubicBezTo>
                    <a:pt x="340" y="286"/>
                    <a:pt x="340" y="288"/>
                    <a:pt x="338" y="288"/>
                  </a:cubicBezTo>
                  <a:cubicBezTo>
                    <a:pt x="338" y="290"/>
                    <a:pt x="336" y="295"/>
                    <a:pt x="339" y="296"/>
                  </a:cubicBezTo>
                  <a:cubicBezTo>
                    <a:pt x="338" y="297"/>
                    <a:pt x="337" y="299"/>
                    <a:pt x="335" y="301"/>
                  </a:cubicBezTo>
                  <a:cubicBezTo>
                    <a:pt x="335" y="304"/>
                    <a:pt x="335" y="307"/>
                    <a:pt x="335" y="310"/>
                  </a:cubicBezTo>
                  <a:cubicBezTo>
                    <a:pt x="335" y="312"/>
                    <a:pt x="336" y="312"/>
                    <a:pt x="336" y="314"/>
                  </a:cubicBezTo>
                  <a:cubicBezTo>
                    <a:pt x="337" y="316"/>
                    <a:pt x="337" y="320"/>
                    <a:pt x="335" y="322"/>
                  </a:cubicBezTo>
                  <a:cubicBezTo>
                    <a:pt x="335" y="324"/>
                    <a:pt x="338" y="322"/>
                    <a:pt x="339" y="323"/>
                  </a:cubicBezTo>
                  <a:cubicBezTo>
                    <a:pt x="339" y="323"/>
                    <a:pt x="337" y="325"/>
                    <a:pt x="338" y="325"/>
                  </a:cubicBezTo>
                  <a:cubicBezTo>
                    <a:pt x="337" y="325"/>
                    <a:pt x="339" y="326"/>
                    <a:pt x="339" y="326"/>
                  </a:cubicBezTo>
                  <a:cubicBezTo>
                    <a:pt x="339" y="328"/>
                    <a:pt x="340" y="327"/>
                    <a:pt x="341" y="328"/>
                  </a:cubicBezTo>
                  <a:cubicBezTo>
                    <a:pt x="341" y="328"/>
                    <a:pt x="341" y="330"/>
                    <a:pt x="341" y="330"/>
                  </a:cubicBezTo>
                  <a:cubicBezTo>
                    <a:pt x="341" y="330"/>
                    <a:pt x="342" y="330"/>
                    <a:pt x="342" y="330"/>
                  </a:cubicBezTo>
                  <a:cubicBezTo>
                    <a:pt x="342" y="330"/>
                    <a:pt x="342" y="332"/>
                    <a:pt x="342" y="332"/>
                  </a:cubicBezTo>
                  <a:cubicBezTo>
                    <a:pt x="343" y="333"/>
                    <a:pt x="346" y="335"/>
                    <a:pt x="346" y="337"/>
                  </a:cubicBezTo>
                  <a:cubicBezTo>
                    <a:pt x="355" y="338"/>
                    <a:pt x="360" y="335"/>
                    <a:pt x="365" y="337"/>
                  </a:cubicBezTo>
                  <a:cubicBezTo>
                    <a:pt x="366" y="337"/>
                    <a:pt x="366" y="336"/>
                    <a:pt x="367" y="335"/>
                  </a:cubicBezTo>
                  <a:cubicBezTo>
                    <a:pt x="368" y="333"/>
                    <a:pt x="370" y="331"/>
                    <a:pt x="371" y="329"/>
                  </a:cubicBezTo>
                  <a:cubicBezTo>
                    <a:pt x="371" y="328"/>
                    <a:pt x="372" y="327"/>
                    <a:pt x="371" y="326"/>
                  </a:cubicBezTo>
                  <a:cubicBezTo>
                    <a:pt x="374" y="323"/>
                    <a:pt x="382" y="320"/>
                    <a:pt x="388" y="323"/>
                  </a:cubicBezTo>
                  <a:cubicBezTo>
                    <a:pt x="385" y="326"/>
                    <a:pt x="385" y="331"/>
                    <a:pt x="382" y="334"/>
                  </a:cubicBezTo>
                  <a:cubicBezTo>
                    <a:pt x="381" y="337"/>
                    <a:pt x="384" y="337"/>
                    <a:pt x="383" y="339"/>
                  </a:cubicBezTo>
                  <a:cubicBezTo>
                    <a:pt x="381" y="340"/>
                    <a:pt x="380" y="343"/>
                    <a:pt x="379" y="345"/>
                  </a:cubicBezTo>
                  <a:cubicBezTo>
                    <a:pt x="378" y="346"/>
                    <a:pt x="379" y="347"/>
                    <a:pt x="378" y="346"/>
                  </a:cubicBezTo>
                  <a:cubicBezTo>
                    <a:pt x="377" y="349"/>
                    <a:pt x="383" y="346"/>
                    <a:pt x="381" y="350"/>
                  </a:cubicBezTo>
                  <a:cubicBezTo>
                    <a:pt x="384" y="350"/>
                    <a:pt x="385" y="348"/>
                    <a:pt x="388" y="349"/>
                  </a:cubicBezTo>
                  <a:cubicBezTo>
                    <a:pt x="388" y="351"/>
                    <a:pt x="390" y="351"/>
                    <a:pt x="391" y="352"/>
                  </a:cubicBezTo>
                  <a:cubicBezTo>
                    <a:pt x="397" y="350"/>
                    <a:pt x="397" y="354"/>
                    <a:pt x="405" y="354"/>
                  </a:cubicBezTo>
                  <a:cubicBezTo>
                    <a:pt x="402" y="357"/>
                    <a:pt x="406" y="360"/>
                    <a:pt x="402" y="362"/>
                  </a:cubicBezTo>
                  <a:cubicBezTo>
                    <a:pt x="405" y="365"/>
                    <a:pt x="403" y="372"/>
                    <a:pt x="402" y="375"/>
                  </a:cubicBezTo>
                  <a:cubicBezTo>
                    <a:pt x="403" y="377"/>
                    <a:pt x="404" y="377"/>
                    <a:pt x="407" y="377"/>
                  </a:cubicBezTo>
                  <a:cubicBezTo>
                    <a:pt x="406" y="380"/>
                    <a:pt x="409" y="379"/>
                    <a:pt x="409" y="381"/>
                  </a:cubicBezTo>
                  <a:cubicBezTo>
                    <a:pt x="409" y="382"/>
                    <a:pt x="413" y="381"/>
                    <a:pt x="413" y="383"/>
                  </a:cubicBezTo>
                  <a:cubicBezTo>
                    <a:pt x="417" y="380"/>
                    <a:pt x="424" y="384"/>
                    <a:pt x="427" y="382"/>
                  </a:cubicBezTo>
                  <a:cubicBezTo>
                    <a:pt x="427" y="383"/>
                    <a:pt x="427" y="383"/>
                    <a:pt x="427" y="384"/>
                  </a:cubicBezTo>
                  <a:cubicBezTo>
                    <a:pt x="429" y="384"/>
                    <a:pt x="433" y="382"/>
                    <a:pt x="433" y="385"/>
                  </a:cubicBezTo>
                  <a:cubicBezTo>
                    <a:pt x="434" y="385"/>
                    <a:pt x="435" y="384"/>
                    <a:pt x="436" y="384"/>
                  </a:cubicBezTo>
                  <a:cubicBezTo>
                    <a:pt x="437" y="383"/>
                    <a:pt x="438" y="383"/>
                    <a:pt x="439" y="382"/>
                  </a:cubicBezTo>
                  <a:cubicBezTo>
                    <a:pt x="439" y="381"/>
                    <a:pt x="440" y="382"/>
                    <a:pt x="440" y="381"/>
                  </a:cubicBezTo>
                  <a:cubicBezTo>
                    <a:pt x="440" y="379"/>
                    <a:pt x="442" y="381"/>
                    <a:pt x="442" y="379"/>
                  </a:cubicBezTo>
                  <a:cubicBezTo>
                    <a:pt x="442" y="379"/>
                    <a:pt x="442" y="377"/>
                    <a:pt x="442" y="377"/>
                  </a:cubicBezTo>
                  <a:cubicBezTo>
                    <a:pt x="443" y="376"/>
                    <a:pt x="444" y="378"/>
                    <a:pt x="443" y="378"/>
                  </a:cubicBezTo>
                  <a:cubicBezTo>
                    <a:pt x="444" y="378"/>
                    <a:pt x="445" y="377"/>
                    <a:pt x="446" y="376"/>
                  </a:cubicBezTo>
                  <a:cubicBezTo>
                    <a:pt x="447" y="375"/>
                    <a:pt x="449" y="374"/>
                    <a:pt x="451" y="372"/>
                  </a:cubicBezTo>
                  <a:cubicBezTo>
                    <a:pt x="451" y="372"/>
                    <a:pt x="452" y="371"/>
                    <a:pt x="452" y="370"/>
                  </a:cubicBezTo>
                  <a:cubicBezTo>
                    <a:pt x="453" y="371"/>
                    <a:pt x="465" y="372"/>
                    <a:pt x="459" y="374"/>
                  </a:cubicBezTo>
                  <a:cubicBezTo>
                    <a:pt x="459" y="375"/>
                    <a:pt x="462" y="375"/>
                    <a:pt x="464" y="375"/>
                  </a:cubicBezTo>
                  <a:cubicBezTo>
                    <a:pt x="465" y="375"/>
                    <a:pt x="464" y="373"/>
                    <a:pt x="465" y="372"/>
                  </a:cubicBezTo>
                  <a:cubicBezTo>
                    <a:pt x="468" y="372"/>
                    <a:pt x="471" y="372"/>
                    <a:pt x="474" y="372"/>
                  </a:cubicBezTo>
                  <a:cubicBezTo>
                    <a:pt x="472" y="376"/>
                    <a:pt x="479" y="375"/>
                    <a:pt x="482" y="376"/>
                  </a:cubicBezTo>
                  <a:cubicBezTo>
                    <a:pt x="483" y="376"/>
                    <a:pt x="482" y="377"/>
                    <a:pt x="484" y="377"/>
                  </a:cubicBezTo>
                  <a:cubicBezTo>
                    <a:pt x="484" y="377"/>
                    <a:pt x="485" y="378"/>
                    <a:pt x="486" y="378"/>
                  </a:cubicBezTo>
                  <a:cubicBezTo>
                    <a:pt x="488" y="379"/>
                    <a:pt x="489" y="377"/>
                    <a:pt x="491" y="377"/>
                  </a:cubicBezTo>
                  <a:cubicBezTo>
                    <a:pt x="496" y="376"/>
                    <a:pt x="502" y="378"/>
                    <a:pt x="508" y="378"/>
                  </a:cubicBezTo>
                  <a:cubicBezTo>
                    <a:pt x="508" y="381"/>
                    <a:pt x="509" y="383"/>
                    <a:pt x="509" y="381"/>
                  </a:cubicBezTo>
                  <a:cubicBezTo>
                    <a:pt x="511" y="381"/>
                    <a:pt x="510" y="382"/>
                    <a:pt x="509" y="382"/>
                  </a:cubicBezTo>
                  <a:cubicBezTo>
                    <a:pt x="509" y="385"/>
                    <a:pt x="512" y="382"/>
                    <a:pt x="514" y="384"/>
                  </a:cubicBezTo>
                  <a:cubicBezTo>
                    <a:pt x="514" y="384"/>
                    <a:pt x="514" y="386"/>
                    <a:pt x="514" y="387"/>
                  </a:cubicBezTo>
                  <a:cubicBezTo>
                    <a:pt x="515" y="387"/>
                    <a:pt x="517" y="386"/>
                    <a:pt x="519" y="387"/>
                  </a:cubicBezTo>
                  <a:cubicBezTo>
                    <a:pt x="518" y="389"/>
                    <a:pt x="520" y="390"/>
                    <a:pt x="521" y="391"/>
                  </a:cubicBezTo>
                  <a:cubicBezTo>
                    <a:pt x="523" y="393"/>
                    <a:pt x="525" y="394"/>
                    <a:pt x="526" y="397"/>
                  </a:cubicBezTo>
                  <a:cubicBezTo>
                    <a:pt x="533" y="397"/>
                    <a:pt x="536" y="401"/>
                    <a:pt x="542" y="398"/>
                  </a:cubicBezTo>
                  <a:cubicBezTo>
                    <a:pt x="541" y="403"/>
                    <a:pt x="549" y="398"/>
                    <a:pt x="547" y="403"/>
                  </a:cubicBezTo>
                  <a:cubicBezTo>
                    <a:pt x="551" y="401"/>
                    <a:pt x="551" y="406"/>
                    <a:pt x="554" y="407"/>
                  </a:cubicBezTo>
                  <a:cubicBezTo>
                    <a:pt x="555" y="407"/>
                    <a:pt x="555" y="410"/>
                    <a:pt x="558" y="409"/>
                  </a:cubicBezTo>
                  <a:cubicBezTo>
                    <a:pt x="554" y="412"/>
                    <a:pt x="559" y="411"/>
                    <a:pt x="559" y="415"/>
                  </a:cubicBezTo>
                  <a:cubicBezTo>
                    <a:pt x="559" y="417"/>
                    <a:pt x="561" y="416"/>
                    <a:pt x="562" y="417"/>
                  </a:cubicBezTo>
                  <a:cubicBezTo>
                    <a:pt x="563" y="418"/>
                    <a:pt x="562" y="420"/>
                    <a:pt x="565" y="419"/>
                  </a:cubicBezTo>
                  <a:cubicBezTo>
                    <a:pt x="560" y="424"/>
                    <a:pt x="571" y="425"/>
                    <a:pt x="567" y="429"/>
                  </a:cubicBezTo>
                  <a:cubicBezTo>
                    <a:pt x="569" y="429"/>
                    <a:pt x="571" y="429"/>
                    <a:pt x="571" y="431"/>
                  </a:cubicBezTo>
                  <a:cubicBezTo>
                    <a:pt x="577" y="430"/>
                    <a:pt x="585" y="432"/>
                    <a:pt x="587" y="437"/>
                  </a:cubicBezTo>
                  <a:cubicBezTo>
                    <a:pt x="593" y="437"/>
                    <a:pt x="596" y="439"/>
                    <a:pt x="602" y="438"/>
                  </a:cubicBezTo>
                  <a:cubicBezTo>
                    <a:pt x="603" y="439"/>
                    <a:pt x="600" y="440"/>
                    <a:pt x="600" y="440"/>
                  </a:cubicBezTo>
                  <a:cubicBezTo>
                    <a:pt x="601" y="442"/>
                    <a:pt x="609" y="440"/>
                    <a:pt x="613" y="441"/>
                  </a:cubicBezTo>
                  <a:cubicBezTo>
                    <a:pt x="613" y="442"/>
                    <a:pt x="614" y="442"/>
                    <a:pt x="615" y="442"/>
                  </a:cubicBezTo>
                  <a:cubicBezTo>
                    <a:pt x="615" y="444"/>
                    <a:pt x="618" y="443"/>
                    <a:pt x="619" y="444"/>
                  </a:cubicBezTo>
                  <a:cubicBezTo>
                    <a:pt x="619" y="445"/>
                    <a:pt x="619" y="446"/>
                    <a:pt x="619" y="447"/>
                  </a:cubicBezTo>
                  <a:cubicBezTo>
                    <a:pt x="619" y="447"/>
                    <a:pt x="621" y="446"/>
                    <a:pt x="621" y="447"/>
                  </a:cubicBezTo>
                  <a:cubicBezTo>
                    <a:pt x="622" y="447"/>
                    <a:pt x="621" y="450"/>
                    <a:pt x="624" y="449"/>
                  </a:cubicBezTo>
                  <a:cubicBezTo>
                    <a:pt x="624" y="461"/>
                    <a:pt x="624" y="473"/>
                    <a:pt x="624" y="485"/>
                  </a:cubicBezTo>
                  <a:cubicBezTo>
                    <a:pt x="619" y="484"/>
                    <a:pt x="624" y="492"/>
                    <a:pt x="619" y="490"/>
                  </a:cubicBezTo>
                  <a:cubicBezTo>
                    <a:pt x="618" y="494"/>
                    <a:pt x="618" y="498"/>
                    <a:pt x="618" y="502"/>
                  </a:cubicBezTo>
                  <a:cubicBezTo>
                    <a:pt x="618" y="504"/>
                    <a:pt x="620" y="509"/>
                    <a:pt x="619" y="514"/>
                  </a:cubicBezTo>
                  <a:cubicBezTo>
                    <a:pt x="619" y="514"/>
                    <a:pt x="618" y="514"/>
                    <a:pt x="618" y="515"/>
                  </a:cubicBezTo>
                  <a:cubicBezTo>
                    <a:pt x="618" y="515"/>
                    <a:pt x="618" y="517"/>
                    <a:pt x="618" y="517"/>
                  </a:cubicBezTo>
                  <a:cubicBezTo>
                    <a:pt x="617" y="518"/>
                    <a:pt x="614" y="519"/>
                    <a:pt x="615" y="523"/>
                  </a:cubicBezTo>
                  <a:cubicBezTo>
                    <a:pt x="613" y="524"/>
                    <a:pt x="612" y="526"/>
                    <a:pt x="610" y="527"/>
                  </a:cubicBezTo>
                  <a:cubicBezTo>
                    <a:pt x="609" y="527"/>
                    <a:pt x="610" y="529"/>
                    <a:pt x="610" y="530"/>
                  </a:cubicBezTo>
                  <a:cubicBezTo>
                    <a:pt x="609" y="531"/>
                    <a:pt x="607" y="530"/>
                    <a:pt x="607" y="530"/>
                  </a:cubicBezTo>
                  <a:cubicBezTo>
                    <a:pt x="607" y="531"/>
                    <a:pt x="608" y="532"/>
                    <a:pt x="607" y="533"/>
                  </a:cubicBezTo>
                  <a:cubicBezTo>
                    <a:pt x="606" y="533"/>
                    <a:pt x="603" y="533"/>
                    <a:pt x="602" y="535"/>
                  </a:cubicBezTo>
                  <a:cubicBezTo>
                    <a:pt x="602" y="536"/>
                    <a:pt x="600" y="536"/>
                    <a:pt x="598" y="537"/>
                  </a:cubicBezTo>
                  <a:cubicBezTo>
                    <a:pt x="597" y="538"/>
                    <a:pt x="596" y="539"/>
                    <a:pt x="595" y="540"/>
                  </a:cubicBezTo>
                  <a:cubicBezTo>
                    <a:pt x="595" y="540"/>
                    <a:pt x="594" y="538"/>
                    <a:pt x="593" y="538"/>
                  </a:cubicBezTo>
                  <a:cubicBezTo>
                    <a:pt x="593" y="538"/>
                    <a:pt x="593" y="540"/>
                    <a:pt x="592" y="540"/>
                  </a:cubicBezTo>
                  <a:cubicBezTo>
                    <a:pt x="590" y="540"/>
                    <a:pt x="590" y="540"/>
                    <a:pt x="589" y="542"/>
                  </a:cubicBezTo>
                  <a:cubicBezTo>
                    <a:pt x="585" y="540"/>
                    <a:pt x="582" y="545"/>
                    <a:pt x="580" y="547"/>
                  </a:cubicBezTo>
                  <a:cubicBezTo>
                    <a:pt x="580" y="547"/>
                    <a:pt x="578" y="546"/>
                    <a:pt x="578" y="547"/>
                  </a:cubicBezTo>
                  <a:cubicBezTo>
                    <a:pt x="577" y="547"/>
                    <a:pt x="576" y="548"/>
                    <a:pt x="575" y="549"/>
                  </a:cubicBezTo>
                  <a:cubicBezTo>
                    <a:pt x="575" y="550"/>
                    <a:pt x="573" y="551"/>
                    <a:pt x="573" y="551"/>
                  </a:cubicBezTo>
                  <a:cubicBezTo>
                    <a:pt x="573" y="552"/>
                    <a:pt x="575" y="555"/>
                    <a:pt x="572" y="554"/>
                  </a:cubicBezTo>
                  <a:cubicBezTo>
                    <a:pt x="573" y="559"/>
                    <a:pt x="570" y="561"/>
                    <a:pt x="571" y="567"/>
                  </a:cubicBezTo>
                  <a:cubicBezTo>
                    <a:pt x="567" y="566"/>
                    <a:pt x="569" y="569"/>
                    <a:pt x="568" y="570"/>
                  </a:cubicBezTo>
                  <a:cubicBezTo>
                    <a:pt x="568" y="570"/>
                    <a:pt x="566" y="570"/>
                    <a:pt x="566" y="570"/>
                  </a:cubicBezTo>
                  <a:cubicBezTo>
                    <a:pt x="566" y="571"/>
                    <a:pt x="568" y="572"/>
                    <a:pt x="566" y="573"/>
                  </a:cubicBezTo>
                  <a:cubicBezTo>
                    <a:pt x="564" y="573"/>
                    <a:pt x="564" y="577"/>
                    <a:pt x="561" y="577"/>
                  </a:cubicBezTo>
                  <a:cubicBezTo>
                    <a:pt x="561" y="577"/>
                    <a:pt x="559" y="579"/>
                    <a:pt x="559" y="580"/>
                  </a:cubicBezTo>
                  <a:cubicBezTo>
                    <a:pt x="558" y="581"/>
                    <a:pt x="556" y="585"/>
                    <a:pt x="553" y="587"/>
                  </a:cubicBezTo>
                  <a:cubicBezTo>
                    <a:pt x="553" y="588"/>
                    <a:pt x="553" y="590"/>
                    <a:pt x="553" y="591"/>
                  </a:cubicBezTo>
                  <a:cubicBezTo>
                    <a:pt x="551" y="592"/>
                    <a:pt x="549" y="593"/>
                    <a:pt x="549" y="596"/>
                  </a:cubicBezTo>
                  <a:cubicBezTo>
                    <a:pt x="547" y="596"/>
                    <a:pt x="546" y="596"/>
                    <a:pt x="544" y="596"/>
                  </a:cubicBezTo>
                  <a:cubicBezTo>
                    <a:pt x="544" y="597"/>
                    <a:pt x="545" y="597"/>
                    <a:pt x="546" y="597"/>
                  </a:cubicBezTo>
                  <a:cubicBezTo>
                    <a:pt x="546" y="599"/>
                    <a:pt x="544" y="598"/>
                    <a:pt x="542" y="598"/>
                  </a:cubicBezTo>
                  <a:cubicBezTo>
                    <a:pt x="541" y="599"/>
                    <a:pt x="540" y="601"/>
                    <a:pt x="540" y="603"/>
                  </a:cubicBezTo>
                  <a:cubicBezTo>
                    <a:pt x="539" y="602"/>
                    <a:pt x="538" y="602"/>
                    <a:pt x="538" y="604"/>
                  </a:cubicBezTo>
                  <a:cubicBezTo>
                    <a:pt x="537" y="604"/>
                    <a:pt x="537" y="603"/>
                    <a:pt x="537" y="602"/>
                  </a:cubicBezTo>
                  <a:cubicBezTo>
                    <a:pt x="535" y="602"/>
                    <a:pt x="533" y="602"/>
                    <a:pt x="533" y="601"/>
                  </a:cubicBezTo>
                  <a:cubicBezTo>
                    <a:pt x="532" y="602"/>
                    <a:pt x="532" y="604"/>
                    <a:pt x="529" y="603"/>
                  </a:cubicBezTo>
                  <a:cubicBezTo>
                    <a:pt x="529" y="606"/>
                    <a:pt x="532" y="607"/>
                    <a:pt x="532" y="609"/>
                  </a:cubicBezTo>
                  <a:cubicBezTo>
                    <a:pt x="532" y="612"/>
                    <a:pt x="528" y="614"/>
                    <a:pt x="531" y="616"/>
                  </a:cubicBezTo>
                  <a:cubicBezTo>
                    <a:pt x="530" y="619"/>
                    <a:pt x="524" y="616"/>
                    <a:pt x="524" y="618"/>
                  </a:cubicBezTo>
                  <a:cubicBezTo>
                    <a:pt x="522" y="618"/>
                    <a:pt x="523" y="620"/>
                    <a:pt x="522" y="621"/>
                  </a:cubicBezTo>
                  <a:cubicBezTo>
                    <a:pt x="521" y="622"/>
                    <a:pt x="517" y="621"/>
                    <a:pt x="518" y="624"/>
                  </a:cubicBezTo>
                  <a:cubicBezTo>
                    <a:pt x="515" y="622"/>
                    <a:pt x="507" y="622"/>
                    <a:pt x="506" y="626"/>
                  </a:cubicBezTo>
                  <a:cubicBezTo>
                    <a:pt x="506" y="627"/>
                    <a:pt x="507" y="626"/>
                    <a:pt x="507" y="626"/>
                  </a:cubicBezTo>
                  <a:cubicBezTo>
                    <a:pt x="510" y="626"/>
                    <a:pt x="507" y="629"/>
                    <a:pt x="505" y="628"/>
                  </a:cubicBezTo>
                  <a:cubicBezTo>
                    <a:pt x="505" y="631"/>
                    <a:pt x="501" y="634"/>
                    <a:pt x="504" y="635"/>
                  </a:cubicBezTo>
                  <a:cubicBezTo>
                    <a:pt x="504" y="636"/>
                    <a:pt x="502" y="636"/>
                    <a:pt x="501" y="636"/>
                  </a:cubicBezTo>
                  <a:cubicBezTo>
                    <a:pt x="501" y="636"/>
                    <a:pt x="500" y="635"/>
                    <a:pt x="500" y="635"/>
                  </a:cubicBezTo>
                  <a:cubicBezTo>
                    <a:pt x="499" y="635"/>
                    <a:pt x="496" y="638"/>
                    <a:pt x="496" y="634"/>
                  </a:cubicBezTo>
                  <a:cubicBezTo>
                    <a:pt x="495" y="634"/>
                    <a:pt x="495" y="637"/>
                    <a:pt x="494" y="635"/>
                  </a:cubicBezTo>
                  <a:cubicBezTo>
                    <a:pt x="492" y="636"/>
                    <a:pt x="495" y="642"/>
                    <a:pt x="495" y="644"/>
                  </a:cubicBezTo>
                  <a:cubicBezTo>
                    <a:pt x="496" y="647"/>
                    <a:pt x="494" y="647"/>
                    <a:pt x="493" y="649"/>
                  </a:cubicBezTo>
                  <a:cubicBezTo>
                    <a:pt x="493" y="651"/>
                    <a:pt x="493" y="653"/>
                    <a:pt x="489" y="653"/>
                  </a:cubicBezTo>
                  <a:cubicBezTo>
                    <a:pt x="489" y="654"/>
                    <a:pt x="492" y="655"/>
                    <a:pt x="492" y="655"/>
                  </a:cubicBezTo>
                  <a:cubicBezTo>
                    <a:pt x="492" y="657"/>
                    <a:pt x="490" y="655"/>
                    <a:pt x="489" y="655"/>
                  </a:cubicBezTo>
                  <a:cubicBezTo>
                    <a:pt x="489" y="656"/>
                    <a:pt x="488" y="659"/>
                    <a:pt x="489" y="658"/>
                  </a:cubicBezTo>
                  <a:cubicBezTo>
                    <a:pt x="489" y="660"/>
                    <a:pt x="488" y="659"/>
                    <a:pt x="487" y="658"/>
                  </a:cubicBezTo>
                  <a:cubicBezTo>
                    <a:pt x="487" y="659"/>
                    <a:pt x="486" y="660"/>
                    <a:pt x="486" y="660"/>
                  </a:cubicBezTo>
                  <a:cubicBezTo>
                    <a:pt x="484" y="657"/>
                    <a:pt x="486" y="660"/>
                    <a:pt x="485" y="662"/>
                  </a:cubicBezTo>
                  <a:cubicBezTo>
                    <a:pt x="483" y="664"/>
                    <a:pt x="482" y="661"/>
                    <a:pt x="480" y="663"/>
                  </a:cubicBezTo>
                  <a:cubicBezTo>
                    <a:pt x="478" y="666"/>
                    <a:pt x="485" y="666"/>
                    <a:pt x="481" y="668"/>
                  </a:cubicBezTo>
                  <a:cubicBezTo>
                    <a:pt x="481" y="669"/>
                    <a:pt x="483" y="669"/>
                    <a:pt x="485" y="669"/>
                  </a:cubicBezTo>
                  <a:cubicBezTo>
                    <a:pt x="484" y="671"/>
                    <a:pt x="485" y="673"/>
                    <a:pt x="487" y="673"/>
                  </a:cubicBezTo>
                  <a:cubicBezTo>
                    <a:pt x="489" y="675"/>
                    <a:pt x="485" y="676"/>
                    <a:pt x="485" y="677"/>
                  </a:cubicBezTo>
                  <a:cubicBezTo>
                    <a:pt x="485" y="678"/>
                    <a:pt x="485" y="679"/>
                    <a:pt x="486" y="679"/>
                  </a:cubicBezTo>
                  <a:cubicBezTo>
                    <a:pt x="485" y="680"/>
                    <a:pt x="485" y="678"/>
                    <a:pt x="485" y="679"/>
                  </a:cubicBezTo>
                  <a:cubicBezTo>
                    <a:pt x="483" y="679"/>
                    <a:pt x="483" y="681"/>
                    <a:pt x="480" y="681"/>
                  </a:cubicBezTo>
                  <a:cubicBezTo>
                    <a:pt x="482" y="683"/>
                    <a:pt x="481" y="684"/>
                    <a:pt x="478" y="683"/>
                  </a:cubicBezTo>
                  <a:cubicBezTo>
                    <a:pt x="479" y="687"/>
                    <a:pt x="476" y="686"/>
                    <a:pt x="476" y="689"/>
                  </a:cubicBezTo>
                  <a:cubicBezTo>
                    <a:pt x="472" y="690"/>
                    <a:pt x="477" y="694"/>
                    <a:pt x="473" y="691"/>
                  </a:cubicBezTo>
                  <a:cubicBezTo>
                    <a:pt x="474" y="694"/>
                    <a:pt x="472" y="697"/>
                    <a:pt x="473" y="700"/>
                  </a:cubicBezTo>
                  <a:cubicBezTo>
                    <a:pt x="473" y="700"/>
                    <a:pt x="474" y="701"/>
                    <a:pt x="474" y="701"/>
                  </a:cubicBezTo>
                  <a:cubicBezTo>
                    <a:pt x="474" y="703"/>
                    <a:pt x="472" y="703"/>
                    <a:pt x="474" y="706"/>
                  </a:cubicBezTo>
                  <a:cubicBezTo>
                    <a:pt x="476" y="707"/>
                    <a:pt x="474" y="708"/>
                    <a:pt x="475" y="711"/>
                  </a:cubicBezTo>
                  <a:cubicBezTo>
                    <a:pt x="476" y="714"/>
                    <a:pt x="479" y="715"/>
                    <a:pt x="480" y="717"/>
                  </a:cubicBezTo>
                  <a:cubicBezTo>
                    <a:pt x="483" y="720"/>
                    <a:pt x="485" y="716"/>
                    <a:pt x="487" y="719"/>
                  </a:cubicBezTo>
                  <a:cubicBezTo>
                    <a:pt x="488" y="723"/>
                    <a:pt x="484" y="720"/>
                    <a:pt x="481" y="721"/>
                  </a:cubicBezTo>
                  <a:cubicBezTo>
                    <a:pt x="476" y="722"/>
                    <a:pt x="471" y="724"/>
                    <a:pt x="467" y="723"/>
                  </a:cubicBezTo>
                  <a:cubicBezTo>
                    <a:pt x="467" y="723"/>
                    <a:pt x="467" y="721"/>
                    <a:pt x="467" y="721"/>
                  </a:cubicBezTo>
                  <a:cubicBezTo>
                    <a:pt x="462" y="722"/>
                    <a:pt x="460" y="719"/>
                    <a:pt x="456" y="719"/>
                  </a:cubicBezTo>
                  <a:cubicBezTo>
                    <a:pt x="456" y="717"/>
                    <a:pt x="456" y="716"/>
                    <a:pt x="456" y="715"/>
                  </a:cubicBezTo>
                  <a:cubicBezTo>
                    <a:pt x="456" y="712"/>
                    <a:pt x="452" y="714"/>
                    <a:pt x="452" y="711"/>
                  </a:cubicBezTo>
                  <a:cubicBezTo>
                    <a:pt x="452" y="711"/>
                    <a:pt x="451" y="710"/>
                    <a:pt x="451" y="709"/>
                  </a:cubicBezTo>
                  <a:cubicBezTo>
                    <a:pt x="451" y="708"/>
                    <a:pt x="449" y="708"/>
                    <a:pt x="449" y="708"/>
                  </a:cubicBezTo>
                  <a:cubicBezTo>
                    <a:pt x="449" y="707"/>
                    <a:pt x="452" y="705"/>
                    <a:pt x="449" y="704"/>
                  </a:cubicBezTo>
                  <a:cubicBezTo>
                    <a:pt x="448" y="704"/>
                    <a:pt x="449" y="703"/>
                    <a:pt x="449" y="702"/>
                  </a:cubicBezTo>
                  <a:cubicBezTo>
                    <a:pt x="449" y="701"/>
                    <a:pt x="447" y="701"/>
                    <a:pt x="447" y="700"/>
                  </a:cubicBezTo>
                  <a:cubicBezTo>
                    <a:pt x="447" y="699"/>
                    <a:pt x="448" y="698"/>
                    <a:pt x="448" y="697"/>
                  </a:cubicBezTo>
                  <a:cubicBezTo>
                    <a:pt x="448" y="697"/>
                    <a:pt x="447" y="697"/>
                    <a:pt x="447" y="696"/>
                  </a:cubicBezTo>
                  <a:cubicBezTo>
                    <a:pt x="447" y="695"/>
                    <a:pt x="446" y="693"/>
                    <a:pt x="445" y="693"/>
                  </a:cubicBezTo>
                  <a:cubicBezTo>
                    <a:pt x="444" y="691"/>
                    <a:pt x="446" y="690"/>
                    <a:pt x="446" y="689"/>
                  </a:cubicBezTo>
                  <a:cubicBezTo>
                    <a:pt x="446" y="689"/>
                    <a:pt x="444" y="688"/>
                    <a:pt x="443" y="688"/>
                  </a:cubicBezTo>
                  <a:cubicBezTo>
                    <a:pt x="444" y="687"/>
                    <a:pt x="448" y="686"/>
                    <a:pt x="445" y="684"/>
                  </a:cubicBezTo>
                  <a:cubicBezTo>
                    <a:pt x="445" y="683"/>
                    <a:pt x="446" y="683"/>
                    <a:pt x="447" y="683"/>
                  </a:cubicBezTo>
                  <a:cubicBezTo>
                    <a:pt x="447" y="680"/>
                    <a:pt x="447" y="678"/>
                    <a:pt x="447" y="675"/>
                  </a:cubicBezTo>
                  <a:cubicBezTo>
                    <a:pt x="446" y="674"/>
                    <a:pt x="445" y="673"/>
                    <a:pt x="443" y="673"/>
                  </a:cubicBezTo>
                  <a:cubicBezTo>
                    <a:pt x="445" y="669"/>
                    <a:pt x="448" y="666"/>
                    <a:pt x="446" y="662"/>
                  </a:cubicBezTo>
                  <a:cubicBezTo>
                    <a:pt x="449" y="663"/>
                    <a:pt x="449" y="660"/>
                    <a:pt x="452" y="661"/>
                  </a:cubicBezTo>
                  <a:cubicBezTo>
                    <a:pt x="452" y="657"/>
                    <a:pt x="452" y="654"/>
                    <a:pt x="452" y="650"/>
                  </a:cubicBezTo>
                  <a:cubicBezTo>
                    <a:pt x="457" y="650"/>
                    <a:pt x="455" y="643"/>
                    <a:pt x="458" y="640"/>
                  </a:cubicBezTo>
                  <a:cubicBezTo>
                    <a:pt x="457" y="640"/>
                    <a:pt x="456" y="641"/>
                    <a:pt x="455" y="640"/>
                  </a:cubicBezTo>
                  <a:cubicBezTo>
                    <a:pt x="453" y="641"/>
                    <a:pt x="452" y="643"/>
                    <a:pt x="452" y="647"/>
                  </a:cubicBezTo>
                  <a:cubicBezTo>
                    <a:pt x="450" y="646"/>
                    <a:pt x="448" y="645"/>
                    <a:pt x="448" y="642"/>
                  </a:cubicBezTo>
                  <a:cubicBezTo>
                    <a:pt x="446" y="640"/>
                    <a:pt x="452" y="638"/>
                    <a:pt x="451" y="637"/>
                  </a:cubicBezTo>
                  <a:cubicBezTo>
                    <a:pt x="448" y="635"/>
                    <a:pt x="451" y="638"/>
                    <a:pt x="453" y="636"/>
                  </a:cubicBezTo>
                  <a:cubicBezTo>
                    <a:pt x="454" y="630"/>
                    <a:pt x="451" y="625"/>
                    <a:pt x="452" y="620"/>
                  </a:cubicBezTo>
                  <a:cubicBezTo>
                    <a:pt x="452" y="620"/>
                    <a:pt x="454" y="620"/>
                    <a:pt x="454" y="620"/>
                  </a:cubicBezTo>
                  <a:cubicBezTo>
                    <a:pt x="453" y="614"/>
                    <a:pt x="454" y="613"/>
                    <a:pt x="454" y="607"/>
                  </a:cubicBezTo>
                  <a:cubicBezTo>
                    <a:pt x="457" y="603"/>
                    <a:pt x="461" y="600"/>
                    <a:pt x="459" y="595"/>
                  </a:cubicBezTo>
                  <a:cubicBezTo>
                    <a:pt x="463" y="600"/>
                    <a:pt x="459" y="586"/>
                    <a:pt x="464" y="591"/>
                  </a:cubicBezTo>
                  <a:cubicBezTo>
                    <a:pt x="463" y="589"/>
                    <a:pt x="463" y="586"/>
                    <a:pt x="462" y="583"/>
                  </a:cubicBezTo>
                  <a:cubicBezTo>
                    <a:pt x="462" y="582"/>
                    <a:pt x="460" y="580"/>
                    <a:pt x="460" y="578"/>
                  </a:cubicBezTo>
                  <a:cubicBezTo>
                    <a:pt x="460" y="577"/>
                    <a:pt x="461" y="576"/>
                    <a:pt x="461" y="575"/>
                  </a:cubicBezTo>
                  <a:cubicBezTo>
                    <a:pt x="462" y="572"/>
                    <a:pt x="460" y="569"/>
                    <a:pt x="464" y="571"/>
                  </a:cubicBezTo>
                  <a:cubicBezTo>
                    <a:pt x="463" y="568"/>
                    <a:pt x="464" y="565"/>
                    <a:pt x="465" y="562"/>
                  </a:cubicBezTo>
                  <a:cubicBezTo>
                    <a:pt x="466" y="560"/>
                    <a:pt x="465" y="561"/>
                    <a:pt x="465" y="558"/>
                  </a:cubicBezTo>
                  <a:cubicBezTo>
                    <a:pt x="465" y="557"/>
                    <a:pt x="467" y="554"/>
                    <a:pt x="466" y="553"/>
                  </a:cubicBezTo>
                  <a:cubicBezTo>
                    <a:pt x="465" y="552"/>
                    <a:pt x="466" y="551"/>
                    <a:pt x="466" y="549"/>
                  </a:cubicBezTo>
                  <a:cubicBezTo>
                    <a:pt x="466" y="547"/>
                    <a:pt x="466" y="546"/>
                    <a:pt x="466" y="544"/>
                  </a:cubicBezTo>
                  <a:cubicBezTo>
                    <a:pt x="466" y="542"/>
                    <a:pt x="467" y="542"/>
                    <a:pt x="467" y="541"/>
                  </a:cubicBezTo>
                  <a:cubicBezTo>
                    <a:pt x="467" y="536"/>
                    <a:pt x="467" y="532"/>
                    <a:pt x="467" y="528"/>
                  </a:cubicBezTo>
                  <a:cubicBezTo>
                    <a:pt x="467" y="526"/>
                    <a:pt x="468" y="525"/>
                    <a:pt x="468" y="524"/>
                  </a:cubicBezTo>
                  <a:cubicBezTo>
                    <a:pt x="468" y="521"/>
                    <a:pt x="464" y="517"/>
                    <a:pt x="465" y="514"/>
                  </a:cubicBezTo>
                  <a:cubicBezTo>
                    <a:pt x="464" y="512"/>
                    <a:pt x="463" y="514"/>
                    <a:pt x="461" y="514"/>
                  </a:cubicBezTo>
                  <a:cubicBezTo>
                    <a:pt x="460" y="511"/>
                    <a:pt x="456" y="508"/>
                    <a:pt x="453" y="508"/>
                  </a:cubicBezTo>
                  <a:cubicBezTo>
                    <a:pt x="452" y="508"/>
                    <a:pt x="451" y="505"/>
                    <a:pt x="451" y="505"/>
                  </a:cubicBezTo>
                  <a:cubicBezTo>
                    <a:pt x="449" y="507"/>
                    <a:pt x="451" y="505"/>
                    <a:pt x="449" y="504"/>
                  </a:cubicBezTo>
                  <a:cubicBezTo>
                    <a:pt x="448" y="503"/>
                    <a:pt x="444" y="505"/>
                    <a:pt x="447" y="502"/>
                  </a:cubicBezTo>
                  <a:cubicBezTo>
                    <a:pt x="447" y="500"/>
                    <a:pt x="444" y="502"/>
                    <a:pt x="442" y="501"/>
                  </a:cubicBezTo>
                  <a:cubicBezTo>
                    <a:pt x="442" y="500"/>
                    <a:pt x="443" y="499"/>
                    <a:pt x="442" y="498"/>
                  </a:cubicBezTo>
                  <a:cubicBezTo>
                    <a:pt x="442" y="498"/>
                    <a:pt x="440" y="498"/>
                    <a:pt x="440" y="497"/>
                  </a:cubicBezTo>
                  <a:cubicBezTo>
                    <a:pt x="439" y="496"/>
                    <a:pt x="437" y="493"/>
                    <a:pt x="436" y="489"/>
                  </a:cubicBezTo>
                  <a:cubicBezTo>
                    <a:pt x="437" y="488"/>
                    <a:pt x="435" y="488"/>
                    <a:pt x="434" y="488"/>
                  </a:cubicBezTo>
                  <a:cubicBezTo>
                    <a:pt x="433" y="487"/>
                    <a:pt x="434" y="482"/>
                    <a:pt x="432" y="482"/>
                  </a:cubicBezTo>
                  <a:cubicBezTo>
                    <a:pt x="430" y="482"/>
                    <a:pt x="429" y="475"/>
                    <a:pt x="427" y="472"/>
                  </a:cubicBezTo>
                  <a:cubicBezTo>
                    <a:pt x="426" y="471"/>
                    <a:pt x="424" y="468"/>
                    <a:pt x="422" y="465"/>
                  </a:cubicBezTo>
                  <a:cubicBezTo>
                    <a:pt x="422" y="464"/>
                    <a:pt x="420" y="464"/>
                    <a:pt x="420" y="463"/>
                  </a:cubicBezTo>
                  <a:cubicBezTo>
                    <a:pt x="420" y="462"/>
                    <a:pt x="420" y="461"/>
                    <a:pt x="420" y="461"/>
                  </a:cubicBezTo>
                  <a:cubicBezTo>
                    <a:pt x="419" y="460"/>
                    <a:pt x="418" y="460"/>
                    <a:pt x="418" y="460"/>
                  </a:cubicBezTo>
                  <a:cubicBezTo>
                    <a:pt x="418" y="459"/>
                    <a:pt x="416" y="451"/>
                    <a:pt x="415" y="457"/>
                  </a:cubicBezTo>
                  <a:cubicBezTo>
                    <a:pt x="413" y="456"/>
                    <a:pt x="415" y="450"/>
                    <a:pt x="414" y="447"/>
                  </a:cubicBezTo>
                  <a:cubicBezTo>
                    <a:pt x="417" y="447"/>
                    <a:pt x="417" y="443"/>
                    <a:pt x="419" y="442"/>
                  </a:cubicBezTo>
                  <a:cubicBezTo>
                    <a:pt x="420" y="439"/>
                    <a:pt x="416" y="440"/>
                    <a:pt x="415" y="438"/>
                  </a:cubicBezTo>
                  <a:cubicBezTo>
                    <a:pt x="415" y="435"/>
                    <a:pt x="417" y="433"/>
                    <a:pt x="416" y="429"/>
                  </a:cubicBezTo>
                  <a:cubicBezTo>
                    <a:pt x="417" y="428"/>
                    <a:pt x="418" y="428"/>
                    <a:pt x="420" y="428"/>
                  </a:cubicBezTo>
                  <a:cubicBezTo>
                    <a:pt x="420" y="427"/>
                    <a:pt x="419" y="425"/>
                    <a:pt x="420" y="424"/>
                  </a:cubicBezTo>
                  <a:cubicBezTo>
                    <a:pt x="420" y="424"/>
                    <a:pt x="422" y="425"/>
                    <a:pt x="422" y="424"/>
                  </a:cubicBezTo>
                  <a:cubicBezTo>
                    <a:pt x="422" y="424"/>
                    <a:pt x="422" y="423"/>
                    <a:pt x="422" y="423"/>
                  </a:cubicBezTo>
                  <a:cubicBezTo>
                    <a:pt x="422" y="423"/>
                    <a:pt x="425" y="421"/>
                    <a:pt x="425" y="421"/>
                  </a:cubicBezTo>
                  <a:cubicBezTo>
                    <a:pt x="425" y="421"/>
                    <a:pt x="424" y="421"/>
                    <a:pt x="423" y="421"/>
                  </a:cubicBezTo>
                  <a:cubicBezTo>
                    <a:pt x="424" y="421"/>
                    <a:pt x="424" y="419"/>
                    <a:pt x="425" y="419"/>
                  </a:cubicBezTo>
                  <a:cubicBezTo>
                    <a:pt x="427" y="423"/>
                    <a:pt x="425" y="417"/>
                    <a:pt x="428" y="417"/>
                  </a:cubicBezTo>
                  <a:cubicBezTo>
                    <a:pt x="430" y="417"/>
                    <a:pt x="429" y="415"/>
                    <a:pt x="431" y="412"/>
                  </a:cubicBezTo>
                  <a:cubicBezTo>
                    <a:pt x="430" y="413"/>
                    <a:pt x="436" y="408"/>
                    <a:pt x="433" y="405"/>
                  </a:cubicBezTo>
                  <a:cubicBezTo>
                    <a:pt x="432" y="404"/>
                    <a:pt x="433" y="405"/>
                    <a:pt x="433" y="403"/>
                  </a:cubicBezTo>
                  <a:cubicBezTo>
                    <a:pt x="433" y="400"/>
                    <a:pt x="430" y="392"/>
                    <a:pt x="432" y="389"/>
                  </a:cubicBezTo>
                  <a:cubicBezTo>
                    <a:pt x="426" y="390"/>
                    <a:pt x="426" y="385"/>
                    <a:pt x="420" y="387"/>
                  </a:cubicBezTo>
                  <a:cubicBezTo>
                    <a:pt x="418" y="388"/>
                    <a:pt x="420" y="388"/>
                    <a:pt x="419" y="391"/>
                  </a:cubicBezTo>
                  <a:cubicBezTo>
                    <a:pt x="413" y="391"/>
                    <a:pt x="410" y="388"/>
                    <a:pt x="405" y="388"/>
                  </a:cubicBezTo>
                  <a:cubicBezTo>
                    <a:pt x="405" y="385"/>
                    <a:pt x="401" y="386"/>
                    <a:pt x="402" y="383"/>
                  </a:cubicBezTo>
                  <a:cubicBezTo>
                    <a:pt x="401" y="382"/>
                    <a:pt x="399" y="383"/>
                    <a:pt x="398" y="382"/>
                  </a:cubicBezTo>
                  <a:cubicBezTo>
                    <a:pt x="397" y="382"/>
                    <a:pt x="398" y="380"/>
                    <a:pt x="398" y="379"/>
                  </a:cubicBezTo>
                  <a:cubicBezTo>
                    <a:pt x="397" y="379"/>
                    <a:pt x="396" y="380"/>
                    <a:pt x="395" y="379"/>
                  </a:cubicBezTo>
                  <a:cubicBezTo>
                    <a:pt x="394" y="378"/>
                    <a:pt x="395" y="376"/>
                    <a:pt x="393" y="376"/>
                  </a:cubicBezTo>
                  <a:cubicBezTo>
                    <a:pt x="393" y="373"/>
                    <a:pt x="395" y="374"/>
                    <a:pt x="393" y="371"/>
                  </a:cubicBezTo>
                  <a:cubicBezTo>
                    <a:pt x="393" y="370"/>
                    <a:pt x="392" y="371"/>
                    <a:pt x="392" y="371"/>
                  </a:cubicBezTo>
                  <a:cubicBezTo>
                    <a:pt x="390" y="370"/>
                    <a:pt x="389" y="367"/>
                    <a:pt x="386" y="368"/>
                  </a:cubicBezTo>
                  <a:cubicBezTo>
                    <a:pt x="387" y="364"/>
                    <a:pt x="382" y="367"/>
                    <a:pt x="383" y="363"/>
                  </a:cubicBezTo>
                  <a:cubicBezTo>
                    <a:pt x="382" y="363"/>
                    <a:pt x="376" y="362"/>
                    <a:pt x="378" y="363"/>
                  </a:cubicBezTo>
                  <a:cubicBezTo>
                    <a:pt x="376" y="363"/>
                    <a:pt x="377" y="361"/>
                    <a:pt x="376" y="361"/>
                  </a:cubicBezTo>
                  <a:cubicBezTo>
                    <a:pt x="376" y="360"/>
                    <a:pt x="375" y="361"/>
                    <a:pt x="374" y="361"/>
                  </a:cubicBezTo>
                  <a:cubicBezTo>
                    <a:pt x="373" y="360"/>
                    <a:pt x="371" y="359"/>
                    <a:pt x="367" y="359"/>
                  </a:cubicBezTo>
                  <a:cubicBezTo>
                    <a:pt x="368" y="355"/>
                    <a:pt x="364" y="358"/>
                    <a:pt x="362" y="356"/>
                  </a:cubicBezTo>
                  <a:cubicBezTo>
                    <a:pt x="362" y="356"/>
                    <a:pt x="363" y="354"/>
                    <a:pt x="362" y="354"/>
                  </a:cubicBezTo>
                  <a:cubicBezTo>
                    <a:pt x="362" y="353"/>
                    <a:pt x="360" y="354"/>
                    <a:pt x="360" y="354"/>
                  </a:cubicBezTo>
                  <a:cubicBezTo>
                    <a:pt x="360" y="353"/>
                    <a:pt x="360" y="352"/>
                    <a:pt x="360" y="351"/>
                  </a:cubicBezTo>
                  <a:cubicBezTo>
                    <a:pt x="360" y="351"/>
                    <a:pt x="358" y="352"/>
                    <a:pt x="358" y="351"/>
                  </a:cubicBezTo>
                  <a:cubicBezTo>
                    <a:pt x="357" y="351"/>
                    <a:pt x="358" y="349"/>
                    <a:pt x="358" y="349"/>
                  </a:cubicBezTo>
                  <a:cubicBezTo>
                    <a:pt x="356" y="348"/>
                    <a:pt x="357" y="350"/>
                    <a:pt x="356" y="350"/>
                  </a:cubicBezTo>
                  <a:cubicBezTo>
                    <a:pt x="356" y="350"/>
                    <a:pt x="353" y="348"/>
                    <a:pt x="353" y="348"/>
                  </a:cubicBezTo>
                  <a:cubicBezTo>
                    <a:pt x="351" y="350"/>
                    <a:pt x="351" y="347"/>
                    <a:pt x="349" y="348"/>
                  </a:cubicBezTo>
                  <a:cubicBezTo>
                    <a:pt x="348" y="348"/>
                    <a:pt x="345" y="350"/>
                    <a:pt x="343" y="350"/>
                  </a:cubicBezTo>
                  <a:cubicBezTo>
                    <a:pt x="341" y="350"/>
                    <a:pt x="340" y="349"/>
                    <a:pt x="339" y="349"/>
                  </a:cubicBezTo>
                  <a:cubicBezTo>
                    <a:pt x="336" y="349"/>
                    <a:pt x="337" y="351"/>
                    <a:pt x="334" y="349"/>
                  </a:cubicBezTo>
                  <a:cubicBezTo>
                    <a:pt x="332" y="348"/>
                    <a:pt x="331" y="349"/>
                    <a:pt x="328" y="348"/>
                  </a:cubicBezTo>
                  <a:cubicBezTo>
                    <a:pt x="327" y="347"/>
                    <a:pt x="327" y="346"/>
                    <a:pt x="327" y="345"/>
                  </a:cubicBezTo>
                  <a:cubicBezTo>
                    <a:pt x="326" y="345"/>
                    <a:pt x="325" y="345"/>
                    <a:pt x="325" y="345"/>
                  </a:cubicBezTo>
                  <a:cubicBezTo>
                    <a:pt x="323" y="345"/>
                    <a:pt x="318" y="344"/>
                    <a:pt x="321" y="342"/>
                  </a:cubicBezTo>
                  <a:cubicBezTo>
                    <a:pt x="318" y="342"/>
                    <a:pt x="317" y="339"/>
                    <a:pt x="314" y="339"/>
                  </a:cubicBezTo>
                  <a:cubicBezTo>
                    <a:pt x="313" y="338"/>
                    <a:pt x="313" y="338"/>
                    <a:pt x="313" y="336"/>
                  </a:cubicBezTo>
                  <a:cubicBezTo>
                    <a:pt x="308" y="335"/>
                    <a:pt x="306" y="331"/>
                    <a:pt x="301" y="331"/>
                  </a:cubicBezTo>
                  <a:cubicBezTo>
                    <a:pt x="300" y="327"/>
                    <a:pt x="298" y="325"/>
                    <a:pt x="299" y="319"/>
                  </a:cubicBezTo>
                  <a:cubicBezTo>
                    <a:pt x="299" y="315"/>
                    <a:pt x="292" y="317"/>
                    <a:pt x="295" y="312"/>
                  </a:cubicBezTo>
                  <a:cubicBezTo>
                    <a:pt x="294" y="312"/>
                    <a:pt x="293" y="313"/>
                    <a:pt x="293" y="314"/>
                  </a:cubicBezTo>
                  <a:cubicBezTo>
                    <a:pt x="291" y="314"/>
                    <a:pt x="292" y="312"/>
                    <a:pt x="292" y="311"/>
                  </a:cubicBezTo>
                  <a:cubicBezTo>
                    <a:pt x="291" y="310"/>
                    <a:pt x="288" y="310"/>
                    <a:pt x="288" y="308"/>
                  </a:cubicBezTo>
                  <a:cubicBezTo>
                    <a:pt x="288" y="306"/>
                    <a:pt x="286" y="307"/>
                    <a:pt x="285" y="306"/>
                  </a:cubicBezTo>
                  <a:cubicBezTo>
                    <a:pt x="284" y="306"/>
                    <a:pt x="286" y="305"/>
                    <a:pt x="286" y="304"/>
                  </a:cubicBezTo>
                  <a:cubicBezTo>
                    <a:pt x="286" y="304"/>
                    <a:pt x="285" y="302"/>
                    <a:pt x="285" y="302"/>
                  </a:cubicBezTo>
                  <a:cubicBezTo>
                    <a:pt x="284" y="302"/>
                    <a:pt x="283" y="302"/>
                    <a:pt x="282" y="302"/>
                  </a:cubicBezTo>
                  <a:cubicBezTo>
                    <a:pt x="281" y="301"/>
                    <a:pt x="282" y="299"/>
                    <a:pt x="281" y="298"/>
                  </a:cubicBezTo>
                  <a:cubicBezTo>
                    <a:pt x="278" y="296"/>
                    <a:pt x="275" y="295"/>
                    <a:pt x="274" y="290"/>
                  </a:cubicBezTo>
                  <a:cubicBezTo>
                    <a:pt x="272" y="288"/>
                    <a:pt x="272" y="291"/>
                    <a:pt x="269" y="289"/>
                  </a:cubicBezTo>
                  <a:cubicBezTo>
                    <a:pt x="270" y="286"/>
                    <a:pt x="267" y="286"/>
                    <a:pt x="267" y="285"/>
                  </a:cubicBezTo>
                  <a:cubicBezTo>
                    <a:pt x="266" y="283"/>
                    <a:pt x="267" y="279"/>
                    <a:pt x="263" y="279"/>
                  </a:cubicBezTo>
                  <a:cubicBezTo>
                    <a:pt x="264" y="274"/>
                    <a:pt x="261" y="271"/>
                    <a:pt x="257" y="270"/>
                  </a:cubicBezTo>
                  <a:cubicBezTo>
                    <a:pt x="256" y="271"/>
                    <a:pt x="256" y="272"/>
                    <a:pt x="255" y="274"/>
                  </a:cubicBezTo>
                  <a:cubicBezTo>
                    <a:pt x="254" y="276"/>
                    <a:pt x="258" y="277"/>
                    <a:pt x="259" y="278"/>
                  </a:cubicBezTo>
                  <a:cubicBezTo>
                    <a:pt x="259" y="279"/>
                    <a:pt x="258" y="280"/>
                    <a:pt x="259" y="281"/>
                  </a:cubicBezTo>
                  <a:cubicBezTo>
                    <a:pt x="259" y="281"/>
                    <a:pt x="260" y="280"/>
                    <a:pt x="260" y="281"/>
                  </a:cubicBezTo>
                  <a:cubicBezTo>
                    <a:pt x="261" y="282"/>
                    <a:pt x="259" y="285"/>
                    <a:pt x="261" y="285"/>
                  </a:cubicBezTo>
                  <a:cubicBezTo>
                    <a:pt x="263" y="285"/>
                    <a:pt x="262" y="288"/>
                    <a:pt x="263" y="291"/>
                  </a:cubicBezTo>
                  <a:cubicBezTo>
                    <a:pt x="264" y="292"/>
                    <a:pt x="264" y="291"/>
                    <a:pt x="265" y="292"/>
                  </a:cubicBezTo>
                  <a:cubicBezTo>
                    <a:pt x="265" y="295"/>
                    <a:pt x="268" y="294"/>
                    <a:pt x="267" y="298"/>
                  </a:cubicBezTo>
                  <a:cubicBezTo>
                    <a:pt x="267" y="300"/>
                    <a:pt x="269" y="299"/>
                    <a:pt x="270" y="299"/>
                  </a:cubicBezTo>
                  <a:cubicBezTo>
                    <a:pt x="270" y="301"/>
                    <a:pt x="272" y="301"/>
                    <a:pt x="272" y="302"/>
                  </a:cubicBezTo>
                  <a:cubicBezTo>
                    <a:pt x="272" y="303"/>
                    <a:pt x="270" y="304"/>
                    <a:pt x="270" y="304"/>
                  </a:cubicBezTo>
                  <a:cubicBezTo>
                    <a:pt x="271" y="306"/>
                    <a:pt x="274" y="305"/>
                    <a:pt x="273" y="309"/>
                  </a:cubicBezTo>
                  <a:cubicBezTo>
                    <a:pt x="271" y="307"/>
                    <a:pt x="271" y="305"/>
                    <a:pt x="267" y="306"/>
                  </a:cubicBezTo>
                  <a:cubicBezTo>
                    <a:pt x="269" y="302"/>
                    <a:pt x="264" y="303"/>
                    <a:pt x="265" y="299"/>
                  </a:cubicBezTo>
                  <a:cubicBezTo>
                    <a:pt x="264" y="297"/>
                    <a:pt x="262" y="297"/>
                    <a:pt x="261" y="296"/>
                  </a:cubicBezTo>
                  <a:cubicBezTo>
                    <a:pt x="260" y="295"/>
                    <a:pt x="259" y="294"/>
                    <a:pt x="259" y="292"/>
                  </a:cubicBezTo>
                  <a:cubicBezTo>
                    <a:pt x="256" y="292"/>
                    <a:pt x="255" y="292"/>
                    <a:pt x="254" y="290"/>
                  </a:cubicBezTo>
                  <a:cubicBezTo>
                    <a:pt x="254" y="287"/>
                    <a:pt x="255" y="289"/>
                    <a:pt x="256" y="289"/>
                  </a:cubicBezTo>
                  <a:cubicBezTo>
                    <a:pt x="258" y="284"/>
                    <a:pt x="252" y="285"/>
                    <a:pt x="253" y="281"/>
                  </a:cubicBezTo>
                  <a:cubicBezTo>
                    <a:pt x="251" y="280"/>
                    <a:pt x="250" y="278"/>
                    <a:pt x="247" y="278"/>
                  </a:cubicBezTo>
                  <a:cubicBezTo>
                    <a:pt x="247" y="275"/>
                    <a:pt x="249" y="275"/>
                    <a:pt x="247" y="272"/>
                  </a:cubicBezTo>
                  <a:cubicBezTo>
                    <a:pt x="247" y="272"/>
                    <a:pt x="246" y="271"/>
                    <a:pt x="246" y="271"/>
                  </a:cubicBezTo>
                  <a:cubicBezTo>
                    <a:pt x="244" y="269"/>
                    <a:pt x="245" y="264"/>
                    <a:pt x="240" y="265"/>
                  </a:cubicBezTo>
                  <a:cubicBezTo>
                    <a:pt x="241" y="264"/>
                    <a:pt x="241" y="263"/>
                    <a:pt x="240" y="262"/>
                  </a:cubicBezTo>
                  <a:cubicBezTo>
                    <a:pt x="240" y="262"/>
                    <a:pt x="239" y="259"/>
                    <a:pt x="239" y="259"/>
                  </a:cubicBezTo>
                  <a:cubicBezTo>
                    <a:pt x="238" y="259"/>
                    <a:pt x="236" y="260"/>
                    <a:pt x="235" y="259"/>
                  </a:cubicBezTo>
                  <a:cubicBezTo>
                    <a:pt x="234" y="259"/>
                    <a:pt x="237" y="258"/>
                    <a:pt x="237" y="258"/>
                  </a:cubicBezTo>
                  <a:cubicBezTo>
                    <a:pt x="237" y="256"/>
                    <a:pt x="230" y="255"/>
                    <a:pt x="227" y="253"/>
                  </a:cubicBezTo>
                  <a:cubicBezTo>
                    <a:pt x="226" y="253"/>
                    <a:pt x="226" y="252"/>
                    <a:pt x="226" y="251"/>
                  </a:cubicBezTo>
                  <a:cubicBezTo>
                    <a:pt x="225" y="250"/>
                    <a:pt x="224" y="249"/>
                    <a:pt x="223" y="248"/>
                  </a:cubicBezTo>
                  <a:cubicBezTo>
                    <a:pt x="222" y="247"/>
                    <a:pt x="222" y="243"/>
                    <a:pt x="221" y="241"/>
                  </a:cubicBezTo>
                  <a:cubicBezTo>
                    <a:pt x="221" y="240"/>
                    <a:pt x="219" y="240"/>
                    <a:pt x="219" y="239"/>
                  </a:cubicBezTo>
                  <a:cubicBezTo>
                    <a:pt x="218" y="238"/>
                    <a:pt x="219" y="235"/>
                    <a:pt x="216" y="236"/>
                  </a:cubicBezTo>
                  <a:cubicBezTo>
                    <a:pt x="217" y="231"/>
                    <a:pt x="214" y="228"/>
                    <a:pt x="212" y="225"/>
                  </a:cubicBezTo>
                  <a:cubicBezTo>
                    <a:pt x="210" y="224"/>
                    <a:pt x="211" y="221"/>
                    <a:pt x="208" y="222"/>
                  </a:cubicBezTo>
                  <a:cubicBezTo>
                    <a:pt x="210" y="208"/>
                    <a:pt x="208" y="200"/>
                    <a:pt x="208" y="183"/>
                  </a:cubicBezTo>
                  <a:cubicBezTo>
                    <a:pt x="208" y="182"/>
                    <a:pt x="207" y="182"/>
                    <a:pt x="207" y="180"/>
                  </a:cubicBezTo>
                  <a:cubicBezTo>
                    <a:pt x="206" y="180"/>
                    <a:pt x="205" y="179"/>
                    <a:pt x="204" y="178"/>
                  </a:cubicBezTo>
                  <a:cubicBezTo>
                    <a:pt x="204" y="178"/>
                    <a:pt x="204" y="177"/>
                    <a:pt x="202" y="177"/>
                  </a:cubicBezTo>
                  <a:cubicBezTo>
                    <a:pt x="201" y="171"/>
                    <a:pt x="197" y="168"/>
                    <a:pt x="193" y="164"/>
                  </a:cubicBezTo>
                  <a:cubicBezTo>
                    <a:pt x="192" y="163"/>
                    <a:pt x="191" y="163"/>
                    <a:pt x="192" y="162"/>
                  </a:cubicBezTo>
                  <a:cubicBezTo>
                    <a:pt x="192" y="162"/>
                    <a:pt x="195" y="163"/>
                    <a:pt x="195" y="162"/>
                  </a:cubicBezTo>
                  <a:cubicBezTo>
                    <a:pt x="197" y="162"/>
                    <a:pt x="197" y="165"/>
                    <a:pt x="200" y="164"/>
                  </a:cubicBezTo>
                  <a:cubicBezTo>
                    <a:pt x="201" y="165"/>
                    <a:pt x="201" y="167"/>
                    <a:pt x="201" y="169"/>
                  </a:cubicBezTo>
                  <a:cubicBezTo>
                    <a:pt x="207" y="168"/>
                    <a:pt x="208" y="172"/>
                    <a:pt x="212" y="173"/>
                  </a:cubicBezTo>
                  <a:cubicBezTo>
                    <a:pt x="211" y="178"/>
                    <a:pt x="213" y="179"/>
                    <a:pt x="215" y="180"/>
                  </a:cubicBezTo>
                  <a:cubicBezTo>
                    <a:pt x="216" y="180"/>
                    <a:pt x="217" y="178"/>
                    <a:pt x="216" y="177"/>
                  </a:cubicBezTo>
                  <a:cubicBezTo>
                    <a:pt x="216" y="176"/>
                    <a:pt x="214" y="175"/>
                    <a:pt x="214" y="175"/>
                  </a:cubicBezTo>
                  <a:cubicBezTo>
                    <a:pt x="213" y="173"/>
                    <a:pt x="213" y="171"/>
                    <a:pt x="213" y="170"/>
                  </a:cubicBezTo>
                  <a:cubicBezTo>
                    <a:pt x="213" y="169"/>
                    <a:pt x="212" y="169"/>
                    <a:pt x="212" y="169"/>
                  </a:cubicBezTo>
                  <a:cubicBezTo>
                    <a:pt x="211" y="168"/>
                    <a:pt x="212" y="167"/>
                    <a:pt x="213" y="168"/>
                  </a:cubicBezTo>
                  <a:cubicBezTo>
                    <a:pt x="211" y="165"/>
                    <a:pt x="209" y="165"/>
                    <a:pt x="209" y="163"/>
                  </a:cubicBezTo>
                  <a:cubicBezTo>
                    <a:pt x="204" y="163"/>
                    <a:pt x="203" y="159"/>
                    <a:pt x="197" y="159"/>
                  </a:cubicBezTo>
                  <a:cubicBezTo>
                    <a:pt x="199" y="155"/>
                    <a:pt x="194" y="158"/>
                    <a:pt x="195" y="155"/>
                  </a:cubicBezTo>
                  <a:cubicBezTo>
                    <a:pt x="194" y="153"/>
                    <a:pt x="192" y="155"/>
                    <a:pt x="190" y="152"/>
                  </a:cubicBezTo>
                  <a:cubicBezTo>
                    <a:pt x="190" y="151"/>
                    <a:pt x="192" y="151"/>
                    <a:pt x="193" y="151"/>
                  </a:cubicBezTo>
                  <a:cubicBezTo>
                    <a:pt x="194" y="148"/>
                    <a:pt x="189" y="150"/>
                    <a:pt x="189" y="150"/>
                  </a:cubicBezTo>
                  <a:cubicBezTo>
                    <a:pt x="188" y="149"/>
                    <a:pt x="189" y="148"/>
                    <a:pt x="188" y="148"/>
                  </a:cubicBezTo>
                  <a:cubicBezTo>
                    <a:pt x="188" y="147"/>
                    <a:pt x="186" y="148"/>
                    <a:pt x="186" y="148"/>
                  </a:cubicBezTo>
                  <a:cubicBezTo>
                    <a:pt x="185" y="147"/>
                    <a:pt x="187" y="146"/>
                    <a:pt x="187" y="145"/>
                  </a:cubicBezTo>
                  <a:cubicBezTo>
                    <a:pt x="186" y="143"/>
                    <a:pt x="185" y="146"/>
                    <a:pt x="183" y="145"/>
                  </a:cubicBezTo>
                  <a:cubicBezTo>
                    <a:pt x="181" y="143"/>
                    <a:pt x="182" y="141"/>
                    <a:pt x="181" y="139"/>
                  </a:cubicBezTo>
                  <a:cubicBezTo>
                    <a:pt x="180" y="138"/>
                    <a:pt x="179" y="138"/>
                    <a:pt x="177" y="138"/>
                  </a:cubicBezTo>
                  <a:cubicBezTo>
                    <a:pt x="182" y="131"/>
                    <a:pt x="168" y="136"/>
                    <a:pt x="169" y="129"/>
                  </a:cubicBezTo>
                  <a:cubicBezTo>
                    <a:pt x="170" y="129"/>
                    <a:pt x="172" y="129"/>
                    <a:pt x="173" y="129"/>
                  </a:cubicBezTo>
                  <a:cubicBezTo>
                    <a:pt x="173" y="126"/>
                    <a:pt x="167" y="129"/>
                    <a:pt x="169" y="125"/>
                  </a:cubicBezTo>
                  <a:cubicBezTo>
                    <a:pt x="167" y="125"/>
                    <a:pt x="164" y="125"/>
                    <a:pt x="162" y="125"/>
                  </a:cubicBezTo>
                  <a:cubicBezTo>
                    <a:pt x="165" y="123"/>
                    <a:pt x="161" y="122"/>
                    <a:pt x="163" y="122"/>
                  </a:cubicBezTo>
                  <a:cubicBezTo>
                    <a:pt x="164" y="119"/>
                    <a:pt x="160" y="120"/>
                    <a:pt x="161" y="120"/>
                  </a:cubicBezTo>
                  <a:cubicBezTo>
                    <a:pt x="159" y="118"/>
                    <a:pt x="161" y="117"/>
                    <a:pt x="159" y="115"/>
                  </a:cubicBezTo>
                  <a:cubicBezTo>
                    <a:pt x="156" y="115"/>
                    <a:pt x="154" y="115"/>
                    <a:pt x="152" y="115"/>
                  </a:cubicBezTo>
                  <a:cubicBezTo>
                    <a:pt x="152" y="113"/>
                    <a:pt x="153" y="112"/>
                    <a:pt x="154" y="110"/>
                  </a:cubicBezTo>
                  <a:cubicBezTo>
                    <a:pt x="153" y="108"/>
                    <a:pt x="150" y="109"/>
                    <a:pt x="153" y="106"/>
                  </a:cubicBezTo>
                  <a:cubicBezTo>
                    <a:pt x="149" y="107"/>
                    <a:pt x="146" y="108"/>
                    <a:pt x="141" y="107"/>
                  </a:cubicBezTo>
                  <a:cubicBezTo>
                    <a:pt x="141" y="104"/>
                    <a:pt x="138" y="103"/>
                    <a:pt x="135" y="102"/>
                  </a:cubicBezTo>
                  <a:cubicBezTo>
                    <a:pt x="134" y="101"/>
                    <a:pt x="132" y="101"/>
                    <a:pt x="132" y="100"/>
                  </a:cubicBezTo>
                  <a:cubicBezTo>
                    <a:pt x="131" y="100"/>
                    <a:pt x="132" y="98"/>
                    <a:pt x="132" y="98"/>
                  </a:cubicBezTo>
                  <a:cubicBezTo>
                    <a:pt x="131" y="98"/>
                    <a:pt x="129" y="98"/>
                    <a:pt x="129" y="97"/>
                  </a:cubicBezTo>
                  <a:cubicBezTo>
                    <a:pt x="125" y="95"/>
                    <a:pt x="117" y="99"/>
                    <a:pt x="115" y="97"/>
                  </a:cubicBezTo>
                  <a:cubicBezTo>
                    <a:pt x="115" y="97"/>
                    <a:pt x="115" y="96"/>
                    <a:pt x="115" y="96"/>
                  </a:cubicBezTo>
                  <a:cubicBezTo>
                    <a:pt x="114" y="96"/>
                    <a:pt x="113" y="97"/>
                    <a:pt x="113" y="97"/>
                  </a:cubicBezTo>
                  <a:cubicBezTo>
                    <a:pt x="111" y="97"/>
                    <a:pt x="111" y="93"/>
                    <a:pt x="107" y="95"/>
                  </a:cubicBezTo>
                  <a:cubicBezTo>
                    <a:pt x="107" y="92"/>
                    <a:pt x="101" y="93"/>
                    <a:pt x="104" y="90"/>
                  </a:cubicBezTo>
                  <a:cubicBezTo>
                    <a:pt x="103" y="90"/>
                    <a:pt x="103" y="91"/>
                    <a:pt x="102" y="91"/>
                  </a:cubicBezTo>
                  <a:cubicBezTo>
                    <a:pt x="102" y="91"/>
                    <a:pt x="100" y="90"/>
                    <a:pt x="101" y="90"/>
                  </a:cubicBezTo>
                  <a:cubicBezTo>
                    <a:pt x="98" y="90"/>
                    <a:pt x="97" y="93"/>
                    <a:pt x="95" y="91"/>
                  </a:cubicBezTo>
                  <a:cubicBezTo>
                    <a:pt x="92" y="91"/>
                    <a:pt x="94" y="95"/>
                    <a:pt x="94" y="97"/>
                  </a:cubicBezTo>
                  <a:cubicBezTo>
                    <a:pt x="93" y="96"/>
                    <a:pt x="92" y="95"/>
                    <a:pt x="90" y="96"/>
                  </a:cubicBezTo>
                  <a:cubicBezTo>
                    <a:pt x="89" y="96"/>
                    <a:pt x="90" y="98"/>
                    <a:pt x="89" y="98"/>
                  </a:cubicBezTo>
                  <a:cubicBezTo>
                    <a:pt x="88" y="99"/>
                    <a:pt x="84" y="98"/>
                    <a:pt x="82" y="99"/>
                  </a:cubicBezTo>
                  <a:cubicBezTo>
                    <a:pt x="81" y="100"/>
                    <a:pt x="81" y="101"/>
                    <a:pt x="80" y="102"/>
                  </a:cubicBezTo>
                  <a:cubicBezTo>
                    <a:pt x="78" y="102"/>
                    <a:pt x="77" y="100"/>
                    <a:pt x="75" y="100"/>
                  </a:cubicBezTo>
                  <a:cubicBezTo>
                    <a:pt x="77" y="99"/>
                    <a:pt x="80" y="98"/>
                    <a:pt x="79" y="93"/>
                  </a:cubicBezTo>
                  <a:cubicBezTo>
                    <a:pt x="81" y="94"/>
                    <a:pt x="81" y="92"/>
                    <a:pt x="81" y="91"/>
                  </a:cubicBezTo>
                  <a:cubicBezTo>
                    <a:pt x="81" y="90"/>
                    <a:pt x="79" y="90"/>
                    <a:pt x="77" y="90"/>
                  </a:cubicBezTo>
                  <a:cubicBezTo>
                    <a:pt x="76" y="91"/>
                    <a:pt x="76" y="93"/>
                    <a:pt x="74" y="95"/>
                  </a:cubicBezTo>
                  <a:cubicBezTo>
                    <a:pt x="73" y="95"/>
                    <a:pt x="73" y="97"/>
                    <a:pt x="71" y="97"/>
                  </a:cubicBezTo>
                  <a:cubicBezTo>
                    <a:pt x="70" y="97"/>
                    <a:pt x="70" y="100"/>
                    <a:pt x="68" y="99"/>
                  </a:cubicBezTo>
                  <a:cubicBezTo>
                    <a:pt x="68" y="101"/>
                    <a:pt x="67" y="101"/>
                    <a:pt x="66" y="102"/>
                  </a:cubicBezTo>
                  <a:cubicBezTo>
                    <a:pt x="66" y="103"/>
                    <a:pt x="66" y="105"/>
                    <a:pt x="66" y="106"/>
                  </a:cubicBezTo>
                  <a:cubicBezTo>
                    <a:pt x="62" y="108"/>
                    <a:pt x="61" y="111"/>
                    <a:pt x="59" y="113"/>
                  </a:cubicBezTo>
                  <a:cubicBezTo>
                    <a:pt x="58" y="114"/>
                    <a:pt x="57" y="113"/>
                    <a:pt x="56" y="113"/>
                  </a:cubicBezTo>
                  <a:cubicBezTo>
                    <a:pt x="56" y="114"/>
                    <a:pt x="57" y="115"/>
                    <a:pt x="56" y="116"/>
                  </a:cubicBezTo>
                  <a:cubicBezTo>
                    <a:pt x="56" y="116"/>
                    <a:pt x="51" y="116"/>
                    <a:pt x="53" y="117"/>
                  </a:cubicBezTo>
                  <a:cubicBezTo>
                    <a:pt x="55" y="119"/>
                    <a:pt x="50" y="118"/>
                    <a:pt x="48" y="120"/>
                  </a:cubicBezTo>
                  <a:cubicBezTo>
                    <a:pt x="48" y="121"/>
                    <a:pt x="46" y="125"/>
                    <a:pt x="46" y="124"/>
                  </a:cubicBezTo>
                  <a:cubicBezTo>
                    <a:pt x="44" y="123"/>
                    <a:pt x="45" y="123"/>
                    <a:pt x="44" y="125"/>
                  </a:cubicBezTo>
                  <a:cubicBezTo>
                    <a:pt x="43" y="125"/>
                    <a:pt x="41" y="125"/>
                    <a:pt x="40" y="125"/>
                  </a:cubicBezTo>
                  <a:cubicBezTo>
                    <a:pt x="37" y="126"/>
                    <a:pt x="42" y="127"/>
                    <a:pt x="36" y="128"/>
                  </a:cubicBezTo>
                  <a:cubicBezTo>
                    <a:pt x="34" y="128"/>
                    <a:pt x="32" y="127"/>
                    <a:pt x="29" y="129"/>
                  </a:cubicBezTo>
                  <a:cubicBezTo>
                    <a:pt x="27" y="130"/>
                    <a:pt x="27" y="133"/>
                    <a:pt x="24" y="131"/>
                  </a:cubicBezTo>
                  <a:cubicBezTo>
                    <a:pt x="24" y="128"/>
                    <a:pt x="28" y="129"/>
                    <a:pt x="30" y="128"/>
                  </a:cubicBezTo>
                  <a:cubicBezTo>
                    <a:pt x="31" y="127"/>
                    <a:pt x="31" y="128"/>
                    <a:pt x="31" y="126"/>
                  </a:cubicBezTo>
                  <a:cubicBezTo>
                    <a:pt x="32" y="125"/>
                    <a:pt x="35" y="125"/>
                    <a:pt x="36" y="125"/>
                  </a:cubicBezTo>
                  <a:cubicBezTo>
                    <a:pt x="38" y="125"/>
                    <a:pt x="37" y="122"/>
                    <a:pt x="37" y="122"/>
                  </a:cubicBezTo>
                  <a:cubicBezTo>
                    <a:pt x="38" y="121"/>
                    <a:pt x="39" y="124"/>
                    <a:pt x="41" y="120"/>
                  </a:cubicBezTo>
                  <a:cubicBezTo>
                    <a:pt x="41" y="120"/>
                    <a:pt x="42" y="121"/>
                    <a:pt x="42" y="119"/>
                  </a:cubicBezTo>
                  <a:cubicBezTo>
                    <a:pt x="42" y="118"/>
                    <a:pt x="45" y="118"/>
                    <a:pt x="47" y="117"/>
                  </a:cubicBezTo>
                  <a:cubicBezTo>
                    <a:pt x="47" y="115"/>
                    <a:pt x="47" y="113"/>
                    <a:pt x="47" y="111"/>
                  </a:cubicBezTo>
                  <a:cubicBezTo>
                    <a:pt x="50" y="115"/>
                    <a:pt x="47" y="108"/>
                    <a:pt x="51" y="109"/>
                  </a:cubicBezTo>
                  <a:cubicBezTo>
                    <a:pt x="52" y="106"/>
                    <a:pt x="46" y="109"/>
                    <a:pt x="48" y="105"/>
                  </a:cubicBezTo>
                  <a:cubicBezTo>
                    <a:pt x="47" y="108"/>
                    <a:pt x="40" y="105"/>
                    <a:pt x="39" y="107"/>
                  </a:cubicBezTo>
                  <a:cubicBezTo>
                    <a:pt x="37" y="108"/>
                    <a:pt x="38" y="106"/>
                    <a:pt x="37" y="105"/>
                  </a:cubicBezTo>
                  <a:cubicBezTo>
                    <a:pt x="36" y="104"/>
                    <a:pt x="32" y="106"/>
                    <a:pt x="30" y="105"/>
                  </a:cubicBezTo>
                  <a:cubicBezTo>
                    <a:pt x="31" y="103"/>
                    <a:pt x="28" y="104"/>
                    <a:pt x="28" y="103"/>
                  </a:cubicBezTo>
                  <a:cubicBezTo>
                    <a:pt x="27" y="102"/>
                    <a:pt x="29" y="101"/>
                    <a:pt x="29" y="102"/>
                  </a:cubicBezTo>
                  <a:cubicBezTo>
                    <a:pt x="27" y="98"/>
                    <a:pt x="25" y="99"/>
                    <a:pt x="23" y="96"/>
                  </a:cubicBezTo>
                  <a:cubicBezTo>
                    <a:pt x="22" y="97"/>
                    <a:pt x="18" y="97"/>
                    <a:pt x="15" y="97"/>
                  </a:cubicBezTo>
                  <a:cubicBezTo>
                    <a:pt x="15" y="96"/>
                    <a:pt x="15" y="95"/>
                    <a:pt x="16" y="95"/>
                  </a:cubicBezTo>
                  <a:cubicBezTo>
                    <a:pt x="15" y="92"/>
                    <a:pt x="11" y="93"/>
                    <a:pt x="13" y="89"/>
                  </a:cubicBezTo>
                  <a:cubicBezTo>
                    <a:pt x="12" y="87"/>
                    <a:pt x="11" y="86"/>
                    <a:pt x="10" y="87"/>
                  </a:cubicBezTo>
                  <a:cubicBezTo>
                    <a:pt x="7" y="87"/>
                    <a:pt x="10" y="84"/>
                    <a:pt x="10" y="83"/>
                  </a:cubicBezTo>
                  <a:cubicBezTo>
                    <a:pt x="10" y="82"/>
                    <a:pt x="10" y="81"/>
                    <a:pt x="10" y="80"/>
                  </a:cubicBezTo>
                  <a:cubicBezTo>
                    <a:pt x="10" y="80"/>
                    <a:pt x="12" y="81"/>
                    <a:pt x="13" y="80"/>
                  </a:cubicBezTo>
                  <a:cubicBezTo>
                    <a:pt x="13" y="79"/>
                    <a:pt x="13" y="78"/>
                    <a:pt x="14" y="77"/>
                  </a:cubicBezTo>
                  <a:cubicBezTo>
                    <a:pt x="17" y="76"/>
                    <a:pt x="21" y="76"/>
                    <a:pt x="23" y="75"/>
                  </a:cubicBezTo>
                  <a:cubicBezTo>
                    <a:pt x="25" y="74"/>
                    <a:pt x="26" y="74"/>
                    <a:pt x="28" y="73"/>
                  </a:cubicBezTo>
                  <a:cubicBezTo>
                    <a:pt x="30" y="72"/>
                    <a:pt x="26" y="70"/>
                    <a:pt x="33" y="71"/>
                  </a:cubicBezTo>
                  <a:cubicBezTo>
                    <a:pt x="32" y="68"/>
                    <a:pt x="32" y="66"/>
                    <a:pt x="30" y="62"/>
                  </a:cubicBezTo>
                  <a:cubicBezTo>
                    <a:pt x="28" y="59"/>
                    <a:pt x="21" y="66"/>
                    <a:pt x="18" y="63"/>
                  </a:cubicBezTo>
                  <a:cubicBezTo>
                    <a:pt x="16" y="61"/>
                    <a:pt x="18" y="64"/>
                    <a:pt x="14" y="64"/>
                  </a:cubicBezTo>
                  <a:cubicBezTo>
                    <a:pt x="13" y="62"/>
                    <a:pt x="8" y="63"/>
                    <a:pt x="6" y="62"/>
                  </a:cubicBezTo>
                  <a:cubicBezTo>
                    <a:pt x="5" y="61"/>
                    <a:pt x="8" y="59"/>
                    <a:pt x="6" y="59"/>
                  </a:cubicBezTo>
                  <a:cubicBezTo>
                    <a:pt x="3" y="59"/>
                    <a:pt x="1" y="58"/>
                    <a:pt x="1" y="55"/>
                  </a:cubicBezTo>
                  <a:cubicBezTo>
                    <a:pt x="8" y="55"/>
                    <a:pt x="0" y="51"/>
                    <a:pt x="8" y="52"/>
                  </a:cubicBezTo>
                  <a:cubicBezTo>
                    <a:pt x="9" y="52"/>
                    <a:pt x="9" y="51"/>
                    <a:pt x="8" y="51"/>
                  </a:cubicBezTo>
                  <a:cubicBezTo>
                    <a:pt x="8" y="49"/>
                    <a:pt x="10" y="51"/>
                    <a:pt x="10" y="51"/>
                  </a:cubicBezTo>
                  <a:cubicBezTo>
                    <a:pt x="12" y="51"/>
                    <a:pt x="13" y="49"/>
                    <a:pt x="15" y="50"/>
                  </a:cubicBezTo>
                  <a:cubicBezTo>
                    <a:pt x="15" y="50"/>
                    <a:pt x="16" y="52"/>
                    <a:pt x="17" y="52"/>
                  </a:cubicBezTo>
                  <a:cubicBezTo>
                    <a:pt x="20" y="53"/>
                    <a:pt x="22" y="51"/>
                    <a:pt x="26" y="52"/>
                  </a:cubicBezTo>
                  <a:cubicBezTo>
                    <a:pt x="27" y="53"/>
                    <a:pt x="27" y="53"/>
                    <a:pt x="29" y="52"/>
                  </a:cubicBezTo>
                  <a:cubicBezTo>
                    <a:pt x="31" y="52"/>
                    <a:pt x="29" y="51"/>
                    <a:pt x="29" y="50"/>
                  </a:cubicBezTo>
                  <a:cubicBezTo>
                    <a:pt x="30" y="50"/>
                    <a:pt x="31" y="50"/>
                    <a:pt x="31" y="49"/>
                  </a:cubicBezTo>
                  <a:cubicBezTo>
                    <a:pt x="32" y="46"/>
                    <a:pt x="26" y="49"/>
                    <a:pt x="28" y="45"/>
                  </a:cubicBezTo>
                  <a:cubicBezTo>
                    <a:pt x="25" y="44"/>
                    <a:pt x="22" y="43"/>
                    <a:pt x="18" y="43"/>
                  </a:cubicBezTo>
                  <a:cubicBezTo>
                    <a:pt x="20" y="41"/>
                    <a:pt x="20" y="41"/>
                    <a:pt x="17" y="39"/>
                  </a:cubicBezTo>
                  <a:cubicBezTo>
                    <a:pt x="17" y="39"/>
                    <a:pt x="16" y="38"/>
                    <a:pt x="16" y="38"/>
                  </a:cubicBezTo>
                  <a:cubicBezTo>
                    <a:pt x="15" y="37"/>
                    <a:pt x="13" y="38"/>
                    <a:pt x="11" y="37"/>
                  </a:cubicBezTo>
                  <a:cubicBezTo>
                    <a:pt x="12" y="37"/>
                    <a:pt x="14" y="33"/>
                    <a:pt x="11" y="33"/>
                  </a:cubicBezTo>
                  <a:cubicBezTo>
                    <a:pt x="11" y="33"/>
                    <a:pt x="11" y="35"/>
                    <a:pt x="10" y="35"/>
                  </a:cubicBezTo>
                  <a:cubicBezTo>
                    <a:pt x="9" y="34"/>
                    <a:pt x="8" y="33"/>
                    <a:pt x="7" y="33"/>
                  </a:cubicBezTo>
                  <a:cubicBezTo>
                    <a:pt x="9" y="30"/>
                    <a:pt x="14" y="29"/>
                    <a:pt x="18" y="27"/>
                  </a:cubicBezTo>
                  <a:cubicBezTo>
                    <a:pt x="17" y="23"/>
                    <a:pt x="22" y="23"/>
                    <a:pt x="23" y="22"/>
                  </a:cubicBezTo>
                  <a:cubicBezTo>
                    <a:pt x="24" y="20"/>
                    <a:pt x="23" y="18"/>
                    <a:pt x="24" y="17"/>
                  </a:cubicBezTo>
                  <a:cubicBezTo>
                    <a:pt x="27" y="20"/>
                    <a:pt x="27" y="18"/>
                    <a:pt x="33" y="18"/>
                  </a:cubicBezTo>
                  <a:cubicBezTo>
                    <a:pt x="35" y="15"/>
                    <a:pt x="39" y="12"/>
                    <a:pt x="46" y="13"/>
                  </a:cubicBezTo>
                  <a:cubicBezTo>
                    <a:pt x="47" y="14"/>
                    <a:pt x="46" y="11"/>
                    <a:pt x="47" y="11"/>
                  </a:cubicBezTo>
                  <a:cubicBezTo>
                    <a:pt x="49" y="10"/>
                    <a:pt x="53" y="12"/>
                    <a:pt x="54" y="9"/>
                  </a:cubicBezTo>
                  <a:cubicBezTo>
                    <a:pt x="55" y="8"/>
                    <a:pt x="55" y="11"/>
                    <a:pt x="56" y="11"/>
                  </a:cubicBezTo>
                  <a:cubicBezTo>
                    <a:pt x="58" y="12"/>
                    <a:pt x="60" y="10"/>
                    <a:pt x="60" y="13"/>
                  </a:cubicBezTo>
                  <a:cubicBezTo>
                    <a:pt x="65" y="13"/>
                    <a:pt x="70" y="13"/>
                    <a:pt x="75" y="13"/>
                  </a:cubicBezTo>
                  <a:cubicBezTo>
                    <a:pt x="70" y="18"/>
                    <a:pt x="83" y="11"/>
                    <a:pt x="79" y="17"/>
                  </a:cubicBezTo>
                  <a:cubicBezTo>
                    <a:pt x="81" y="17"/>
                    <a:pt x="83" y="17"/>
                    <a:pt x="83" y="14"/>
                  </a:cubicBezTo>
                  <a:cubicBezTo>
                    <a:pt x="86" y="17"/>
                    <a:pt x="90" y="16"/>
                    <a:pt x="94" y="17"/>
                  </a:cubicBezTo>
                  <a:cubicBezTo>
                    <a:pt x="94" y="17"/>
                    <a:pt x="94" y="18"/>
                    <a:pt x="95" y="18"/>
                  </a:cubicBezTo>
                  <a:cubicBezTo>
                    <a:pt x="96" y="18"/>
                    <a:pt x="96" y="19"/>
                    <a:pt x="97" y="19"/>
                  </a:cubicBezTo>
                  <a:cubicBezTo>
                    <a:pt x="100" y="20"/>
                    <a:pt x="101" y="17"/>
                    <a:pt x="103" y="19"/>
                  </a:cubicBezTo>
                  <a:cubicBezTo>
                    <a:pt x="104" y="20"/>
                    <a:pt x="117" y="19"/>
                    <a:pt x="119" y="20"/>
                  </a:cubicBezTo>
                  <a:cubicBezTo>
                    <a:pt x="120" y="21"/>
                    <a:pt x="127" y="22"/>
                    <a:pt x="132" y="23"/>
                  </a:cubicBezTo>
                  <a:cubicBezTo>
                    <a:pt x="133" y="24"/>
                    <a:pt x="135" y="25"/>
                    <a:pt x="135" y="27"/>
                  </a:cubicBezTo>
                  <a:cubicBezTo>
                    <a:pt x="139" y="28"/>
                    <a:pt x="141" y="30"/>
                    <a:pt x="144" y="29"/>
                  </a:cubicBezTo>
                  <a:cubicBezTo>
                    <a:pt x="145" y="32"/>
                    <a:pt x="150" y="31"/>
                    <a:pt x="154" y="31"/>
                  </a:cubicBezTo>
                  <a:cubicBezTo>
                    <a:pt x="154" y="30"/>
                    <a:pt x="152" y="30"/>
                    <a:pt x="152" y="30"/>
                  </a:cubicBezTo>
                  <a:cubicBezTo>
                    <a:pt x="154" y="27"/>
                    <a:pt x="157" y="25"/>
                    <a:pt x="161" y="24"/>
                  </a:cubicBezTo>
                  <a:cubicBezTo>
                    <a:pt x="161" y="26"/>
                    <a:pt x="162" y="26"/>
                    <a:pt x="162" y="25"/>
                  </a:cubicBezTo>
                  <a:cubicBezTo>
                    <a:pt x="163" y="25"/>
                    <a:pt x="163" y="27"/>
                    <a:pt x="164" y="27"/>
                  </a:cubicBezTo>
                  <a:cubicBezTo>
                    <a:pt x="167" y="28"/>
                    <a:pt x="167" y="26"/>
                    <a:pt x="167" y="24"/>
                  </a:cubicBezTo>
                  <a:cubicBezTo>
                    <a:pt x="169" y="23"/>
                    <a:pt x="170" y="25"/>
                    <a:pt x="172" y="25"/>
                  </a:cubicBezTo>
                  <a:cubicBezTo>
                    <a:pt x="173" y="24"/>
                    <a:pt x="171" y="22"/>
                    <a:pt x="174" y="20"/>
                  </a:cubicBezTo>
                  <a:cubicBezTo>
                    <a:pt x="176" y="20"/>
                    <a:pt x="177" y="22"/>
                    <a:pt x="177" y="20"/>
                  </a:cubicBezTo>
                  <a:cubicBezTo>
                    <a:pt x="179" y="21"/>
                    <a:pt x="178" y="23"/>
                    <a:pt x="176" y="23"/>
                  </a:cubicBezTo>
                  <a:cubicBezTo>
                    <a:pt x="178" y="26"/>
                    <a:pt x="186" y="20"/>
                    <a:pt x="188" y="24"/>
                  </a:cubicBezTo>
                  <a:cubicBezTo>
                    <a:pt x="192" y="24"/>
                    <a:pt x="185" y="21"/>
                    <a:pt x="189" y="20"/>
                  </a:cubicBezTo>
                  <a:cubicBezTo>
                    <a:pt x="190" y="19"/>
                    <a:pt x="191" y="18"/>
                    <a:pt x="193" y="18"/>
                  </a:cubicBezTo>
                  <a:cubicBezTo>
                    <a:pt x="193" y="19"/>
                    <a:pt x="193" y="20"/>
                    <a:pt x="193" y="22"/>
                  </a:cubicBezTo>
                  <a:cubicBezTo>
                    <a:pt x="195" y="19"/>
                    <a:pt x="196" y="23"/>
                    <a:pt x="199" y="24"/>
                  </a:cubicBezTo>
                  <a:cubicBezTo>
                    <a:pt x="202" y="24"/>
                    <a:pt x="205" y="24"/>
                    <a:pt x="206" y="22"/>
                  </a:cubicBezTo>
                  <a:cubicBezTo>
                    <a:pt x="207" y="23"/>
                    <a:pt x="210" y="22"/>
                    <a:pt x="209" y="26"/>
                  </a:cubicBezTo>
                  <a:cubicBezTo>
                    <a:pt x="212" y="26"/>
                    <a:pt x="215" y="25"/>
                    <a:pt x="215" y="22"/>
                  </a:cubicBezTo>
                  <a:cubicBezTo>
                    <a:pt x="218" y="24"/>
                    <a:pt x="220" y="21"/>
                    <a:pt x="222" y="24"/>
                  </a:cubicBezTo>
                  <a:cubicBezTo>
                    <a:pt x="225" y="24"/>
                    <a:pt x="228" y="24"/>
                    <a:pt x="230" y="24"/>
                  </a:cubicBezTo>
                  <a:cubicBezTo>
                    <a:pt x="231" y="24"/>
                    <a:pt x="229" y="26"/>
                    <a:pt x="229" y="26"/>
                  </a:cubicBezTo>
                  <a:cubicBezTo>
                    <a:pt x="229" y="26"/>
                    <a:pt x="232" y="28"/>
                    <a:pt x="232" y="27"/>
                  </a:cubicBezTo>
                  <a:cubicBezTo>
                    <a:pt x="233" y="28"/>
                    <a:pt x="233" y="26"/>
                    <a:pt x="235" y="26"/>
                  </a:cubicBezTo>
                  <a:cubicBezTo>
                    <a:pt x="235" y="26"/>
                    <a:pt x="235" y="28"/>
                    <a:pt x="235" y="29"/>
                  </a:cubicBezTo>
                  <a:cubicBezTo>
                    <a:pt x="239" y="31"/>
                    <a:pt x="243" y="28"/>
                    <a:pt x="247" y="29"/>
                  </a:cubicBezTo>
                  <a:cubicBezTo>
                    <a:pt x="247" y="30"/>
                    <a:pt x="249" y="30"/>
                    <a:pt x="250" y="30"/>
                  </a:cubicBezTo>
                  <a:cubicBezTo>
                    <a:pt x="249" y="34"/>
                    <a:pt x="254" y="31"/>
                    <a:pt x="254" y="33"/>
                  </a:cubicBezTo>
                  <a:cubicBezTo>
                    <a:pt x="255" y="36"/>
                    <a:pt x="252" y="35"/>
                    <a:pt x="252" y="37"/>
                  </a:cubicBezTo>
                  <a:cubicBezTo>
                    <a:pt x="251" y="39"/>
                    <a:pt x="253" y="39"/>
                    <a:pt x="253" y="40"/>
                  </a:cubicBezTo>
                  <a:cubicBezTo>
                    <a:pt x="265" y="39"/>
                    <a:pt x="276" y="39"/>
                    <a:pt x="286" y="43"/>
                  </a:cubicBezTo>
                  <a:cubicBezTo>
                    <a:pt x="285" y="44"/>
                    <a:pt x="285" y="45"/>
                    <a:pt x="285" y="46"/>
                  </a:cubicBezTo>
                  <a:cubicBezTo>
                    <a:pt x="287" y="46"/>
                    <a:pt x="287" y="45"/>
                    <a:pt x="289" y="45"/>
                  </a:cubicBezTo>
                  <a:cubicBezTo>
                    <a:pt x="288" y="41"/>
                    <a:pt x="289" y="42"/>
                    <a:pt x="288" y="38"/>
                  </a:cubicBezTo>
                  <a:cubicBezTo>
                    <a:pt x="289" y="36"/>
                    <a:pt x="298" y="36"/>
                    <a:pt x="295" y="35"/>
                  </a:cubicBezTo>
                  <a:cubicBezTo>
                    <a:pt x="296" y="32"/>
                    <a:pt x="297" y="34"/>
                    <a:pt x="299" y="35"/>
                  </a:cubicBezTo>
                  <a:cubicBezTo>
                    <a:pt x="299" y="36"/>
                    <a:pt x="301" y="35"/>
                    <a:pt x="301" y="37"/>
                  </a:cubicBezTo>
                  <a:cubicBezTo>
                    <a:pt x="306" y="38"/>
                    <a:pt x="309" y="36"/>
                    <a:pt x="313" y="37"/>
                  </a:cubicBezTo>
                  <a:cubicBezTo>
                    <a:pt x="313" y="37"/>
                    <a:pt x="313" y="38"/>
                    <a:pt x="314" y="38"/>
                  </a:cubicBezTo>
                  <a:cubicBezTo>
                    <a:pt x="315" y="38"/>
                    <a:pt x="315" y="39"/>
                    <a:pt x="316" y="39"/>
                  </a:cubicBezTo>
                  <a:cubicBezTo>
                    <a:pt x="321" y="39"/>
                    <a:pt x="324" y="37"/>
                    <a:pt x="330" y="38"/>
                  </a:cubicBezTo>
                  <a:cubicBezTo>
                    <a:pt x="334" y="36"/>
                    <a:pt x="333" y="34"/>
                    <a:pt x="334" y="31"/>
                  </a:cubicBezTo>
                  <a:cubicBezTo>
                    <a:pt x="333" y="27"/>
                    <a:pt x="330" y="29"/>
                    <a:pt x="329" y="27"/>
                  </a:cubicBezTo>
                  <a:cubicBezTo>
                    <a:pt x="330" y="21"/>
                    <a:pt x="340" y="24"/>
                    <a:pt x="343" y="26"/>
                  </a:cubicBezTo>
                  <a:cubicBezTo>
                    <a:pt x="343" y="28"/>
                    <a:pt x="342" y="29"/>
                    <a:pt x="340" y="29"/>
                  </a:cubicBezTo>
                  <a:cubicBezTo>
                    <a:pt x="342" y="31"/>
                    <a:pt x="340" y="32"/>
                    <a:pt x="339" y="33"/>
                  </a:cubicBezTo>
                  <a:cubicBezTo>
                    <a:pt x="338" y="36"/>
                    <a:pt x="340" y="36"/>
                    <a:pt x="342" y="36"/>
                  </a:cubicBezTo>
                  <a:cubicBezTo>
                    <a:pt x="341" y="39"/>
                    <a:pt x="343" y="40"/>
                    <a:pt x="341" y="43"/>
                  </a:cubicBezTo>
                  <a:cubicBezTo>
                    <a:pt x="345" y="45"/>
                    <a:pt x="347" y="37"/>
                    <a:pt x="346" y="38"/>
                  </a:cubicBezTo>
                  <a:cubicBezTo>
                    <a:pt x="346" y="38"/>
                    <a:pt x="349" y="41"/>
                    <a:pt x="348" y="36"/>
                  </a:cubicBezTo>
                  <a:cubicBezTo>
                    <a:pt x="353" y="37"/>
                    <a:pt x="352" y="31"/>
                    <a:pt x="355" y="30"/>
                  </a:cubicBezTo>
                  <a:cubicBezTo>
                    <a:pt x="354" y="27"/>
                    <a:pt x="352" y="24"/>
                    <a:pt x="347" y="24"/>
                  </a:cubicBezTo>
                  <a:cubicBezTo>
                    <a:pt x="349" y="22"/>
                    <a:pt x="345" y="19"/>
                    <a:pt x="341" y="18"/>
                  </a:cubicBezTo>
                  <a:cubicBezTo>
                    <a:pt x="341" y="16"/>
                    <a:pt x="341" y="15"/>
                    <a:pt x="340" y="14"/>
                  </a:cubicBezTo>
                  <a:cubicBezTo>
                    <a:pt x="340" y="12"/>
                    <a:pt x="343" y="11"/>
                    <a:pt x="343" y="9"/>
                  </a:cubicBezTo>
                  <a:cubicBezTo>
                    <a:pt x="343" y="8"/>
                    <a:pt x="346" y="7"/>
                    <a:pt x="346" y="6"/>
                  </a:cubicBezTo>
                  <a:cubicBezTo>
                    <a:pt x="343" y="3"/>
                    <a:pt x="350" y="7"/>
                    <a:pt x="347" y="4"/>
                  </a:cubicBezTo>
                  <a:cubicBezTo>
                    <a:pt x="347" y="0"/>
                    <a:pt x="350" y="5"/>
                    <a:pt x="350" y="5"/>
                  </a:cubicBezTo>
                  <a:cubicBezTo>
                    <a:pt x="352" y="5"/>
                    <a:pt x="354" y="4"/>
                    <a:pt x="355" y="5"/>
                  </a:cubicBezTo>
                  <a:cubicBezTo>
                    <a:pt x="356" y="5"/>
                    <a:pt x="354" y="7"/>
                    <a:pt x="354" y="7"/>
                  </a:cubicBezTo>
                  <a:cubicBezTo>
                    <a:pt x="355" y="8"/>
                    <a:pt x="357" y="7"/>
                    <a:pt x="358" y="7"/>
                  </a:cubicBezTo>
                  <a:cubicBezTo>
                    <a:pt x="358" y="8"/>
                    <a:pt x="357" y="10"/>
                    <a:pt x="358" y="11"/>
                  </a:cubicBezTo>
                  <a:cubicBezTo>
                    <a:pt x="358" y="11"/>
                    <a:pt x="360" y="11"/>
                    <a:pt x="360" y="11"/>
                  </a:cubicBezTo>
                  <a:cubicBezTo>
                    <a:pt x="361" y="14"/>
                    <a:pt x="358" y="13"/>
                    <a:pt x="360" y="16"/>
                  </a:cubicBezTo>
                  <a:cubicBezTo>
                    <a:pt x="360" y="16"/>
                    <a:pt x="361" y="17"/>
                    <a:pt x="361" y="18"/>
                  </a:cubicBezTo>
                  <a:cubicBezTo>
                    <a:pt x="361" y="18"/>
                    <a:pt x="360" y="18"/>
                    <a:pt x="360" y="19"/>
                  </a:cubicBezTo>
                  <a:cubicBezTo>
                    <a:pt x="360" y="21"/>
                    <a:pt x="359" y="21"/>
                    <a:pt x="359" y="23"/>
                  </a:cubicBezTo>
                  <a:cubicBezTo>
                    <a:pt x="359" y="25"/>
                    <a:pt x="366" y="25"/>
                    <a:pt x="365" y="22"/>
                  </a:cubicBezTo>
                  <a:cubicBezTo>
                    <a:pt x="367" y="22"/>
                    <a:pt x="366" y="25"/>
                    <a:pt x="369" y="24"/>
                  </a:cubicBezTo>
                  <a:cubicBezTo>
                    <a:pt x="367" y="26"/>
                    <a:pt x="370" y="26"/>
                    <a:pt x="369" y="30"/>
                  </a:cubicBezTo>
                  <a:cubicBezTo>
                    <a:pt x="374" y="30"/>
                    <a:pt x="373" y="26"/>
                    <a:pt x="378" y="29"/>
                  </a:cubicBezTo>
                  <a:cubicBezTo>
                    <a:pt x="379" y="29"/>
                    <a:pt x="379" y="28"/>
                    <a:pt x="379" y="27"/>
                  </a:cubicBezTo>
                  <a:cubicBezTo>
                    <a:pt x="381" y="28"/>
                    <a:pt x="377" y="29"/>
                    <a:pt x="380" y="31"/>
                  </a:cubicBezTo>
                  <a:cubicBezTo>
                    <a:pt x="380" y="31"/>
                    <a:pt x="382" y="32"/>
                    <a:pt x="382" y="32"/>
                  </a:cubicBezTo>
                  <a:cubicBezTo>
                    <a:pt x="382" y="34"/>
                    <a:pt x="378" y="36"/>
                    <a:pt x="380" y="39"/>
                  </a:cubicBezTo>
                  <a:close/>
                  <a:moveTo>
                    <a:pt x="240" y="52"/>
                  </a:moveTo>
                  <a:cubicBezTo>
                    <a:pt x="239" y="50"/>
                    <a:pt x="242" y="49"/>
                    <a:pt x="240" y="49"/>
                  </a:cubicBezTo>
                  <a:cubicBezTo>
                    <a:pt x="240" y="49"/>
                    <a:pt x="240" y="50"/>
                    <a:pt x="239" y="50"/>
                  </a:cubicBezTo>
                  <a:cubicBezTo>
                    <a:pt x="238" y="48"/>
                    <a:pt x="239" y="46"/>
                    <a:pt x="237" y="46"/>
                  </a:cubicBezTo>
                  <a:cubicBezTo>
                    <a:pt x="236" y="48"/>
                    <a:pt x="231" y="52"/>
                    <a:pt x="228" y="49"/>
                  </a:cubicBezTo>
                  <a:cubicBezTo>
                    <a:pt x="228" y="46"/>
                    <a:pt x="233" y="49"/>
                    <a:pt x="232" y="45"/>
                  </a:cubicBezTo>
                  <a:cubicBezTo>
                    <a:pt x="231" y="45"/>
                    <a:pt x="229" y="45"/>
                    <a:pt x="229" y="44"/>
                  </a:cubicBezTo>
                  <a:cubicBezTo>
                    <a:pt x="227" y="43"/>
                    <a:pt x="226" y="46"/>
                    <a:pt x="225" y="46"/>
                  </a:cubicBezTo>
                  <a:cubicBezTo>
                    <a:pt x="222" y="47"/>
                    <a:pt x="219" y="47"/>
                    <a:pt x="216" y="47"/>
                  </a:cubicBezTo>
                  <a:cubicBezTo>
                    <a:pt x="216" y="48"/>
                    <a:pt x="216" y="48"/>
                    <a:pt x="215" y="49"/>
                  </a:cubicBezTo>
                  <a:cubicBezTo>
                    <a:pt x="211" y="50"/>
                    <a:pt x="207" y="50"/>
                    <a:pt x="203" y="50"/>
                  </a:cubicBezTo>
                  <a:cubicBezTo>
                    <a:pt x="204" y="52"/>
                    <a:pt x="202" y="53"/>
                    <a:pt x="203" y="53"/>
                  </a:cubicBezTo>
                  <a:cubicBezTo>
                    <a:pt x="203" y="52"/>
                    <a:pt x="205" y="52"/>
                    <a:pt x="204" y="55"/>
                  </a:cubicBezTo>
                  <a:cubicBezTo>
                    <a:pt x="210" y="55"/>
                    <a:pt x="217" y="50"/>
                    <a:pt x="219" y="55"/>
                  </a:cubicBezTo>
                  <a:cubicBezTo>
                    <a:pt x="216" y="52"/>
                    <a:pt x="217" y="55"/>
                    <a:pt x="215" y="56"/>
                  </a:cubicBezTo>
                  <a:cubicBezTo>
                    <a:pt x="213" y="56"/>
                    <a:pt x="211" y="56"/>
                    <a:pt x="210" y="58"/>
                  </a:cubicBezTo>
                  <a:cubicBezTo>
                    <a:pt x="217" y="59"/>
                    <a:pt x="220" y="57"/>
                    <a:pt x="226" y="57"/>
                  </a:cubicBezTo>
                  <a:cubicBezTo>
                    <a:pt x="226" y="58"/>
                    <a:pt x="225" y="60"/>
                    <a:pt x="227" y="60"/>
                  </a:cubicBezTo>
                  <a:cubicBezTo>
                    <a:pt x="227" y="59"/>
                    <a:pt x="229" y="59"/>
                    <a:pt x="230" y="59"/>
                  </a:cubicBezTo>
                  <a:cubicBezTo>
                    <a:pt x="231" y="57"/>
                    <a:pt x="231" y="55"/>
                    <a:pt x="233" y="55"/>
                  </a:cubicBezTo>
                  <a:cubicBezTo>
                    <a:pt x="235" y="53"/>
                    <a:pt x="234" y="55"/>
                    <a:pt x="237" y="55"/>
                  </a:cubicBezTo>
                  <a:cubicBezTo>
                    <a:pt x="238" y="53"/>
                    <a:pt x="238" y="52"/>
                    <a:pt x="240" y="52"/>
                  </a:cubicBezTo>
                  <a:close/>
                  <a:moveTo>
                    <a:pt x="248" y="92"/>
                  </a:moveTo>
                  <a:cubicBezTo>
                    <a:pt x="249" y="89"/>
                    <a:pt x="253" y="90"/>
                    <a:pt x="254" y="89"/>
                  </a:cubicBezTo>
                  <a:cubicBezTo>
                    <a:pt x="254" y="88"/>
                    <a:pt x="256" y="89"/>
                    <a:pt x="256" y="89"/>
                  </a:cubicBezTo>
                  <a:cubicBezTo>
                    <a:pt x="258" y="88"/>
                    <a:pt x="260" y="88"/>
                    <a:pt x="262" y="87"/>
                  </a:cubicBezTo>
                  <a:cubicBezTo>
                    <a:pt x="262" y="87"/>
                    <a:pt x="263" y="85"/>
                    <a:pt x="263" y="85"/>
                  </a:cubicBezTo>
                  <a:cubicBezTo>
                    <a:pt x="266" y="83"/>
                    <a:pt x="269" y="86"/>
                    <a:pt x="269" y="84"/>
                  </a:cubicBezTo>
                  <a:cubicBezTo>
                    <a:pt x="269" y="84"/>
                    <a:pt x="268" y="83"/>
                    <a:pt x="269" y="83"/>
                  </a:cubicBezTo>
                  <a:cubicBezTo>
                    <a:pt x="272" y="83"/>
                    <a:pt x="272" y="81"/>
                    <a:pt x="273" y="83"/>
                  </a:cubicBezTo>
                  <a:cubicBezTo>
                    <a:pt x="273" y="84"/>
                    <a:pt x="274" y="82"/>
                    <a:pt x="274" y="82"/>
                  </a:cubicBezTo>
                  <a:cubicBezTo>
                    <a:pt x="272" y="82"/>
                    <a:pt x="274" y="79"/>
                    <a:pt x="276" y="82"/>
                  </a:cubicBezTo>
                  <a:cubicBezTo>
                    <a:pt x="277" y="79"/>
                    <a:pt x="279" y="79"/>
                    <a:pt x="279" y="76"/>
                  </a:cubicBezTo>
                  <a:cubicBezTo>
                    <a:pt x="274" y="75"/>
                    <a:pt x="274" y="78"/>
                    <a:pt x="269" y="77"/>
                  </a:cubicBezTo>
                  <a:cubicBezTo>
                    <a:pt x="269" y="79"/>
                    <a:pt x="268" y="80"/>
                    <a:pt x="267" y="80"/>
                  </a:cubicBezTo>
                  <a:cubicBezTo>
                    <a:pt x="263" y="82"/>
                    <a:pt x="264" y="80"/>
                    <a:pt x="261" y="80"/>
                  </a:cubicBezTo>
                  <a:cubicBezTo>
                    <a:pt x="260" y="81"/>
                    <a:pt x="261" y="82"/>
                    <a:pt x="259" y="82"/>
                  </a:cubicBezTo>
                  <a:cubicBezTo>
                    <a:pt x="257" y="81"/>
                    <a:pt x="256" y="80"/>
                    <a:pt x="254" y="80"/>
                  </a:cubicBezTo>
                  <a:cubicBezTo>
                    <a:pt x="254" y="80"/>
                    <a:pt x="254" y="78"/>
                    <a:pt x="253" y="78"/>
                  </a:cubicBezTo>
                  <a:cubicBezTo>
                    <a:pt x="253" y="80"/>
                    <a:pt x="252" y="81"/>
                    <a:pt x="252" y="82"/>
                  </a:cubicBezTo>
                  <a:cubicBezTo>
                    <a:pt x="252" y="83"/>
                    <a:pt x="254" y="83"/>
                    <a:pt x="254" y="84"/>
                  </a:cubicBezTo>
                  <a:cubicBezTo>
                    <a:pt x="250" y="83"/>
                    <a:pt x="250" y="85"/>
                    <a:pt x="249" y="86"/>
                  </a:cubicBezTo>
                  <a:cubicBezTo>
                    <a:pt x="248" y="88"/>
                    <a:pt x="245" y="87"/>
                    <a:pt x="245" y="89"/>
                  </a:cubicBezTo>
                  <a:cubicBezTo>
                    <a:pt x="244" y="91"/>
                    <a:pt x="239" y="88"/>
                    <a:pt x="241" y="92"/>
                  </a:cubicBezTo>
                  <a:cubicBezTo>
                    <a:pt x="243" y="92"/>
                    <a:pt x="246" y="92"/>
                    <a:pt x="248" y="92"/>
                  </a:cubicBezTo>
                  <a:close/>
                  <a:moveTo>
                    <a:pt x="334" y="138"/>
                  </a:moveTo>
                  <a:cubicBezTo>
                    <a:pt x="333" y="138"/>
                    <a:pt x="333" y="139"/>
                    <a:pt x="333" y="139"/>
                  </a:cubicBezTo>
                  <a:cubicBezTo>
                    <a:pt x="332" y="139"/>
                    <a:pt x="329" y="140"/>
                    <a:pt x="329" y="140"/>
                  </a:cubicBezTo>
                  <a:cubicBezTo>
                    <a:pt x="328" y="142"/>
                    <a:pt x="330" y="145"/>
                    <a:pt x="328" y="145"/>
                  </a:cubicBezTo>
                  <a:cubicBezTo>
                    <a:pt x="328" y="144"/>
                    <a:pt x="328" y="142"/>
                    <a:pt x="327" y="142"/>
                  </a:cubicBezTo>
                  <a:cubicBezTo>
                    <a:pt x="327" y="143"/>
                    <a:pt x="327" y="145"/>
                    <a:pt x="327" y="146"/>
                  </a:cubicBezTo>
                  <a:cubicBezTo>
                    <a:pt x="329" y="146"/>
                    <a:pt x="331" y="146"/>
                    <a:pt x="333" y="146"/>
                  </a:cubicBezTo>
                  <a:cubicBezTo>
                    <a:pt x="332" y="148"/>
                    <a:pt x="335" y="150"/>
                    <a:pt x="335" y="151"/>
                  </a:cubicBezTo>
                  <a:cubicBezTo>
                    <a:pt x="336" y="155"/>
                    <a:pt x="337" y="154"/>
                    <a:pt x="339" y="156"/>
                  </a:cubicBezTo>
                  <a:cubicBezTo>
                    <a:pt x="337" y="156"/>
                    <a:pt x="336" y="156"/>
                    <a:pt x="336" y="158"/>
                  </a:cubicBezTo>
                  <a:cubicBezTo>
                    <a:pt x="336" y="160"/>
                    <a:pt x="338" y="160"/>
                    <a:pt x="338" y="162"/>
                  </a:cubicBezTo>
                  <a:cubicBezTo>
                    <a:pt x="339" y="162"/>
                    <a:pt x="341" y="162"/>
                    <a:pt x="342" y="162"/>
                  </a:cubicBezTo>
                  <a:cubicBezTo>
                    <a:pt x="344" y="160"/>
                    <a:pt x="344" y="157"/>
                    <a:pt x="343" y="155"/>
                  </a:cubicBezTo>
                  <a:cubicBezTo>
                    <a:pt x="342" y="154"/>
                    <a:pt x="341" y="153"/>
                    <a:pt x="340" y="152"/>
                  </a:cubicBezTo>
                  <a:cubicBezTo>
                    <a:pt x="342" y="146"/>
                    <a:pt x="340" y="149"/>
                    <a:pt x="339" y="148"/>
                  </a:cubicBezTo>
                  <a:cubicBezTo>
                    <a:pt x="337" y="145"/>
                    <a:pt x="338" y="141"/>
                    <a:pt x="336" y="138"/>
                  </a:cubicBezTo>
                  <a:cubicBezTo>
                    <a:pt x="336" y="138"/>
                    <a:pt x="335" y="138"/>
                    <a:pt x="334" y="138"/>
                  </a:cubicBezTo>
                  <a:close/>
                  <a:moveTo>
                    <a:pt x="380" y="175"/>
                  </a:moveTo>
                  <a:cubicBezTo>
                    <a:pt x="376" y="173"/>
                    <a:pt x="377" y="176"/>
                    <a:pt x="375" y="177"/>
                  </a:cubicBezTo>
                  <a:cubicBezTo>
                    <a:pt x="375" y="176"/>
                    <a:pt x="374" y="176"/>
                    <a:pt x="373" y="176"/>
                  </a:cubicBezTo>
                  <a:cubicBezTo>
                    <a:pt x="373" y="180"/>
                    <a:pt x="369" y="178"/>
                    <a:pt x="367" y="179"/>
                  </a:cubicBezTo>
                  <a:cubicBezTo>
                    <a:pt x="366" y="180"/>
                    <a:pt x="367" y="181"/>
                    <a:pt x="366" y="182"/>
                  </a:cubicBezTo>
                  <a:cubicBezTo>
                    <a:pt x="365" y="182"/>
                    <a:pt x="363" y="182"/>
                    <a:pt x="363" y="183"/>
                  </a:cubicBezTo>
                  <a:cubicBezTo>
                    <a:pt x="365" y="183"/>
                    <a:pt x="363" y="184"/>
                    <a:pt x="363" y="186"/>
                  </a:cubicBezTo>
                  <a:cubicBezTo>
                    <a:pt x="366" y="188"/>
                    <a:pt x="366" y="185"/>
                    <a:pt x="368" y="184"/>
                  </a:cubicBezTo>
                  <a:cubicBezTo>
                    <a:pt x="370" y="183"/>
                    <a:pt x="373" y="184"/>
                    <a:pt x="375" y="184"/>
                  </a:cubicBezTo>
                  <a:cubicBezTo>
                    <a:pt x="377" y="184"/>
                    <a:pt x="377" y="183"/>
                    <a:pt x="379" y="183"/>
                  </a:cubicBezTo>
                  <a:cubicBezTo>
                    <a:pt x="382" y="183"/>
                    <a:pt x="385" y="184"/>
                    <a:pt x="386" y="185"/>
                  </a:cubicBezTo>
                  <a:cubicBezTo>
                    <a:pt x="385" y="185"/>
                    <a:pt x="383" y="185"/>
                    <a:pt x="383" y="186"/>
                  </a:cubicBezTo>
                  <a:cubicBezTo>
                    <a:pt x="384" y="186"/>
                    <a:pt x="385" y="188"/>
                    <a:pt x="385" y="188"/>
                  </a:cubicBezTo>
                  <a:cubicBezTo>
                    <a:pt x="385" y="188"/>
                    <a:pt x="386" y="186"/>
                    <a:pt x="386" y="186"/>
                  </a:cubicBezTo>
                  <a:cubicBezTo>
                    <a:pt x="390" y="187"/>
                    <a:pt x="389" y="187"/>
                    <a:pt x="392" y="185"/>
                  </a:cubicBezTo>
                  <a:cubicBezTo>
                    <a:pt x="395" y="183"/>
                    <a:pt x="398" y="187"/>
                    <a:pt x="400" y="184"/>
                  </a:cubicBezTo>
                  <a:cubicBezTo>
                    <a:pt x="397" y="183"/>
                    <a:pt x="401" y="179"/>
                    <a:pt x="398" y="182"/>
                  </a:cubicBezTo>
                  <a:cubicBezTo>
                    <a:pt x="396" y="184"/>
                    <a:pt x="395" y="177"/>
                    <a:pt x="395" y="177"/>
                  </a:cubicBezTo>
                  <a:cubicBezTo>
                    <a:pt x="395" y="176"/>
                    <a:pt x="392" y="177"/>
                    <a:pt x="393" y="175"/>
                  </a:cubicBezTo>
                  <a:cubicBezTo>
                    <a:pt x="391" y="175"/>
                    <a:pt x="389" y="175"/>
                    <a:pt x="387" y="175"/>
                  </a:cubicBezTo>
                  <a:cubicBezTo>
                    <a:pt x="387" y="173"/>
                    <a:pt x="388" y="173"/>
                    <a:pt x="387" y="171"/>
                  </a:cubicBezTo>
                  <a:cubicBezTo>
                    <a:pt x="383" y="172"/>
                    <a:pt x="384" y="171"/>
                    <a:pt x="380" y="171"/>
                  </a:cubicBezTo>
                  <a:cubicBezTo>
                    <a:pt x="379" y="173"/>
                    <a:pt x="379" y="173"/>
                    <a:pt x="380" y="175"/>
                  </a:cubicBezTo>
                  <a:close/>
                  <a:moveTo>
                    <a:pt x="412" y="204"/>
                  </a:moveTo>
                  <a:cubicBezTo>
                    <a:pt x="411" y="204"/>
                    <a:pt x="410" y="204"/>
                    <a:pt x="411" y="203"/>
                  </a:cubicBezTo>
                  <a:cubicBezTo>
                    <a:pt x="416" y="204"/>
                    <a:pt x="411" y="195"/>
                    <a:pt x="415" y="196"/>
                  </a:cubicBezTo>
                  <a:cubicBezTo>
                    <a:pt x="418" y="198"/>
                    <a:pt x="419" y="195"/>
                    <a:pt x="422" y="196"/>
                  </a:cubicBezTo>
                  <a:cubicBezTo>
                    <a:pt x="420" y="189"/>
                    <a:pt x="412" y="187"/>
                    <a:pt x="405" y="189"/>
                  </a:cubicBezTo>
                  <a:cubicBezTo>
                    <a:pt x="404" y="188"/>
                    <a:pt x="403" y="188"/>
                    <a:pt x="403" y="186"/>
                  </a:cubicBezTo>
                  <a:cubicBezTo>
                    <a:pt x="401" y="186"/>
                    <a:pt x="400" y="189"/>
                    <a:pt x="398" y="189"/>
                  </a:cubicBezTo>
                  <a:cubicBezTo>
                    <a:pt x="396" y="189"/>
                    <a:pt x="396" y="187"/>
                    <a:pt x="394" y="188"/>
                  </a:cubicBezTo>
                  <a:cubicBezTo>
                    <a:pt x="392" y="188"/>
                    <a:pt x="392" y="189"/>
                    <a:pt x="391" y="190"/>
                  </a:cubicBezTo>
                  <a:cubicBezTo>
                    <a:pt x="389" y="191"/>
                    <a:pt x="388" y="190"/>
                    <a:pt x="386" y="191"/>
                  </a:cubicBezTo>
                  <a:cubicBezTo>
                    <a:pt x="386" y="193"/>
                    <a:pt x="385" y="194"/>
                    <a:pt x="383" y="195"/>
                  </a:cubicBezTo>
                  <a:cubicBezTo>
                    <a:pt x="384" y="204"/>
                    <a:pt x="382" y="205"/>
                    <a:pt x="382" y="215"/>
                  </a:cubicBezTo>
                  <a:cubicBezTo>
                    <a:pt x="387" y="216"/>
                    <a:pt x="385" y="211"/>
                    <a:pt x="388" y="212"/>
                  </a:cubicBezTo>
                  <a:cubicBezTo>
                    <a:pt x="388" y="210"/>
                    <a:pt x="389" y="209"/>
                    <a:pt x="389" y="208"/>
                  </a:cubicBezTo>
                  <a:cubicBezTo>
                    <a:pt x="391" y="205"/>
                    <a:pt x="390" y="202"/>
                    <a:pt x="391" y="198"/>
                  </a:cubicBezTo>
                  <a:cubicBezTo>
                    <a:pt x="391" y="198"/>
                    <a:pt x="393" y="196"/>
                    <a:pt x="393" y="196"/>
                  </a:cubicBezTo>
                  <a:cubicBezTo>
                    <a:pt x="393" y="195"/>
                    <a:pt x="392" y="192"/>
                    <a:pt x="394" y="192"/>
                  </a:cubicBezTo>
                  <a:cubicBezTo>
                    <a:pt x="396" y="192"/>
                    <a:pt x="398" y="192"/>
                    <a:pt x="399" y="191"/>
                  </a:cubicBezTo>
                  <a:cubicBezTo>
                    <a:pt x="397" y="195"/>
                    <a:pt x="403" y="192"/>
                    <a:pt x="402" y="195"/>
                  </a:cubicBezTo>
                  <a:cubicBezTo>
                    <a:pt x="403" y="198"/>
                    <a:pt x="403" y="197"/>
                    <a:pt x="402" y="201"/>
                  </a:cubicBezTo>
                  <a:cubicBezTo>
                    <a:pt x="403" y="201"/>
                    <a:pt x="405" y="201"/>
                    <a:pt x="405" y="202"/>
                  </a:cubicBezTo>
                  <a:cubicBezTo>
                    <a:pt x="404" y="202"/>
                    <a:pt x="402" y="202"/>
                    <a:pt x="402" y="203"/>
                  </a:cubicBezTo>
                  <a:cubicBezTo>
                    <a:pt x="406" y="202"/>
                    <a:pt x="410" y="206"/>
                    <a:pt x="412" y="204"/>
                  </a:cubicBezTo>
                  <a:close/>
                  <a:moveTo>
                    <a:pt x="433" y="199"/>
                  </a:moveTo>
                  <a:cubicBezTo>
                    <a:pt x="433" y="199"/>
                    <a:pt x="433" y="202"/>
                    <a:pt x="433" y="202"/>
                  </a:cubicBezTo>
                  <a:cubicBezTo>
                    <a:pt x="431" y="204"/>
                    <a:pt x="426" y="198"/>
                    <a:pt x="423" y="201"/>
                  </a:cubicBezTo>
                  <a:cubicBezTo>
                    <a:pt x="424" y="203"/>
                    <a:pt x="422" y="203"/>
                    <a:pt x="421" y="204"/>
                  </a:cubicBezTo>
                  <a:cubicBezTo>
                    <a:pt x="424" y="207"/>
                    <a:pt x="425" y="205"/>
                    <a:pt x="428" y="205"/>
                  </a:cubicBezTo>
                  <a:cubicBezTo>
                    <a:pt x="431" y="205"/>
                    <a:pt x="435" y="206"/>
                    <a:pt x="436" y="204"/>
                  </a:cubicBezTo>
                  <a:cubicBezTo>
                    <a:pt x="436" y="204"/>
                    <a:pt x="435" y="203"/>
                    <a:pt x="436" y="203"/>
                  </a:cubicBezTo>
                  <a:cubicBezTo>
                    <a:pt x="437" y="203"/>
                    <a:pt x="439" y="203"/>
                    <a:pt x="439" y="202"/>
                  </a:cubicBezTo>
                  <a:cubicBezTo>
                    <a:pt x="436" y="202"/>
                    <a:pt x="435" y="199"/>
                    <a:pt x="433" y="199"/>
                  </a:cubicBezTo>
                  <a:close/>
                  <a:moveTo>
                    <a:pt x="416" y="209"/>
                  </a:moveTo>
                  <a:cubicBezTo>
                    <a:pt x="416" y="209"/>
                    <a:pt x="416" y="207"/>
                    <a:pt x="414" y="208"/>
                  </a:cubicBezTo>
                  <a:cubicBezTo>
                    <a:pt x="414" y="208"/>
                    <a:pt x="414" y="210"/>
                    <a:pt x="414" y="210"/>
                  </a:cubicBezTo>
                  <a:cubicBezTo>
                    <a:pt x="412" y="210"/>
                    <a:pt x="410" y="210"/>
                    <a:pt x="408" y="210"/>
                  </a:cubicBezTo>
                  <a:cubicBezTo>
                    <a:pt x="410" y="214"/>
                    <a:pt x="404" y="211"/>
                    <a:pt x="405" y="213"/>
                  </a:cubicBezTo>
                  <a:cubicBezTo>
                    <a:pt x="406" y="213"/>
                    <a:pt x="407" y="213"/>
                    <a:pt x="408" y="213"/>
                  </a:cubicBezTo>
                  <a:cubicBezTo>
                    <a:pt x="408" y="215"/>
                    <a:pt x="407" y="215"/>
                    <a:pt x="407" y="216"/>
                  </a:cubicBezTo>
                  <a:cubicBezTo>
                    <a:pt x="410" y="217"/>
                    <a:pt x="409" y="213"/>
                    <a:pt x="412" y="213"/>
                  </a:cubicBezTo>
                  <a:cubicBezTo>
                    <a:pt x="413" y="214"/>
                    <a:pt x="415" y="215"/>
                    <a:pt x="418" y="215"/>
                  </a:cubicBezTo>
                  <a:cubicBezTo>
                    <a:pt x="417" y="210"/>
                    <a:pt x="425" y="214"/>
                    <a:pt x="423" y="208"/>
                  </a:cubicBezTo>
                  <a:cubicBezTo>
                    <a:pt x="420" y="206"/>
                    <a:pt x="418" y="209"/>
                    <a:pt x="416" y="209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03" name="Freeform 92"/>
            <p:cNvSpPr/>
            <p:nvPr/>
          </p:nvSpPr>
          <p:spPr bwMode="auto">
            <a:xfrm>
              <a:off x="3956400" y="1913657"/>
              <a:ext cx="142875" cy="217487"/>
            </a:xfrm>
            <a:custGeom>
              <a:avLst/>
              <a:gdLst>
                <a:gd name="T0" fmla="*/ 26 w 38"/>
                <a:gd name="T1" fmla="*/ 14 h 58"/>
                <a:gd name="T2" fmla="*/ 45 w 38"/>
                <a:gd name="T3" fmla="*/ 9 h 58"/>
                <a:gd name="T4" fmla="*/ 47 w 38"/>
                <a:gd name="T5" fmla="*/ 26 h 58"/>
                <a:gd name="T6" fmla="*/ 33 w 38"/>
                <a:gd name="T7" fmla="*/ 35 h 58"/>
                <a:gd name="T8" fmla="*/ 50 w 38"/>
                <a:gd name="T9" fmla="*/ 45 h 58"/>
                <a:gd name="T10" fmla="*/ 59 w 38"/>
                <a:gd name="T11" fmla="*/ 64 h 58"/>
                <a:gd name="T12" fmla="*/ 64 w 38"/>
                <a:gd name="T13" fmla="*/ 69 h 58"/>
                <a:gd name="T14" fmla="*/ 76 w 38"/>
                <a:gd name="T15" fmla="*/ 73 h 58"/>
                <a:gd name="T16" fmla="*/ 71 w 38"/>
                <a:gd name="T17" fmla="*/ 85 h 58"/>
                <a:gd name="T18" fmla="*/ 88 w 38"/>
                <a:gd name="T19" fmla="*/ 87 h 58"/>
                <a:gd name="T20" fmla="*/ 88 w 38"/>
                <a:gd name="T21" fmla="*/ 104 h 58"/>
                <a:gd name="T22" fmla="*/ 81 w 38"/>
                <a:gd name="T23" fmla="*/ 104 h 58"/>
                <a:gd name="T24" fmla="*/ 88 w 38"/>
                <a:gd name="T25" fmla="*/ 109 h 58"/>
                <a:gd name="T26" fmla="*/ 81 w 38"/>
                <a:gd name="T27" fmla="*/ 116 h 58"/>
                <a:gd name="T28" fmla="*/ 73 w 38"/>
                <a:gd name="T29" fmla="*/ 120 h 58"/>
                <a:gd name="T30" fmla="*/ 45 w 38"/>
                <a:gd name="T31" fmla="*/ 118 h 58"/>
                <a:gd name="T32" fmla="*/ 33 w 38"/>
                <a:gd name="T33" fmla="*/ 120 h 58"/>
                <a:gd name="T34" fmla="*/ 14 w 38"/>
                <a:gd name="T35" fmla="*/ 120 h 58"/>
                <a:gd name="T36" fmla="*/ 19 w 38"/>
                <a:gd name="T37" fmla="*/ 118 h 58"/>
                <a:gd name="T38" fmla="*/ 24 w 38"/>
                <a:gd name="T39" fmla="*/ 120 h 58"/>
                <a:gd name="T40" fmla="*/ 26 w 38"/>
                <a:gd name="T41" fmla="*/ 116 h 58"/>
                <a:gd name="T42" fmla="*/ 43 w 38"/>
                <a:gd name="T43" fmla="*/ 113 h 58"/>
                <a:gd name="T44" fmla="*/ 19 w 38"/>
                <a:gd name="T45" fmla="*/ 104 h 58"/>
                <a:gd name="T46" fmla="*/ 19 w 38"/>
                <a:gd name="T47" fmla="*/ 87 h 58"/>
                <a:gd name="T48" fmla="*/ 26 w 38"/>
                <a:gd name="T49" fmla="*/ 85 h 58"/>
                <a:gd name="T50" fmla="*/ 36 w 38"/>
                <a:gd name="T51" fmla="*/ 85 h 58"/>
                <a:gd name="T52" fmla="*/ 40 w 38"/>
                <a:gd name="T53" fmla="*/ 69 h 58"/>
                <a:gd name="T54" fmla="*/ 31 w 38"/>
                <a:gd name="T55" fmla="*/ 57 h 58"/>
                <a:gd name="T56" fmla="*/ 19 w 38"/>
                <a:gd name="T57" fmla="*/ 61 h 58"/>
                <a:gd name="T58" fmla="*/ 19 w 38"/>
                <a:gd name="T59" fmla="*/ 47 h 58"/>
                <a:gd name="T60" fmla="*/ 9 w 38"/>
                <a:gd name="T61" fmla="*/ 40 h 58"/>
                <a:gd name="T62" fmla="*/ 0 w 38"/>
                <a:gd name="T63" fmla="*/ 14 h 58"/>
                <a:gd name="T64" fmla="*/ 14 w 38"/>
                <a:gd name="T65" fmla="*/ 0 h 58"/>
                <a:gd name="T66" fmla="*/ 40 w 38"/>
                <a:gd name="T67" fmla="*/ 0 h 58"/>
                <a:gd name="T68" fmla="*/ 26 w 38"/>
                <a:gd name="T69" fmla="*/ 14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8" h="58">
                  <a:moveTo>
                    <a:pt x="11" y="6"/>
                  </a:moveTo>
                  <a:cubicBezTo>
                    <a:pt x="11" y="8"/>
                    <a:pt x="16" y="4"/>
                    <a:pt x="19" y="4"/>
                  </a:cubicBezTo>
                  <a:cubicBezTo>
                    <a:pt x="20" y="6"/>
                    <a:pt x="20" y="9"/>
                    <a:pt x="20" y="11"/>
                  </a:cubicBezTo>
                  <a:cubicBezTo>
                    <a:pt x="17" y="12"/>
                    <a:pt x="15" y="13"/>
                    <a:pt x="14" y="15"/>
                  </a:cubicBezTo>
                  <a:cubicBezTo>
                    <a:pt x="15" y="17"/>
                    <a:pt x="18" y="19"/>
                    <a:pt x="21" y="19"/>
                  </a:cubicBezTo>
                  <a:cubicBezTo>
                    <a:pt x="21" y="23"/>
                    <a:pt x="26" y="22"/>
                    <a:pt x="25" y="27"/>
                  </a:cubicBezTo>
                  <a:cubicBezTo>
                    <a:pt x="25" y="28"/>
                    <a:pt x="27" y="28"/>
                    <a:pt x="27" y="29"/>
                  </a:cubicBezTo>
                  <a:cubicBezTo>
                    <a:pt x="27" y="31"/>
                    <a:pt x="31" y="30"/>
                    <a:pt x="32" y="31"/>
                  </a:cubicBezTo>
                  <a:cubicBezTo>
                    <a:pt x="31" y="33"/>
                    <a:pt x="30" y="34"/>
                    <a:pt x="30" y="36"/>
                  </a:cubicBezTo>
                  <a:cubicBezTo>
                    <a:pt x="32" y="36"/>
                    <a:pt x="35" y="36"/>
                    <a:pt x="37" y="37"/>
                  </a:cubicBezTo>
                  <a:cubicBezTo>
                    <a:pt x="35" y="39"/>
                    <a:pt x="38" y="42"/>
                    <a:pt x="37" y="44"/>
                  </a:cubicBezTo>
                  <a:cubicBezTo>
                    <a:pt x="36" y="45"/>
                    <a:pt x="34" y="44"/>
                    <a:pt x="34" y="44"/>
                  </a:cubicBezTo>
                  <a:cubicBezTo>
                    <a:pt x="34" y="46"/>
                    <a:pt x="36" y="45"/>
                    <a:pt x="37" y="46"/>
                  </a:cubicBezTo>
                  <a:cubicBezTo>
                    <a:pt x="36" y="47"/>
                    <a:pt x="34" y="47"/>
                    <a:pt x="34" y="49"/>
                  </a:cubicBezTo>
                  <a:cubicBezTo>
                    <a:pt x="33" y="50"/>
                    <a:pt x="32" y="51"/>
                    <a:pt x="31" y="51"/>
                  </a:cubicBezTo>
                  <a:cubicBezTo>
                    <a:pt x="27" y="51"/>
                    <a:pt x="24" y="50"/>
                    <a:pt x="19" y="50"/>
                  </a:cubicBezTo>
                  <a:cubicBezTo>
                    <a:pt x="17" y="52"/>
                    <a:pt x="18" y="52"/>
                    <a:pt x="14" y="51"/>
                  </a:cubicBezTo>
                  <a:cubicBezTo>
                    <a:pt x="13" y="54"/>
                    <a:pt x="6" y="58"/>
                    <a:pt x="6" y="51"/>
                  </a:cubicBezTo>
                  <a:cubicBezTo>
                    <a:pt x="7" y="52"/>
                    <a:pt x="8" y="50"/>
                    <a:pt x="8" y="50"/>
                  </a:cubicBezTo>
                  <a:cubicBezTo>
                    <a:pt x="9" y="50"/>
                    <a:pt x="10" y="51"/>
                    <a:pt x="10" y="51"/>
                  </a:cubicBezTo>
                  <a:cubicBezTo>
                    <a:pt x="11" y="51"/>
                    <a:pt x="10" y="50"/>
                    <a:pt x="11" y="49"/>
                  </a:cubicBezTo>
                  <a:cubicBezTo>
                    <a:pt x="12" y="48"/>
                    <a:pt x="15" y="49"/>
                    <a:pt x="18" y="48"/>
                  </a:cubicBezTo>
                  <a:cubicBezTo>
                    <a:pt x="17" y="42"/>
                    <a:pt x="11" y="46"/>
                    <a:pt x="8" y="44"/>
                  </a:cubicBezTo>
                  <a:cubicBezTo>
                    <a:pt x="8" y="42"/>
                    <a:pt x="8" y="40"/>
                    <a:pt x="8" y="37"/>
                  </a:cubicBezTo>
                  <a:cubicBezTo>
                    <a:pt x="11" y="38"/>
                    <a:pt x="13" y="37"/>
                    <a:pt x="11" y="36"/>
                  </a:cubicBezTo>
                  <a:cubicBezTo>
                    <a:pt x="12" y="33"/>
                    <a:pt x="13" y="37"/>
                    <a:pt x="15" y="36"/>
                  </a:cubicBezTo>
                  <a:cubicBezTo>
                    <a:pt x="18" y="36"/>
                    <a:pt x="14" y="31"/>
                    <a:pt x="17" y="29"/>
                  </a:cubicBezTo>
                  <a:cubicBezTo>
                    <a:pt x="16" y="27"/>
                    <a:pt x="12" y="28"/>
                    <a:pt x="13" y="24"/>
                  </a:cubicBezTo>
                  <a:cubicBezTo>
                    <a:pt x="12" y="25"/>
                    <a:pt x="10" y="26"/>
                    <a:pt x="8" y="26"/>
                  </a:cubicBezTo>
                  <a:cubicBezTo>
                    <a:pt x="8" y="24"/>
                    <a:pt x="8" y="22"/>
                    <a:pt x="8" y="20"/>
                  </a:cubicBezTo>
                  <a:cubicBezTo>
                    <a:pt x="8" y="18"/>
                    <a:pt x="4" y="19"/>
                    <a:pt x="4" y="17"/>
                  </a:cubicBezTo>
                  <a:cubicBezTo>
                    <a:pt x="6" y="13"/>
                    <a:pt x="5" y="6"/>
                    <a:pt x="0" y="6"/>
                  </a:cubicBezTo>
                  <a:cubicBezTo>
                    <a:pt x="2" y="3"/>
                    <a:pt x="5" y="3"/>
                    <a:pt x="6" y="0"/>
                  </a:cubicBezTo>
                  <a:cubicBezTo>
                    <a:pt x="10" y="0"/>
                    <a:pt x="13" y="0"/>
                    <a:pt x="17" y="0"/>
                  </a:cubicBezTo>
                  <a:cubicBezTo>
                    <a:pt x="14" y="1"/>
                    <a:pt x="12" y="3"/>
                    <a:pt x="11" y="6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04" name="Freeform 93"/>
            <p:cNvSpPr/>
            <p:nvPr/>
          </p:nvSpPr>
          <p:spPr bwMode="auto">
            <a:xfrm>
              <a:off x="7952964" y="1923899"/>
              <a:ext cx="38100" cy="30162"/>
            </a:xfrm>
            <a:custGeom>
              <a:avLst/>
              <a:gdLst>
                <a:gd name="T0" fmla="*/ 22 w 10"/>
                <a:gd name="T1" fmla="*/ 2 h 8"/>
                <a:gd name="T2" fmla="*/ 24 w 10"/>
                <a:gd name="T3" fmla="*/ 14 h 8"/>
                <a:gd name="T4" fmla="*/ 12 w 10"/>
                <a:gd name="T5" fmla="*/ 19 h 8"/>
                <a:gd name="T6" fmla="*/ 12 w 10"/>
                <a:gd name="T7" fmla="*/ 14 h 8"/>
                <a:gd name="T8" fmla="*/ 5 w 10"/>
                <a:gd name="T9" fmla="*/ 17 h 8"/>
                <a:gd name="T10" fmla="*/ 7 w 10"/>
                <a:gd name="T11" fmla="*/ 14 h 8"/>
                <a:gd name="T12" fmla="*/ 22 w 10"/>
                <a:gd name="T13" fmla="*/ 2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8">
                  <a:moveTo>
                    <a:pt x="9" y="1"/>
                  </a:moveTo>
                  <a:cubicBezTo>
                    <a:pt x="8" y="3"/>
                    <a:pt x="9" y="5"/>
                    <a:pt x="10" y="6"/>
                  </a:cubicBezTo>
                  <a:cubicBezTo>
                    <a:pt x="9" y="8"/>
                    <a:pt x="7" y="8"/>
                    <a:pt x="5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4" y="6"/>
                    <a:pt x="3" y="7"/>
                    <a:pt x="2" y="7"/>
                  </a:cubicBezTo>
                  <a:cubicBezTo>
                    <a:pt x="0" y="6"/>
                    <a:pt x="3" y="7"/>
                    <a:pt x="3" y="6"/>
                  </a:cubicBezTo>
                  <a:cubicBezTo>
                    <a:pt x="4" y="5"/>
                    <a:pt x="7" y="0"/>
                    <a:pt x="9" y="1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05" name="Freeform 94"/>
            <p:cNvSpPr/>
            <p:nvPr/>
          </p:nvSpPr>
          <p:spPr bwMode="auto">
            <a:xfrm>
              <a:off x="6590063" y="2278782"/>
              <a:ext cx="22225" cy="25400"/>
            </a:xfrm>
            <a:custGeom>
              <a:avLst/>
              <a:gdLst>
                <a:gd name="T0" fmla="*/ 2 w 6"/>
                <a:gd name="T1" fmla="*/ 5 h 7"/>
                <a:gd name="T2" fmla="*/ 14 w 6"/>
                <a:gd name="T3" fmla="*/ 0 h 7"/>
                <a:gd name="T4" fmla="*/ 0 w 6"/>
                <a:gd name="T5" fmla="*/ 14 h 7"/>
                <a:gd name="T6" fmla="*/ 2 w 6"/>
                <a:gd name="T7" fmla="*/ 5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7">
                  <a:moveTo>
                    <a:pt x="1" y="2"/>
                  </a:moveTo>
                  <a:cubicBezTo>
                    <a:pt x="2" y="0"/>
                    <a:pt x="3" y="2"/>
                    <a:pt x="6" y="0"/>
                  </a:cubicBezTo>
                  <a:cubicBezTo>
                    <a:pt x="5" y="3"/>
                    <a:pt x="4" y="7"/>
                    <a:pt x="0" y="6"/>
                  </a:cubicBezTo>
                  <a:cubicBezTo>
                    <a:pt x="0" y="5"/>
                    <a:pt x="5" y="3"/>
                    <a:pt x="1" y="2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06" name="Freeform 95"/>
            <p:cNvSpPr/>
            <p:nvPr/>
          </p:nvSpPr>
          <p:spPr bwMode="auto">
            <a:xfrm>
              <a:off x="6031263" y="2975694"/>
              <a:ext cx="179388" cy="201612"/>
            </a:xfrm>
            <a:custGeom>
              <a:avLst/>
              <a:gdLst>
                <a:gd name="T0" fmla="*/ 89 w 48"/>
                <a:gd name="T1" fmla="*/ 7 h 54"/>
                <a:gd name="T2" fmla="*/ 101 w 48"/>
                <a:gd name="T3" fmla="*/ 12 h 54"/>
                <a:gd name="T4" fmla="*/ 113 w 48"/>
                <a:gd name="T5" fmla="*/ 21 h 54"/>
                <a:gd name="T6" fmla="*/ 101 w 48"/>
                <a:gd name="T7" fmla="*/ 35 h 54"/>
                <a:gd name="T8" fmla="*/ 99 w 48"/>
                <a:gd name="T9" fmla="*/ 52 h 54"/>
                <a:gd name="T10" fmla="*/ 104 w 48"/>
                <a:gd name="T11" fmla="*/ 56 h 54"/>
                <a:gd name="T12" fmla="*/ 104 w 48"/>
                <a:gd name="T13" fmla="*/ 64 h 54"/>
                <a:gd name="T14" fmla="*/ 108 w 48"/>
                <a:gd name="T15" fmla="*/ 71 h 54"/>
                <a:gd name="T16" fmla="*/ 97 w 48"/>
                <a:gd name="T17" fmla="*/ 78 h 54"/>
                <a:gd name="T18" fmla="*/ 92 w 48"/>
                <a:gd name="T19" fmla="*/ 92 h 54"/>
                <a:gd name="T20" fmla="*/ 92 w 48"/>
                <a:gd name="T21" fmla="*/ 99 h 54"/>
                <a:gd name="T22" fmla="*/ 87 w 48"/>
                <a:gd name="T23" fmla="*/ 99 h 54"/>
                <a:gd name="T24" fmla="*/ 78 w 48"/>
                <a:gd name="T25" fmla="*/ 108 h 54"/>
                <a:gd name="T26" fmla="*/ 78 w 48"/>
                <a:gd name="T27" fmla="*/ 125 h 54"/>
                <a:gd name="T28" fmla="*/ 52 w 48"/>
                <a:gd name="T29" fmla="*/ 118 h 54"/>
                <a:gd name="T30" fmla="*/ 49 w 48"/>
                <a:gd name="T31" fmla="*/ 122 h 54"/>
                <a:gd name="T32" fmla="*/ 40 w 48"/>
                <a:gd name="T33" fmla="*/ 118 h 54"/>
                <a:gd name="T34" fmla="*/ 26 w 48"/>
                <a:gd name="T35" fmla="*/ 118 h 54"/>
                <a:gd name="T36" fmla="*/ 19 w 48"/>
                <a:gd name="T37" fmla="*/ 115 h 54"/>
                <a:gd name="T38" fmla="*/ 7 w 48"/>
                <a:gd name="T39" fmla="*/ 99 h 54"/>
                <a:gd name="T40" fmla="*/ 9 w 48"/>
                <a:gd name="T41" fmla="*/ 87 h 54"/>
                <a:gd name="T42" fmla="*/ 7 w 48"/>
                <a:gd name="T43" fmla="*/ 87 h 54"/>
                <a:gd name="T44" fmla="*/ 5 w 48"/>
                <a:gd name="T45" fmla="*/ 64 h 54"/>
                <a:gd name="T46" fmla="*/ 31 w 48"/>
                <a:gd name="T47" fmla="*/ 61 h 54"/>
                <a:gd name="T48" fmla="*/ 31 w 48"/>
                <a:gd name="T49" fmla="*/ 54 h 54"/>
                <a:gd name="T50" fmla="*/ 52 w 48"/>
                <a:gd name="T51" fmla="*/ 40 h 54"/>
                <a:gd name="T52" fmla="*/ 68 w 48"/>
                <a:gd name="T53" fmla="*/ 35 h 54"/>
                <a:gd name="T54" fmla="*/ 71 w 48"/>
                <a:gd name="T55" fmla="*/ 26 h 54"/>
                <a:gd name="T56" fmla="*/ 75 w 48"/>
                <a:gd name="T57" fmla="*/ 26 h 54"/>
                <a:gd name="T58" fmla="*/ 82 w 48"/>
                <a:gd name="T59" fmla="*/ 21 h 54"/>
                <a:gd name="T60" fmla="*/ 92 w 48"/>
                <a:gd name="T61" fmla="*/ 7 h 54"/>
                <a:gd name="T62" fmla="*/ 89 w 48"/>
                <a:gd name="T63" fmla="*/ 7 h 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8" h="54">
                  <a:moveTo>
                    <a:pt x="38" y="3"/>
                  </a:moveTo>
                  <a:cubicBezTo>
                    <a:pt x="39" y="0"/>
                    <a:pt x="41" y="5"/>
                    <a:pt x="43" y="5"/>
                  </a:cubicBezTo>
                  <a:cubicBezTo>
                    <a:pt x="44" y="6"/>
                    <a:pt x="45" y="8"/>
                    <a:pt x="48" y="9"/>
                  </a:cubicBezTo>
                  <a:cubicBezTo>
                    <a:pt x="47" y="12"/>
                    <a:pt x="47" y="15"/>
                    <a:pt x="43" y="15"/>
                  </a:cubicBezTo>
                  <a:cubicBezTo>
                    <a:pt x="42" y="17"/>
                    <a:pt x="44" y="21"/>
                    <a:pt x="42" y="22"/>
                  </a:cubicBezTo>
                  <a:cubicBezTo>
                    <a:pt x="41" y="23"/>
                    <a:pt x="44" y="23"/>
                    <a:pt x="44" y="24"/>
                  </a:cubicBezTo>
                  <a:cubicBezTo>
                    <a:pt x="44" y="25"/>
                    <a:pt x="44" y="27"/>
                    <a:pt x="44" y="27"/>
                  </a:cubicBezTo>
                  <a:cubicBezTo>
                    <a:pt x="45" y="29"/>
                    <a:pt x="46" y="28"/>
                    <a:pt x="46" y="30"/>
                  </a:cubicBezTo>
                  <a:cubicBezTo>
                    <a:pt x="46" y="33"/>
                    <a:pt x="42" y="35"/>
                    <a:pt x="41" y="33"/>
                  </a:cubicBezTo>
                  <a:cubicBezTo>
                    <a:pt x="41" y="36"/>
                    <a:pt x="42" y="37"/>
                    <a:pt x="39" y="39"/>
                  </a:cubicBezTo>
                  <a:cubicBezTo>
                    <a:pt x="39" y="40"/>
                    <a:pt x="40" y="41"/>
                    <a:pt x="39" y="42"/>
                  </a:cubicBezTo>
                  <a:cubicBezTo>
                    <a:pt x="39" y="42"/>
                    <a:pt x="37" y="41"/>
                    <a:pt x="37" y="42"/>
                  </a:cubicBezTo>
                  <a:cubicBezTo>
                    <a:pt x="36" y="43"/>
                    <a:pt x="37" y="48"/>
                    <a:pt x="33" y="46"/>
                  </a:cubicBezTo>
                  <a:cubicBezTo>
                    <a:pt x="36" y="48"/>
                    <a:pt x="33" y="49"/>
                    <a:pt x="33" y="53"/>
                  </a:cubicBezTo>
                  <a:cubicBezTo>
                    <a:pt x="27" y="54"/>
                    <a:pt x="26" y="51"/>
                    <a:pt x="22" y="50"/>
                  </a:cubicBezTo>
                  <a:cubicBezTo>
                    <a:pt x="21" y="50"/>
                    <a:pt x="21" y="51"/>
                    <a:pt x="21" y="52"/>
                  </a:cubicBezTo>
                  <a:cubicBezTo>
                    <a:pt x="18" y="53"/>
                    <a:pt x="18" y="50"/>
                    <a:pt x="17" y="50"/>
                  </a:cubicBezTo>
                  <a:cubicBezTo>
                    <a:pt x="15" y="49"/>
                    <a:pt x="13" y="51"/>
                    <a:pt x="11" y="50"/>
                  </a:cubicBezTo>
                  <a:cubicBezTo>
                    <a:pt x="10" y="49"/>
                    <a:pt x="12" y="46"/>
                    <a:pt x="8" y="49"/>
                  </a:cubicBezTo>
                  <a:cubicBezTo>
                    <a:pt x="7" y="46"/>
                    <a:pt x="7" y="42"/>
                    <a:pt x="3" y="42"/>
                  </a:cubicBezTo>
                  <a:cubicBezTo>
                    <a:pt x="3" y="40"/>
                    <a:pt x="4" y="39"/>
                    <a:pt x="4" y="37"/>
                  </a:cubicBezTo>
                  <a:cubicBezTo>
                    <a:pt x="4" y="35"/>
                    <a:pt x="3" y="37"/>
                    <a:pt x="3" y="37"/>
                  </a:cubicBezTo>
                  <a:cubicBezTo>
                    <a:pt x="0" y="35"/>
                    <a:pt x="2" y="32"/>
                    <a:pt x="2" y="27"/>
                  </a:cubicBezTo>
                  <a:cubicBezTo>
                    <a:pt x="6" y="28"/>
                    <a:pt x="10" y="28"/>
                    <a:pt x="13" y="26"/>
                  </a:cubicBezTo>
                  <a:cubicBezTo>
                    <a:pt x="13" y="24"/>
                    <a:pt x="15" y="23"/>
                    <a:pt x="13" y="23"/>
                  </a:cubicBezTo>
                  <a:cubicBezTo>
                    <a:pt x="15" y="21"/>
                    <a:pt x="24" y="18"/>
                    <a:pt x="22" y="17"/>
                  </a:cubicBezTo>
                  <a:cubicBezTo>
                    <a:pt x="23" y="15"/>
                    <a:pt x="26" y="15"/>
                    <a:pt x="29" y="15"/>
                  </a:cubicBezTo>
                  <a:cubicBezTo>
                    <a:pt x="31" y="15"/>
                    <a:pt x="29" y="12"/>
                    <a:pt x="30" y="11"/>
                  </a:cubicBezTo>
                  <a:cubicBezTo>
                    <a:pt x="30" y="11"/>
                    <a:pt x="32" y="11"/>
                    <a:pt x="32" y="11"/>
                  </a:cubicBezTo>
                  <a:cubicBezTo>
                    <a:pt x="33" y="10"/>
                    <a:pt x="32" y="8"/>
                    <a:pt x="35" y="9"/>
                  </a:cubicBezTo>
                  <a:cubicBezTo>
                    <a:pt x="33" y="4"/>
                    <a:pt x="38" y="5"/>
                    <a:pt x="39" y="3"/>
                  </a:cubicBezTo>
                  <a:cubicBezTo>
                    <a:pt x="39" y="3"/>
                    <a:pt x="39" y="3"/>
                    <a:pt x="38" y="3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07" name="Freeform 96"/>
            <p:cNvSpPr/>
            <p:nvPr/>
          </p:nvSpPr>
          <p:spPr bwMode="auto">
            <a:xfrm>
              <a:off x="6215413" y="3121744"/>
              <a:ext cx="77788" cy="90487"/>
            </a:xfrm>
            <a:custGeom>
              <a:avLst/>
              <a:gdLst>
                <a:gd name="T0" fmla="*/ 44 w 21"/>
                <a:gd name="T1" fmla="*/ 0 h 24"/>
                <a:gd name="T2" fmla="*/ 35 w 21"/>
                <a:gd name="T3" fmla="*/ 12 h 24"/>
                <a:gd name="T4" fmla="*/ 33 w 21"/>
                <a:gd name="T5" fmla="*/ 12 h 24"/>
                <a:gd name="T6" fmla="*/ 35 w 21"/>
                <a:gd name="T7" fmla="*/ 21 h 24"/>
                <a:gd name="T8" fmla="*/ 40 w 21"/>
                <a:gd name="T9" fmla="*/ 26 h 24"/>
                <a:gd name="T10" fmla="*/ 44 w 21"/>
                <a:gd name="T11" fmla="*/ 50 h 24"/>
                <a:gd name="T12" fmla="*/ 33 w 21"/>
                <a:gd name="T13" fmla="*/ 50 h 24"/>
                <a:gd name="T14" fmla="*/ 23 w 21"/>
                <a:gd name="T15" fmla="*/ 24 h 24"/>
                <a:gd name="T16" fmla="*/ 14 w 21"/>
                <a:gd name="T17" fmla="*/ 31 h 24"/>
                <a:gd name="T18" fmla="*/ 14 w 21"/>
                <a:gd name="T19" fmla="*/ 48 h 24"/>
                <a:gd name="T20" fmla="*/ 5 w 21"/>
                <a:gd name="T21" fmla="*/ 57 h 24"/>
                <a:gd name="T22" fmla="*/ 2 w 21"/>
                <a:gd name="T23" fmla="*/ 43 h 24"/>
                <a:gd name="T24" fmla="*/ 5 w 21"/>
                <a:gd name="T25" fmla="*/ 40 h 24"/>
                <a:gd name="T26" fmla="*/ 2 w 21"/>
                <a:gd name="T27" fmla="*/ 38 h 24"/>
                <a:gd name="T28" fmla="*/ 5 w 21"/>
                <a:gd name="T29" fmla="*/ 26 h 24"/>
                <a:gd name="T30" fmla="*/ 0 w 21"/>
                <a:gd name="T31" fmla="*/ 21 h 24"/>
                <a:gd name="T32" fmla="*/ 21 w 21"/>
                <a:gd name="T33" fmla="*/ 0 h 24"/>
                <a:gd name="T34" fmla="*/ 44 w 21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" h="24">
                  <a:moveTo>
                    <a:pt x="19" y="0"/>
                  </a:moveTo>
                  <a:cubicBezTo>
                    <a:pt x="21" y="5"/>
                    <a:pt x="13" y="3"/>
                    <a:pt x="15" y="5"/>
                  </a:cubicBezTo>
                  <a:cubicBezTo>
                    <a:pt x="17" y="7"/>
                    <a:pt x="15" y="5"/>
                    <a:pt x="14" y="5"/>
                  </a:cubicBezTo>
                  <a:cubicBezTo>
                    <a:pt x="14" y="7"/>
                    <a:pt x="14" y="7"/>
                    <a:pt x="15" y="9"/>
                  </a:cubicBezTo>
                  <a:cubicBezTo>
                    <a:pt x="15" y="9"/>
                    <a:pt x="17" y="10"/>
                    <a:pt x="17" y="11"/>
                  </a:cubicBezTo>
                  <a:cubicBezTo>
                    <a:pt x="18" y="14"/>
                    <a:pt x="18" y="18"/>
                    <a:pt x="19" y="21"/>
                  </a:cubicBezTo>
                  <a:cubicBezTo>
                    <a:pt x="17" y="21"/>
                    <a:pt x="15" y="21"/>
                    <a:pt x="14" y="21"/>
                  </a:cubicBezTo>
                  <a:cubicBezTo>
                    <a:pt x="13" y="18"/>
                    <a:pt x="11" y="14"/>
                    <a:pt x="10" y="10"/>
                  </a:cubicBezTo>
                  <a:cubicBezTo>
                    <a:pt x="8" y="10"/>
                    <a:pt x="9" y="14"/>
                    <a:pt x="6" y="13"/>
                  </a:cubicBezTo>
                  <a:cubicBezTo>
                    <a:pt x="6" y="16"/>
                    <a:pt x="6" y="18"/>
                    <a:pt x="6" y="20"/>
                  </a:cubicBezTo>
                  <a:cubicBezTo>
                    <a:pt x="6" y="23"/>
                    <a:pt x="2" y="22"/>
                    <a:pt x="2" y="24"/>
                  </a:cubicBezTo>
                  <a:cubicBezTo>
                    <a:pt x="0" y="24"/>
                    <a:pt x="0" y="20"/>
                    <a:pt x="1" y="18"/>
                  </a:cubicBezTo>
                  <a:cubicBezTo>
                    <a:pt x="1" y="17"/>
                    <a:pt x="2" y="17"/>
                    <a:pt x="2" y="17"/>
                  </a:cubicBezTo>
                  <a:cubicBezTo>
                    <a:pt x="2" y="15"/>
                    <a:pt x="1" y="16"/>
                    <a:pt x="1" y="16"/>
                  </a:cubicBezTo>
                  <a:cubicBezTo>
                    <a:pt x="1" y="15"/>
                    <a:pt x="3" y="13"/>
                    <a:pt x="2" y="11"/>
                  </a:cubicBezTo>
                  <a:cubicBezTo>
                    <a:pt x="3" y="9"/>
                    <a:pt x="1" y="9"/>
                    <a:pt x="0" y="9"/>
                  </a:cubicBezTo>
                  <a:cubicBezTo>
                    <a:pt x="1" y="4"/>
                    <a:pt x="3" y="0"/>
                    <a:pt x="9" y="0"/>
                  </a:cubicBezTo>
                  <a:cubicBezTo>
                    <a:pt x="5" y="4"/>
                    <a:pt x="16" y="0"/>
                    <a:pt x="19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08" name="Freeform 97"/>
            <p:cNvSpPr/>
            <p:nvPr/>
          </p:nvSpPr>
          <p:spPr bwMode="auto">
            <a:xfrm>
              <a:off x="5970938" y="3212232"/>
              <a:ext cx="187325" cy="52387"/>
            </a:xfrm>
            <a:custGeom>
              <a:avLst/>
              <a:gdLst>
                <a:gd name="T0" fmla="*/ 2 w 50"/>
                <a:gd name="T1" fmla="*/ 12 h 14"/>
                <a:gd name="T2" fmla="*/ 14 w 50"/>
                <a:gd name="T3" fmla="*/ 2 h 14"/>
                <a:gd name="T4" fmla="*/ 19 w 50"/>
                <a:gd name="T5" fmla="*/ 7 h 14"/>
                <a:gd name="T6" fmla="*/ 26 w 50"/>
                <a:gd name="T7" fmla="*/ 12 h 14"/>
                <a:gd name="T8" fmla="*/ 52 w 50"/>
                <a:gd name="T9" fmla="*/ 17 h 14"/>
                <a:gd name="T10" fmla="*/ 80 w 50"/>
                <a:gd name="T11" fmla="*/ 14 h 14"/>
                <a:gd name="T12" fmla="*/ 87 w 50"/>
                <a:gd name="T13" fmla="*/ 19 h 14"/>
                <a:gd name="T14" fmla="*/ 94 w 50"/>
                <a:gd name="T15" fmla="*/ 21 h 14"/>
                <a:gd name="T16" fmla="*/ 109 w 50"/>
                <a:gd name="T17" fmla="*/ 21 h 14"/>
                <a:gd name="T18" fmla="*/ 111 w 50"/>
                <a:gd name="T19" fmla="*/ 31 h 14"/>
                <a:gd name="T20" fmla="*/ 106 w 50"/>
                <a:gd name="T21" fmla="*/ 31 h 14"/>
                <a:gd name="T22" fmla="*/ 50 w 50"/>
                <a:gd name="T23" fmla="*/ 21 h 14"/>
                <a:gd name="T24" fmla="*/ 35 w 50"/>
                <a:gd name="T25" fmla="*/ 21 h 14"/>
                <a:gd name="T26" fmla="*/ 17 w 50"/>
                <a:gd name="T27" fmla="*/ 17 h 14"/>
                <a:gd name="T28" fmla="*/ 2 w 50"/>
                <a:gd name="T29" fmla="*/ 12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0" h="14">
                  <a:moveTo>
                    <a:pt x="1" y="5"/>
                  </a:moveTo>
                  <a:cubicBezTo>
                    <a:pt x="0" y="1"/>
                    <a:pt x="5" y="3"/>
                    <a:pt x="6" y="1"/>
                  </a:cubicBezTo>
                  <a:cubicBezTo>
                    <a:pt x="8" y="0"/>
                    <a:pt x="7" y="3"/>
                    <a:pt x="8" y="3"/>
                  </a:cubicBezTo>
                  <a:cubicBezTo>
                    <a:pt x="9" y="4"/>
                    <a:pt x="11" y="3"/>
                    <a:pt x="11" y="5"/>
                  </a:cubicBezTo>
                  <a:cubicBezTo>
                    <a:pt x="16" y="3"/>
                    <a:pt x="18" y="4"/>
                    <a:pt x="22" y="7"/>
                  </a:cubicBezTo>
                  <a:cubicBezTo>
                    <a:pt x="27" y="4"/>
                    <a:pt x="28" y="6"/>
                    <a:pt x="34" y="6"/>
                  </a:cubicBezTo>
                  <a:cubicBezTo>
                    <a:pt x="36" y="5"/>
                    <a:pt x="36" y="7"/>
                    <a:pt x="37" y="8"/>
                  </a:cubicBezTo>
                  <a:cubicBezTo>
                    <a:pt x="38" y="8"/>
                    <a:pt x="40" y="8"/>
                    <a:pt x="40" y="9"/>
                  </a:cubicBezTo>
                  <a:cubicBezTo>
                    <a:pt x="43" y="8"/>
                    <a:pt x="46" y="12"/>
                    <a:pt x="46" y="9"/>
                  </a:cubicBezTo>
                  <a:cubicBezTo>
                    <a:pt x="50" y="9"/>
                    <a:pt x="43" y="13"/>
                    <a:pt x="47" y="13"/>
                  </a:cubicBezTo>
                  <a:cubicBezTo>
                    <a:pt x="47" y="14"/>
                    <a:pt x="46" y="13"/>
                    <a:pt x="45" y="13"/>
                  </a:cubicBezTo>
                  <a:cubicBezTo>
                    <a:pt x="36" y="14"/>
                    <a:pt x="28" y="11"/>
                    <a:pt x="21" y="9"/>
                  </a:cubicBezTo>
                  <a:cubicBezTo>
                    <a:pt x="19" y="9"/>
                    <a:pt x="17" y="10"/>
                    <a:pt x="15" y="9"/>
                  </a:cubicBezTo>
                  <a:cubicBezTo>
                    <a:pt x="12" y="9"/>
                    <a:pt x="10" y="8"/>
                    <a:pt x="7" y="7"/>
                  </a:cubicBezTo>
                  <a:cubicBezTo>
                    <a:pt x="5" y="6"/>
                    <a:pt x="2" y="7"/>
                    <a:pt x="1" y="5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09" name="Freeform 98"/>
            <p:cNvSpPr/>
            <p:nvPr/>
          </p:nvSpPr>
          <p:spPr bwMode="auto">
            <a:xfrm>
              <a:off x="6221763" y="3275732"/>
              <a:ext cx="26988" cy="11112"/>
            </a:xfrm>
            <a:custGeom>
              <a:avLst/>
              <a:gdLst>
                <a:gd name="T0" fmla="*/ 5 w 7"/>
                <a:gd name="T1" fmla="*/ 5 h 3"/>
                <a:gd name="T2" fmla="*/ 17 w 7"/>
                <a:gd name="T3" fmla="*/ 7 h 3"/>
                <a:gd name="T4" fmla="*/ 5 w 7"/>
                <a:gd name="T5" fmla="*/ 7 h 3"/>
                <a:gd name="T6" fmla="*/ 2 w 7"/>
                <a:gd name="T7" fmla="*/ 5 h 3"/>
                <a:gd name="T8" fmla="*/ 5 w 7"/>
                <a:gd name="T9" fmla="*/ 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3">
                  <a:moveTo>
                    <a:pt x="2" y="2"/>
                  </a:moveTo>
                  <a:cubicBezTo>
                    <a:pt x="4" y="2"/>
                    <a:pt x="7" y="1"/>
                    <a:pt x="7" y="3"/>
                  </a:cubicBezTo>
                  <a:cubicBezTo>
                    <a:pt x="6" y="3"/>
                    <a:pt x="4" y="3"/>
                    <a:pt x="2" y="3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0"/>
                    <a:pt x="2" y="0"/>
                    <a:pt x="2" y="2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10" name="Freeform 99"/>
            <p:cNvSpPr/>
            <p:nvPr/>
          </p:nvSpPr>
          <p:spPr bwMode="auto">
            <a:xfrm>
              <a:off x="7063138" y="3882157"/>
              <a:ext cx="138113" cy="139700"/>
            </a:xfrm>
            <a:custGeom>
              <a:avLst/>
              <a:gdLst>
                <a:gd name="T0" fmla="*/ 2 w 37"/>
                <a:gd name="T1" fmla="*/ 76 h 37"/>
                <a:gd name="T2" fmla="*/ 7 w 37"/>
                <a:gd name="T3" fmla="*/ 64 h 37"/>
                <a:gd name="T4" fmla="*/ 14 w 37"/>
                <a:gd name="T5" fmla="*/ 62 h 37"/>
                <a:gd name="T6" fmla="*/ 14 w 37"/>
                <a:gd name="T7" fmla="*/ 55 h 37"/>
                <a:gd name="T8" fmla="*/ 19 w 37"/>
                <a:gd name="T9" fmla="*/ 55 h 37"/>
                <a:gd name="T10" fmla="*/ 21 w 37"/>
                <a:gd name="T11" fmla="*/ 50 h 37"/>
                <a:gd name="T12" fmla="*/ 33 w 37"/>
                <a:gd name="T13" fmla="*/ 48 h 37"/>
                <a:gd name="T14" fmla="*/ 38 w 37"/>
                <a:gd name="T15" fmla="*/ 40 h 37"/>
                <a:gd name="T16" fmla="*/ 45 w 37"/>
                <a:gd name="T17" fmla="*/ 33 h 37"/>
                <a:gd name="T18" fmla="*/ 49 w 37"/>
                <a:gd name="T19" fmla="*/ 29 h 37"/>
                <a:gd name="T20" fmla="*/ 59 w 37"/>
                <a:gd name="T21" fmla="*/ 31 h 37"/>
                <a:gd name="T22" fmla="*/ 54 w 37"/>
                <a:gd name="T23" fmla="*/ 19 h 37"/>
                <a:gd name="T24" fmla="*/ 66 w 37"/>
                <a:gd name="T25" fmla="*/ 5 h 37"/>
                <a:gd name="T26" fmla="*/ 75 w 37"/>
                <a:gd name="T27" fmla="*/ 0 h 37"/>
                <a:gd name="T28" fmla="*/ 82 w 37"/>
                <a:gd name="T29" fmla="*/ 5 h 37"/>
                <a:gd name="T30" fmla="*/ 85 w 37"/>
                <a:gd name="T31" fmla="*/ 19 h 37"/>
                <a:gd name="T32" fmla="*/ 82 w 37"/>
                <a:gd name="T33" fmla="*/ 29 h 37"/>
                <a:gd name="T34" fmla="*/ 78 w 37"/>
                <a:gd name="T35" fmla="*/ 29 h 37"/>
                <a:gd name="T36" fmla="*/ 75 w 37"/>
                <a:gd name="T37" fmla="*/ 40 h 37"/>
                <a:gd name="T38" fmla="*/ 63 w 37"/>
                <a:gd name="T39" fmla="*/ 45 h 37"/>
                <a:gd name="T40" fmla="*/ 54 w 37"/>
                <a:gd name="T41" fmla="*/ 64 h 37"/>
                <a:gd name="T42" fmla="*/ 49 w 37"/>
                <a:gd name="T43" fmla="*/ 76 h 37"/>
                <a:gd name="T44" fmla="*/ 45 w 37"/>
                <a:gd name="T45" fmla="*/ 81 h 37"/>
                <a:gd name="T46" fmla="*/ 21 w 37"/>
                <a:gd name="T47" fmla="*/ 71 h 37"/>
                <a:gd name="T48" fmla="*/ 12 w 37"/>
                <a:gd name="T49" fmla="*/ 76 h 37"/>
                <a:gd name="T50" fmla="*/ 7 w 37"/>
                <a:gd name="T51" fmla="*/ 69 h 37"/>
                <a:gd name="T52" fmla="*/ 2 w 37"/>
                <a:gd name="T53" fmla="*/ 76 h 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7" h="37">
                  <a:moveTo>
                    <a:pt x="1" y="32"/>
                  </a:moveTo>
                  <a:cubicBezTo>
                    <a:pt x="0" y="30"/>
                    <a:pt x="2" y="28"/>
                    <a:pt x="3" y="27"/>
                  </a:cubicBezTo>
                  <a:cubicBezTo>
                    <a:pt x="4" y="26"/>
                    <a:pt x="6" y="26"/>
                    <a:pt x="6" y="26"/>
                  </a:cubicBezTo>
                  <a:cubicBezTo>
                    <a:pt x="6" y="25"/>
                    <a:pt x="5" y="24"/>
                    <a:pt x="6" y="23"/>
                  </a:cubicBezTo>
                  <a:cubicBezTo>
                    <a:pt x="6" y="23"/>
                    <a:pt x="8" y="24"/>
                    <a:pt x="8" y="23"/>
                  </a:cubicBezTo>
                  <a:cubicBezTo>
                    <a:pt x="8" y="23"/>
                    <a:pt x="9" y="21"/>
                    <a:pt x="9" y="21"/>
                  </a:cubicBezTo>
                  <a:cubicBezTo>
                    <a:pt x="11" y="20"/>
                    <a:pt x="13" y="21"/>
                    <a:pt x="14" y="20"/>
                  </a:cubicBezTo>
                  <a:cubicBezTo>
                    <a:pt x="15" y="18"/>
                    <a:pt x="14" y="18"/>
                    <a:pt x="16" y="17"/>
                  </a:cubicBezTo>
                  <a:cubicBezTo>
                    <a:pt x="19" y="17"/>
                    <a:pt x="18" y="15"/>
                    <a:pt x="19" y="14"/>
                  </a:cubicBezTo>
                  <a:cubicBezTo>
                    <a:pt x="19" y="14"/>
                    <a:pt x="22" y="17"/>
                    <a:pt x="21" y="12"/>
                  </a:cubicBezTo>
                  <a:cubicBezTo>
                    <a:pt x="23" y="11"/>
                    <a:pt x="23" y="13"/>
                    <a:pt x="25" y="13"/>
                  </a:cubicBezTo>
                  <a:cubicBezTo>
                    <a:pt x="25" y="11"/>
                    <a:pt x="23" y="10"/>
                    <a:pt x="23" y="8"/>
                  </a:cubicBezTo>
                  <a:cubicBezTo>
                    <a:pt x="28" y="9"/>
                    <a:pt x="27" y="4"/>
                    <a:pt x="28" y="2"/>
                  </a:cubicBezTo>
                  <a:cubicBezTo>
                    <a:pt x="29" y="1"/>
                    <a:pt x="32" y="2"/>
                    <a:pt x="32" y="0"/>
                  </a:cubicBezTo>
                  <a:cubicBezTo>
                    <a:pt x="33" y="1"/>
                    <a:pt x="33" y="2"/>
                    <a:pt x="35" y="2"/>
                  </a:cubicBezTo>
                  <a:cubicBezTo>
                    <a:pt x="34" y="5"/>
                    <a:pt x="37" y="5"/>
                    <a:pt x="36" y="8"/>
                  </a:cubicBezTo>
                  <a:cubicBezTo>
                    <a:pt x="35" y="8"/>
                    <a:pt x="36" y="10"/>
                    <a:pt x="35" y="12"/>
                  </a:cubicBezTo>
                  <a:cubicBezTo>
                    <a:pt x="35" y="12"/>
                    <a:pt x="33" y="11"/>
                    <a:pt x="33" y="12"/>
                  </a:cubicBezTo>
                  <a:cubicBezTo>
                    <a:pt x="32" y="12"/>
                    <a:pt x="32" y="15"/>
                    <a:pt x="32" y="17"/>
                  </a:cubicBezTo>
                  <a:cubicBezTo>
                    <a:pt x="29" y="19"/>
                    <a:pt x="29" y="17"/>
                    <a:pt x="27" y="19"/>
                  </a:cubicBezTo>
                  <a:cubicBezTo>
                    <a:pt x="24" y="20"/>
                    <a:pt x="25" y="24"/>
                    <a:pt x="23" y="27"/>
                  </a:cubicBezTo>
                  <a:cubicBezTo>
                    <a:pt x="23" y="28"/>
                    <a:pt x="20" y="28"/>
                    <a:pt x="21" y="32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16" y="31"/>
                    <a:pt x="10" y="37"/>
                    <a:pt x="9" y="30"/>
                  </a:cubicBezTo>
                  <a:cubicBezTo>
                    <a:pt x="8" y="31"/>
                    <a:pt x="6" y="32"/>
                    <a:pt x="5" y="32"/>
                  </a:cubicBezTo>
                  <a:cubicBezTo>
                    <a:pt x="4" y="32"/>
                    <a:pt x="3" y="29"/>
                    <a:pt x="3" y="29"/>
                  </a:cubicBezTo>
                  <a:cubicBezTo>
                    <a:pt x="1" y="29"/>
                    <a:pt x="6" y="34"/>
                    <a:pt x="1" y="32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11" name="Freeform 100"/>
            <p:cNvSpPr/>
            <p:nvPr/>
          </p:nvSpPr>
          <p:spPr bwMode="auto">
            <a:xfrm>
              <a:off x="9003889" y="1166662"/>
              <a:ext cx="195263" cy="142875"/>
            </a:xfrm>
            <a:custGeom>
              <a:avLst/>
              <a:gdLst>
                <a:gd name="T0" fmla="*/ 33 w 52"/>
                <a:gd name="T1" fmla="*/ 0 h 38"/>
                <a:gd name="T2" fmla="*/ 47 w 52"/>
                <a:gd name="T3" fmla="*/ 9 h 38"/>
                <a:gd name="T4" fmla="*/ 57 w 52"/>
                <a:gd name="T5" fmla="*/ 12 h 38"/>
                <a:gd name="T6" fmla="*/ 62 w 52"/>
                <a:gd name="T7" fmla="*/ 12 h 38"/>
                <a:gd name="T8" fmla="*/ 64 w 52"/>
                <a:gd name="T9" fmla="*/ 17 h 38"/>
                <a:gd name="T10" fmla="*/ 73 w 52"/>
                <a:gd name="T11" fmla="*/ 21 h 38"/>
                <a:gd name="T12" fmla="*/ 80 w 52"/>
                <a:gd name="T13" fmla="*/ 21 h 38"/>
                <a:gd name="T14" fmla="*/ 97 w 52"/>
                <a:gd name="T15" fmla="*/ 26 h 38"/>
                <a:gd name="T16" fmla="*/ 97 w 52"/>
                <a:gd name="T17" fmla="*/ 36 h 38"/>
                <a:gd name="T18" fmla="*/ 106 w 52"/>
                <a:gd name="T19" fmla="*/ 36 h 38"/>
                <a:gd name="T20" fmla="*/ 106 w 52"/>
                <a:gd name="T21" fmla="*/ 40 h 38"/>
                <a:gd name="T22" fmla="*/ 123 w 52"/>
                <a:gd name="T23" fmla="*/ 52 h 38"/>
                <a:gd name="T24" fmla="*/ 121 w 52"/>
                <a:gd name="T25" fmla="*/ 59 h 38"/>
                <a:gd name="T26" fmla="*/ 114 w 52"/>
                <a:gd name="T27" fmla="*/ 57 h 38"/>
                <a:gd name="T28" fmla="*/ 99 w 52"/>
                <a:gd name="T29" fmla="*/ 66 h 38"/>
                <a:gd name="T30" fmla="*/ 97 w 52"/>
                <a:gd name="T31" fmla="*/ 71 h 38"/>
                <a:gd name="T32" fmla="*/ 92 w 52"/>
                <a:gd name="T33" fmla="*/ 78 h 38"/>
                <a:gd name="T34" fmla="*/ 76 w 52"/>
                <a:gd name="T35" fmla="*/ 78 h 38"/>
                <a:gd name="T36" fmla="*/ 76 w 52"/>
                <a:gd name="T37" fmla="*/ 81 h 38"/>
                <a:gd name="T38" fmla="*/ 64 w 52"/>
                <a:gd name="T39" fmla="*/ 83 h 38"/>
                <a:gd name="T40" fmla="*/ 62 w 52"/>
                <a:gd name="T41" fmla="*/ 78 h 38"/>
                <a:gd name="T42" fmla="*/ 45 w 52"/>
                <a:gd name="T43" fmla="*/ 78 h 38"/>
                <a:gd name="T44" fmla="*/ 40 w 52"/>
                <a:gd name="T45" fmla="*/ 71 h 38"/>
                <a:gd name="T46" fmla="*/ 47 w 52"/>
                <a:gd name="T47" fmla="*/ 66 h 38"/>
                <a:gd name="T48" fmla="*/ 33 w 52"/>
                <a:gd name="T49" fmla="*/ 64 h 38"/>
                <a:gd name="T50" fmla="*/ 43 w 52"/>
                <a:gd name="T51" fmla="*/ 57 h 38"/>
                <a:gd name="T52" fmla="*/ 47 w 52"/>
                <a:gd name="T53" fmla="*/ 52 h 38"/>
                <a:gd name="T54" fmla="*/ 57 w 52"/>
                <a:gd name="T55" fmla="*/ 54 h 38"/>
                <a:gd name="T56" fmla="*/ 52 w 52"/>
                <a:gd name="T57" fmla="*/ 47 h 38"/>
                <a:gd name="T58" fmla="*/ 28 w 52"/>
                <a:gd name="T59" fmla="*/ 52 h 38"/>
                <a:gd name="T60" fmla="*/ 19 w 52"/>
                <a:gd name="T61" fmla="*/ 50 h 38"/>
                <a:gd name="T62" fmla="*/ 14 w 52"/>
                <a:gd name="T63" fmla="*/ 43 h 38"/>
                <a:gd name="T64" fmla="*/ 2 w 52"/>
                <a:gd name="T65" fmla="*/ 38 h 38"/>
                <a:gd name="T66" fmla="*/ 0 w 52"/>
                <a:gd name="T67" fmla="*/ 28 h 38"/>
                <a:gd name="T68" fmla="*/ 9 w 52"/>
                <a:gd name="T69" fmla="*/ 24 h 38"/>
                <a:gd name="T70" fmla="*/ 14 w 52"/>
                <a:gd name="T71" fmla="*/ 19 h 38"/>
                <a:gd name="T72" fmla="*/ 17 w 52"/>
                <a:gd name="T73" fmla="*/ 9 h 38"/>
                <a:gd name="T74" fmla="*/ 21 w 52"/>
                <a:gd name="T75" fmla="*/ 9 h 38"/>
                <a:gd name="T76" fmla="*/ 28 w 52"/>
                <a:gd name="T77" fmla="*/ 5 h 38"/>
                <a:gd name="T78" fmla="*/ 33 w 52"/>
                <a:gd name="T79" fmla="*/ 0 h 3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2" h="38">
                  <a:moveTo>
                    <a:pt x="14" y="0"/>
                  </a:moveTo>
                  <a:cubicBezTo>
                    <a:pt x="16" y="1"/>
                    <a:pt x="19" y="2"/>
                    <a:pt x="20" y="4"/>
                  </a:cubicBezTo>
                  <a:cubicBezTo>
                    <a:pt x="22" y="3"/>
                    <a:pt x="23" y="5"/>
                    <a:pt x="24" y="5"/>
                  </a:cubicBezTo>
                  <a:cubicBezTo>
                    <a:pt x="24" y="6"/>
                    <a:pt x="26" y="5"/>
                    <a:pt x="26" y="5"/>
                  </a:cubicBezTo>
                  <a:cubicBezTo>
                    <a:pt x="26" y="6"/>
                    <a:pt x="26" y="7"/>
                    <a:pt x="27" y="7"/>
                  </a:cubicBezTo>
                  <a:cubicBezTo>
                    <a:pt x="29" y="5"/>
                    <a:pt x="28" y="8"/>
                    <a:pt x="31" y="9"/>
                  </a:cubicBezTo>
                  <a:cubicBezTo>
                    <a:pt x="32" y="9"/>
                    <a:pt x="33" y="9"/>
                    <a:pt x="34" y="9"/>
                  </a:cubicBezTo>
                  <a:cubicBezTo>
                    <a:pt x="35" y="9"/>
                    <a:pt x="37" y="13"/>
                    <a:pt x="41" y="11"/>
                  </a:cubicBezTo>
                  <a:cubicBezTo>
                    <a:pt x="41" y="12"/>
                    <a:pt x="41" y="14"/>
                    <a:pt x="41" y="15"/>
                  </a:cubicBezTo>
                  <a:cubicBezTo>
                    <a:pt x="42" y="15"/>
                    <a:pt x="44" y="14"/>
                    <a:pt x="45" y="15"/>
                  </a:cubicBezTo>
                  <a:cubicBezTo>
                    <a:pt x="45" y="15"/>
                    <a:pt x="44" y="17"/>
                    <a:pt x="45" y="17"/>
                  </a:cubicBezTo>
                  <a:cubicBezTo>
                    <a:pt x="47" y="19"/>
                    <a:pt x="49" y="20"/>
                    <a:pt x="52" y="22"/>
                  </a:cubicBezTo>
                  <a:cubicBezTo>
                    <a:pt x="52" y="23"/>
                    <a:pt x="51" y="25"/>
                    <a:pt x="51" y="25"/>
                  </a:cubicBezTo>
                  <a:cubicBezTo>
                    <a:pt x="50" y="26"/>
                    <a:pt x="48" y="24"/>
                    <a:pt x="48" y="24"/>
                  </a:cubicBezTo>
                  <a:cubicBezTo>
                    <a:pt x="46" y="25"/>
                    <a:pt x="45" y="27"/>
                    <a:pt x="42" y="28"/>
                  </a:cubicBezTo>
                  <a:cubicBezTo>
                    <a:pt x="41" y="28"/>
                    <a:pt x="42" y="29"/>
                    <a:pt x="41" y="30"/>
                  </a:cubicBezTo>
                  <a:cubicBezTo>
                    <a:pt x="39" y="30"/>
                    <a:pt x="39" y="31"/>
                    <a:pt x="39" y="33"/>
                  </a:cubicBezTo>
                  <a:cubicBezTo>
                    <a:pt x="35" y="33"/>
                    <a:pt x="34" y="30"/>
                    <a:pt x="32" y="33"/>
                  </a:cubicBezTo>
                  <a:cubicBezTo>
                    <a:pt x="31" y="33"/>
                    <a:pt x="31" y="34"/>
                    <a:pt x="32" y="34"/>
                  </a:cubicBezTo>
                  <a:cubicBezTo>
                    <a:pt x="32" y="38"/>
                    <a:pt x="27" y="31"/>
                    <a:pt x="27" y="35"/>
                  </a:cubicBezTo>
                  <a:cubicBezTo>
                    <a:pt x="26" y="35"/>
                    <a:pt x="26" y="33"/>
                    <a:pt x="26" y="33"/>
                  </a:cubicBezTo>
                  <a:cubicBezTo>
                    <a:pt x="24" y="35"/>
                    <a:pt x="23" y="32"/>
                    <a:pt x="19" y="33"/>
                  </a:cubicBezTo>
                  <a:cubicBezTo>
                    <a:pt x="19" y="30"/>
                    <a:pt x="18" y="30"/>
                    <a:pt x="17" y="30"/>
                  </a:cubicBezTo>
                  <a:cubicBezTo>
                    <a:pt x="17" y="28"/>
                    <a:pt x="20" y="30"/>
                    <a:pt x="20" y="28"/>
                  </a:cubicBezTo>
                  <a:cubicBezTo>
                    <a:pt x="20" y="25"/>
                    <a:pt x="16" y="27"/>
                    <a:pt x="14" y="27"/>
                  </a:cubicBezTo>
                  <a:cubicBezTo>
                    <a:pt x="13" y="24"/>
                    <a:pt x="16" y="25"/>
                    <a:pt x="18" y="24"/>
                  </a:cubicBezTo>
                  <a:cubicBezTo>
                    <a:pt x="18" y="24"/>
                    <a:pt x="20" y="22"/>
                    <a:pt x="20" y="22"/>
                  </a:cubicBezTo>
                  <a:cubicBezTo>
                    <a:pt x="21" y="22"/>
                    <a:pt x="22" y="24"/>
                    <a:pt x="24" y="23"/>
                  </a:cubicBezTo>
                  <a:cubicBezTo>
                    <a:pt x="24" y="21"/>
                    <a:pt x="23" y="21"/>
                    <a:pt x="22" y="20"/>
                  </a:cubicBezTo>
                  <a:cubicBezTo>
                    <a:pt x="21" y="20"/>
                    <a:pt x="14" y="20"/>
                    <a:pt x="12" y="22"/>
                  </a:cubicBezTo>
                  <a:cubicBezTo>
                    <a:pt x="10" y="24"/>
                    <a:pt x="12" y="22"/>
                    <a:pt x="8" y="21"/>
                  </a:cubicBezTo>
                  <a:cubicBezTo>
                    <a:pt x="5" y="20"/>
                    <a:pt x="2" y="21"/>
                    <a:pt x="6" y="18"/>
                  </a:cubicBezTo>
                  <a:cubicBezTo>
                    <a:pt x="6" y="16"/>
                    <a:pt x="2" y="18"/>
                    <a:pt x="1" y="16"/>
                  </a:cubicBezTo>
                  <a:cubicBezTo>
                    <a:pt x="3" y="14"/>
                    <a:pt x="5" y="10"/>
                    <a:pt x="0" y="12"/>
                  </a:cubicBezTo>
                  <a:cubicBezTo>
                    <a:pt x="1" y="11"/>
                    <a:pt x="2" y="10"/>
                    <a:pt x="4" y="10"/>
                  </a:cubicBezTo>
                  <a:cubicBezTo>
                    <a:pt x="5" y="10"/>
                    <a:pt x="4" y="8"/>
                    <a:pt x="6" y="8"/>
                  </a:cubicBezTo>
                  <a:cubicBezTo>
                    <a:pt x="8" y="8"/>
                    <a:pt x="6" y="5"/>
                    <a:pt x="7" y="4"/>
                  </a:cubicBezTo>
                  <a:cubicBezTo>
                    <a:pt x="7" y="4"/>
                    <a:pt x="9" y="4"/>
                    <a:pt x="9" y="4"/>
                  </a:cubicBezTo>
                  <a:cubicBezTo>
                    <a:pt x="11" y="4"/>
                    <a:pt x="10" y="2"/>
                    <a:pt x="12" y="2"/>
                  </a:cubicBezTo>
                  <a:cubicBezTo>
                    <a:pt x="12" y="1"/>
                    <a:pt x="14" y="1"/>
                    <a:pt x="14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12" name="Freeform 101"/>
            <p:cNvSpPr/>
            <p:nvPr/>
          </p:nvSpPr>
          <p:spPr bwMode="auto">
            <a:xfrm>
              <a:off x="4264375" y="1216744"/>
              <a:ext cx="258763" cy="127000"/>
            </a:xfrm>
            <a:custGeom>
              <a:avLst/>
              <a:gdLst>
                <a:gd name="T0" fmla="*/ 57 w 69"/>
                <a:gd name="T1" fmla="*/ 54 h 34"/>
                <a:gd name="T2" fmla="*/ 52 w 69"/>
                <a:gd name="T3" fmla="*/ 56 h 34"/>
                <a:gd name="T4" fmla="*/ 38 w 69"/>
                <a:gd name="T5" fmla="*/ 54 h 34"/>
                <a:gd name="T6" fmla="*/ 45 w 69"/>
                <a:gd name="T7" fmla="*/ 49 h 34"/>
                <a:gd name="T8" fmla="*/ 61 w 69"/>
                <a:gd name="T9" fmla="*/ 38 h 34"/>
                <a:gd name="T10" fmla="*/ 57 w 69"/>
                <a:gd name="T11" fmla="*/ 31 h 34"/>
                <a:gd name="T12" fmla="*/ 43 w 69"/>
                <a:gd name="T13" fmla="*/ 31 h 34"/>
                <a:gd name="T14" fmla="*/ 28 w 69"/>
                <a:gd name="T15" fmla="*/ 40 h 34"/>
                <a:gd name="T16" fmla="*/ 9 w 69"/>
                <a:gd name="T17" fmla="*/ 38 h 34"/>
                <a:gd name="T18" fmla="*/ 12 w 69"/>
                <a:gd name="T19" fmla="*/ 19 h 34"/>
                <a:gd name="T20" fmla="*/ 7 w 69"/>
                <a:gd name="T21" fmla="*/ 21 h 34"/>
                <a:gd name="T22" fmla="*/ 5 w 69"/>
                <a:gd name="T23" fmla="*/ 7 h 34"/>
                <a:gd name="T24" fmla="*/ 9 w 69"/>
                <a:gd name="T25" fmla="*/ 9 h 34"/>
                <a:gd name="T26" fmla="*/ 26 w 69"/>
                <a:gd name="T27" fmla="*/ 5 h 34"/>
                <a:gd name="T28" fmla="*/ 28 w 69"/>
                <a:gd name="T29" fmla="*/ 14 h 34"/>
                <a:gd name="T30" fmla="*/ 52 w 69"/>
                <a:gd name="T31" fmla="*/ 16 h 34"/>
                <a:gd name="T32" fmla="*/ 59 w 69"/>
                <a:gd name="T33" fmla="*/ 5 h 34"/>
                <a:gd name="T34" fmla="*/ 87 w 69"/>
                <a:gd name="T35" fmla="*/ 7 h 34"/>
                <a:gd name="T36" fmla="*/ 90 w 69"/>
                <a:gd name="T37" fmla="*/ 7 h 34"/>
                <a:gd name="T38" fmla="*/ 102 w 69"/>
                <a:gd name="T39" fmla="*/ 16 h 34"/>
                <a:gd name="T40" fmla="*/ 99 w 69"/>
                <a:gd name="T41" fmla="*/ 21 h 34"/>
                <a:gd name="T42" fmla="*/ 113 w 69"/>
                <a:gd name="T43" fmla="*/ 19 h 34"/>
                <a:gd name="T44" fmla="*/ 130 w 69"/>
                <a:gd name="T45" fmla="*/ 24 h 34"/>
                <a:gd name="T46" fmla="*/ 132 w 69"/>
                <a:gd name="T47" fmla="*/ 31 h 34"/>
                <a:gd name="T48" fmla="*/ 135 w 69"/>
                <a:gd name="T49" fmla="*/ 33 h 34"/>
                <a:gd name="T50" fmla="*/ 137 w 69"/>
                <a:gd name="T51" fmla="*/ 38 h 34"/>
                <a:gd name="T52" fmla="*/ 144 w 69"/>
                <a:gd name="T53" fmla="*/ 38 h 34"/>
                <a:gd name="T54" fmla="*/ 144 w 69"/>
                <a:gd name="T55" fmla="*/ 45 h 34"/>
                <a:gd name="T56" fmla="*/ 149 w 69"/>
                <a:gd name="T57" fmla="*/ 45 h 34"/>
                <a:gd name="T58" fmla="*/ 151 w 69"/>
                <a:gd name="T59" fmla="*/ 52 h 34"/>
                <a:gd name="T60" fmla="*/ 161 w 69"/>
                <a:gd name="T61" fmla="*/ 52 h 34"/>
                <a:gd name="T62" fmla="*/ 151 w 69"/>
                <a:gd name="T63" fmla="*/ 56 h 34"/>
                <a:gd name="T64" fmla="*/ 151 w 69"/>
                <a:gd name="T65" fmla="*/ 61 h 34"/>
                <a:gd name="T66" fmla="*/ 123 w 69"/>
                <a:gd name="T67" fmla="*/ 61 h 34"/>
                <a:gd name="T68" fmla="*/ 123 w 69"/>
                <a:gd name="T69" fmla="*/ 45 h 34"/>
                <a:gd name="T70" fmla="*/ 97 w 69"/>
                <a:gd name="T71" fmla="*/ 40 h 34"/>
                <a:gd name="T72" fmla="*/ 92 w 69"/>
                <a:gd name="T73" fmla="*/ 49 h 34"/>
                <a:gd name="T74" fmla="*/ 87 w 69"/>
                <a:gd name="T75" fmla="*/ 49 h 34"/>
                <a:gd name="T76" fmla="*/ 83 w 69"/>
                <a:gd name="T77" fmla="*/ 54 h 34"/>
                <a:gd name="T78" fmla="*/ 85 w 69"/>
                <a:gd name="T79" fmla="*/ 56 h 34"/>
                <a:gd name="T80" fmla="*/ 76 w 69"/>
                <a:gd name="T81" fmla="*/ 61 h 34"/>
                <a:gd name="T82" fmla="*/ 76 w 69"/>
                <a:gd name="T83" fmla="*/ 78 h 34"/>
                <a:gd name="T84" fmla="*/ 40 w 69"/>
                <a:gd name="T85" fmla="*/ 66 h 34"/>
                <a:gd name="T86" fmla="*/ 50 w 69"/>
                <a:gd name="T87" fmla="*/ 61 h 34"/>
                <a:gd name="T88" fmla="*/ 59 w 69"/>
                <a:gd name="T89" fmla="*/ 61 h 34"/>
                <a:gd name="T90" fmla="*/ 57 w 69"/>
                <a:gd name="T91" fmla="*/ 54 h 3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9" h="34">
                  <a:moveTo>
                    <a:pt x="24" y="23"/>
                  </a:moveTo>
                  <a:cubicBezTo>
                    <a:pt x="24" y="21"/>
                    <a:pt x="22" y="24"/>
                    <a:pt x="22" y="24"/>
                  </a:cubicBezTo>
                  <a:cubicBezTo>
                    <a:pt x="20" y="25"/>
                    <a:pt x="19" y="22"/>
                    <a:pt x="16" y="23"/>
                  </a:cubicBezTo>
                  <a:cubicBezTo>
                    <a:pt x="16" y="21"/>
                    <a:pt x="18" y="22"/>
                    <a:pt x="19" y="21"/>
                  </a:cubicBezTo>
                  <a:cubicBezTo>
                    <a:pt x="22" y="19"/>
                    <a:pt x="23" y="16"/>
                    <a:pt x="26" y="16"/>
                  </a:cubicBezTo>
                  <a:cubicBezTo>
                    <a:pt x="26" y="15"/>
                    <a:pt x="24" y="15"/>
                    <a:pt x="24" y="13"/>
                  </a:cubicBezTo>
                  <a:cubicBezTo>
                    <a:pt x="22" y="12"/>
                    <a:pt x="19" y="16"/>
                    <a:pt x="18" y="13"/>
                  </a:cubicBezTo>
                  <a:cubicBezTo>
                    <a:pt x="16" y="14"/>
                    <a:pt x="15" y="16"/>
                    <a:pt x="12" y="17"/>
                  </a:cubicBezTo>
                  <a:cubicBezTo>
                    <a:pt x="9" y="18"/>
                    <a:pt x="8" y="15"/>
                    <a:pt x="4" y="16"/>
                  </a:cubicBezTo>
                  <a:cubicBezTo>
                    <a:pt x="6" y="14"/>
                    <a:pt x="7" y="11"/>
                    <a:pt x="5" y="8"/>
                  </a:cubicBezTo>
                  <a:cubicBezTo>
                    <a:pt x="4" y="8"/>
                    <a:pt x="3" y="8"/>
                    <a:pt x="3" y="9"/>
                  </a:cubicBezTo>
                  <a:cubicBezTo>
                    <a:pt x="0" y="9"/>
                    <a:pt x="2" y="5"/>
                    <a:pt x="2" y="3"/>
                  </a:cubicBezTo>
                  <a:cubicBezTo>
                    <a:pt x="3" y="3"/>
                    <a:pt x="4" y="3"/>
                    <a:pt x="4" y="4"/>
                  </a:cubicBezTo>
                  <a:cubicBezTo>
                    <a:pt x="5" y="2"/>
                    <a:pt x="11" y="5"/>
                    <a:pt x="11" y="2"/>
                  </a:cubicBezTo>
                  <a:cubicBezTo>
                    <a:pt x="13" y="2"/>
                    <a:pt x="12" y="4"/>
                    <a:pt x="12" y="6"/>
                  </a:cubicBezTo>
                  <a:cubicBezTo>
                    <a:pt x="17" y="6"/>
                    <a:pt x="21" y="0"/>
                    <a:pt x="22" y="7"/>
                  </a:cubicBezTo>
                  <a:cubicBezTo>
                    <a:pt x="25" y="7"/>
                    <a:pt x="26" y="5"/>
                    <a:pt x="25" y="2"/>
                  </a:cubicBezTo>
                  <a:cubicBezTo>
                    <a:pt x="28" y="3"/>
                    <a:pt x="32" y="3"/>
                    <a:pt x="37" y="3"/>
                  </a:cubicBezTo>
                  <a:cubicBezTo>
                    <a:pt x="37" y="3"/>
                    <a:pt x="38" y="5"/>
                    <a:pt x="38" y="3"/>
                  </a:cubicBezTo>
                  <a:cubicBezTo>
                    <a:pt x="41" y="4"/>
                    <a:pt x="38" y="9"/>
                    <a:pt x="43" y="7"/>
                  </a:cubicBezTo>
                  <a:cubicBezTo>
                    <a:pt x="43" y="8"/>
                    <a:pt x="42" y="8"/>
                    <a:pt x="42" y="9"/>
                  </a:cubicBezTo>
                  <a:cubicBezTo>
                    <a:pt x="43" y="8"/>
                    <a:pt x="48" y="10"/>
                    <a:pt x="48" y="8"/>
                  </a:cubicBezTo>
                  <a:cubicBezTo>
                    <a:pt x="49" y="9"/>
                    <a:pt x="50" y="11"/>
                    <a:pt x="55" y="10"/>
                  </a:cubicBezTo>
                  <a:cubicBezTo>
                    <a:pt x="53" y="12"/>
                    <a:pt x="54" y="12"/>
                    <a:pt x="56" y="13"/>
                  </a:cubicBezTo>
                  <a:cubicBezTo>
                    <a:pt x="56" y="13"/>
                    <a:pt x="56" y="14"/>
                    <a:pt x="57" y="14"/>
                  </a:cubicBezTo>
                  <a:cubicBezTo>
                    <a:pt x="59" y="14"/>
                    <a:pt x="57" y="15"/>
                    <a:pt x="58" y="16"/>
                  </a:cubicBezTo>
                  <a:cubicBezTo>
                    <a:pt x="59" y="17"/>
                    <a:pt x="60" y="16"/>
                    <a:pt x="61" y="16"/>
                  </a:cubicBezTo>
                  <a:cubicBezTo>
                    <a:pt x="61" y="17"/>
                    <a:pt x="60" y="18"/>
                    <a:pt x="61" y="19"/>
                  </a:cubicBezTo>
                  <a:cubicBezTo>
                    <a:pt x="61" y="19"/>
                    <a:pt x="63" y="18"/>
                    <a:pt x="63" y="19"/>
                  </a:cubicBezTo>
                  <a:cubicBezTo>
                    <a:pt x="64" y="20"/>
                    <a:pt x="63" y="21"/>
                    <a:pt x="64" y="22"/>
                  </a:cubicBezTo>
                  <a:cubicBezTo>
                    <a:pt x="66" y="22"/>
                    <a:pt x="67" y="20"/>
                    <a:pt x="68" y="22"/>
                  </a:cubicBezTo>
                  <a:cubicBezTo>
                    <a:pt x="69" y="25"/>
                    <a:pt x="65" y="23"/>
                    <a:pt x="64" y="24"/>
                  </a:cubicBezTo>
                  <a:cubicBezTo>
                    <a:pt x="64" y="24"/>
                    <a:pt x="64" y="26"/>
                    <a:pt x="64" y="26"/>
                  </a:cubicBezTo>
                  <a:cubicBezTo>
                    <a:pt x="61" y="26"/>
                    <a:pt x="56" y="25"/>
                    <a:pt x="52" y="26"/>
                  </a:cubicBezTo>
                  <a:cubicBezTo>
                    <a:pt x="51" y="22"/>
                    <a:pt x="52" y="23"/>
                    <a:pt x="52" y="19"/>
                  </a:cubicBezTo>
                  <a:cubicBezTo>
                    <a:pt x="51" y="15"/>
                    <a:pt x="43" y="15"/>
                    <a:pt x="41" y="17"/>
                  </a:cubicBezTo>
                  <a:cubicBezTo>
                    <a:pt x="39" y="17"/>
                    <a:pt x="40" y="20"/>
                    <a:pt x="39" y="21"/>
                  </a:cubicBezTo>
                  <a:cubicBezTo>
                    <a:pt x="39" y="21"/>
                    <a:pt x="37" y="20"/>
                    <a:pt x="37" y="21"/>
                  </a:cubicBezTo>
                  <a:cubicBezTo>
                    <a:pt x="36" y="22"/>
                    <a:pt x="37" y="24"/>
                    <a:pt x="35" y="23"/>
                  </a:cubicBezTo>
                  <a:cubicBezTo>
                    <a:pt x="34" y="24"/>
                    <a:pt x="35" y="24"/>
                    <a:pt x="36" y="24"/>
                  </a:cubicBezTo>
                  <a:cubicBezTo>
                    <a:pt x="36" y="26"/>
                    <a:pt x="34" y="25"/>
                    <a:pt x="32" y="26"/>
                  </a:cubicBezTo>
                  <a:cubicBezTo>
                    <a:pt x="31" y="29"/>
                    <a:pt x="32" y="28"/>
                    <a:pt x="32" y="33"/>
                  </a:cubicBezTo>
                  <a:cubicBezTo>
                    <a:pt x="28" y="34"/>
                    <a:pt x="18" y="34"/>
                    <a:pt x="17" y="28"/>
                  </a:cubicBezTo>
                  <a:cubicBezTo>
                    <a:pt x="19" y="28"/>
                    <a:pt x="20" y="27"/>
                    <a:pt x="21" y="26"/>
                  </a:cubicBezTo>
                  <a:cubicBezTo>
                    <a:pt x="24" y="25"/>
                    <a:pt x="23" y="28"/>
                    <a:pt x="25" y="26"/>
                  </a:cubicBezTo>
                  <a:cubicBezTo>
                    <a:pt x="25" y="24"/>
                    <a:pt x="22" y="24"/>
                    <a:pt x="24" y="23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13" name="Freeform 102"/>
            <p:cNvSpPr/>
            <p:nvPr/>
          </p:nvSpPr>
          <p:spPr bwMode="auto">
            <a:xfrm>
              <a:off x="8530814" y="1317474"/>
              <a:ext cx="120650" cy="66675"/>
            </a:xfrm>
            <a:custGeom>
              <a:avLst/>
              <a:gdLst>
                <a:gd name="T0" fmla="*/ 76 w 32"/>
                <a:gd name="T1" fmla="*/ 7 h 18"/>
                <a:gd name="T2" fmla="*/ 76 w 32"/>
                <a:gd name="T3" fmla="*/ 16 h 18"/>
                <a:gd name="T4" fmla="*/ 71 w 32"/>
                <a:gd name="T5" fmla="*/ 16 h 18"/>
                <a:gd name="T6" fmla="*/ 71 w 32"/>
                <a:gd name="T7" fmla="*/ 23 h 18"/>
                <a:gd name="T8" fmla="*/ 62 w 32"/>
                <a:gd name="T9" fmla="*/ 30 h 18"/>
                <a:gd name="T10" fmla="*/ 52 w 32"/>
                <a:gd name="T11" fmla="*/ 21 h 18"/>
                <a:gd name="T12" fmla="*/ 45 w 32"/>
                <a:gd name="T13" fmla="*/ 26 h 18"/>
                <a:gd name="T14" fmla="*/ 33 w 32"/>
                <a:gd name="T15" fmla="*/ 37 h 18"/>
                <a:gd name="T16" fmla="*/ 2 w 32"/>
                <a:gd name="T17" fmla="*/ 37 h 18"/>
                <a:gd name="T18" fmla="*/ 0 w 32"/>
                <a:gd name="T19" fmla="*/ 26 h 18"/>
                <a:gd name="T20" fmla="*/ 12 w 32"/>
                <a:gd name="T21" fmla="*/ 30 h 18"/>
                <a:gd name="T22" fmla="*/ 24 w 32"/>
                <a:gd name="T23" fmla="*/ 21 h 18"/>
                <a:gd name="T24" fmla="*/ 29 w 32"/>
                <a:gd name="T25" fmla="*/ 16 h 18"/>
                <a:gd name="T26" fmla="*/ 36 w 32"/>
                <a:gd name="T27" fmla="*/ 12 h 18"/>
                <a:gd name="T28" fmla="*/ 40 w 32"/>
                <a:gd name="T29" fmla="*/ 12 h 18"/>
                <a:gd name="T30" fmla="*/ 45 w 32"/>
                <a:gd name="T31" fmla="*/ 7 h 18"/>
                <a:gd name="T32" fmla="*/ 57 w 32"/>
                <a:gd name="T33" fmla="*/ 7 h 18"/>
                <a:gd name="T34" fmla="*/ 76 w 32"/>
                <a:gd name="T35" fmla="*/ 7 h 1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2" h="18">
                  <a:moveTo>
                    <a:pt x="32" y="3"/>
                  </a:moveTo>
                  <a:cubicBezTo>
                    <a:pt x="31" y="4"/>
                    <a:pt x="32" y="6"/>
                    <a:pt x="32" y="7"/>
                  </a:cubicBezTo>
                  <a:cubicBezTo>
                    <a:pt x="32" y="7"/>
                    <a:pt x="30" y="6"/>
                    <a:pt x="30" y="7"/>
                  </a:cubicBezTo>
                  <a:cubicBezTo>
                    <a:pt x="30" y="7"/>
                    <a:pt x="31" y="10"/>
                    <a:pt x="30" y="10"/>
                  </a:cubicBezTo>
                  <a:cubicBezTo>
                    <a:pt x="28" y="10"/>
                    <a:pt x="27" y="8"/>
                    <a:pt x="26" y="13"/>
                  </a:cubicBezTo>
                  <a:cubicBezTo>
                    <a:pt x="24" y="12"/>
                    <a:pt x="25" y="9"/>
                    <a:pt x="22" y="9"/>
                  </a:cubicBezTo>
                  <a:cubicBezTo>
                    <a:pt x="20" y="8"/>
                    <a:pt x="21" y="11"/>
                    <a:pt x="19" y="11"/>
                  </a:cubicBezTo>
                  <a:cubicBezTo>
                    <a:pt x="18" y="13"/>
                    <a:pt x="14" y="13"/>
                    <a:pt x="14" y="16"/>
                  </a:cubicBezTo>
                  <a:cubicBezTo>
                    <a:pt x="9" y="18"/>
                    <a:pt x="7" y="17"/>
                    <a:pt x="1" y="16"/>
                  </a:cubicBezTo>
                  <a:cubicBezTo>
                    <a:pt x="1" y="14"/>
                    <a:pt x="0" y="14"/>
                    <a:pt x="0" y="11"/>
                  </a:cubicBezTo>
                  <a:cubicBezTo>
                    <a:pt x="1" y="12"/>
                    <a:pt x="3" y="13"/>
                    <a:pt x="5" y="13"/>
                  </a:cubicBezTo>
                  <a:cubicBezTo>
                    <a:pt x="7" y="13"/>
                    <a:pt x="7" y="9"/>
                    <a:pt x="10" y="9"/>
                  </a:cubicBezTo>
                  <a:cubicBezTo>
                    <a:pt x="10" y="9"/>
                    <a:pt x="11" y="6"/>
                    <a:pt x="12" y="7"/>
                  </a:cubicBezTo>
                  <a:cubicBezTo>
                    <a:pt x="14" y="9"/>
                    <a:pt x="12" y="6"/>
                    <a:pt x="15" y="5"/>
                  </a:cubicBezTo>
                  <a:cubicBezTo>
                    <a:pt x="16" y="5"/>
                    <a:pt x="16" y="6"/>
                    <a:pt x="17" y="5"/>
                  </a:cubicBezTo>
                  <a:cubicBezTo>
                    <a:pt x="17" y="5"/>
                    <a:pt x="19" y="3"/>
                    <a:pt x="19" y="3"/>
                  </a:cubicBezTo>
                  <a:cubicBezTo>
                    <a:pt x="20" y="3"/>
                    <a:pt x="22" y="3"/>
                    <a:pt x="24" y="3"/>
                  </a:cubicBezTo>
                  <a:cubicBezTo>
                    <a:pt x="25" y="3"/>
                    <a:pt x="29" y="0"/>
                    <a:pt x="32" y="3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14" name="Freeform 103"/>
            <p:cNvSpPr/>
            <p:nvPr/>
          </p:nvSpPr>
          <p:spPr bwMode="auto">
            <a:xfrm>
              <a:off x="8861014" y="1342874"/>
              <a:ext cx="123825" cy="63500"/>
            </a:xfrm>
            <a:custGeom>
              <a:avLst/>
              <a:gdLst>
                <a:gd name="T0" fmla="*/ 71 w 33"/>
                <a:gd name="T1" fmla="*/ 5 h 17"/>
                <a:gd name="T2" fmla="*/ 78 w 33"/>
                <a:gd name="T3" fmla="*/ 31 h 17"/>
                <a:gd name="T4" fmla="*/ 73 w 33"/>
                <a:gd name="T5" fmla="*/ 26 h 17"/>
                <a:gd name="T6" fmla="*/ 73 w 33"/>
                <a:gd name="T7" fmla="*/ 35 h 17"/>
                <a:gd name="T8" fmla="*/ 61 w 33"/>
                <a:gd name="T9" fmla="*/ 38 h 17"/>
                <a:gd name="T10" fmla="*/ 59 w 33"/>
                <a:gd name="T11" fmla="*/ 40 h 17"/>
                <a:gd name="T12" fmla="*/ 52 w 33"/>
                <a:gd name="T13" fmla="*/ 40 h 17"/>
                <a:gd name="T14" fmla="*/ 52 w 33"/>
                <a:gd name="T15" fmla="*/ 31 h 17"/>
                <a:gd name="T16" fmla="*/ 24 w 33"/>
                <a:gd name="T17" fmla="*/ 26 h 17"/>
                <a:gd name="T18" fmla="*/ 0 w 33"/>
                <a:gd name="T19" fmla="*/ 14 h 17"/>
                <a:gd name="T20" fmla="*/ 5 w 33"/>
                <a:gd name="T21" fmla="*/ 7 h 17"/>
                <a:gd name="T22" fmla="*/ 9 w 33"/>
                <a:gd name="T23" fmla="*/ 9 h 17"/>
                <a:gd name="T24" fmla="*/ 24 w 33"/>
                <a:gd name="T25" fmla="*/ 16 h 17"/>
                <a:gd name="T26" fmla="*/ 28 w 33"/>
                <a:gd name="T27" fmla="*/ 16 h 17"/>
                <a:gd name="T28" fmla="*/ 31 w 33"/>
                <a:gd name="T29" fmla="*/ 21 h 17"/>
                <a:gd name="T30" fmla="*/ 35 w 33"/>
                <a:gd name="T31" fmla="*/ 9 h 17"/>
                <a:gd name="T32" fmla="*/ 40 w 33"/>
                <a:gd name="T33" fmla="*/ 16 h 17"/>
                <a:gd name="T34" fmla="*/ 71 w 33"/>
                <a:gd name="T35" fmla="*/ 5 h 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" h="17">
                  <a:moveTo>
                    <a:pt x="30" y="2"/>
                  </a:moveTo>
                  <a:cubicBezTo>
                    <a:pt x="28" y="8"/>
                    <a:pt x="33" y="8"/>
                    <a:pt x="33" y="13"/>
                  </a:cubicBezTo>
                  <a:cubicBezTo>
                    <a:pt x="33" y="13"/>
                    <a:pt x="32" y="11"/>
                    <a:pt x="31" y="11"/>
                  </a:cubicBezTo>
                  <a:cubicBezTo>
                    <a:pt x="30" y="12"/>
                    <a:pt x="32" y="14"/>
                    <a:pt x="31" y="15"/>
                  </a:cubicBezTo>
                  <a:cubicBezTo>
                    <a:pt x="30" y="16"/>
                    <a:pt x="28" y="16"/>
                    <a:pt x="26" y="16"/>
                  </a:cubicBezTo>
                  <a:cubicBezTo>
                    <a:pt x="26" y="16"/>
                    <a:pt x="26" y="17"/>
                    <a:pt x="25" y="17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0" y="16"/>
                    <a:pt x="20" y="14"/>
                    <a:pt x="22" y="13"/>
                  </a:cubicBezTo>
                  <a:cubicBezTo>
                    <a:pt x="18" y="15"/>
                    <a:pt x="15" y="11"/>
                    <a:pt x="10" y="11"/>
                  </a:cubicBezTo>
                  <a:cubicBezTo>
                    <a:pt x="9" y="7"/>
                    <a:pt x="3" y="8"/>
                    <a:pt x="0" y="6"/>
                  </a:cubicBezTo>
                  <a:cubicBezTo>
                    <a:pt x="1" y="5"/>
                    <a:pt x="1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6" y="5"/>
                    <a:pt x="9" y="5"/>
                    <a:pt x="10" y="7"/>
                  </a:cubicBezTo>
                  <a:cubicBezTo>
                    <a:pt x="10" y="7"/>
                    <a:pt x="12" y="6"/>
                    <a:pt x="12" y="7"/>
                  </a:cubicBezTo>
                  <a:cubicBezTo>
                    <a:pt x="13" y="7"/>
                    <a:pt x="12" y="9"/>
                    <a:pt x="13" y="9"/>
                  </a:cubicBezTo>
                  <a:cubicBezTo>
                    <a:pt x="17" y="8"/>
                    <a:pt x="12" y="6"/>
                    <a:pt x="15" y="4"/>
                  </a:cubicBezTo>
                  <a:cubicBezTo>
                    <a:pt x="17" y="3"/>
                    <a:pt x="17" y="7"/>
                    <a:pt x="17" y="7"/>
                  </a:cubicBezTo>
                  <a:cubicBezTo>
                    <a:pt x="21" y="7"/>
                    <a:pt x="23" y="0"/>
                    <a:pt x="30" y="2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15" name="Freeform 104"/>
            <p:cNvSpPr/>
            <p:nvPr/>
          </p:nvSpPr>
          <p:spPr bwMode="auto">
            <a:xfrm>
              <a:off x="8629239" y="1346049"/>
              <a:ext cx="217488" cy="82550"/>
            </a:xfrm>
            <a:custGeom>
              <a:avLst/>
              <a:gdLst>
                <a:gd name="T0" fmla="*/ 61 w 58"/>
                <a:gd name="T1" fmla="*/ 19 h 22"/>
                <a:gd name="T2" fmla="*/ 90 w 58"/>
                <a:gd name="T3" fmla="*/ 31 h 22"/>
                <a:gd name="T4" fmla="*/ 90 w 58"/>
                <a:gd name="T5" fmla="*/ 17 h 22"/>
                <a:gd name="T6" fmla="*/ 80 w 58"/>
                <a:gd name="T7" fmla="*/ 5 h 22"/>
                <a:gd name="T8" fmla="*/ 99 w 58"/>
                <a:gd name="T9" fmla="*/ 2 h 22"/>
                <a:gd name="T10" fmla="*/ 106 w 58"/>
                <a:gd name="T11" fmla="*/ 7 h 22"/>
                <a:gd name="T12" fmla="*/ 106 w 58"/>
                <a:gd name="T13" fmla="*/ 14 h 22"/>
                <a:gd name="T14" fmla="*/ 116 w 58"/>
                <a:gd name="T15" fmla="*/ 21 h 22"/>
                <a:gd name="T16" fmla="*/ 125 w 58"/>
                <a:gd name="T17" fmla="*/ 17 h 22"/>
                <a:gd name="T18" fmla="*/ 135 w 58"/>
                <a:gd name="T19" fmla="*/ 21 h 22"/>
                <a:gd name="T20" fmla="*/ 137 w 58"/>
                <a:gd name="T21" fmla="*/ 28 h 22"/>
                <a:gd name="T22" fmla="*/ 135 w 58"/>
                <a:gd name="T23" fmla="*/ 38 h 22"/>
                <a:gd name="T24" fmla="*/ 116 w 58"/>
                <a:gd name="T25" fmla="*/ 40 h 22"/>
                <a:gd name="T26" fmla="*/ 106 w 58"/>
                <a:gd name="T27" fmla="*/ 38 h 22"/>
                <a:gd name="T28" fmla="*/ 80 w 58"/>
                <a:gd name="T29" fmla="*/ 45 h 22"/>
                <a:gd name="T30" fmla="*/ 76 w 58"/>
                <a:gd name="T31" fmla="*/ 45 h 22"/>
                <a:gd name="T32" fmla="*/ 66 w 58"/>
                <a:gd name="T33" fmla="*/ 47 h 22"/>
                <a:gd name="T34" fmla="*/ 38 w 58"/>
                <a:gd name="T35" fmla="*/ 52 h 22"/>
                <a:gd name="T36" fmla="*/ 64 w 58"/>
                <a:gd name="T37" fmla="*/ 45 h 22"/>
                <a:gd name="T38" fmla="*/ 50 w 58"/>
                <a:gd name="T39" fmla="*/ 38 h 22"/>
                <a:gd name="T40" fmla="*/ 38 w 58"/>
                <a:gd name="T41" fmla="*/ 33 h 22"/>
                <a:gd name="T42" fmla="*/ 28 w 58"/>
                <a:gd name="T43" fmla="*/ 38 h 22"/>
                <a:gd name="T44" fmla="*/ 19 w 58"/>
                <a:gd name="T45" fmla="*/ 35 h 22"/>
                <a:gd name="T46" fmla="*/ 0 w 58"/>
                <a:gd name="T47" fmla="*/ 33 h 22"/>
                <a:gd name="T48" fmla="*/ 5 w 58"/>
                <a:gd name="T49" fmla="*/ 28 h 22"/>
                <a:gd name="T50" fmla="*/ 9 w 58"/>
                <a:gd name="T51" fmla="*/ 19 h 22"/>
                <a:gd name="T52" fmla="*/ 19 w 58"/>
                <a:gd name="T53" fmla="*/ 17 h 22"/>
                <a:gd name="T54" fmla="*/ 17 w 58"/>
                <a:gd name="T55" fmla="*/ 12 h 22"/>
                <a:gd name="T56" fmla="*/ 21 w 58"/>
                <a:gd name="T57" fmla="*/ 12 h 22"/>
                <a:gd name="T58" fmla="*/ 31 w 58"/>
                <a:gd name="T59" fmla="*/ 7 h 22"/>
                <a:gd name="T60" fmla="*/ 45 w 58"/>
                <a:gd name="T61" fmla="*/ 12 h 22"/>
                <a:gd name="T62" fmla="*/ 47 w 58"/>
                <a:gd name="T63" fmla="*/ 17 h 22"/>
                <a:gd name="T64" fmla="*/ 52 w 58"/>
                <a:gd name="T65" fmla="*/ 17 h 22"/>
                <a:gd name="T66" fmla="*/ 52 w 58"/>
                <a:gd name="T67" fmla="*/ 24 h 22"/>
                <a:gd name="T68" fmla="*/ 61 w 58"/>
                <a:gd name="T69" fmla="*/ 19 h 2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8" h="22">
                  <a:moveTo>
                    <a:pt x="26" y="8"/>
                  </a:moveTo>
                  <a:cubicBezTo>
                    <a:pt x="25" y="12"/>
                    <a:pt x="35" y="10"/>
                    <a:pt x="38" y="13"/>
                  </a:cubicBezTo>
                  <a:cubicBezTo>
                    <a:pt x="40" y="8"/>
                    <a:pt x="30" y="7"/>
                    <a:pt x="38" y="7"/>
                  </a:cubicBezTo>
                  <a:cubicBezTo>
                    <a:pt x="39" y="2"/>
                    <a:pt x="32" y="7"/>
                    <a:pt x="34" y="2"/>
                  </a:cubicBezTo>
                  <a:cubicBezTo>
                    <a:pt x="38" y="3"/>
                    <a:pt x="38" y="0"/>
                    <a:pt x="42" y="1"/>
                  </a:cubicBezTo>
                  <a:cubicBezTo>
                    <a:pt x="41" y="3"/>
                    <a:pt x="44" y="3"/>
                    <a:pt x="45" y="3"/>
                  </a:cubicBezTo>
                  <a:cubicBezTo>
                    <a:pt x="45" y="4"/>
                    <a:pt x="44" y="5"/>
                    <a:pt x="45" y="6"/>
                  </a:cubicBezTo>
                  <a:cubicBezTo>
                    <a:pt x="46" y="7"/>
                    <a:pt x="48" y="7"/>
                    <a:pt x="49" y="9"/>
                  </a:cubicBezTo>
                  <a:cubicBezTo>
                    <a:pt x="51" y="8"/>
                    <a:pt x="51" y="7"/>
                    <a:pt x="53" y="7"/>
                  </a:cubicBezTo>
                  <a:cubicBezTo>
                    <a:pt x="55" y="7"/>
                    <a:pt x="56" y="8"/>
                    <a:pt x="57" y="9"/>
                  </a:cubicBezTo>
                  <a:cubicBezTo>
                    <a:pt x="57" y="9"/>
                    <a:pt x="58" y="11"/>
                    <a:pt x="58" y="12"/>
                  </a:cubicBezTo>
                  <a:cubicBezTo>
                    <a:pt x="56" y="13"/>
                    <a:pt x="58" y="13"/>
                    <a:pt x="57" y="16"/>
                  </a:cubicBezTo>
                  <a:cubicBezTo>
                    <a:pt x="54" y="13"/>
                    <a:pt x="52" y="17"/>
                    <a:pt x="49" y="17"/>
                  </a:cubicBezTo>
                  <a:cubicBezTo>
                    <a:pt x="47" y="18"/>
                    <a:pt x="47" y="16"/>
                    <a:pt x="45" y="16"/>
                  </a:cubicBezTo>
                  <a:cubicBezTo>
                    <a:pt x="41" y="16"/>
                    <a:pt x="37" y="18"/>
                    <a:pt x="34" y="19"/>
                  </a:cubicBezTo>
                  <a:cubicBezTo>
                    <a:pt x="34" y="19"/>
                    <a:pt x="32" y="18"/>
                    <a:pt x="32" y="19"/>
                  </a:cubicBezTo>
                  <a:cubicBezTo>
                    <a:pt x="31" y="20"/>
                    <a:pt x="30" y="19"/>
                    <a:pt x="28" y="20"/>
                  </a:cubicBezTo>
                  <a:cubicBezTo>
                    <a:pt x="27" y="20"/>
                    <a:pt x="21" y="22"/>
                    <a:pt x="16" y="22"/>
                  </a:cubicBezTo>
                  <a:cubicBezTo>
                    <a:pt x="17" y="18"/>
                    <a:pt x="23" y="19"/>
                    <a:pt x="27" y="19"/>
                  </a:cubicBezTo>
                  <a:cubicBezTo>
                    <a:pt x="28" y="14"/>
                    <a:pt x="23" y="17"/>
                    <a:pt x="21" y="16"/>
                  </a:cubicBezTo>
                  <a:cubicBezTo>
                    <a:pt x="19" y="16"/>
                    <a:pt x="19" y="15"/>
                    <a:pt x="16" y="14"/>
                  </a:cubicBezTo>
                  <a:cubicBezTo>
                    <a:pt x="14" y="13"/>
                    <a:pt x="14" y="16"/>
                    <a:pt x="12" y="16"/>
                  </a:cubicBezTo>
                  <a:cubicBezTo>
                    <a:pt x="10" y="17"/>
                    <a:pt x="10" y="15"/>
                    <a:pt x="8" y="15"/>
                  </a:cubicBezTo>
                  <a:cubicBezTo>
                    <a:pt x="6" y="15"/>
                    <a:pt x="2" y="16"/>
                    <a:pt x="0" y="14"/>
                  </a:cubicBezTo>
                  <a:cubicBezTo>
                    <a:pt x="0" y="12"/>
                    <a:pt x="2" y="12"/>
                    <a:pt x="2" y="12"/>
                  </a:cubicBezTo>
                  <a:cubicBezTo>
                    <a:pt x="3" y="11"/>
                    <a:pt x="3" y="8"/>
                    <a:pt x="4" y="8"/>
                  </a:cubicBezTo>
                  <a:cubicBezTo>
                    <a:pt x="5" y="7"/>
                    <a:pt x="7" y="8"/>
                    <a:pt x="8" y="7"/>
                  </a:cubicBezTo>
                  <a:cubicBezTo>
                    <a:pt x="9" y="6"/>
                    <a:pt x="4" y="5"/>
                    <a:pt x="7" y="5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11" y="4"/>
                    <a:pt x="12" y="3"/>
                    <a:pt x="13" y="3"/>
                  </a:cubicBezTo>
                  <a:cubicBezTo>
                    <a:pt x="14" y="3"/>
                    <a:pt x="18" y="4"/>
                    <a:pt x="19" y="5"/>
                  </a:cubicBezTo>
                  <a:cubicBezTo>
                    <a:pt x="20" y="5"/>
                    <a:pt x="19" y="6"/>
                    <a:pt x="20" y="7"/>
                  </a:cubicBezTo>
                  <a:cubicBezTo>
                    <a:pt x="20" y="7"/>
                    <a:pt x="22" y="7"/>
                    <a:pt x="22" y="7"/>
                  </a:cubicBezTo>
                  <a:cubicBezTo>
                    <a:pt x="23" y="8"/>
                    <a:pt x="20" y="11"/>
                    <a:pt x="22" y="10"/>
                  </a:cubicBezTo>
                  <a:cubicBezTo>
                    <a:pt x="23" y="10"/>
                    <a:pt x="24" y="7"/>
                    <a:pt x="26" y="8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16" name="Freeform 105"/>
            <p:cNvSpPr/>
            <p:nvPr/>
          </p:nvSpPr>
          <p:spPr bwMode="auto">
            <a:xfrm>
              <a:off x="8478427" y="1433362"/>
              <a:ext cx="173038" cy="115887"/>
            </a:xfrm>
            <a:custGeom>
              <a:avLst/>
              <a:gdLst>
                <a:gd name="T0" fmla="*/ 14 w 46"/>
                <a:gd name="T1" fmla="*/ 0 h 31"/>
                <a:gd name="T2" fmla="*/ 62 w 46"/>
                <a:gd name="T3" fmla="*/ 5 h 31"/>
                <a:gd name="T4" fmla="*/ 66 w 46"/>
                <a:gd name="T5" fmla="*/ 5 h 31"/>
                <a:gd name="T6" fmla="*/ 78 w 46"/>
                <a:gd name="T7" fmla="*/ 7 h 31"/>
                <a:gd name="T8" fmla="*/ 90 w 46"/>
                <a:gd name="T9" fmla="*/ 7 h 31"/>
                <a:gd name="T10" fmla="*/ 92 w 46"/>
                <a:gd name="T11" fmla="*/ 9 h 31"/>
                <a:gd name="T12" fmla="*/ 109 w 46"/>
                <a:gd name="T13" fmla="*/ 21 h 31"/>
                <a:gd name="T14" fmla="*/ 83 w 46"/>
                <a:gd name="T15" fmla="*/ 26 h 31"/>
                <a:gd name="T16" fmla="*/ 81 w 46"/>
                <a:gd name="T17" fmla="*/ 31 h 31"/>
                <a:gd name="T18" fmla="*/ 76 w 46"/>
                <a:gd name="T19" fmla="*/ 28 h 31"/>
                <a:gd name="T20" fmla="*/ 73 w 46"/>
                <a:gd name="T21" fmla="*/ 31 h 31"/>
                <a:gd name="T22" fmla="*/ 76 w 46"/>
                <a:gd name="T23" fmla="*/ 33 h 31"/>
                <a:gd name="T24" fmla="*/ 69 w 46"/>
                <a:gd name="T25" fmla="*/ 38 h 31"/>
                <a:gd name="T26" fmla="*/ 69 w 46"/>
                <a:gd name="T27" fmla="*/ 42 h 31"/>
                <a:gd name="T28" fmla="*/ 64 w 46"/>
                <a:gd name="T29" fmla="*/ 42 h 31"/>
                <a:gd name="T30" fmla="*/ 59 w 46"/>
                <a:gd name="T31" fmla="*/ 47 h 31"/>
                <a:gd name="T32" fmla="*/ 59 w 46"/>
                <a:gd name="T33" fmla="*/ 59 h 31"/>
                <a:gd name="T34" fmla="*/ 26 w 46"/>
                <a:gd name="T35" fmla="*/ 68 h 31"/>
                <a:gd name="T36" fmla="*/ 0 w 46"/>
                <a:gd name="T37" fmla="*/ 52 h 31"/>
                <a:gd name="T38" fmla="*/ 7 w 46"/>
                <a:gd name="T39" fmla="*/ 45 h 31"/>
                <a:gd name="T40" fmla="*/ 12 w 46"/>
                <a:gd name="T41" fmla="*/ 40 h 31"/>
                <a:gd name="T42" fmla="*/ 7 w 46"/>
                <a:gd name="T43" fmla="*/ 28 h 31"/>
                <a:gd name="T44" fmla="*/ 14 w 46"/>
                <a:gd name="T45" fmla="*/ 26 h 31"/>
                <a:gd name="T46" fmla="*/ 19 w 46"/>
                <a:gd name="T47" fmla="*/ 14 h 31"/>
                <a:gd name="T48" fmla="*/ 14 w 46"/>
                <a:gd name="T49" fmla="*/ 0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6" h="31">
                  <a:moveTo>
                    <a:pt x="6" y="0"/>
                  </a:moveTo>
                  <a:cubicBezTo>
                    <a:pt x="13" y="1"/>
                    <a:pt x="21" y="0"/>
                    <a:pt x="26" y="2"/>
                  </a:cubicBezTo>
                  <a:cubicBezTo>
                    <a:pt x="26" y="2"/>
                    <a:pt x="28" y="1"/>
                    <a:pt x="28" y="2"/>
                  </a:cubicBezTo>
                  <a:cubicBezTo>
                    <a:pt x="29" y="3"/>
                    <a:pt x="32" y="2"/>
                    <a:pt x="33" y="3"/>
                  </a:cubicBezTo>
                  <a:cubicBezTo>
                    <a:pt x="35" y="5"/>
                    <a:pt x="33" y="1"/>
                    <a:pt x="38" y="3"/>
                  </a:cubicBezTo>
                  <a:cubicBezTo>
                    <a:pt x="38" y="3"/>
                    <a:pt x="38" y="4"/>
                    <a:pt x="39" y="4"/>
                  </a:cubicBezTo>
                  <a:cubicBezTo>
                    <a:pt x="40" y="4"/>
                    <a:pt x="46" y="6"/>
                    <a:pt x="46" y="9"/>
                  </a:cubicBezTo>
                  <a:cubicBezTo>
                    <a:pt x="42" y="9"/>
                    <a:pt x="38" y="10"/>
                    <a:pt x="35" y="11"/>
                  </a:cubicBezTo>
                  <a:cubicBezTo>
                    <a:pt x="34" y="11"/>
                    <a:pt x="35" y="13"/>
                    <a:pt x="34" y="13"/>
                  </a:cubicBezTo>
                  <a:cubicBezTo>
                    <a:pt x="33" y="14"/>
                    <a:pt x="33" y="12"/>
                    <a:pt x="32" y="12"/>
                  </a:cubicBezTo>
                  <a:cubicBezTo>
                    <a:pt x="32" y="12"/>
                    <a:pt x="30" y="14"/>
                    <a:pt x="31" y="13"/>
                  </a:cubicBezTo>
                  <a:cubicBezTo>
                    <a:pt x="30" y="14"/>
                    <a:pt x="32" y="15"/>
                    <a:pt x="32" y="14"/>
                  </a:cubicBezTo>
                  <a:cubicBezTo>
                    <a:pt x="31" y="16"/>
                    <a:pt x="30" y="15"/>
                    <a:pt x="29" y="16"/>
                  </a:cubicBezTo>
                  <a:cubicBezTo>
                    <a:pt x="29" y="16"/>
                    <a:pt x="30" y="18"/>
                    <a:pt x="29" y="18"/>
                  </a:cubicBezTo>
                  <a:cubicBezTo>
                    <a:pt x="29" y="18"/>
                    <a:pt x="27" y="18"/>
                    <a:pt x="27" y="18"/>
                  </a:cubicBezTo>
                  <a:cubicBezTo>
                    <a:pt x="26" y="19"/>
                    <a:pt x="26" y="20"/>
                    <a:pt x="25" y="20"/>
                  </a:cubicBezTo>
                  <a:cubicBezTo>
                    <a:pt x="25" y="22"/>
                    <a:pt x="25" y="24"/>
                    <a:pt x="25" y="25"/>
                  </a:cubicBezTo>
                  <a:cubicBezTo>
                    <a:pt x="19" y="25"/>
                    <a:pt x="20" y="31"/>
                    <a:pt x="11" y="29"/>
                  </a:cubicBezTo>
                  <a:cubicBezTo>
                    <a:pt x="12" y="22"/>
                    <a:pt x="4" y="23"/>
                    <a:pt x="0" y="22"/>
                  </a:cubicBezTo>
                  <a:cubicBezTo>
                    <a:pt x="0" y="20"/>
                    <a:pt x="3" y="20"/>
                    <a:pt x="3" y="19"/>
                  </a:cubicBezTo>
                  <a:cubicBezTo>
                    <a:pt x="4" y="19"/>
                    <a:pt x="1" y="16"/>
                    <a:pt x="5" y="17"/>
                  </a:cubicBezTo>
                  <a:cubicBezTo>
                    <a:pt x="5" y="15"/>
                    <a:pt x="3" y="14"/>
                    <a:pt x="3" y="12"/>
                  </a:cubicBezTo>
                  <a:cubicBezTo>
                    <a:pt x="5" y="14"/>
                    <a:pt x="5" y="13"/>
                    <a:pt x="6" y="11"/>
                  </a:cubicBezTo>
                  <a:cubicBezTo>
                    <a:pt x="6" y="9"/>
                    <a:pt x="8" y="10"/>
                    <a:pt x="8" y="6"/>
                  </a:cubicBezTo>
                  <a:cubicBezTo>
                    <a:pt x="9" y="3"/>
                    <a:pt x="4" y="5"/>
                    <a:pt x="6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17" name="Freeform 106"/>
            <p:cNvSpPr/>
            <p:nvPr/>
          </p:nvSpPr>
          <p:spPr bwMode="auto">
            <a:xfrm>
              <a:off x="8827677" y="1455587"/>
              <a:ext cx="36513" cy="26987"/>
            </a:xfrm>
            <a:custGeom>
              <a:avLst/>
              <a:gdLst>
                <a:gd name="T0" fmla="*/ 2 w 10"/>
                <a:gd name="T1" fmla="*/ 0 h 7"/>
                <a:gd name="T2" fmla="*/ 18 w 10"/>
                <a:gd name="T3" fmla="*/ 0 h 7"/>
                <a:gd name="T4" fmla="*/ 21 w 10"/>
                <a:gd name="T5" fmla="*/ 12 h 7"/>
                <a:gd name="T6" fmla="*/ 16 w 10"/>
                <a:gd name="T7" fmla="*/ 17 h 7"/>
                <a:gd name="T8" fmla="*/ 0 w 10"/>
                <a:gd name="T9" fmla="*/ 10 h 7"/>
                <a:gd name="T10" fmla="*/ 2 w 10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" h="7">
                  <a:moveTo>
                    <a:pt x="1" y="0"/>
                  </a:moveTo>
                  <a:cubicBezTo>
                    <a:pt x="4" y="0"/>
                    <a:pt x="6" y="0"/>
                    <a:pt x="8" y="0"/>
                  </a:cubicBezTo>
                  <a:cubicBezTo>
                    <a:pt x="8" y="2"/>
                    <a:pt x="10" y="3"/>
                    <a:pt x="9" y="5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5" y="6"/>
                    <a:pt x="4" y="3"/>
                    <a:pt x="0" y="4"/>
                  </a:cubicBez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18" name="Freeform 107"/>
            <p:cNvSpPr/>
            <p:nvPr/>
          </p:nvSpPr>
          <p:spPr bwMode="auto">
            <a:xfrm>
              <a:off x="9018177" y="1444474"/>
              <a:ext cx="87313" cy="60325"/>
            </a:xfrm>
            <a:custGeom>
              <a:avLst/>
              <a:gdLst>
                <a:gd name="T0" fmla="*/ 50 w 23"/>
                <a:gd name="T1" fmla="*/ 2 h 16"/>
                <a:gd name="T2" fmla="*/ 53 w 23"/>
                <a:gd name="T3" fmla="*/ 17 h 16"/>
                <a:gd name="T4" fmla="*/ 48 w 23"/>
                <a:gd name="T5" fmla="*/ 21 h 16"/>
                <a:gd name="T6" fmla="*/ 33 w 23"/>
                <a:gd name="T7" fmla="*/ 24 h 16"/>
                <a:gd name="T8" fmla="*/ 10 w 23"/>
                <a:gd name="T9" fmla="*/ 38 h 16"/>
                <a:gd name="T10" fmla="*/ 7 w 23"/>
                <a:gd name="T11" fmla="*/ 26 h 16"/>
                <a:gd name="T12" fmla="*/ 2 w 23"/>
                <a:gd name="T13" fmla="*/ 21 h 16"/>
                <a:gd name="T14" fmla="*/ 2 w 23"/>
                <a:gd name="T15" fmla="*/ 7 h 16"/>
                <a:gd name="T16" fmla="*/ 7 w 23"/>
                <a:gd name="T17" fmla="*/ 2 h 16"/>
                <a:gd name="T18" fmla="*/ 17 w 23"/>
                <a:gd name="T19" fmla="*/ 0 h 16"/>
                <a:gd name="T20" fmla="*/ 38 w 23"/>
                <a:gd name="T21" fmla="*/ 5 h 16"/>
                <a:gd name="T22" fmla="*/ 50 w 23"/>
                <a:gd name="T23" fmla="*/ 2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" h="16">
                  <a:moveTo>
                    <a:pt x="21" y="1"/>
                  </a:moveTo>
                  <a:cubicBezTo>
                    <a:pt x="23" y="1"/>
                    <a:pt x="21" y="5"/>
                    <a:pt x="22" y="7"/>
                  </a:cubicBezTo>
                  <a:cubicBezTo>
                    <a:pt x="20" y="6"/>
                    <a:pt x="20" y="8"/>
                    <a:pt x="20" y="9"/>
                  </a:cubicBezTo>
                  <a:cubicBezTo>
                    <a:pt x="16" y="7"/>
                    <a:pt x="15" y="14"/>
                    <a:pt x="14" y="10"/>
                  </a:cubicBezTo>
                  <a:cubicBezTo>
                    <a:pt x="11" y="13"/>
                    <a:pt x="9" y="16"/>
                    <a:pt x="4" y="16"/>
                  </a:cubicBezTo>
                  <a:cubicBezTo>
                    <a:pt x="3" y="15"/>
                    <a:pt x="3" y="14"/>
                    <a:pt x="3" y="11"/>
                  </a:cubicBezTo>
                  <a:cubicBezTo>
                    <a:pt x="2" y="10"/>
                    <a:pt x="1" y="10"/>
                    <a:pt x="1" y="9"/>
                  </a:cubicBezTo>
                  <a:cubicBezTo>
                    <a:pt x="0" y="7"/>
                    <a:pt x="1" y="5"/>
                    <a:pt x="1" y="3"/>
                  </a:cubicBezTo>
                  <a:cubicBezTo>
                    <a:pt x="3" y="4"/>
                    <a:pt x="3" y="2"/>
                    <a:pt x="3" y="1"/>
                  </a:cubicBezTo>
                  <a:cubicBezTo>
                    <a:pt x="5" y="1"/>
                    <a:pt x="6" y="1"/>
                    <a:pt x="7" y="0"/>
                  </a:cubicBezTo>
                  <a:cubicBezTo>
                    <a:pt x="8" y="2"/>
                    <a:pt x="14" y="0"/>
                    <a:pt x="16" y="2"/>
                  </a:cubicBezTo>
                  <a:cubicBezTo>
                    <a:pt x="18" y="2"/>
                    <a:pt x="21" y="3"/>
                    <a:pt x="21" y="1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19" name="Freeform 108"/>
            <p:cNvSpPr/>
            <p:nvPr/>
          </p:nvSpPr>
          <p:spPr bwMode="auto">
            <a:xfrm>
              <a:off x="3638900" y="1681882"/>
              <a:ext cx="190500" cy="93662"/>
            </a:xfrm>
            <a:custGeom>
              <a:avLst/>
              <a:gdLst>
                <a:gd name="T0" fmla="*/ 87 w 51"/>
                <a:gd name="T1" fmla="*/ 0 h 25"/>
                <a:gd name="T2" fmla="*/ 99 w 51"/>
                <a:gd name="T3" fmla="*/ 7 h 25"/>
                <a:gd name="T4" fmla="*/ 106 w 51"/>
                <a:gd name="T5" fmla="*/ 9 h 25"/>
                <a:gd name="T6" fmla="*/ 104 w 51"/>
                <a:gd name="T7" fmla="*/ 14 h 25"/>
                <a:gd name="T8" fmla="*/ 118 w 51"/>
                <a:gd name="T9" fmla="*/ 24 h 25"/>
                <a:gd name="T10" fmla="*/ 108 w 51"/>
                <a:gd name="T11" fmla="*/ 40 h 25"/>
                <a:gd name="T12" fmla="*/ 101 w 51"/>
                <a:gd name="T13" fmla="*/ 42 h 25"/>
                <a:gd name="T14" fmla="*/ 89 w 51"/>
                <a:gd name="T15" fmla="*/ 47 h 25"/>
                <a:gd name="T16" fmla="*/ 82 w 51"/>
                <a:gd name="T17" fmla="*/ 52 h 25"/>
                <a:gd name="T18" fmla="*/ 75 w 51"/>
                <a:gd name="T19" fmla="*/ 54 h 25"/>
                <a:gd name="T20" fmla="*/ 42 w 51"/>
                <a:gd name="T21" fmla="*/ 57 h 25"/>
                <a:gd name="T22" fmla="*/ 40 w 51"/>
                <a:gd name="T23" fmla="*/ 54 h 25"/>
                <a:gd name="T24" fmla="*/ 28 w 51"/>
                <a:gd name="T25" fmla="*/ 47 h 25"/>
                <a:gd name="T26" fmla="*/ 24 w 51"/>
                <a:gd name="T27" fmla="*/ 45 h 25"/>
                <a:gd name="T28" fmla="*/ 28 w 51"/>
                <a:gd name="T29" fmla="*/ 42 h 25"/>
                <a:gd name="T30" fmla="*/ 21 w 51"/>
                <a:gd name="T31" fmla="*/ 38 h 25"/>
                <a:gd name="T32" fmla="*/ 21 w 51"/>
                <a:gd name="T33" fmla="*/ 21 h 25"/>
                <a:gd name="T34" fmla="*/ 5 w 51"/>
                <a:gd name="T35" fmla="*/ 24 h 25"/>
                <a:gd name="T36" fmla="*/ 9 w 51"/>
                <a:gd name="T37" fmla="*/ 12 h 25"/>
                <a:gd name="T38" fmla="*/ 31 w 51"/>
                <a:gd name="T39" fmla="*/ 12 h 25"/>
                <a:gd name="T40" fmla="*/ 35 w 51"/>
                <a:gd name="T41" fmla="*/ 24 h 25"/>
                <a:gd name="T42" fmla="*/ 42 w 51"/>
                <a:gd name="T43" fmla="*/ 12 h 25"/>
                <a:gd name="T44" fmla="*/ 59 w 51"/>
                <a:gd name="T45" fmla="*/ 19 h 25"/>
                <a:gd name="T46" fmla="*/ 64 w 51"/>
                <a:gd name="T47" fmla="*/ 12 h 25"/>
                <a:gd name="T48" fmla="*/ 82 w 51"/>
                <a:gd name="T49" fmla="*/ 9 h 25"/>
                <a:gd name="T50" fmla="*/ 87 w 51"/>
                <a:gd name="T51" fmla="*/ 0 h 2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1" h="25">
                  <a:moveTo>
                    <a:pt x="37" y="0"/>
                  </a:moveTo>
                  <a:cubicBezTo>
                    <a:pt x="38" y="1"/>
                    <a:pt x="40" y="2"/>
                    <a:pt x="42" y="3"/>
                  </a:cubicBezTo>
                  <a:cubicBezTo>
                    <a:pt x="42" y="3"/>
                    <a:pt x="45" y="4"/>
                    <a:pt x="45" y="4"/>
                  </a:cubicBezTo>
                  <a:cubicBezTo>
                    <a:pt x="45" y="4"/>
                    <a:pt x="44" y="6"/>
                    <a:pt x="44" y="6"/>
                  </a:cubicBezTo>
                  <a:cubicBezTo>
                    <a:pt x="44" y="8"/>
                    <a:pt x="47" y="11"/>
                    <a:pt x="50" y="10"/>
                  </a:cubicBezTo>
                  <a:cubicBezTo>
                    <a:pt x="51" y="13"/>
                    <a:pt x="49" y="15"/>
                    <a:pt x="46" y="17"/>
                  </a:cubicBezTo>
                  <a:cubicBezTo>
                    <a:pt x="45" y="18"/>
                    <a:pt x="44" y="18"/>
                    <a:pt x="43" y="18"/>
                  </a:cubicBezTo>
                  <a:cubicBezTo>
                    <a:pt x="41" y="19"/>
                    <a:pt x="41" y="20"/>
                    <a:pt x="38" y="20"/>
                  </a:cubicBezTo>
                  <a:cubicBezTo>
                    <a:pt x="38" y="20"/>
                    <a:pt x="35" y="22"/>
                    <a:pt x="35" y="22"/>
                  </a:cubicBezTo>
                  <a:cubicBezTo>
                    <a:pt x="34" y="23"/>
                    <a:pt x="34" y="22"/>
                    <a:pt x="32" y="23"/>
                  </a:cubicBezTo>
                  <a:cubicBezTo>
                    <a:pt x="31" y="23"/>
                    <a:pt x="22" y="25"/>
                    <a:pt x="18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5" y="23"/>
                    <a:pt x="14" y="21"/>
                    <a:pt x="12" y="20"/>
                  </a:cubicBezTo>
                  <a:cubicBezTo>
                    <a:pt x="11" y="20"/>
                    <a:pt x="11" y="19"/>
                    <a:pt x="10" y="19"/>
                  </a:cubicBezTo>
                  <a:cubicBezTo>
                    <a:pt x="10" y="18"/>
                    <a:pt x="11" y="18"/>
                    <a:pt x="12" y="18"/>
                  </a:cubicBezTo>
                  <a:cubicBezTo>
                    <a:pt x="12" y="17"/>
                    <a:pt x="9" y="17"/>
                    <a:pt x="9" y="16"/>
                  </a:cubicBezTo>
                  <a:cubicBezTo>
                    <a:pt x="8" y="14"/>
                    <a:pt x="9" y="12"/>
                    <a:pt x="9" y="9"/>
                  </a:cubicBezTo>
                  <a:cubicBezTo>
                    <a:pt x="4" y="7"/>
                    <a:pt x="4" y="13"/>
                    <a:pt x="2" y="10"/>
                  </a:cubicBezTo>
                  <a:cubicBezTo>
                    <a:pt x="0" y="6"/>
                    <a:pt x="5" y="9"/>
                    <a:pt x="4" y="5"/>
                  </a:cubicBezTo>
                  <a:cubicBezTo>
                    <a:pt x="9" y="6"/>
                    <a:pt x="8" y="5"/>
                    <a:pt x="13" y="5"/>
                  </a:cubicBezTo>
                  <a:cubicBezTo>
                    <a:pt x="14" y="8"/>
                    <a:pt x="17" y="7"/>
                    <a:pt x="15" y="10"/>
                  </a:cubicBezTo>
                  <a:cubicBezTo>
                    <a:pt x="18" y="10"/>
                    <a:pt x="18" y="8"/>
                    <a:pt x="18" y="5"/>
                  </a:cubicBezTo>
                  <a:cubicBezTo>
                    <a:pt x="19" y="7"/>
                    <a:pt x="29" y="2"/>
                    <a:pt x="25" y="8"/>
                  </a:cubicBezTo>
                  <a:cubicBezTo>
                    <a:pt x="28" y="9"/>
                    <a:pt x="27" y="6"/>
                    <a:pt x="27" y="5"/>
                  </a:cubicBezTo>
                  <a:cubicBezTo>
                    <a:pt x="29" y="4"/>
                    <a:pt x="32" y="5"/>
                    <a:pt x="35" y="4"/>
                  </a:cubicBezTo>
                  <a:cubicBezTo>
                    <a:pt x="36" y="3"/>
                    <a:pt x="37" y="2"/>
                    <a:pt x="37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20" name="Freeform 109"/>
            <p:cNvSpPr/>
            <p:nvPr/>
          </p:nvSpPr>
          <p:spPr bwMode="auto">
            <a:xfrm>
              <a:off x="9172164" y="1706412"/>
              <a:ext cx="112713" cy="82550"/>
            </a:xfrm>
            <a:custGeom>
              <a:avLst/>
              <a:gdLst>
                <a:gd name="T0" fmla="*/ 19 w 30"/>
                <a:gd name="T1" fmla="*/ 0 h 22"/>
                <a:gd name="T2" fmla="*/ 36 w 30"/>
                <a:gd name="T3" fmla="*/ 17 h 22"/>
                <a:gd name="T4" fmla="*/ 40 w 30"/>
                <a:gd name="T5" fmla="*/ 14 h 22"/>
                <a:gd name="T6" fmla="*/ 50 w 30"/>
                <a:gd name="T7" fmla="*/ 24 h 22"/>
                <a:gd name="T8" fmla="*/ 62 w 30"/>
                <a:gd name="T9" fmla="*/ 38 h 22"/>
                <a:gd name="T10" fmla="*/ 71 w 30"/>
                <a:gd name="T11" fmla="*/ 40 h 22"/>
                <a:gd name="T12" fmla="*/ 36 w 30"/>
                <a:gd name="T13" fmla="*/ 43 h 22"/>
                <a:gd name="T14" fmla="*/ 21 w 30"/>
                <a:gd name="T15" fmla="*/ 52 h 22"/>
                <a:gd name="T16" fmla="*/ 0 w 30"/>
                <a:gd name="T17" fmla="*/ 43 h 22"/>
                <a:gd name="T18" fmla="*/ 5 w 30"/>
                <a:gd name="T19" fmla="*/ 40 h 22"/>
                <a:gd name="T20" fmla="*/ 7 w 30"/>
                <a:gd name="T21" fmla="*/ 33 h 22"/>
                <a:gd name="T22" fmla="*/ 7 w 30"/>
                <a:gd name="T23" fmla="*/ 9 h 22"/>
                <a:gd name="T24" fmla="*/ 19 w 30"/>
                <a:gd name="T25" fmla="*/ 0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2">
                  <a:moveTo>
                    <a:pt x="8" y="0"/>
                  </a:moveTo>
                  <a:cubicBezTo>
                    <a:pt x="10" y="3"/>
                    <a:pt x="16" y="2"/>
                    <a:pt x="15" y="7"/>
                  </a:cubicBezTo>
                  <a:cubicBezTo>
                    <a:pt x="16" y="8"/>
                    <a:pt x="18" y="6"/>
                    <a:pt x="17" y="6"/>
                  </a:cubicBezTo>
                  <a:cubicBezTo>
                    <a:pt x="19" y="7"/>
                    <a:pt x="18" y="10"/>
                    <a:pt x="21" y="10"/>
                  </a:cubicBezTo>
                  <a:cubicBezTo>
                    <a:pt x="23" y="10"/>
                    <a:pt x="24" y="14"/>
                    <a:pt x="26" y="16"/>
                  </a:cubicBezTo>
                  <a:cubicBezTo>
                    <a:pt x="29" y="15"/>
                    <a:pt x="28" y="15"/>
                    <a:pt x="30" y="17"/>
                  </a:cubicBezTo>
                  <a:cubicBezTo>
                    <a:pt x="28" y="20"/>
                    <a:pt x="20" y="17"/>
                    <a:pt x="15" y="18"/>
                  </a:cubicBezTo>
                  <a:cubicBezTo>
                    <a:pt x="13" y="19"/>
                    <a:pt x="10" y="19"/>
                    <a:pt x="9" y="22"/>
                  </a:cubicBezTo>
                  <a:cubicBezTo>
                    <a:pt x="6" y="20"/>
                    <a:pt x="5" y="17"/>
                    <a:pt x="0" y="18"/>
                  </a:cubicBezTo>
                  <a:cubicBezTo>
                    <a:pt x="0" y="17"/>
                    <a:pt x="1" y="17"/>
                    <a:pt x="2" y="17"/>
                  </a:cubicBezTo>
                  <a:cubicBezTo>
                    <a:pt x="1" y="15"/>
                    <a:pt x="1" y="14"/>
                    <a:pt x="3" y="14"/>
                  </a:cubicBezTo>
                  <a:cubicBezTo>
                    <a:pt x="1" y="10"/>
                    <a:pt x="4" y="9"/>
                    <a:pt x="3" y="4"/>
                  </a:cubicBezTo>
                  <a:cubicBezTo>
                    <a:pt x="6" y="3"/>
                    <a:pt x="8" y="3"/>
                    <a:pt x="8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21" name="Freeform 110"/>
            <p:cNvSpPr/>
            <p:nvPr/>
          </p:nvSpPr>
          <p:spPr bwMode="auto">
            <a:xfrm>
              <a:off x="5791550" y="3005857"/>
              <a:ext cx="187325" cy="201612"/>
            </a:xfrm>
            <a:custGeom>
              <a:avLst/>
              <a:gdLst>
                <a:gd name="T0" fmla="*/ 9 w 50"/>
                <a:gd name="T1" fmla="*/ 19 h 54"/>
                <a:gd name="T2" fmla="*/ 5 w 50"/>
                <a:gd name="T3" fmla="*/ 16 h 54"/>
                <a:gd name="T4" fmla="*/ 0 w 50"/>
                <a:gd name="T5" fmla="*/ 7 h 54"/>
                <a:gd name="T6" fmla="*/ 21 w 50"/>
                <a:gd name="T7" fmla="*/ 5 h 54"/>
                <a:gd name="T8" fmla="*/ 33 w 50"/>
                <a:gd name="T9" fmla="*/ 9 h 54"/>
                <a:gd name="T10" fmla="*/ 33 w 50"/>
                <a:gd name="T11" fmla="*/ 16 h 54"/>
                <a:gd name="T12" fmla="*/ 38 w 50"/>
                <a:gd name="T13" fmla="*/ 21 h 54"/>
                <a:gd name="T14" fmla="*/ 50 w 50"/>
                <a:gd name="T15" fmla="*/ 26 h 54"/>
                <a:gd name="T16" fmla="*/ 68 w 50"/>
                <a:gd name="T17" fmla="*/ 42 h 54"/>
                <a:gd name="T18" fmla="*/ 76 w 50"/>
                <a:gd name="T19" fmla="*/ 52 h 54"/>
                <a:gd name="T20" fmla="*/ 83 w 50"/>
                <a:gd name="T21" fmla="*/ 54 h 54"/>
                <a:gd name="T22" fmla="*/ 87 w 50"/>
                <a:gd name="T23" fmla="*/ 59 h 54"/>
                <a:gd name="T24" fmla="*/ 87 w 50"/>
                <a:gd name="T25" fmla="*/ 66 h 54"/>
                <a:gd name="T26" fmla="*/ 94 w 50"/>
                <a:gd name="T27" fmla="*/ 71 h 54"/>
                <a:gd name="T28" fmla="*/ 101 w 50"/>
                <a:gd name="T29" fmla="*/ 80 h 54"/>
                <a:gd name="T30" fmla="*/ 109 w 50"/>
                <a:gd name="T31" fmla="*/ 85 h 54"/>
                <a:gd name="T32" fmla="*/ 113 w 50"/>
                <a:gd name="T33" fmla="*/ 99 h 54"/>
                <a:gd name="T34" fmla="*/ 116 w 50"/>
                <a:gd name="T35" fmla="*/ 111 h 54"/>
                <a:gd name="T36" fmla="*/ 118 w 50"/>
                <a:gd name="T37" fmla="*/ 118 h 54"/>
                <a:gd name="T38" fmla="*/ 104 w 50"/>
                <a:gd name="T39" fmla="*/ 120 h 54"/>
                <a:gd name="T40" fmla="*/ 94 w 50"/>
                <a:gd name="T41" fmla="*/ 120 h 54"/>
                <a:gd name="T42" fmla="*/ 94 w 50"/>
                <a:gd name="T43" fmla="*/ 115 h 54"/>
                <a:gd name="T44" fmla="*/ 87 w 50"/>
                <a:gd name="T45" fmla="*/ 115 h 54"/>
                <a:gd name="T46" fmla="*/ 76 w 50"/>
                <a:gd name="T47" fmla="*/ 103 h 54"/>
                <a:gd name="T48" fmla="*/ 78 w 50"/>
                <a:gd name="T49" fmla="*/ 99 h 54"/>
                <a:gd name="T50" fmla="*/ 76 w 50"/>
                <a:gd name="T51" fmla="*/ 99 h 54"/>
                <a:gd name="T52" fmla="*/ 71 w 50"/>
                <a:gd name="T53" fmla="*/ 94 h 54"/>
                <a:gd name="T54" fmla="*/ 66 w 50"/>
                <a:gd name="T55" fmla="*/ 94 h 54"/>
                <a:gd name="T56" fmla="*/ 54 w 50"/>
                <a:gd name="T57" fmla="*/ 82 h 54"/>
                <a:gd name="T58" fmla="*/ 50 w 50"/>
                <a:gd name="T59" fmla="*/ 64 h 54"/>
                <a:gd name="T60" fmla="*/ 47 w 50"/>
                <a:gd name="T61" fmla="*/ 68 h 54"/>
                <a:gd name="T62" fmla="*/ 40 w 50"/>
                <a:gd name="T63" fmla="*/ 54 h 54"/>
                <a:gd name="T64" fmla="*/ 35 w 50"/>
                <a:gd name="T65" fmla="*/ 49 h 54"/>
                <a:gd name="T66" fmla="*/ 31 w 50"/>
                <a:gd name="T67" fmla="*/ 45 h 54"/>
                <a:gd name="T68" fmla="*/ 28 w 50"/>
                <a:gd name="T69" fmla="*/ 35 h 54"/>
                <a:gd name="T70" fmla="*/ 19 w 50"/>
                <a:gd name="T71" fmla="*/ 28 h 54"/>
                <a:gd name="T72" fmla="*/ 14 w 50"/>
                <a:gd name="T73" fmla="*/ 24 h 54"/>
                <a:gd name="T74" fmla="*/ 9 w 50"/>
                <a:gd name="T75" fmla="*/ 19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0" h="54">
                  <a:moveTo>
                    <a:pt x="4" y="8"/>
                  </a:moveTo>
                  <a:cubicBezTo>
                    <a:pt x="5" y="6"/>
                    <a:pt x="3" y="7"/>
                    <a:pt x="2" y="7"/>
                  </a:cubicBezTo>
                  <a:cubicBezTo>
                    <a:pt x="1" y="6"/>
                    <a:pt x="2" y="3"/>
                    <a:pt x="0" y="3"/>
                  </a:cubicBezTo>
                  <a:cubicBezTo>
                    <a:pt x="3" y="0"/>
                    <a:pt x="5" y="4"/>
                    <a:pt x="9" y="2"/>
                  </a:cubicBezTo>
                  <a:cubicBezTo>
                    <a:pt x="9" y="5"/>
                    <a:pt x="12" y="3"/>
                    <a:pt x="14" y="4"/>
                  </a:cubicBezTo>
                  <a:cubicBezTo>
                    <a:pt x="14" y="4"/>
                    <a:pt x="13" y="6"/>
                    <a:pt x="14" y="7"/>
                  </a:cubicBezTo>
                  <a:cubicBezTo>
                    <a:pt x="15" y="7"/>
                    <a:pt x="17" y="7"/>
                    <a:pt x="16" y="9"/>
                  </a:cubicBezTo>
                  <a:cubicBezTo>
                    <a:pt x="19" y="8"/>
                    <a:pt x="18" y="11"/>
                    <a:pt x="21" y="11"/>
                  </a:cubicBezTo>
                  <a:cubicBezTo>
                    <a:pt x="23" y="11"/>
                    <a:pt x="26" y="18"/>
                    <a:pt x="29" y="18"/>
                  </a:cubicBezTo>
                  <a:cubicBezTo>
                    <a:pt x="32" y="18"/>
                    <a:pt x="30" y="21"/>
                    <a:pt x="32" y="22"/>
                  </a:cubicBezTo>
                  <a:cubicBezTo>
                    <a:pt x="32" y="23"/>
                    <a:pt x="34" y="22"/>
                    <a:pt x="35" y="23"/>
                  </a:cubicBezTo>
                  <a:cubicBezTo>
                    <a:pt x="36" y="23"/>
                    <a:pt x="37" y="25"/>
                    <a:pt x="37" y="25"/>
                  </a:cubicBezTo>
                  <a:cubicBezTo>
                    <a:pt x="38" y="26"/>
                    <a:pt x="37" y="27"/>
                    <a:pt x="37" y="28"/>
                  </a:cubicBezTo>
                  <a:cubicBezTo>
                    <a:pt x="38" y="29"/>
                    <a:pt x="39" y="29"/>
                    <a:pt x="40" y="30"/>
                  </a:cubicBezTo>
                  <a:cubicBezTo>
                    <a:pt x="41" y="31"/>
                    <a:pt x="41" y="34"/>
                    <a:pt x="43" y="34"/>
                  </a:cubicBezTo>
                  <a:cubicBezTo>
                    <a:pt x="44" y="34"/>
                    <a:pt x="45" y="36"/>
                    <a:pt x="46" y="36"/>
                  </a:cubicBezTo>
                  <a:cubicBezTo>
                    <a:pt x="47" y="37"/>
                    <a:pt x="46" y="42"/>
                    <a:pt x="48" y="42"/>
                  </a:cubicBezTo>
                  <a:cubicBezTo>
                    <a:pt x="49" y="42"/>
                    <a:pt x="49" y="45"/>
                    <a:pt x="49" y="47"/>
                  </a:cubicBezTo>
                  <a:cubicBezTo>
                    <a:pt x="49" y="49"/>
                    <a:pt x="47" y="50"/>
                    <a:pt x="50" y="50"/>
                  </a:cubicBezTo>
                  <a:cubicBezTo>
                    <a:pt x="50" y="54"/>
                    <a:pt x="47" y="52"/>
                    <a:pt x="44" y="51"/>
                  </a:cubicBezTo>
                  <a:cubicBezTo>
                    <a:pt x="43" y="51"/>
                    <a:pt x="41" y="52"/>
                    <a:pt x="40" y="51"/>
                  </a:cubicBezTo>
                  <a:cubicBezTo>
                    <a:pt x="39" y="51"/>
                    <a:pt x="40" y="49"/>
                    <a:pt x="40" y="49"/>
                  </a:cubicBezTo>
                  <a:cubicBezTo>
                    <a:pt x="39" y="49"/>
                    <a:pt x="38" y="49"/>
                    <a:pt x="37" y="49"/>
                  </a:cubicBezTo>
                  <a:cubicBezTo>
                    <a:pt x="36" y="48"/>
                    <a:pt x="34" y="44"/>
                    <a:pt x="32" y="44"/>
                  </a:cubicBezTo>
                  <a:cubicBezTo>
                    <a:pt x="32" y="43"/>
                    <a:pt x="33" y="43"/>
                    <a:pt x="33" y="42"/>
                  </a:cubicBezTo>
                  <a:cubicBezTo>
                    <a:pt x="32" y="41"/>
                    <a:pt x="32" y="41"/>
                    <a:pt x="32" y="42"/>
                  </a:cubicBezTo>
                  <a:cubicBezTo>
                    <a:pt x="30" y="42"/>
                    <a:pt x="31" y="40"/>
                    <a:pt x="30" y="40"/>
                  </a:cubicBezTo>
                  <a:cubicBezTo>
                    <a:pt x="30" y="39"/>
                    <a:pt x="28" y="40"/>
                    <a:pt x="28" y="40"/>
                  </a:cubicBezTo>
                  <a:cubicBezTo>
                    <a:pt x="26" y="38"/>
                    <a:pt x="26" y="35"/>
                    <a:pt x="23" y="35"/>
                  </a:cubicBezTo>
                  <a:cubicBezTo>
                    <a:pt x="25" y="30"/>
                    <a:pt x="21" y="30"/>
                    <a:pt x="21" y="27"/>
                  </a:cubicBezTo>
                  <a:cubicBezTo>
                    <a:pt x="20" y="27"/>
                    <a:pt x="20" y="28"/>
                    <a:pt x="20" y="29"/>
                  </a:cubicBezTo>
                  <a:cubicBezTo>
                    <a:pt x="18" y="28"/>
                    <a:pt x="19" y="25"/>
                    <a:pt x="17" y="23"/>
                  </a:cubicBezTo>
                  <a:cubicBezTo>
                    <a:pt x="17" y="22"/>
                    <a:pt x="16" y="21"/>
                    <a:pt x="15" y="21"/>
                  </a:cubicBezTo>
                  <a:cubicBezTo>
                    <a:pt x="14" y="20"/>
                    <a:pt x="14" y="19"/>
                    <a:pt x="13" y="19"/>
                  </a:cubicBezTo>
                  <a:cubicBezTo>
                    <a:pt x="13" y="17"/>
                    <a:pt x="12" y="16"/>
                    <a:pt x="12" y="15"/>
                  </a:cubicBezTo>
                  <a:cubicBezTo>
                    <a:pt x="11" y="13"/>
                    <a:pt x="9" y="13"/>
                    <a:pt x="8" y="12"/>
                  </a:cubicBezTo>
                  <a:cubicBezTo>
                    <a:pt x="8" y="12"/>
                    <a:pt x="6" y="10"/>
                    <a:pt x="6" y="10"/>
                  </a:cubicBezTo>
                  <a:cubicBezTo>
                    <a:pt x="5" y="8"/>
                    <a:pt x="9" y="6"/>
                    <a:pt x="4" y="8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22" name="Freeform 111"/>
            <p:cNvSpPr/>
            <p:nvPr/>
          </p:nvSpPr>
          <p:spPr bwMode="auto">
            <a:xfrm>
              <a:off x="4853338" y="3320182"/>
              <a:ext cx="134938" cy="247650"/>
            </a:xfrm>
            <a:custGeom>
              <a:avLst/>
              <a:gdLst>
                <a:gd name="T0" fmla="*/ 64 w 36"/>
                <a:gd name="T1" fmla="*/ 0 h 66"/>
                <a:gd name="T2" fmla="*/ 76 w 36"/>
                <a:gd name="T3" fmla="*/ 2 h 66"/>
                <a:gd name="T4" fmla="*/ 71 w 36"/>
                <a:gd name="T5" fmla="*/ 54 h 66"/>
                <a:gd name="T6" fmla="*/ 64 w 36"/>
                <a:gd name="T7" fmla="*/ 87 h 66"/>
                <a:gd name="T8" fmla="*/ 57 w 36"/>
                <a:gd name="T9" fmla="*/ 102 h 66"/>
                <a:gd name="T10" fmla="*/ 52 w 36"/>
                <a:gd name="T11" fmla="*/ 118 h 66"/>
                <a:gd name="T12" fmla="*/ 52 w 36"/>
                <a:gd name="T13" fmla="*/ 123 h 66"/>
                <a:gd name="T14" fmla="*/ 47 w 36"/>
                <a:gd name="T15" fmla="*/ 125 h 66"/>
                <a:gd name="T16" fmla="*/ 45 w 36"/>
                <a:gd name="T17" fmla="*/ 142 h 66"/>
                <a:gd name="T18" fmla="*/ 43 w 36"/>
                <a:gd name="T19" fmla="*/ 144 h 66"/>
                <a:gd name="T20" fmla="*/ 40 w 36"/>
                <a:gd name="T21" fmla="*/ 154 h 66"/>
                <a:gd name="T22" fmla="*/ 12 w 36"/>
                <a:gd name="T23" fmla="*/ 156 h 66"/>
                <a:gd name="T24" fmla="*/ 9 w 36"/>
                <a:gd name="T25" fmla="*/ 142 h 66"/>
                <a:gd name="T26" fmla="*/ 7 w 36"/>
                <a:gd name="T27" fmla="*/ 137 h 66"/>
                <a:gd name="T28" fmla="*/ 0 w 36"/>
                <a:gd name="T29" fmla="*/ 135 h 66"/>
                <a:gd name="T30" fmla="*/ 0 w 36"/>
                <a:gd name="T31" fmla="*/ 123 h 66"/>
                <a:gd name="T32" fmla="*/ 2 w 36"/>
                <a:gd name="T33" fmla="*/ 121 h 66"/>
                <a:gd name="T34" fmla="*/ 0 w 36"/>
                <a:gd name="T35" fmla="*/ 118 h 66"/>
                <a:gd name="T36" fmla="*/ 7 w 36"/>
                <a:gd name="T37" fmla="*/ 106 h 66"/>
                <a:gd name="T38" fmla="*/ 7 w 36"/>
                <a:gd name="T39" fmla="*/ 102 h 66"/>
                <a:gd name="T40" fmla="*/ 12 w 36"/>
                <a:gd name="T41" fmla="*/ 97 h 66"/>
                <a:gd name="T42" fmla="*/ 17 w 36"/>
                <a:gd name="T43" fmla="*/ 85 h 66"/>
                <a:gd name="T44" fmla="*/ 12 w 36"/>
                <a:gd name="T45" fmla="*/ 76 h 66"/>
                <a:gd name="T46" fmla="*/ 12 w 36"/>
                <a:gd name="T47" fmla="*/ 59 h 66"/>
                <a:gd name="T48" fmla="*/ 17 w 36"/>
                <a:gd name="T49" fmla="*/ 54 h 66"/>
                <a:gd name="T50" fmla="*/ 26 w 36"/>
                <a:gd name="T51" fmla="*/ 47 h 66"/>
                <a:gd name="T52" fmla="*/ 40 w 36"/>
                <a:gd name="T53" fmla="*/ 38 h 66"/>
                <a:gd name="T54" fmla="*/ 47 w 36"/>
                <a:gd name="T55" fmla="*/ 40 h 66"/>
                <a:gd name="T56" fmla="*/ 50 w 36"/>
                <a:gd name="T57" fmla="*/ 24 h 66"/>
                <a:gd name="T58" fmla="*/ 59 w 36"/>
                <a:gd name="T59" fmla="*/ 19 h 66"/>
                <a:gd name="T60" fmla="*/ 64 w 36"/>
                <a:gd name="T61" fmla="*/ 0 h 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6" h="66">
                  <a:moveTo>
                    <a:pt x="27" y="0"/>
                  </a:moveTo>
                  <a:cubicBezTo>
                    <a:pt x="28" y="1"/>
                    <a:pt x="30" y="2"/>
                    <a:pt x="32" y="1"/>
                  </a:cubicBezTo>
                  <a:cubicBezTo>
                    <a:pt x="30" y="7"/>
                    <a:pt x="36" y="18"/>
                    <a:pt x="30" y="23"/>
                  </a:cubicBezTo>
                  <a:cubicBezTo>
                    <a:pt x="30" y="28"/>
                    <a:pt x="29" y="32"/>
                    <a:pt x="27" y="37"/>
                  </a:cubicBezTo>
                  <a:cubicBezTo>
                    <a:pt x="27" y="39"/>
                    <a:pt x="26" y="42"/>
                    <a:pt x="24" y="43"/>
                  </a:cubicBezTo>
                  <a:cubicBezTo>
                    <a:pt x="25" y="46"/>
                    <a:pt x="23" y="48"/>
                    <a:pt x="22" y="50"/>
                  </a:cubicBezTo>
                  <a:cubicBezTo>
                    <a:pt x="22" y="50"/>
                    <a:pt x="23" y="52"/>
                    <a:pt x="22" y="52"/>
                  </a:cubicBezTo>
                  <a:cubicBezTo>
                    <a:pt x="22" y="52"/>
                    <a:pt x="20" y="53"/>
                    <a:pt x="20" y="53"/>
                  </a:cubicBezTo>
                  <a:cubicBezTo>
                    <a:pt x="19" y="55"/>
                    <a:pt x="20" y="58"/>
                    <a:pt x="19" y="60"/>
                  </a:cubicBezTo>
                  <a:cubicBezTo>
                    <a:pt x="19" y="61"/>
                    <a:pt x="18" y="60"/>
                    <a:pt x="18" y="61"/>
                  </a:cubicBezTo>
                  <a:cubicBezTo>
                    <a:pt x="18" y="62"/>
                    <a:pt x="16" y="63"/>
                    <a:pt x="17" y="65"/>
                  </a:cubicBezTo>
                  <a:cubicBezTo>
                    <a:pt x="14" y="66"/>
                    <a:pt x="9" y="66"/>
                    <a:pt x="5" y="66"/>
                  </a:cubicBezTo>
                  <a:cubicBezTo>
                    <a:pt x="5" y="63"/>
                    <a:pt x="3" y="64"/>
                    <a:pt x="4" y="60"/>
                  </a:cubicBezTo>
                  <a:cubicBezTo>
                    <a:pt x="3" y="60"/>
                    <a:pt x="3" y="59"/>
                    <a:pt x="3" y="58"/>
                  </a:cubicBezTo>
                  <a:cubicBezTo>
                    <a:pt x="1" y="58"/>
                    <a:pt x="0" y="58"/>
                    <a:pt x="0" y="57"/>
                  </a:cubicBezTo>
                  <a:cubicBezTo>
                    <a:pt x="0" y="55"/>
                    <a:pt x="0" y="54"/>
                    <a:pt x="0" y="52"/>
                  </a:cubicBezTo>
                  <a:cubicBezTo>
                    <a:pt x="0" y="51"/>
                    <a:pt x="1" y="51"/>
                    <a:pt x="1" y="51"/>
                  </a:cubicBezTo>
                  <a:cubicBezTo>
                    <a:pt x="2" y="50"/>
                    <a:pt x="0" y="50"/>
                    <a:pt x="0" y="50"/>
                  </a:cubicBezTo>
                  <a:cubicBezTo>
                    <a:pt x="1" y="48"/>
                    <a:pt x="2" y="46"/>
                    <a:pt x="3" y="45"/>
                  </a:cubicBezTo>
                  <a:cubicBezTo>
                    <a:pt x="3" y="45"/>
                    <a:pt x="2" y="43"/>
                    <a:pt x="3" y="43"/>
                  </a:cubicBezTo>
                  <a:cubicBezTo>
                    <a:pt x="3" y="43"/>
                    <a:pt x="5" y="42"/>
                    <a:pt x="5" y="41"/>
                  </a:cubicBezTo>
                  <a:cubicBezTo>
                    <a:pt x="5" y="39"/>
                    <a:pt x="3" y="32"/>
                    <a:pt x="7" y="36"/>
                  </a:cubicBezTo>
                  <a:cubicBezTo>
                    <a:pt x="8" y="33"/>
                    <a:pt x="5" y="34"/>
                    <a:pt x="5" y="32"/>
                  </a:cubicBezTo>
                  <a:cubicBezTo>
                    <a:pt x="5" y="30"/>
                    <a:pt x="5" y="27"/>
                    <a:pt x="5" y="25"/>
                  </a:cubicBezTo>
                  <a:cubicBezTo>
                    <a:pt x="7" y="25"/>
                    <a:pt x="7" y="24"/>
                    <a:pt x="7" y="23"/>
                  </a:cubicBezTo>
                  <a:cubicBezTo>
                    <a:pt x="10" y="23"/>
                    <a:pt x="10" y="21"/>
                    <a:pt x="11" y="20"/>
                  </a:cubicBezTo>
                  <a:cubicBezTo>
                    <a:pt x="12" y="19"/>
                    <a:pt x="17" y="20"/>
                    <a:pt x="17" y="16"/>
                  </a:cubicBezTo>
                  <a:cubicBezTo>
                    <a:pt x="19" y="15"/>
                    <a:pt x="19" y="17"/>
                    <a:pt x="20" y="17"/>
                  </a:cubicBezTo>
                  <a:cubicBezTo>
                    <a:pt x="19" y="13"/>
                    <a:pt x="21" y="12"/>
                    <a:pt x="21" y="10"/>
                  </a:cubicBezTo>
                  <a:cubicBezTo>
                    <a:pt x="25" y="12"/>
                    <a:pt x="24" y="2"/>
                    <a:pt x="25" y="8"/>
                  </a:cubicBezTo>
                  <a:cubicBezTo>
                    <a:pt x="29" y="7"/>
                    <a:pt x="25" y="2"/>
                    <a:pt x="27" y="0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23" name="Freeform 112"/>
            <p:cNvSpPr/>
            <p:nvPr/>
          </p:nvSpPr>
          <p:spPr bwMode="auto">
            <a:xfrm>
              <a:off x="6110638" y="3309069"/>
              <a:ext cx="727075" cy="533400"/>
            </a:xfrm>
            <a:custGeom>
              <a:avLst/>
              <a:gdLst>
                <a:gd name="T0" fmla="*/ 267 w 194"/>
                <a:gd name="T1" fmla="*/ 26 h 142"/>
                <a:gd name="T2" fmla="*/ 255 w 194"/>
                <a:gd name="T3" fmla="*/ 33 h 142"/>
                <a:gd name="T4" fmla="*/ 269 w 194"/>
                <a:gd name="T5" fmla="*/ 50 h 142"/>
                <a:gd name="T6" fmla="*/ 307 w 194"/>
                <a:gd name="T7" fmla="*/ 71 h 142"/>
                <a:gd name="T8" fmla="*/ 319 w 194"/>
                <a:gd name="T9" fmla="*/ 54 h 142"/>
                <a:gd name="T10" fmla="*/ 321 w 194"/>
                <a:gd name="T11" fmla="*/ 45 h 142"/>
                <a:gd name="T12" fmla="*/ 323 w 194"/>
                <a:gd name="T13" fmla="*/ 19 h 142"/>
                <a:gd name="T14" fmla="*/ 333 w 194"/>
                <a:gd name="T15" fmla="*/ 5 h 142"/>
                <a:gd name="T16" fmla="*/ 340 w 194"/>
                <a:gd name="T17" fmla="*/ 17 h 142"/>
                <a:gd name="T18" fmla="*/ 354 w 194"/>
                <a:gd name="T19" fmla="*/ 45 h 142"/>
                <a:gd name="T20" fmla="*/ 368 w 194"/>
                <a:gd name="T21" fmla="*/ 64 h 142"/>
                <a:gd name="T22" fmla="*/ 382 w 194"/>
                <a:gd name="T23" fmla="*/ 83 h 142"/>
                <a:gd name="T24" fmla="*/ 392 w 194"/>
                <a:gd name="T25" fmla="*/ 104 h 142"/>
                <a:gd name="T26" fmla="*/ 399 w 194"/>
                <a:gd name="T27" fmla="*/ 111 h 142"/>
                <a:gd name="T28" fmla="*/ 416 w 194"/>
                <a:gd name="T29" fmla="*/ 123 h 142"/>
                <a:gd name="T30" fmla="*/ 430 w 194"/>
                <a:gd name="T31" fmla="*/ 149 h 142"/>
                <a:gd name="T32" fmla="*/ 434 w 194"/>
                <a:gd name="T33" fmla="*/ 156 h 142"/>
                <a:gd name="T34" fmla="*/ 451 w 194"/>
                <a:gd name="T35" fmla="*/ 166 h 142"/>
                <a:gd name="T36" fmla="*/ 458 w 194"/>
                <a:gd name="T37" fmla="*/ 213 h 142"/>
                <a:gd name="T38" fmla="*/ 449 w 194"/>
                <a:gd name="T39" fmla="*/ 237 h 142"/>
                <a:gd name="T40" fmla="*/ 449 w 194"/>
                <a:gd name="T41" fmla="*/ 244 h 142"/>
                <a:gd name="T42" fmla="*/ 444 w 194"/>
                <a:gd name="T43" fmla="*/ 260 h 142"/>
                <a:gd name="T44" fmla="*/ 427 w 194"/>
                <a:gd name="T45" fmla="*/ 274 h 142"/>
                <a:gd name="T46" fmla="*/ 413 w 194"/>
                <a:gd name="T47" fmla="*/ 317 h 142"/>
                <a:gd name="T48" fmla="*/ 387 w 194"/>
                <a:gd name="T49" fmla="*/ 329 h 142"/>
                <a:gd name="T50" fmla="*/ 378 w 194"/>
                <a:gd name="T51" fmla="*/ 336 h 142"/>
                <a:gd name="T52" fmla="*/ 354 w 194"/>
                <a:gd name="T53" fmla="*/ 331 h 142"/>
                <a:gd name="T54" fmla="*/ 305 w 194"/>
                <a:gd name="T55" fmla="*/ 322 h 142"/>
                <a:gd name="T56" fmla="*/ 302 w 194"/>
                <a:gd name="T57" fmla="*/ 305 h 142"/>
                <a:gd name="T58" fmla="*/ 300 w 194"/>
                <a:gd name="T59" fmla="*/ 298 h 142"/>
                <a:gd name="T60" fmla="*/ 276 w 194"/>
                <a:gd name="T61" fmla="*/ 282 h 142"/>
                <a:gd name="T62" fmla="*/ 267 w 194"/>
                <a:gd name="T63" fmla="*/ 267 h 142"/>
                <a:gd name="T64" fmla="*/ 243 w 194"/>
                <a:gd name="T65" fmla="*/ 258 h 142"/>
                <a:gd name="T66" fmla="*/ 231 w 194"/>
                <a:gd name="T67" fmla="*/ 253 h 142"/>
                <a:gd name="T68" fmla="*/ 179 w 194"/>
                <a:gd name="T69" fmla="*/ 241 h 142"/>
                <a:gd name="T70" fmla="*/ 151 w 194"/>
                <a:gd name="T71" fmla="*/ 251 h 142"/>
                <a:gd name="T72" fmla="*/ 142 w 194"/>
                <a:gd name="T73" fmla="*/ 256 h 142"/>
                <a:gd name="T74" fmla="*/ 132 w 194"/>
                <a:gd name="T75" fmla="*/ 265 h 142"/>
                <a:gd name="T76" fmla="*/ 127 w 194"/>
                <a:gd name="T77" fmla="*/ 265 h 142"/>
                <a:gd name="T78" fmla="*/ 76 w 194"/>
                <a:gd name="T79" fmla="*/ 272 h 142"/>
                <a:gd name="T80" fmla="*/ 68 w 194"/>
                <a:gd name="T81" fmla="*/ 277 h 142"/>
                <a:gd name="T82" fmla="*/ 21 w 194"/>
                <a:gd name="T83" fmla="*/ 286 h 142"/>
                <a:gd name="T84" fmla="*/ 26 w 194"/>
                <a:gd name="T85" fmla="*/ 256 h 142"/>
                <a:gd name="T86" fmla="*/ 21 w 194"/>
                <a:gd name="T87" fmla="*/ 239 h 142"/>
                <a:gd name="T88" fmla="*/ 21 w 194"/>
                <a:gd name="T89" fmla="*/ 227 h 142"/>
                <a:gd name="T90" fmla="*/ 12 w 194"/>
                <a:gd name="T91" fmla="*/ 211 h 142"/>
                <a:gd name="T92" fmla="*/ 9 w 194"/>
                <a:gd name="T93" fmla="*/ 196 h 142"/>
                <a:gd name="T94" fmla="*/ 5 w 194"/>
                <a:gd name="T95" fmla="*/ 180 h 142"/>
                <a:gd name="T96" fmla="*/ 7 w 194"/>
                <a:gd name="T97" fmla="*/ 166 h 142"/>
                <a:gd name="T98" fmla="*/ 7 w 194"/>
                <a:gd name="T99" fmla="*/ 130 h 142"/>
                <a:gd name="T100" fmla="*/ 38 w 194"/>
                <a:gd name="T101" fmla="*/ 111 h 142"/>
                <a:gd name="T102" fmla="*/ 73 w 194"/>
                <a:gd name="T103" fmla="*/ 102 h 142"/>
                <a:gd name="T104" fmla="*/ 94 w 194"/>
                <a:gd name="T105" fmla="*/ 95 h 142"/>
                <a:gd name="T106" fmla="*/ 102 w 194"/>
                <a:gd name="T107" fmla="*/ 64 h 142"/>
                <a:gd name="T108" fmla="*/ 127 w 194"/>
                <a:gd name="T109" fmla="*/ 64 h 142"/>
                <a:gd name="T110" fmla="*/ 132 w 194"/>
                <a:gd name="T111" fmla="*/ 45 h 142"/>
                <a:gd name="T112" fmla="*/ 153 w 194"/>
                <a:gd name="T113" fmla="*/ 31 h 142"/>
                <a:gd name="T114" fmla="*/ 170 w 194"/>
                <a:gd name="T115" fmla="*/ 38 h 142"/>
                <a:gd name="T116" fmla="*/ 177 w 194"/>
                <a:gd name="T117" fmla="*/ 40 h 142"/>
                <a:gd name="T118" fmla="*/ 182 w 194"/>
                <a:gd name="T119" fmla="*/ 35 h 142"/>
                <a:gd name="T120" fmla="*/ 201 w 194"/>
                <a:gd name="T121" fmla="*/ 19 h 142"/>
                <a:gd name="T122" fmla="*/ 215 w 194"/>
                <a:gd name="T123" fmla="*/ 14 h 14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4" h="142">
                  <a:moveTo>
                    <a:pt x="113" y="6"/>
                  </a:moveTo>
                  <a:cubicBezTo>
                    <a:pt x="113" y="8"/>
                    <a:pt x="113" y="10"/>
                    <a:pt x="113" y="11"/>
                  </a:cubicBezTo>
                  <a:cubicBezTo>
                    <a:pt x="111" y="11"/>
                    <a:pt x="110" y="11"/>
                    <a:pt x="109" y="11"/>
                  </a:cubicBezTo>
                  <a:cubicBezTo>
                    <a:pt x="110" y="13"/>
                    <a:pt x="110" y="14"/>
                    <a:pt x="108" y="14"/>
                  </a:cubicBezTo>
                  <a:cubicBezTo>
                    <a:pt x="110" y="16"/>
                    <a:pt x="108" y="15"/>
                    <a:pt x="108" y="19"/>
                  </a:cubicBezTo>
                  <a:cubicBezTo>
                    <a:pt x="109" y="20"/>
                    <a:pt x="111" y="21"/>
                    <a:pt x="114" y="21"/>
                  </a:cubicBezTo>
                  <a:cubicBezTo>
                    <a:pt x="114" y="26"/>
                    <a:pt x="122" y="24"/>
                    <a:pt x="122" y="29"/>
                  </a:cubicBezTo>
                  <a:cubicBezTo>
                    <a:pt x="125" y="29"/>
                    <a:pt x="129" y="29"/>
                    <a:pt x="130" y="30"/>
                  </a:cubicBezTo>
                  <a:cubicBezTo>
                    <a:pt x="132" y="30"/>
                    <a:pt x="130" y="25"/>
                    <a:pt x="135" y="27"/>
                  </a:cubicBezTo>
                  <a:cubicBezTo>
                    <a:pt x="134" y="26"/>
                    <a:pt x="133" y="23"/>
                    <a:pt x="135" y="23"/>
                  </a:cubicBezTo>
                  <a:cubicBezTo>
                    <a:pt x="136" y="23"/>
                    <a:pt x="135" y="21"/>
                    <a:pt x="135" y="20"/>
                  </a:cubicBezTo>
                  <a:cubicBezTo>
                    <a:pt x="135" y="20"/>
                    <a:pt x="136" y="19"/>
                    <a:pt x="136" y="19"/>
                  </a:cubicBezTo>
                  <a:cubicBezTo>
                    <a:pt x="136" y="17"/>
                    <a:pt x="138" y="16"/>
                    <a:pt x="137" y="14"/>
                  </a:cubicBezTo>
                  <a:cubicBezTo>
                    <a:pt x="137" y="13"/>
                    <a:pt x="136" y="11"/>
                    <a:pt x="137" y="8"/>
                  </a:cubicBezTo>
                  <a:cubicBezTo>
                    <a:pt x="137" y="8"/>
                    <a:pt x="139" y="8"/>
                    <a:pt x="140" y="8"/>
                  </a:cubicBezTo>
                  <a:cubicBezTo>
                    <a:pt x="141" y="7"/>
                    <a:pt x="140" y="3"/>
                    <a:pt x="141" y="2"/>
                  </a:cubicBezTo>
                  <a:cubicBezTo>
                    <a:pt x="143" y="2"/>
                    <a:pt x="142" y="6"/>
                    <a:pt x="143" y="7"/>
                  </a:cubicBezTo>
                  <a:cubicBezTo>
                    <a:pt x="143" y="7"/>
                    <a:pt x="144" y="7"/>
                    <a:pt x="144" y="7"/>
                  </a:cubicBezTo>
                  <a:cubicBezTo>
                    <a:pt x="145" y="9"/>
                    <a:pt x="146" y="11"/>
                    <a:pt x="147" y="13"/>
                  </a:cubicBezTo>
                  <a:cubicBezTo>
                    <a:pt x="148" y="15"/>
                    <a:pt x="150" y="16"/>
                    <a:pt x="150" y="19"/>
                  </a:cubicBezTo>
                  <a:cubicBezTo>
                    <a:pt x="153" y="15"/>
                    <a:pt x="151" y="20"/>
                    <a:pt x="155" y="20"/>
                  </a:cubicBezTo>
                  <a:cubicBezTo>
                    <a:pt x="155" y="22"/>
                    <a:pt x="154" y="25"/>
                    <a:pt x="156" y="27"/>
                  </a:cubicBezTo>
                  <a:cubicBezTo>
                    <a:pt x="158" y="29"/>
                    <a:pt x="156" y="31"/>
                    <a:pt x="157" y="35"/>
                  </a:cubicBezTo>
                  <a:cubicBezTo>
                    <a:pt x="160" y="31"/>
                    <a:pt x="158" y="35"/>
                    <a:pt x="162" y="35"/>
                  </a:cubicBezTo>
                  <a:cubicBezTo>
                    <a:pt x="162" y="37"/>
                    <a:pt x="161" y="37"/>
                    <a:pt x="161" y="39"/>
                  </a:cubicBezTo>
                  <a:cubicBezTo>
                    <a:pt x="163" y="40"/>
                    <a:pt x="166" y="40"/>
                    <a:pt x="166" y="44"/>
                  </a:cubicBezTo>
                  <a:cubicBezTo>
                    <a:pt x="166" y="45"/>
                    <a:pt x="168" y="44"/>
                    <a:pt x="169" y="44"/>
                  </a:cubicBezTo>
                  <a:cubicBezTo>
                    <a:pt x="169" y="45"/>
                    <a:pt x="169" y="46"/>
                    <a:pt x="169" y="47"/>
                  </a:cubicBezTo>
                  <a:cubicBezTo>
                    <a:pt x="169" y="47"/>
                    <a:pt x="171" y="46"/>
                    <a:pt x="171" y="47"/>
                  </a:cubicBezTo>
                  <a:cubicBezTo>
                    <a:pt x="173" y="49"/>
                    <a:pt x="173" y="52"/>
                    <a:pt x="176" y="52"/>
                  </a:cubicBezTo>
                  <a:cubicBezTo>
                    <a:pt x="176" y="54"/>
                    <a:pt x="178" y="58"/>
                    <a:pt x="180" y="60"/>
                  </a:cubicBezTo>
                  <a:cubicBezTo>
                    <a:pt x="180" y="61"/>
                    <a:pt x="181" y="62"/>
                    <a:pt x="182" y="63"/>
                  </a:cubicBezTo>
                  <a:cubicBezTo>
                    <a:pt x="182" y="64"/>
                    <a:pt x="184" y="63"/>
                    <a:pt x="184" y="63"/>
                  </a:cubicBezTo>
                  <a:cubicBezTo>
                    <a:pt x="185" y="64"/>
                    <a:pt x="184" y="65"/>
                    <a:pt x="184" y="66"/>
                  </a:cubicBezTo>
                  <a:cubicBezTo>
                    <a:pt x="185" y="66"/>
                    <a:pt x="187" y="66"/>
                    <a:pt x="187" y="66"/>
                  </a:cubicBezTo>
                  <a:cubicBezTo>
                    <a:pt x="189" y="68"/>
                    <a:pt x="187" y="71"/>
                    <a:pt x="191" y="70"/>
                  </a:cubicBezTo>
                  <a:cubicBezTo>
                    <a:pt x="189" y="74"/>
                    <a:pt x="192" y="78"/>
                    <a:pt x="193" y="83"/>
                  </a:cubicBezTo>
                  <a:cubicBezTo>
                    <a:pt x="193" y="86"/>
                    <a:pt x="191" y="89"/>
                    <a:pt x="194" y="90"/>
                  </a:cubicBezTo>
                  <a:cubicBezTo>
                    <a:pt x="191" y="92"/>
                    <a:pt x="192" y="94"/>
                    <a:pt x="191" y="99"/>
                  </a:cubicBezTo>
                  <a:cubicBezTo>
                    <a:pt x="191" y="98"/>
                    <a:pt x="189" y="99"/>
                    <a:pt x="190" y="100"/>
                  </a:cubicBezTo>
                  <a:cubicBezTo>
                    <a:pt x="190" y="100"/>
                    <a:pt x="191" y="100"/>
                    <a:pt x="191" y="100"/>
                  </a:cubicBezTo>
                  <a:cubicBezTo>
                    <a:pt x="191" y="100"/>
                    <a:pt x="191" y="103"/>
                    <a:pt x="190" y="103"/>
                  </a:cubicBezTo>
                  <a:cubicBezTo>
                    <a:pt x="190" y="104"/>
                    <a:pt x="188" y="104"/>
                    <a:pt x="188" y="105"/>
                  </a:cubicBezTo>
                  <a:cubicBezTo>
                    <a:pt x="187" y="106"/>
                    <a:pt x="190" y="108"/>
                    <a:pt x="188" y="110"/>
                  </a:cubicBezTo>
                  <a:cubicBezTo>
                    <a:pt x="186" y="110"/>
                    <a:pt x="186" y="114"/>
                    <a:pt x="183" y="113"/>
                  </a:cubicBezTo>
                  <a:cubicBezTo>
                    <a:pt x="184" y="115"/>
                    <a:pt x="183" y="116"/>
                    <a:pt x="181" y="116"/>
                  </a:cubicBezTo>
                  <a:cubicBezTo>
                    <a:pt x="182" y="121"/>
                    <a:pt x="179" y="122"/>
                    <a:pt x="180" y="127"/>
                  </a:cubicBezTo>
                  <a:cubicBezTo>
                    <a:pt x="175" y="126"/>
                    <a:pt x="176" y="131"/>
                    <a:pt x="175" y="134"/>
                  </a:cubicBezTo>
                  <a:cubicBezTo>
                    <a:pt x="173" y="134"/>
                    <a:pt x="171" y="134"/>
                    <a:pt x="171" y="135"/>
                  </a:cubicBezTo>
                  <a:cubicBezTo>
                    <a:pt x="171" y="137"/>
                    <a:pt x="167" y="137"/>
                    <a:pt x="164" y="139"/>
                  </a:cubicBezTo>
                  <a:cubicBezTo>
                    <a:pt x="164" y="139"/>
                    <a:pt x="163" y="141"/>
                    <a:pt x="162" y="141"/>
                  </a:cubicBezTo>
                  <a:cubicBezTo>
                    <a:pt x="161" y="142"/>
                    <a:pt x="160" y="141"/>
                    <a:pt x="160" y="142"/>
                  </a:cubicBezTo>
                  <a:cubicBezTo>
                    <a:pt x="157" y="141"/>
                    <a:pt x="156" y="138"/>
                    <a:pt x="153" y="137"/>
                  </a:cubicBezTo>
                  <a:cubicBezTo>
                    <a:pt x="150" y="136"/>
                    <a:pt x="151" y="139"/>
                    <a:pt x="150" y="140"/>
                  </a:cubicBezTo>
                  <a:cubicBezTo>
                    <a:pt x="148" y="141"/>
                    <a:pt x="144" y="140"/>
                    <a:pt x="142" y="142"/>
                  </a:cubicBezTo>
                  <a:cubicBezTo>
                    <a:pt x="138" y="140"/>
                    <a:pt x="135" y="137"/>
                    <a:pt x="129" y="136"/>
                  </a:cubicBezTo>
                  <a:cubicBezTo>
                    <a:pt x="130" y="135"/>
                    <a:pt x="130" y="133"/>
                    <a:pt x="129" y="130"/>
                  </a:cubicBezTo>
                  <a:cubicBezTo>
                    <a:pt x="129" y="130"/>
                    <a:pt x="128" y="130"/>
                    <a:pt x="128" y="129"/>
                  </a:cubicBezTo>
                  <a:cubicBezTo>
                    <a:pt x="128" y="129"/>
                    <a:pt x="128" y="128"/>
                    <a:pt x="128" y="128"/>
                  </a:cubicBezTo>
                  <a:cubicBezTo>
                    <a:pt x="127" y="127"/>
                    <a:pt x="125" y="126"/>
                    <a:pt x="127" y="126"/>
                  </a:cubicBezTo>
                  <a:cubicBezTo>
                    <a:pt x="126" y="125"/>
                    <a:pt x="121" y="122"/>
                    <a:pt x="121" y="125"/>
                  </a:cubicBezTo>
                  <a:cubicBezTo>
                    <a:pt x="119" y="123"/>
                    <a:pt x="119" y="120"/>
                    <a:pt x="117" y="119"/>
                  </a:cubicBezTo>
                  <a:cubicBezTo>
                    <a:pt x="117" y="116"/>
                    <a:pt x="118" y="116"/>
                    <a:pt x="118" y="114"/>
                  </a:cubicBezTo>
                  <a:cubicBezTo>
                    <a:pt x="117" y="113"/>
                    <a:pt x="116" y="114"/>
                    <a:pt x="113" y="113"/>
                  </a:cubicBezTo>
                  <a:cubicBezTo>
                    <a:pt x="110" y="114"/>
                    <a:pt x="110" y="118"/>
                    <a:pt x="105" y="117"/>
                  </a:cubicBezTo>
                  <a:cubicBezTo>
                    <a:pt x="107" y="113"/>
                    <a:pt x="102" y="114"/>
                    <a:pt x="103" y="109"/>
                  </a:cubicBezTo>
                  <a:cubicBezTo>
                    <a:pt x="100" y="109"/>
                    <a:pt x="100" y="107"/>
                    <a:pt x="96" y="108"/>
                  </a:cubicBezTo>
                  <a:cubicBezTo>
                    <a:pt x="96" y="107"/>
                    <a:pt x="97" y="107"/>
                    <a:pt x="98" y="107"/>
                  </a:cubicBezTo>
                  <a:cubicBezTo>
                    <a:pt x="95" y="103"/>
                    <a:pt x="93" y="106"/>
                    <a:pt x="87" y="106"/>
                  </a:cubicBezTo>
                  <a:cubicBezTo>
                    <a:pt x="83" y="105"/>
                    <a:pt x="79" y="104"/>
                    <a:pt x="76" y="102"/>
                  </a:cubicBezTo>
                  <a:cubicBezTo>
                    <a:pt x="73" y="103"/>
                    <a:pt x="70" y="103"/>
                    <a:pt x="69" y="106"/>
                  </a:cubicBezTo>
                  <a:cubicBezTo>
                    <a:pt x="67" y="106"/>
                    <a:pt x="66" y="106"/>
                    <a:pt x="64" y="106"/>
                  </a:cubicBezTo>
                  <a:cubicBezTo>
                    <a:pt x="63" y="106"/>
                    <a:pt x="63" y="107"/>
                    <a:pt x="63" y="107"/>
                  </a:cubicBezTo>
                  <a:cubicBezTo>
                    <a:pt x="61" y="107"/>
                    <a:pt x="62" y="105"/>
                    <a:pt x="60" y="108"/>
                  </a:cubicBezTo>
                  <a:cubicBezTo>
                    <a:pt x="59" y="109"/>
                    <a:pt x="58" y="109"/>
                    <a:pt x="58" y="110"/>
                  </a:cubicBezTo>
                  <a:cubicBezTo>
                    <a:pt x="57" y="109"/>
                    <a:pt x="56" y="107"/>
                    <a:pt x="56" y="112"/>
                  </a:cubicBezTo>
                  <a:cubicBezTo>
                    <a:pt x="55" y="111"/>
                    <a:pt x="55" y="110"/>
                    <a:pt x="54" y="110"/>
                  </a:cubicBezTo>
                  <a:cubicBezTo>
                    <a:pt x="52" y="110"/>
                    <a:pt x="53" y="112"/>
                    <a:pt x="54" y="112"/>
                  </a:cubicBezTo>
                  <a:cubicBezTo>
                    <a:pt x="52" y="114"/>
                    <a:pt x="49" y="113"/>
                    <a:pt x="48" y="116"/>
                  </a:cubicBezTo>
                  <a:cubicBezTo>
                    <a:pt x="45" y="114"/>
                    <a:pt x="37" y="116"/>
                    <a:pt x="32" y="115"/>
                  </a:cubicBezTo>
                  <a:cubicBezTo>
                    <a:pt x="31" y="115"/>
                    <a:pt x="32" y="117"/>
                    <a:pt x="31" y="117"/>
                  </a:cubicBezTo>
                  <a:cubicBezTo>
                    <a:pt x="31" y="118"/>
                    <a:pt x="30" y="117"/>
                    <a:pt x="29" y="117"/>
                  </a:cubicBezTo>
                  <a:cubicBezTo>
                    <a:pt x="28" y="118"/>
                    <a:pt x="27" y="118"/>
                    <a:pt x="25" y="119"/>
                  </a:cubicBezTo>
                  <a:cubicBezTo>
                    <a:pt x="22" y="119"/>
                    <a:pt x="16" y="122"/>
                    <a:pt x="9" y="121"/>
                  </a:cubicBezTo>
                  <a:cubicBezTo>
                    <a:pt x="10" y="118"/>
                    <a:pt x="9" y="114"/>
                    <a:pt x="12" y="114"/>
                  </a:cubicBezTo>
                  <a:cubicBezTo>
                    <a:pt x="12" y="112"/>
                    <a:pt x="14" y="108"/>
                    <a:pt x="11" y="108"/>
                  </a:cubicBezTo>
                  <a:cubicBezTo>
                    <a:pt x="8" y="108"/>
                    <a:pt x="12" y="107"/>
                    <a:pt x="11" y="103"/>
                  </a:cubicBezTo>
                  <a:cubicBezTo>
                    <a:pt x="10" y="100"/>
                    <a:pt x="10" y="106"/>
                    <a:pt x="9" y="101"/>
                  </a:cubicBezTo>
                  <a:cubicBezTo>
                    <a:pt x="9" y="101"/>
                    <a:pt x="9" y="99"/>
                    <a:pt x="9" y="99"/>
                  </a:cubicBezTo>
                  <a:cubicBezTo>
                    <a:pt x="7" y="97"/>
                    <a:pt x="9" y="98"/>
                    <a:pt x="9" y="96"/>
                  </a:cubicBezTo>
                  <a:cubicBezTo>
                    <a:pt x="9" y="94"/>
                    <a:pt x="6" y="92"/>
                    <a:pt x="8" y="90"/>
                  </a:cubicBezTo>
                  <a:cubicBezTo>
                    <a:pt x="8" y="89"/>
                    <a:pt x="6" y="90"/>
                    <a:pt x="5" y="89"/>
                  </a:cubicBezTo>
                  <a:cubicBezTo>
                    <a:pt x="5" y="89"/>
                    <a:pt x="6" y="87"/>
                    <a:pt x="5" y="87"/>
                  </a:cubicBezTo>
                  <a:cubicBezTo>
                    <a:pt x="5" y="87"/>
                    <a:pt x="4" y="83"/>
                    <a:pt x="4" y="83"/>
                  </a:cubicBezTo>
                  <a:cubicBezTo>
                    <a:pt x="3" y="82"/>
                    <a:pt x="5" y="83"/>
                    <a:pt x="4" y="81"/>
                  </a:cubicBezTo>
                  <a:cubicBezTo>
                    <a:pt x="4" y="79"/>
                    <a:pt x="1" y="79"/>
                    <a:pt x="2" y="76"/>
                  </a:cubicBezTo>
                  <a:cubicBezTo>
                    <a:pt x="5" y="77"/>
                    <a:pt x="3" y="72"/>
                    <a:pt x="5" y="72"/>
                  </a:cubicBezTo>
                  <a:cubicBezTo>
                    <a:pt x="6" y="70"/>
                    <a:pt x="3" y="71"/>
                    <a:pt x="3" y="70"/>
                  </a:cubicBezTo>
                  <a:cubicBezTo>
                    <a:pt x="2" y="69"/>
                    <a:pt x="4" y="66"/>
                    <a:pt x="1" y="67"/>
                  </a:cubicBezTo>
                  <a:cubicBezTo>
                    <a:pt x="0" y="61"/>
                    <a:pt x="3" y="59"/>
                    <a:pt x="3" y="55"/>
                  </a:cubicBezTo>
                  <a:cubicBezTo>
                    <a:pt x="4" y="57"/>
                    <a:pt x="9" y="56"/>
                    <a:pt x="9" y="53"/>
                  </a:cubicBezTo>
                  <a:cubicBezTo>
                    <a:pt x="9" y="50"/>
                    <a:pt x="17" y="52"/>
                    <a:pt x="16" y="47"/>
                  </a:cubicBezTo>
                  <a:cubicBezTo>
                    <a:pt x="23" y="48"/>
                    <a:pt x="26" y="45"/>
                    <a:pt x="31" y="44"/>
                  </a:cubicBezTo>
                  <a:cubicBezTo>
                    <a:pt x="33" y="45"/>
                    <a:pt x="32" y="43"/>
                    <a:pt x="31" y="43"/>
                  </a:cubicBezTo>
                  <a:cubicBezTo>
                    <a:pt x="33" y="41"/>
                    <a:pt x="37" y="43"/>
                    <a:pt x="37" y="39"/>
                  </a:cubicBezTo>
                  <a:cubicBezTo>
                    <a:pt x="38" y="39"/>
                    <a:pt x="38" y="40"/>
                    <a:pt x="40" y="40"/>
                  </a:cubicBezTo>
                  <a:cubicBezTo>
                    <a:pt x="42" y="40"/>
                    <a:pt x="39" y="34"/>
                    <a:pt x="43" y="36"/>
                  </a:cubicBezTo>
                  <a:cubicBezTo>
                    <a:pt x="42" y="31"/>
                    <a:pt x="43" y="32"/>
                    <a:pt x="43" y="27"/>
                  </a:cubicBezTo>
                  <a:cubicBezTo>
                    <a:pt x="46" y="27"/>
                    <a:pt x="48" y="28"/>
                    <a:pt x="50" y="29"/>
                  </a:cubicBezTo>
                  <a:cubicBezTo>
                    <a:pt x="51" y="28"/>
                    <a:pt x="51" y="26"/>
                    <a:pt x="54" y="27"/>
                  </a:cubicBezTo>
                  <a:cubicBezTo>
                    <a:pt x="52" y="24"/>
                    <a:pt x="57" y="22"/>
                    <a:pt x="54" y="22"/>
                  </a:cubicBezTo>
                  <a:cubicBezTo>
                    <a:pt x="54" y="21"/>
                    <a:pt x="56" y="21"/>
                    <a:pt x="56" y="19"/>
                  </a:cubicBezTo>
                  <a:cubicBezTo>
                    <a:pt x="60" y="19"/>
                    <a:pt x="57" y="14"/>
                    <a:pt x="62" y="16"/>
                  </a:cubicBezTo>
                  <a:cubicBezTo>
                    <a:pt x="63" y="15"/>
                    <a:pt x="64" y="14"/>
                    <a:pt x="65" y="13"/>
                  </a:cubicBezTo>
                  <a:cubicBezTo>
                    <a:pt x="67" y="14"/>
                    <a:pt x="69" y="14"/>
                    <a:pt x="71" y="14"/>
                  </a:cubicBezTo>
                  <a:cubicBezTo>
                    <a:pt x="69" y="16"/>
                    <a:pt x="72" y="15"/>
                    <a:pt x="72" y="16"/>
                  </a:cubicBezTo>
                  <a:cubicBezTo>
                    <a:pt x="73" y="16"/>
                    <a:pt x="72" y="17"/>
                    <a:pt x="72" y="17"/>
                  </a:cubicBezTo>
                  <a:cubicBezTo>
                    <a:pt x="73" y="18"/>
                    <a:pt x="75" y="17"/>
                    <a:pt x="75" y="17"/>
                  </a:cubicBezTo>
                  <a:cubicBezTo>
                    <a:pt x="75" y="18"/>
                    <a:pt x="76" y="21"/>
                    <a:pt x="80" y="20"/>
                  </a:cubicBezTo>
                  <a:cubicBezTo>
                    <a:pt x="81" y="20"/>
                    <a:pt x="80" y="14"/>
                    <a:pt x="77" y="15"/>
                  </a:cubicBezTo>
                  <a:cubicBezTo>
                    <a:pt x="78" y="14"/>
                    <a:pt x="79" y="13"/>
                    <a:pt x="81" y="13"/>
                  </a:cubicBezTo>
                  <a:cubicBezTo>
                    <a:pt x="81" y="10"/>
                    <a:pt x="82" y="8"/>
                    <a:pt x="85" y="8"/>
                  </a:cubicBezTo>
                  <a:cubicBezTo>
                    <a:pt x="85" y="5"/>
                    <a:pt x="86" y="4"/>
                    <a:pt x="89" y="4"/>
                  </a:cubicBezTo>
                  <a:cubicBezTo>
                    <a:pt x="87" y="8"/>
                    <a:pt x="88" y="6"/>
                    <a:pt x="91" y="6"/>
                  </a:cubicBezTo>
                  <a:cubicBezTo>
                    <a:pt x="96" y="0"/>
                    <a:pt x="106" y="6"/>
                    <a:pt x="113" y="6"/>
                  </a:cubicBezTo>
                  <a:close/>
                </a:path>
              </a:pathLst>
            </a:custGeom>
            <a:grpFill/>
            <a:ln w="12700">
              <a:noFill/>
              <a:round/>
            </a:ln>
            <a:effectLst/>
          </p:spPr>
          <p:txBody>
            <a:bodyPr rtlCol="0" anchor="ctr"/>
            <a:lstStyle/>
            <a:p>
              <a:pPr algn="ctr"/>
              <a:endParaRPr lang="zh-CN" altLang="en-US" sz="1900" kern="0">
                <a:solidFill>
                  <a:schemeClr val="tx1">
                    <a:lumMod val="50000"/>
                    <a:lumOff val="50000"/>
                  </a:schemeClr>
                </a:solidFill>
                <a:latin typeface="Broadway" panose="04040905080B02020502" pitchFamily="82" charset="0"/>
              </a:endParaRPr>
            </a:p>
          </p:txBody>
        </p:sp>
      </p:grpSp>
      <p:sp>
        <p:nvSpPr>
          <p:cNvPr id="224" name="椭圆 223"/>
          <p:cNvSpPr/>
          <p:nvPr/>
        </p:nvSpPr>
        <p:spPr>
          <a:xfrm>
            <a:off x="4196463" y="2818848"/>
            <a:ext cx="1171770" cy="1171923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" name="椭圆 224"/>
          <p:cNvSpPr/>
          <p:nvPr/>
        </p:nvSpPr>
        <p:spPr>
          <a:xfrm>
            <a:off x="8084410" y="2489078"/>
            <a:ext cx="1171770" cy="1171923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6" name="椭圆 225"/>
          <p:cNvSpPr/>
          <p:nvPr/>
        </p:nvSpPr>
        <p:spPr>
          <a:xfrm>
            <a:off x="9390877" y="4189157"/>
            <a:ext cx="708644" cy="708736"/>
          </a:xfrm>
          <a:prstGeom prst="ellipse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7" name="椭圆 226"/>
          <p:cNvSpPr/>
          <p:nvPr/>
        </p:nvSpPr>
        <p:spPr>
          <a:xfrm>
            <a:off x="1727919" y="3610806"/>
            <a:ext cx="1171770" cy="1171923"/>
          </a:xfrm>
          <a:prstGeom prst="ellipse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2513507" y="2429771"/>
            <a:ext cx="806804" cy="806909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9" name="椭圆 228"/>
          <p:cNvSpPr/>
          <p:nvPr/>
        </p:nvSpPr>
        <p:spPr>
          <a:xfrm>
            <a:off x="5087856" y="4793176"/>
            <a:ext cx="562649" cy="562723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30" name="组合 229"/>
          <p:cNvGrpSpPr/>
          <p:nvPr/>
        </p:nvGrpSpPr>
        <p:grpSpPr>
          <a:xfrm>
            <a:off x="1330127" y="1487839"/>
            <a:ext cx="1589746" cy="1392137"/>
            <a:chOff x="1105265" y="1019512"/>
            <a:chExt cx="1192465" cy="1044103"/>
          </a:xfrm>
        </p:grpSpPr>
        <p:sp>
          <p:nvSpPr>
            <p:cNvPr id="231" name="任意多边形 230"/>
            <p:cNvSpPr/>
            <p:nvPr/>
          </p:nvSpPr>
          <p:spPr>
            <a:xfrm flipH="1">
              <a:off x="1789730" y="1366930"/>
              <a:ext cx="508000" cy="696685"/>
            </a:xfrm>
            <a:custGeom>
              <a:avLst/>
              <a:gdLst>
                <a:gd name="connsiteX0" fmla="*/ 0 w 508000"/>
                <a:gd name="connsiteY0" fmla="*/ 696685 h 696685"/>
                <a:gd name="connsiteX1" fmla="*/ 246743 w 508000"/>
                <a:gd name="connsiteY1" fmla="*/ 0 h 696685"/>
                <a:gd name="connsiteX2" fmla="*/ 508000 w 508000"/>
                <a:gd name="connsiteY2" fmla="*/ 0 h 69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696685">
                  <a:moveTo>
                    <a:pt x="0" y="696685"/>
                  </a:moveTo>
                  <a:lnTo>
                    <a:pt x="246743" y="0"/>
                  </a:lnTo>
                  <a:lnTo>
                    <a:pt x="508000" y="0"/>
                  </a:lnTo>
                </a:path>
              </a:pathLst>
            </a:custGeom>
            <a:noFill/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232" name="组合 231"/>
            <p:cNvGrpSpPr/>
            <p:nvPr/>
          </p:nvGrpSpPr>
          <p:grpSpPr>
            <a:xfrm>
              <a:off x="1105265" y="1019512"/>
              <a:ext cx="754150" cy="771310"/>
              <a:chOff x="287135" y="1060468"/>
              <a:chExt cx="754150" cy="771310"/>
            </a:xfrm>
          </p:grpSpPr>
          <p:sp>
            <p:nvSpPr>
              <p:cNvPr id="233" name="TextBox 232"/>
              <p:cNvSpPr txBox="1"/>
              <p:nvPr/>
            </p:nvSpPr>
            <p:spPr>
              <a:xfrm>
                <a:off x="317320" y="1060468"/>
                <a:ext cx="657958" cy="380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7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30%</a:t>
                </a:r>
                <a:endParaRPr lang="zh-CN" altLang="en-US" sz="27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34" name="TextBox 233"/>
              <p:cNvSpPr txBox="1"/>
              <p:nvPr/>
            </p:nvSpPr>
            <p:spPr>
              <a:xfrm>
                <a:off x="287135" y="1393196"/>
                <a:ext cx="754150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添加文本</a:t>
                </a:r>
                <a:endPara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添加文本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235" name="组合 234"/>
          <p:cNvGrpSpPr/>
          <p:nvPr/>
        </p:nvGrpSpPr>
        <p:grpSpPr>
          <a:xfrm>
            <a:off x="4903457" y="1829297"/>
            <a:ext cx="2084370" cy="1356725"/>
            <a:chOff x="3785611" y="1275606"/>
            <a:chExt cx="1563481" cy="1017544"/>
          </a:xfrm>
        </p:grpSpPr>
        <p:sp>
          <p:nvSpPr>
            <p:cNvPr id="236" name="任意多边形 235"/>
            <p:cNvSpPr/>
            <p:nvPr/>
          </p:nvSpPr>
          <p:spPr>
            <a:xfrm>
              <a:off x="3785611" y="1596465"/>
              <a:ext cx="795181" cy="696685"/>
            </a:xfrm>
            <a:custGeom>
              <a:avLst/>
              <a:gdLst>
                <a:gd name="connsiteX0" fmla="*/ 0 w 508000"/>
                <a:gd name="connsiteY0" fmla="*/ 696685 h 696685"/>
                <a:gd name="connsiteX1" fmla="*/ 246743 w 508000"/>
                <a:gd name="connsiteY1" fmla="*/ 0 h 696685"/>
                <a:gd name="connsiteX2" fmla="*/ 508000 w 508000"/>
                <a:gd name="connsiteY2" fmla="*/ 0 h 69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696685">
                  <a:moveTo>
                    <a:pt x="0" y="696685"/>
                  </a:moveTo>
                  <a:lnTo>
                    <a:pt x="246743" y="0"/>
                  </a:lnTo>
                  <a:lnTo>
                    <a:pt x="508000" y="0"/>
                  </a:lnTo>
                </a:path>
              </a:pathLst>
            </a:custGeom>
            <a:noFill/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237" name="组合 236"/>
            <p:cNvGrpSpPr/>
            <p:nvPr/>
          </p:nvGrpSpPr>
          <p:grpSpPr>
            <a:xfrm>
              <a:off x="4594942" y="1275606"/>
              <a:ext cx="754150" cy="730282"/>
              <a:chOff x="287135" y="1101496"/>
              <a:chExt cx="754150" cy="730282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402568" y="1101496"/>
                <a:ext cx="523289" cy="300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defRPr sz="20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rPr lang="en-US" altLang="zh-CN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70%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39" name="TextBox 238"/>
              <p:cNvSpPr txBox="1"/>
              <p:nvPr/>
            </p:nvSpPr>
            <p:spPr>
              <a:xfrm>
                <a:off x="287135" y="1393196"/>
                <a:ext cx="754150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添加文本</a:t>
                </a:r>
                <a:endPara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添加文本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240" name="组合 239"/>
          <p:cNvGrpSpPr/>
          <p:nvPr/>
        </p:nvGrpSpPr>
        <p:grpSpPr>
          <a:xfrm>
            <a:off x="8620895" y="1583850"/>
            <a:ext cx="2223755" cy="1320369"/>
            <a:chOff x="6574052" y="1091520"/>
            <a:chExt cx="1668033" cy="990277"/>
          </a:xfrm>
        </p:grpSpPr>
        <p:sp>
          <p:nvSpPr>
            <p:cNvPr id="241" name="任意多边形 240"/>
            <p:cNvSpPr/>
            <p:nvPr/>
          </p:nvSpPr>
          <p:spPr>
            <a:xfrm>
              <a:off x="6574052" y="1385112"/>
              <a:ext cx="1030579" cy="696685"/>
            </a:xfrm>
            <a:custGeom>
              <a:avLst/>
              <a:gdLst>
                <a:gd name="connsiteX0" fmla="*/ 0 w 508000"/>
                <a:gd name="connsiteY0" fmla="*/ 696685 h 696685"/>
                <a:gd name="connsiteX1" fmla="*/ 246743 w 508000"/>
                <a:gd name="connsiteY1" fmla="*/ 0 h 696685"/>
                <a:gd name="connsiteX2" fmla="*/ 508000 w 508000"/>
                <a:gd name="connsiteY2" fmla="*/ 0 h 69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696685">
                  <a:moveTo>
                    <a:pt x="0" y="696685"/>
                  </a:moveTo>
                  <a:lnTo>
                    <a:pt x="246743" y="0"/>
                  </a:lnTo>
                  <a:lnTo>
                    <a:pt x="508000" y="0"/>
                  </a:lnTo>
                </a:path>
              </a:pathLst>
            </a:custGeom>
            <a:noFill/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242" name="组合 241"/>
            <p:cNvGrpSpPr/>
            <p:nvPr/>
          </p:nvGrpSpPr>
          <p:grpSpPr>
            <a:xfrm>
              <a:off x="7487935" y="1091520"/>
              <a:ext cx="754150" cy="739300"/>
              <a:chOff x="287135" y="1092478"/>
              <a:chExt cx="754150" cy="739300"/>
            </a:xfrm>
          </p:grpSpPr>
          <p:sp>
            <p:nvSpPr>
              <p:cNvPr id="243" name="TextBox 242"/>
              <p:cNvSpPr txBox="1"/>
              <p:nvPr/>
            </p:nvSpPr>
            <p:spPr>
              <a:xfrm>
                <a:off x="402566" y="1092478"/>
                <a:ext cx="523289" cy="300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defRPr sz="20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rPr lang="en-US" altLang="zh-CN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80%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>
                <a:off x="287135" y="1393196"/>
                <a:ext cx="754150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添加文本</a:t>
                </a:r>
                <a:endPara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添加文本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245" name="组合 244"/>
          <p:cNvGrpSpPr/>
          <p:nvPr/>
        </p:nvGrpSpPr>
        <p:grpSpPr>
          <a:xfrm>
            <a:off x="9880951" y="3269456"/>
            <a:ext cx="1443691" cy="1306456"/>
            <a:chOff x="7519216" y="2355726"/>
            <a:chExt cx="1082909" cy="979842"/>
          </a:xfrm>
        </p:grpSpPr>
        <p:sp>
          <p:nvSpPr>
            <p:cNvPr id="246" name="任意多边形 245"/>
            <p:cNvSpPr/>
            <p:nvPr/>
          </p:nvSpPr>
          <p:spPr>
            <a:xfrm>
              <a:off x="7519216" y="2638883"/>
              <a:ext cx="508000" cy="696685"/>
            </a:xfrm>
            <a:custGeom>
              <a:avLst/>
              <a:gdLst>
                <a:gd name="connsiteX0" fmla="*/ 0 w 508000"/>
                <a:gd name="connsiteY0" fmla="*/ 696685 h 696685"/>
                <a:gd name="connsiteX1" fmla="*/ 246743 w 508000"/>
                <a:gd name="connsiteY1" fmla="*/ 0 h 696685"/>
                <a:gd name="connsiteX2" fmla="*/ 508000 w 508000"/>
                <a:gd name="connsiteY2" fmla="*/ 0 h 69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696685">
                  <a:moveTo>
                    <a:pt x="0" y="696685"/>
                  </a:moveTo>
                  <a:lnTo>
                    <a:pt x="246743" y="0"/>
                  </a:lnTo>
                  <a:lnTo>
                    <a:pt x="508000" y="0"/>
                  </a:lnTo>
                </a:path>
              </a:pathLst>
            </a:custGeom>
            <a:noFill/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247" name="组合 246"/>
            <p:cNvGrpSpPr/>
            <p:nvPr/>
          </p:nvGrpSpPr>
          <p:grpSpPr>
            <a:xfrm>
              <a:off x="7847975" y="2355726"/>
              <a:ext cx="754150" cy="712330"/>
              <a:chOff x="287135" y="1119447"/>
              <a:chExt cx="754150" cy="712330"/>
            </a:xfrm>
          </p:grpSpPr>
          <p:sp>
            <p:nvSpPr>
              <p:cNvPr id="248" name="TextBox 247"/>
              <p:cNvSpPr txBox="1"/>
              <p:nvPr/>
            </p:nvSpPr>
            <p:spPr>
              <a:xfrm>
                <a:off x="402566" y="1119447"/>
                <a:ext cx="523289" cy="300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defRPr sz="20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rPr lang="en-US" altLang="zh-CN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15%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49" name="TextBox 248"/>
              <p:cNvSpPr txBox="1"/>
              <p:nvPr/>
            </p:nvSpPr>
            <p:spPr>
              <a:xfrm>
                <a:off x="287135" y="1393196"/>
                <a:ext cx="754150" cy="438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添加文本</a:t>
                </a:r>
                <a:endPara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添加文本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250" name="组合 249"/>
          <p:cNvGrpSpPr/>
          <p:nvPr/>
        </p:nvGrpSpPr>
        <p:grpSpPr>
          <a:xfrm>
            <a:off x="5500759" y="4560178"/>
            <a:ext cx="2133779" cy="996692"/>
            <a:chOff x="4233645" y="3323768"/>
            <a:chExt cx="1600542" cy="747519"/>
          </a:xfrm>
        </p:grpSpPr>
        <p:sp>
          <p:nvSpPr>
            <p:cNvPr id="251" name="任意多边形 250"/>
            <p:cNvSpPr/>
            <p:nvPr/>
          </p:nvSpPr>
          <p:spPr>
            <a:xfrm>
              <a:off x="4233645" y="3607497"/>
              <a:ext cx="828469" cy="52590"/>
            </a:xfrm>
            <a:custGeom>
              <a:avLst/>
              <a:gdLst>
                <a:gd name="connsiteX0" fmla="*/ 0 w 508000"/>
                <a:gd name="connsiteY0" fmla="*/ 696685 h 696685"/>
                <a:gd name="connsiteX1" fmla="*/ 246743 w 508000"/>
                <a:gd name="connsiteY1" fmla="*/ 0 h 696685"/>
                <a:gd name="connsiteX2" fmla="*/ 508000 w 508000"/>
                <a:gd name="connsiteY2" fmla="*/ 0 h 69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696685">
                  <a:moveTo>
                    <a:pt x="0" y="696685"/>
                  </a:moveTo>
                  <a:lnTo>
                    <a:pt x="246743" y="0"/>
                  </a:lnTo>
                  <a:lnTo>
                    <a:pt x="508000" y="0"/>
                  </a:lnTo>
                </a:path>
              </a:pathLst>
            </a:custGeom>
            <a:noFill/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252" name="组合 251"/>
            <p:cNvGrpSpPr/>
            <p:nvPr/>
          </p:nvGrpSpPr>
          <p:grpSpPr>
            <a:xfrm>
              <a:off x="5080037" y="3323768"/>
              <a:ext cx="754150" cy="747519"/>
              <a:chOff x="287135" y="1084258"/>
              <a:chExt cx="754150" cy="747519"/>
            </a:xfrm>
          </p:grpSpPr>
          <p:sp>
            <p:nvSpPr>
              <p:cNvPr id="253" name="TextBox 252"/>
              <p:cNvSpPr txBox="1"/>
              <p:nvPr/>
            </p:nvSpPr>
            <p:spPr>
              <a:xfrm>
                <a:off x="402566" y="1084258"/>
                <a:ext cx="523289" cy="300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defRPr sz="20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rPr lang="en-US" altLang="zh-CN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20%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54" name="TextBox 253"/>
              <p:cNvSpPr txBox="1"/>
              <p:nvPr/>
            </p:nvSpPr>
            <p:spPr>
              <a:xfrm>
                <a:off x="287135" y="1393196"/>
                <a:ext cx="754150" cy="438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添加文本</a:t>
                </a:r>
                <a:endPara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添加文本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255" name="组合 254"/>
          <p:cNvGrpSpPr/>
          <p:nvPr/>
        </p:nvGrpSpPr>
        <p:grpSpPr>
          <a:xfrm>
            <a:off x="2471784" y="4206149"/>
            <a:ext cx="1667167" cy="1315796"/>
            <a:chOff x="1961618" y="3058245"/>
            <a:chExt cx="1250538" cy="986847"/>
          </a:xfrm>
        </p:grpSpPr>
        <p:sp>
          <p:nvSpPr>
            <p:cNvPr id="256" name="任意多边形 255"/>
            <p:cNvSpPr/>
            <p:nvPr/>
          </p:nvSpPr>
          <p:spPr>
            <a:xfrm flipV="1">
              <a:off x="1961618" y="3058245"/>
              <a:ext cx="508000" cy="530668"/>
            </a:xfrm>
            <a:custGeom>
              <a:avLst/>
              <a:gdLst>
                <a:gd name="connsiteX0" fmla="*/ 0 w 508000"/>
                <a:gd name="connsiteY0" fmla="*/ 696685 h 696685"/>
                <a:gd name="connsiteX1" fmla="*/ 246743 w 508000"/>
                <a:gd name="connsiteY1" fmla="*/ 0 h 696685"/>
                <a:gd name="connsiteX2" fmla="*/ 508000 w 508000"/>
                <a:gd name="connsiteY2" fmla="*/ 0 h 69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696685">
                  <a:moveTo>
                    <a:pt x="0" y="696685"/>
                  </a:moveTo>
                  <a:lnTo>
                    <a:pt x="246743" y="0"/>
                  </a:lnTo>
                  <a:lnTo>
                    <a:pt x="508000" y="0"/>
                  </a:lnTo>
                </a:path>
              </a:pathLst>
            </a:custGeom>
            <a:noFill/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257" name="组合 256"/>
            <p:cNvGrpSpPr/>
            <p:nvPr/>
          </p:nvGrpSpPr>
          <p:grpSpPr>
            <a:xfrm>
              <a:off x="2458006" y="3291830"/>
              <a:ext cx="754150" cy="753262"/>
              <a:chOff x="287135" y="1078516"/>
              <a:chExt cx="754150" cy="753262"/>
            </a:xfrm>
          </p:grpSpPr>
          <p:sp>
            <p:nvSpPr>
              <p:cNvPr id="258" name="TextBox 257"/>
              <p:cNvSpPr txBox="1"/>
              <p:nvPr/>
            </p:nvSpPr>
            <p:spPr>
              <a:xfrm>
                <a:off x="335232" y="1078516"/>
                <a:ext cx="657958" cy="380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7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40%</a:t>
                </a:r>
                <a:endParaRPr lang="zh-CN" altLang="en-US" sz="27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59" name="TextBox 258"/>
              <p:cNvSpPr txBox="1"/>
              <p:nvPr/>
            </p:nvSpPr>
            <p:spPr>
              <a:xfrm>
                <a:off x="287135" y="1393196"/>
                <a:ext cx="754150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添加文本</a:t>
                </a:r>
                <a:endPara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添加文本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0"/>
          <p:cNvSpPr/>
          <p:nvPr/>
        </p:nvSpPr>
        <p:spPr>
          <a:xfrm>
            <a:off x="4989240" y="1600200"/>
            <a:ext cx="5982926" cy="42672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-635">
              <a:tabLst>
                <a:tab pos="2455545" algn="l"/>
              </a:tabLst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6" name="Rectangle 22"/>
          <p:cNvSpPr/>
          <p:nvPr/>
        </p:nvSpPr>
        <p:spPr>
          <a:xfrm>
            <a:off x="1219836" y="2459879"/>
            <a:ext cx="5485686" cy="14991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矩形 47"/>
          <p:cNvSpPr>
            <a:spLocks noChangeArrowheads="1"/>
          </p:cNvSpPr>
          <p:nvPr/>
        </p:nvSpPr>
        <p:spPr bwMode="auto">
          <a:xfrm>
            <a:off x="1504436" y="3024502"/>
            <a:ext cx="5088806" cy="84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右键点击图片选择设置图片格式可直接替换图片。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en-US" altLang="zh-CN" sz="1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5" name="矩形 3"/>
          <p:cNvSpPr>
            <a:spLocks noChangeArrowheads="1"/>
          </p:cNvSpPr>
          <p:nvPr/>
        </p:nvSpPr>
        <p:spPr bwMode="auto">
          <a:xfrm>
            <a:off x="1504436" y="2567618"/>
            <a:ext cx="1831018" cy="40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点击添加标题</a:t>
            </a:r>
            <a:endParaRPr lang="zh-CN" altLang="en-US" sz="2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6" name="TextBox 14"/>
          <p:cNvSpPr txBox="1"/>
          <p:nvPr/>
        </p:nvSpPr>
        <p:spPr>
          <a:xfrm>
            <a:off x="1219836" y="1749738"/>
            <a:ext cx="372294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algn="r">
              <a:lnSpc>
                <a:spcPct val="125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aphicFrame>
        <p:nvGraphicFramePr>
          <p:cNvPr id="5" name="图表 4"/>
          <p:cNvGraphicFramePr/>
          <p:nvPr/>
        </p:nvGraphicFramePr>
        <p:xfrm>
          <a:off x="1219836" y="4029409"/>
          <a:ext cx="3769404" cy="1945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15"/>
                                </p:stCondLst>
                                <p:childTnLst>
                                  <p:par>
                                    <p:cTn id="14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115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615"/>
                                </p:stCondLst>
                                <p:childTnLst>
                                  <p:par>
                                    <p:cTn id="2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6" grpId="0" animBg="1"/>
          <p:bldP spid="44" grpId="0"/>
          <p:bldP spid="45" grpId="0"/>
          <p:bldP spid="46" grpId="0"/>
          <p:bldGraphic spid="5" grpId="0">
            <p:bldAsOne/>
          </p:bldGraphic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15"/>
                                </p:stCondLst>
                                <p:childTnLst>
                                  <p:par>
                                    <p:cTn id="14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115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615"/>
                                </p:stCondLst>
                                <p:childTnLst>
                                  <p:par>
                                    <p:cTn id="2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6" grpId="0" animBg="1"/>
          <p:bldP spid="44" grpId="0"/>
          <p:bldP spid="45" grpId="0"/>
          <p:bldP spid="46" grpId="0"/>
          <p:bldGraphic spid="5" grpId="0">
            <p:bldAsOne/>
          </p:bldGraphic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oup 70"/>
          <p:cNvGrpSpPr/>
          <p:nvPr/>
        </p:nvGrpSpPr>
        <p:grpSpPr>
          <a:xfrm>
            <a:off x="795" y="2199337"/>
            <a:ext cx="4025085" cy="3331119"/>
            <a:chOff x="262396" y="1733961"/>
            <a:chExt cx="1256433" cy="2269279"/>
          </a:xfrm>
        </p:grpSpPr>
        <p:sp>
          <p:nvSpPr>
            <p:cNvPr id="271" name="Rectangle 64"/>
            <p:cNvSpPr/>
            <p:nvPr/>
          </p:nvSpPr>
          <p:spPr>
            <a:xfrm>
              <a:off x="262396" y="1733961"/>
              <a:ext cx="1256433" cy="5673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/>
            </a:p>
          </p:txBody>
        </p:sp>
        <p:sp>
          <p:nvSpPr>
            <p:cNvPr id="272" name="Rectangle 65"/>
            <p:cNvSpPr/>
            <p:nvPr/>
          </p:nvSpPr>
          <p:spPr>
            <a:xfrm>
              <a:off x="262396" y="2301281"/>
              <a:ext cx="1256433" cy="567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/>
            </a:p>
          </p:txBody>
        </p:sp>
        <p:sp>
          <p:nvSpPr>
            <p:cNvPr id="273" name="Rectangle 66"/>
            <p:cNvSpPr/>
            <p:nvPr/>
          </p:nvSpPr>
          <p:spPr>
            <a:xfrm>
              <a:off x="262396" y="2868601"/>
              <a:ext cx="1256433" cy="5673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/>
            </a:p>
          </p:txBody>
        </p:sp>
        <p:sp>
          <p:nvSpPr>
            <p:cNvPr id="274" name="Rectangle 69"/>
            <p:cNvSpPr/>
            <p:nvPr/>
          </p:nvSpPr>
          <p:spPr>
            <a:xfrm>
              <a:off x="262396" y="3435920"/>
              <a:ext cx="1256433" cy="567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/>
            </a:p>
          </p:txBody>
        </p:sp>
      </p:grpSp>
      <p:grpSp>
        <p:nvGrpSpPr>
          <p:cNvPr id="295" name="Group 119"/>
          <p:cNvGrpSpPr/>
          <p:nvPr/>
        </p:nvGrpSpPr>
        <p:grpSpPr>
          <a:xfrm>
            <a:off x="4014692" y="2199336"/>
            <a:ext cx="2324973" cy="3331120"/>
            <a:chOff x="2993744" y="1682239"/>
            <a:chExt cx="1576437" cy="2269279"/>
          </a:xfrm>
        </p:grpSpPr>
        <p:sp>
          <p:nvSpPr>
            <p:cNvPr id="296" name="Rectangle 72"/>
            <p:cNvSpPr/>
            <p:nvPr/>
          </p:nvSpPr>
          <p:spPr>
            <a:xfrm>
              <a:off x="2993744" y="1682239"/>
              <a:ext cx="1576436" cy="567320"/>
            </a:xfrm>
            <a:prstGeom prst="homePlate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5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/>
            </a:p>
          </p:txBody>
        </p:sp>
        <p:sp>
          <p:nvSpPr>
            <p:cNvPr id="297" name="Rectangle 74"/>
            <p:cNvSpPr/>
            <p:nvPr/>
          </p:nvSpPr>
          <p:spPr>
            <a:xfrm>
              <a:off x="2993745" y="2249559"/>
              <a:ext cx="1576436" cy="567320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/>
            </a:p>
          </p:txBody>
        </p:sp>
        <p:sp>
          <p:nvSpPr>
            <p:cNvPr id="298" name="Rectangle 77"/>
            <p:cNvSpPr/>
            <p:nvPr/>
          </p:nvSpPr>
          <p:spPr>
            <a:xfrm>
              <a:off x="2993745" y="2816879"/>
              <a:ext cx="1576436" cy="567320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/>
            </a:p>
          </p:txBody>
        </p:sp>
        <p:sp>
          <p:nvSpPr>
            <p:cNvPr id="299" name="Rectangle 78"/>
            <p:cNvSpPr/>
            <p:nvPr/>
          </p:nvSpPr>
          <p:spPr>
            <a:xfrm>
              <a:off x="2993745" y="3384198"/>
              <a:ext cx="1576436" cy="567320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/>
            </a:p>
          </p:txBody>
        </p:sp>
      </p:grpSp>
      <p:grpSp>
        <p:nvGrpSpPr>
          <p:cNvPr id="300" name="Group 80"/>
          <p:cNvGrpSpPr/>
          <p:nvPr/>
        </p:nvGrpSpPr>
        <p:grpSpPr>
          <a:xfrm>
            <a:off x="1861491" y="1560132"/>
            <a:ext cx="2164778" cy="4575013"/>
            <a:chOff x="1518829" y="1246789"/>
            <a:chExt cx="1474916" cy="3116663"/>
          </a:xfrm>
        </p:grpSpPr>
        <p:grpSp>
          <p:nvGrpSpPr>
            <p:cNvPr id="301" name="Group 29"/>
            <p:cNvGrpSpPr/>
            <p:nvPr/>
          </p:nvGrpSpPr>
          <p:grpSpPr>
            <a:xfrm>
              <a:off x="1518829" y="1246789"/>
              <a:ext cx="1474916" cy="3116663"/>
              <a:chOff x="3189614" y="1562392"/>
              <a:chExt cx="1474916" cy="3116662"/>
            </a:xfrm>
            <a:effectLst/>
          </p:grpSpPr>
          <p:sp>
            <p:nvSpPr>
              <p:cNvPr id="306" name="Freeform 86"/>
              <p:cNvSpPr/>
              <p:nvPr/>
            </p:nvSpPr>
            <p:spPr>
              <a:xfrm>
                <a:off x="3205386" y="1579715"/>
                <a:ext cx="1459144" cy="3099339"/>
              </a:xfrm>
              <a:custGeom>
                <a:avLst/>
                <a:gdLst>
                  <a:gd name="connsiteX0" fmla="*/ 0 w 1459144"/>
                  <a:gd name="connsiteY0" fmla="*/ 176060 h 3099339"/>
                  <a:gd name="connsiteX1" fmla="*/ 51567 w 1459144"/>
                  <a:gd name="connsiteY1" fmla="*/ 51567 h 3099339"/>
                  <a:gd name="connsiteX2" fmla="*/ 176060 w 1459144"/>
                  <a:gd name="connsiteY2" fmla="*/ 0 h 3099339"/>
                  <a:gd name="connsiteX3" fmla="*/ 1283084 w 1459144"/>
                  <a:gd name="connsiteY3" fmla="*/ 0 h 3099339"/>
                  <a:gd name="connsiteX4" fmla="*/ 1407577 w 1459144"/>
                  <a:gd name="connsiteY4" fmla="*/ 51567 h 3099339"/>
                  <a:gd name="connsiteX5" fmla="*/ 1459144 w 1459144"/>
                  <a:gd name="connsiteY5" fmla="*/ 176060 h 3099339"/>
                  <a:gd name="connsiteX6" fmla="*/ 1459144 w 1459144"/>
                  <a:gd name="connsiteY6" fmla="*/ 2923279 h 3099339"/>
                  <a:gd name="connsiteX7" fmla="*/ 1407577 w 1459144"/>
                  <a:gd name="connsiteY7" fmla="*/ 3047772 h 3099339"/>
                  <a:gd name="connsiteX8" fmla="*/ 1283084 w 1459144"/>
                  <a:gd name="connsiteY8" fmla="*/ 3099339 h 3099339"/>
                  <a:gd name="connsiteX9" fmla="*/ 176060 w 1459144"/>
                  <a:gd name="connsiteY9" fmla="*/ 3099339 h 3099339"/>
                  <a:gd name="connsiteX10" fmla="*/ 51567 w 1459144"/>
                  <a:gd name="connsiteY10" fmla="*/ 3047772 h 3099339"/>
                  <a:gd name="connsiteX11" fmla="*/ 0 w 1459144"/>
                  <a:gd name="connsiteY11" fmla="*/ 2923279 h 3099339"/>
                  <a:gd name="connsiteX12" fmla="*/ 0 w 1459144"/>
                  <a:gd name="connsiteY12" fmla="*/ 176060 h 309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59144" h="3099339">
                    <a:moveTo>
                      <a:pt x="0" y="176060"/>
                    </a:moveTo>
                    <a:cubicBezTo>
                      <a:pt x="0" y="129366"/>
                      <a:pt x="18549" y="84584"/>
                      <a:pt x="51567" y="51567"/>
                    </a:cubicBezTo>
                    <a:cubicBezTo>
                      <a:pt x="84585" y="18549"/>
                      <a:pt x="129366" y="0"/>
                      <a:pt x="176060" y="0"/>
                    </a:cubicBezTo>
                    <a:lnTo>
                      <a:pt x="1283084" y="0"/>
                    </a:lnTo>
                    <a:cubicBezTo>
                      <a:pt x="1329778" y="0"/>
                      <a:pt x="1374560" y="18549"/>
                      <a:pt x="1407577" y="51567"/>
                    </a:cubicBezTo>
                    <a:cubicBezTo>
                      <a:pt x="1440595" y="84585"/>
                      <a:pt x="1459144" y="129366"/>
                      <a:pt x="1459144" y="176060"/>
                    </a:cubicBezTo>
                    <a:lnTo>
                      <a:pt x="1459144" y="2923279"/>
                    </a:lnTo>
                    <a:cubicBezTo>
                      <a:pt x="1459144" y="2969973"/>
                      <a:pt x="1440595" y="3014755"/>
                      <a:pt x="1407577" y="3047772"/>
                    </a:cubicBezTo>
                    <a:cubicBezTo>
                      <a:pt x="1374559" y="3080790"/>
                      <a:pt x="1329778" y="3099339"/>
                      <a:pt x="1283084" y="3099339"/>
                    </a:cubicBezTo>
                    <a:lnTo>
                      <a:pt x="176060" y="3099339"/>
                    </a:lnTo>
                    <a:cubicBezTo>
                      <a:pt x="129366" y="3099339"/>
                      <a:pt x="84584" y="3080790"/>
                      <a:pt x="51567" y="3047772"/>
                    </a:cubicBezTo>
                    <a:cubicBezTo>
                      <a:pt x="18549" y="3014754"/>
                      <a:pt x="0" y="2969973"/>
                      <a:pt x="0" y="2923279"/>
                    </a:cubicBezTo>
                    <a:lnTo>
                      <a:pt x="0" y="17606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55" dirty="0"/>
              </a:p>
            </p:txBody>
          </p:sp>
          <p:grpSp>
            <p:nvGrpSpPr>
              <p:cNvPr id="307" name="Group 20"/>
              <p:cNvGrpSpPr/>
              <p:nvPr/>
            </p:nvGrpSpPr>
            <p:grpSpPr>
              <a:xfrm>
                <a:off x="3189614" y="1991493"/>
                <a:ext cx="23662" cy="645898"/>
                <a:chOff x="3392428" y="1951545"/>
                <a:chExt cx="27432" cy="735419"/>
              </a:xfrm>
            </p:grpSpPr>
            <p:sp>
              <p:nvSpPr>
                <p:cNvPr id="313" name="Rectangle 108"/>
                <p:cNvSpPr/>
                <p:nvPr/>
              </p:nvSpPr>
              <p:spPr>
                <a:xfrm>
                  <a:off x="3392428" y="1951545"/>
                  <a:ext cx="18288" cy="17282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55" dirty="0"/>
                </a:p>
              </p:txBody>
            </p:sp>
            <p:sp>
              <p:nvSpPr>
                <p:cNvPr id="314" name="Rectangle 117"/>
                <p:cNvSpPr/>
                <p:nvPr/>
              </p:nvSpPr>
              <p:spPr>
                <a:xfrm>
                  <a:off x="3401572" y="2289545"/>
                  <a:ext cx="18288" cy="11887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55" dirty="0"/>
                </a:p>
              </p:txBody>
            </p:sp>
            <p:sp>
              <p:nvSpPr>
                <p:cNvPr id="315" name="Rectangle 118"/>
                <p:cNvSpPr/>
                <p:nvPr/>
              </p:nvSpPr>
              <p:spPr>
                <a:xfrm>
                  <a:off x="3401572" y="2568092"/>
                  <a:ext cx="18288" cy="11887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55" dirty="0"/>
                </a:p>
              </p:txBody>
            </p:sp>
          </p:grpSp>
          <p:sp>
            <p:nvSpPr>
              <p:cNvPr id="308" name="Freeform 93"/>
              <p:cNvSpPr/>
              <p:nvPr/>
            </p:nvSpPr>
            <p:spPr>
              <a:xfrm>
                <a:off x="3806686" y="4332856"/>
                <a:ext cx="256543" cy="261216"/>
              </a:xfrm>
              <a:custGeom>
                <a:avLst/>
                <a:gdLst>
                  <a:gd name="connsiteX0" fmla="*/ 0 w 256543"/>
                  <a:gd name="connsiteY0" fmla="*/ 130608 h 261216"/>
                  <a:gd name="connsiteX1" fmla="*/ 36755 w 256543"/>
                  <a:gd name="connsiteY1" fmla="*/ 39091 h 261216"/>
                  <a:gd name="connsiteX2" fmla="*/ 128272 w 256543"/>
                  <a:gd name="connsiteY2" fmla="*/ 0 h 261216"/>
                  <a:gd name="connsiteX3" fmla="*/ 219789 w 256543"/>
                  <a:gd name="connsiteY3" fmla="*/ 39091 h 261216"/>
                  <a:gd name="connsiteX4" fmla="*/ 256544 w 256543"/>
                  <a:gd name="connsiteY4" fmla="*/ 130608 h 261216"/>
                  <a:gd name="connsiteX5" fmla="*/ 219789 w 256543"/>
                  <a:gd name="connsiteY5" fmla="*/ 222125 h 261216"/>
                  <a:gd name="connsiteX6" fmla="*/ 128272 w 256543"/>
                  <a:gd name="connsiteY6" fmla="*/ 261216 h 261216"/>
                  <a:gd name="connsiteX7" fmla="*/ 36755 w 256543"/>
                  <a:gd name="connsiteY7" fmla="*/ 222125 h 261216"/>
                  <a:gd name="connsiteX8" fmla="*/ 0 w 256543"/>
                  <a:gd name="connsiteY8" fmla="*/ 130608 h 26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6543" h="261216">
                    <a:moveTo>
                      <a:pt x="0" y="130608"/>
                    </a:moveTo>
                    <a:cubicBezTo>
                      <a:pt x="0" y="96377"/>
                      <a:pt x="13199" y="63514"/>
                      <a:pt x="36755" y="39091"/>
                    </a:cubicBezTo>
                    <a:cubicBezTo>
                      <a:pt x="60874" y="14086"/>
                      <a:pt x="93851" y="0"/>
                      <a:pt x="128272" y="0"/>
                    </a:cubicBezTo>
                    <a:cubicBezTo>
                      <a:pt x="162693" y="0"/>
                      <a:pt x="195670" y="14086"/>
                      <a:pt x="219789" y="39091"/>
                    </a:cubicBezTo>
                    <a:cubicBezTo>
                      <a:pt x="243346" y="63514"/>
                      <a:pt x="256544" y="96377"/>
                      <a:pt x="256544" y="130608"/>
                    </a:cubicBezTo>
                    <a:cubicBezTo>
                      <a:pt x="256544" y="164839"/>
                      <a:pt x="243345" y="197702"/>
                      <a:pt x="219789" y="222125"/>
                    </a:cubicBezTo>
                    <a:cubicBezTo>
                      <a:pt x="195670" y="247130"/>
                      <a:pt x="162693" y="261216"/>
                      <a:pt x="128272" y="261216"/>
                    </a:cubicBezTo>
                    <a:cubicBezTo>
                      <a:pt x="93851" y="261216"/>
                      <a:pt x="60874" y="247130"/>
                      <a:pt x="36755" y="222125"/>
                    </a:cubicBezTo>
                    <a:cubicBezTo>
                      <a:pt x="13198" y="197702"/>
                      <a:pt x="0" y="164839"/>
                      <a:pt x="0" y="130608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55" dirty="0"/>
              </a:p>
            </p:txBody>
          </p:sp>
          <p:sp>
            <p:nvSpPr>
              <p:cNvPr id="309" name="Freeform 96"/>
              <p:cNvSpPr/>
              <p:nvPr/>
            </p:nvSpPr>
            <p:spPr>
              <a:xfrm>
                <a:off x="3306742" y="1997538"/>
                <a:ext cx="1256433" cy="2276759"/>
              </a:xfrm>
              <a:custGeom>
                <a:avLst/>
                <a:gdLst>
                  <a:gd name="connsiteX0" fmla="*/ 0 w 1256433"/>
                  <a:gd name="connsiteY0" fmla="*/ 0 h 2276759"/>
                  <a:gd name="connsiteX1" fmla="*/ 1256433 w 1256433"/>
                  <a:gd name="connsiteY1" fmla="*/ 0 h 2276759"/>
                  <a:gd name="connsiteX2" fmla="*/ 1256433 w 1256433"/>
                  <a:gd name="connsiteY2" fmla="*/ 2276759 h 2276759"/>
                  <a:gd name="connsiteX3" fmla="*/ 0 w 1256433"/>
                  <a:gd name="connsiteY3" fmla="*/ 2276759 h 2276759"/>
                  <a:gd name="connsiteX4" fmla="*/ 0 w 1256433"/>
                  <a:gd name="connsiteY4" fmla="*/ 0 h 22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6433" h="2276759">
                    <a:moveTo>
                      <a:pt x="0" y="0"/>
                    </a:moveTo>
                    <a:lnTo>
                      <a:pt x="1256433" y="0"/>
                    </a:lnTo>
                    <a:lnTo>
                      <a:pt x="1256433" y="2276759"/>
                    </a:lnTo>
                    <a:lnTo>
                      <a:pt x="0" y="22767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55" dirty="0"/>
              </a:p>
            </p:txBody>
          </p:sp>
          <p:sp>
            <p:nvSpPr>
              <p:cNvPr id="310" name="Freeform 99"/>
              <p:cNvSpPr/>
              <p:nvPr/>
            </p:nvSpPr>
            <p:spPr>
              <a:xfrm>
                <a:off x="3796931" y="1824436"/>
                <a:ext cx="276054" cy="32124"/>
              </a:xfrm>
              <a:custGeom>
                <a:avLst/>
                <a:gdLst>
                  <a:gd name="connsiteX0" fmla="*/ 0 w 276054"/>
                  <a:gd name="connsiteY0" fmla="*/ 16062 h 32124"/>
                  <a:gd name="connsiteX1" fmla="*/ 4704 w 276054"/>
                  <a:gd name="connsiteY1" fmla="*/ 4704 h 32124"/>
                  <a:gd name="connsiteX2" fmla="*/ 16062 w 276054"/>
                  <a:gd name="connsiteY2" fmla="*/ 0 h 32124"/>
                  <a:gd name="connsiteX3" fmla="*/ 259992 w 276054"/>
                  <a:gd name="connsiteY3" fmla="*/ 0 h 32124"/>
                  <a:gd name="connsiteX4" fmla="*/ 271350 w 276054"/>
                  <a:gd name="connsiteY4" fmla="*/ 4704 h 32124"/>
                  <a:gd name="connsiteX5" fmla="*/ 276054 w 276054"/>
                  <a:gd name="connsiteY5" fmla="*/ 16062 h 32124"/>
                  <a:gd name="connsiteX6" fmla="*/ 276054 w 276054"/>
                  <a:gd name="connsiteY6" fmla="*/ 16062 h 32124"/>
                  <a:gd name="connsiteX7" fmla="*/ 271350 w 276054"/>
                  <a:gd name="connsiteY7" fmla="*/ 27420 h 32124"/>
                  <a:gd name="connsiteX8" fmla="*/ 259992 w 276054"/>
                  <a:gd name="connsiteY8" fmla="*/ 32124 h 32124"/>
                  <a:gd name="connsiteX9" fmla="*/ 16062 w 276054"/>
                  <a:gd name="connsiteY9" fmla="*/ 32124 h 32124"/>
                  <a:gd name="connsiteX10" fmla="*/ 4704 w 276054"/>
                  <a:gd name="connsiteY10" fmla="*/ 27420 h 32124"/>
                  <a:gd name="connsiteX11" fmla="*/ 0 w 276054"/>
                  <a:gd name="connsiteY11" fmla="*/ 16062 h 32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6054" h="32124">
                    <a:moveTo>
                      <a:pt x="0" y="16062"/>
                    </a:moveTo>
                    <a:cubicBezTo>
                      <a:pt x="0" y="11802"/>
                      <a:pt x="1692" y="7717"/>
                      <a:pt x="4704" y="4704"/>
                    </a:cubicBezTo>
                    <a:cubicBezTo>
                      <a:pt x="7716" y="1692"/>
                      <a:pt x="11802" y="0"/>
                      <a:pt x="16062" y="0"/>
                    </a:cubicBezTo>
                    <a:lnTo>
                      <a:pt x="259992" y="0"/>
                    </a:lnTo>
                    <a:cubicBezTo>
                      <a:pt x="264252" y="0"/>
                      <a:pt x="268337" y="1692"/>
                      <a:pt x="271350" y="4704"/>
                    </a:cubicBezTo>
                    <a:cubicBezTo>
                      <a:pt x="274362" y="7716"/>
                      <a:pt x="276054" y="11802"/>
                      <a:pt x="276054" y="16062"/>
                    </a:cubicBezTo>
                    <a:lnTo>
                      <a:pt x="276054" y="16062"/>
                    </a:lnTo>
                    <a:cubicBezTo>
                      <a:pt x="276054" y="20322"/>
                      <a:pt x="274362" y="24407"/>
                      <a:pt x="271350" y="27420"/>
                    </a:cubicBezTo>
                    <a:cubicBezTo>
                      <a:pt x="268338" y="30432"/>
                      <a:pt x="264252" y="32124"/>
                      <a:pt x="259992" y="32124"/>
                    </a:cubicBezTo>
                    <a:lnTo>
                      <a:pt x="16062" y="32124"/>
                    </a:lnTo>
                    <a:cubicBezTo>
                      <a:pt x="11802" y="32124"/>
                      <a:pt x="7717" y="30432"/>
                      <a:pt x="4704" y="27420"/>
                    </a:cubicBezTo>
                    <a:cubicBezTo>
                      <a:pt x="1692" y="24408"/>
                      <a:pt x="0" y="20322"/>
                      <a:pt x="0" y="1606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55" dirty="0"/>
              </a:p>
            </p:txBody>
          </p:sp>
          <p:sp>
            <p:nvSpPr>
              <p:cNvPr id="311" name="Freeform 103"/>
              <p:cNvSpPr/>
              <p:nvPr/>
            </p:nvSpPr>
            <p:spPr>
              <a:xfrm>
                <a:off x="3911556" y="1704426"/>
                <a:ext cx="46804" cy="47657"/>
              </a:xfrm>
              <a:custGeom>
                <a:avLst/>
                <a:gdLst>
                  <a:gd name="connsiteX0" fmla="*/ 0 w 46804"/>
                  <a:gd name="connsiteY0" fmla="*/ 23829 h 47657"/>
                  <a:gd name="connsiteX1" fmla="*/ 6705 w 46804"/>
                  <a:gd name="connsiteY1" fmla="*/ 7132 h 47657"/>
                  <a:gd name="connsiteX2" fmla="*/ 23402 w 46804"/>
                  <a:gd name="connsiteY2" fmla="*/ 0 h 47657"/>
                  <a:gd name="connsiteX3" fmla="*/ 40099 w 46804"/>
                  <a:gd name="connsiteY3" fmla="*/ 7132 h 47657"/>
                  <a:gd name="connsiteX4" fmla="*/ 46804 w 46804"/>
                  <a:gd name="connsiteY4" fmla="*/ 23829 h 47657"/>
                  <a:gd name="connsiteX5" fmla="*/ 40099 w 46804"/>
                  <a:gd name="connsiteY5" fmla="*/ 40526 h 47657"/>
                  <a:gd name="connsiteX6" fmla="*/ 23402 w 46804"/>
                  <a:gd name="connsiteY6" fmla="*/ 47658 h 47657"/>
                  <a:gd name="connsiteX7" fmla="*/ 6705 w 46804"/>
                  <a:gd name="connsiteY7" fmla="*/ 40526 h 47657"/>
                  <a:gd name="connsiteX8" fmla="*/ 0 w 46804"/>
                  <a:gd name="connsiteY8" fmla="*/ 23829 h 4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804" h="47657">
                    <a:moveTo>
                      <a:pt x="0" y="23829"/>
                    </a:moveTo>
                    <a:cubicBezTo>
                      <a:pt x="0" y="17584"/>
                      <a:pt x="2408" y="11588"/>
                      <a:pt x="6705" y="7132"/>
                    </a:cubicBezTo>
                    <a:cubicBezTo>
                      <a:pt x="11105" y="2570"/>
                      <a:pt x="17122" y="0"/>
                      <a:pt x="23402" y="0"/>
                    </a:cubicBezTo>
                    <a:cubicBezTo>
                      <a:pt x="29682" y="0"/>
                      <a:pt x="35698" y="2570"/>
                      <a:pt x="40099" y="7132"/>
                    </a:cubicBezTo>
                    <a:cubicBezTo>
                      <a:pt x="44397" y="11588"/>
                      <a:pt x="46804" y="17583"/>
                      <a:pt x="46804" y="23829"/>
                    </a:cubicBezTo>
                    <a:cubicBezTo>
                      <a:pt x="46804" y="30074"/>
                      <a:pt x="44396" y="36070"/>
                      <a:pt x="40099" y="40526"/>
                    </a:cubicBezTo>
                    <a:cubicBezTo>
                      <a:pt x="35699" y="45088"/>
                      <a:pt x="29682" y="47658"/>
                      <a:pt x="23402" y="47658"/>
                    </a:cubicBezTo>
                    <a:cubicBezTo>
                      <a:pt x="17122" y="47658"/>
                      <a:pt x="11106" y="45088"/>
                      <a:pt x="6705" y="40526"/>
                    </a:cubicBezTo>
                    <a:cubicBezTo>
                      <a:pt x="2407" y="36070"/>
                      <a:pt x="0" y="30075"/>
                      <a:pt x="0" y="2382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55" dirty="0"/>
              </a:p>
            </p:txBody>
          </p:sp>
          <p:sp>
            <p:nvSpPr>
              <p:cNvPr id="312" name="Freeform 104"/>
              <p:cNvSpPr/>
              <p:nvPr/>
            </p:nvSpPr>
            <p:spPr>
              <a:xfrm>
                <a:off x="4293042" y="1562392"/>
                <a:ext cx="198758" cy="40154"/>
              </a:xfrm>
              <a:custGeom>
                <a:avLst/>
                <a:gdLst>
                  <a:gd name="connsiteX0" fmla="*/ 0 w 198758"/>
                  <a:gd name="connsiteY0" fmla="*/ 0 h 40154"/>
                  <a:gd name="connsiteX1" fmla="*/ 198758 w 198758"/>
                  <a:gd name="connsiteY1" fmla="*/ 0 h 40154"/>
                  <a:gd name="connsiteX2" fmla="*/ 198758 w 198758"/>
                  <a:gd name="connsiteY2" fmla="*/ 40154 h 40154"/>
                  <a:gd name="connsiteX3" fmla="*/ 0 w 198758"/>
                  <a:gd name="connsiteY3" fmla="*/ 40154 h 40154"/>
                  <a:gd name="connsiteX4" fmla="*/ 0 w 198758"/>
                  <a:gd name="connsiteY4" fmla="*/ 0 h 40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758" h="40154">
                    <a:moveTo>
                      <a:pt x="0" y="0"/>
                    </a:moveTo>
                    <a:lnTo>
                      <a:pt x="198758" y="0"/>
                    </a:lnTo>
                    <a:lnTo>
                      <a:pt x="198758" y="40154"/>
                    </a:lnTo>
                    <a:lnTo>
                      <a:pt x="0" y="401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55" dirty="0"/>
              </a:p>
            </p:txBody>
          </p:sp>
        </p:grpSp>
        <p:sp>
          <p:nvSpPr>
            <p:cNvPr id="302" name="Rectangle 82"/>
            <p:cNvSpPr/>
            <p:nvPr/>
          </p:nvSpPr>
          <p:spPr>
            <a:xfrm>
              <a:off x="1635957" y="1682239"/>
              <a:ext cx="1256433" cy="5673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Step </a:t>
              </a:r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01</a:t>
              </a:r>
              <a:endParaRPr lang="en-US" sz="22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03" name="Rectangle 83"/>
            <p:cNvSpPr/>
            <p:nvPr/>
          </p:nvSpPr>
          <p:spPr>
            <a:xfrm>
              <a:off x="1635957" y="2249559"/>
              <a:ext cx="1256433" cy="567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Step </a:t>
              </a:r>
              <a:r>
                <a:rPr lang="en-US" altLang="zh-CN" sz="2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02</a:t>
              </a:r>
              <a:endParaRPr lang="en-US" altLang="zh-CN" sz="22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04" name="Rectangle 84"/>
            <p:cNvSpPr/>
            <p:nvPr/>
          </p:nvSpPr>
          <p:spPr>
            <a:xfrm>
              <a:off x="1635957" y="2816879"/>
              <a:ext cx="1256433" cy="5673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Step </a:t>
              </a:r>
              <a:r>
                <a:rPr lang="en-US" altLang="zh-CN" sz="2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03</a:t>
              </a:r>
              <a:endParaRPr lang="en-US" altLang="zh-CN" sz="22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05" name="Rectangle 85"/>
            <p:cNvSpPr/>
            <p:nvPr/>
          </p:nvSpPr>
          <p:spPr>
            <a:xfrm>
              <a:off x="1635957" y="3384198"/>
              <a:ext cx="1256433" cy="567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Step </a:t>
              </a:r>
              <a:r>
                <a:rPr lang="en-US" altLang="zh-CN" sz="2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04</a:t>
              </a:r>
              <a:endParaRPr lang="en-US" altLang="zh-CN" sz="22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17" name="TextBox 59"/>
          <p:cNvSpPr txBox="1">
            <a:spLocks noChangeArrowheads="1"/>
          </p:cNvSpPr>
          <p:nvPr/>
        </p:nvSpPr>
        <p:spPr bwMode="auto">
          <a:xfrm flipH="1">
            <a:off x="6599838" y="2236379"/>
            <a:ext cx="2624730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点击输入内容</a:t>
            </a:r>
            <a:endParaRPr lang="en-US" altLang="ko-KR" sz="2000" kern="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8" name="矩形 317"/>
          <p:cNvSpPr>
            <a:spLocks noChangeArrowheads="1"/>
          </p:cNvSpPr>
          <p:nvPr/>
        </p:nvSpPr>
        <p:spPr bwMode="auto">
          <a:xfrm>
            <a:off x="6599840" y="2636480"/>
            <a:ext cx="4628967" cy="33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9" name="TextBox 59"/>
          <p:cNvSpPr txBox="1">
            <a:spLocks noChangeArrowheads="1"/>
          </p:cNvSpPr>
          <p:nvPr/>
        </p:nvSpPr>
        <p:spPr bwMode="auto">
          <a:xfrm flipH="1">
            <a:off x="6599838" y="3104636"/>
            <a:ext cx="2624730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点击输入内容</a:t>
            </a:r>
            <a:endParaRPr lang="en-US" altLang="ko-KR" sz="2000" kern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0" name="矩形 319"/>
          <p:cNvSpPr>
            <a:spLocks noChangeArrowheads="1"/>
          </p:cNvSpPr>
          <p:nvPr/>
        </p:nvSpPr>
        <p:spPr bwMode="auto">
          <a:xfrm>
            <a:off x="6599840" y="3498313"/>
            <a:ext cx="4628967" cy="33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TextBox 59"/>
          <p:cNvSpPr txBox="1">
            <a:spLocks noChangeArrowheads="1"/>
          </p:cNvSpPr>
          <p:nvPr/>
        </p:nvSpPr>
        <p:spPr bwMode="auto">
          <a:xfrm flipH="1">
            <a:off x="6599838" y="3966468"/>
            <a:ext cx="2624730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点击输入内容</a:t>
            </a:r>
            <a:endParaRPr lang="en-US" altLang="ko-KR" sz="2000" kern="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矩形 35"/>
          <p:cNvSpPr>
            <a:spLocks noChangeArrowheads="1"/>
          </p:cNvSpPr>
          <p:nvPr/>
        </p:nvSpPr>
        <p:spPr bwMode="auto">
          <a:xfrm>
            <a:off x="6599840" y="4360146"/>
            <a:ext cx="4628967" cy="33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xtBox 59"/>
          <p:cNvSpPr txBox="1">
            <a:spLocks noChangeArrowheads="1"/>
          </p:cNvSpPr>
          <p:nvPr/>
        </p:nvSpPr>
        <p:spPr bwMode="auto">
          <a:xfrm flipH="1">
            <a:off x="6599838" y="4828302"/>
            <a:ext cx="2624730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点击输入内容</a:t>
            </a:r>
            <a:endParaRPr lang="en-US" altLang="ko-KR" sz="2000" kern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6599840" y="5221979"/>
            <a:ext cx="4628967" cy="33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Left)">
                                          <p:cBhvr>
                                            <p:cTn id="12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Left)">
                                          <p:cBhvr>
                                            <p:cTn id="16" dur="500"/>
                                            <p:tgtEl>
                                              <p:spTgt spid="2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2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2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" presetClass="entr" presetSubtype="2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" presetClass="entr" presetSubtype="2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7" grpId="0"/>
          <p:bldP spid="318" grpId="0"/>
          <p:bldP spid="319" grpId="0"/>
          <p:bldP spid="320" grpId="0"/>
          <p:bldP spid="35" grpId="0"/>
          <p:bldP spid="36" grpId="0"/>
          <p:bldP spid="37" grpId="0"/>
          <p:bldP spid="3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Left)">
                                          <p:cBhvr>
                                            <p:cTn id="12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Left)">
                                          <p:cBhvr>
                                            <p:cTn id="16" dur="500"/>
                                            <p:tgtEl>
                                              <p:spTgt spid="2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2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2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" presetClass="entr" presetSubtype="2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" presetClass="entr" presetSubtype="2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7" grpId="0"/>
          <p:bldP spid="318" grpId="0"/>
          <p:bldP spid="319" grpId="0"/>
          <p:bldP spid="320" grpId="0"/>
          <p:bldP spid="35" grpId="0"/>
          <p:bldP spid="36" grpId="0"/>
          <p:bldP spid="37" grpId="0"/>
          <p:bldP spid="38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4671198" y="2335009"/>
            <a:ext cx="2577745" cy="1838486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marL="0" lvl="1" algn="ctr"/>
            <a:r>
              <a:rPr lang="en-US" altLang="zh-CN" sz="11495" dirty="0" smtClean="0">
                <a:solidFill>
                  <a:schemeClr val="accent1"/>
                </a:solidFill>
                <a:latin typeface="Impact MT Std" pitchFamily="34" charset="0"/>
                <a:ea typeface="微软雅黑" panose="020B0503020204020204" charset="-122"/>
              </a:rPr>
              <a:t>0</a:t>
            </a:r>
            <a:r>
              <a:rPr lang="en-US" altLang="zh-CN" sz="11495" dirty="0" smtClean="0">
                <a:solidFill>
                  <a:schemeClr val="tx2"/>
                </a:solidFill>
                <a:latin typeface="Impact MT Std" pitchFamily="34" charset="0"/>
                <a:ea typeface="微软雅黑" panose="020B0503020204020204" charset="-122"/>
              </a:rPr>
              <a:t>5</a:t>
            </a:r>
            <a:endParaRPr lang="zh-CN" altLang="en-US" sz="8795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6959477" y="2525773"/>
            <a:ext cx="4838084" cy="684785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相关建议</a:t>
            </a:r>
            <a:endParaRPr lang="zh-CN" altLang="en-US" sz="40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6959477" y="3324591"/>
            <a:ext cx="4103387" cy="43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在此输入章节详细文字介绍，表达主题的含义合图表的意义，在此输入章节详细文字介绍。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872043" y="2806872"/>
            <a:ext cx="2344012" cy="2236968"/>
            <a:chOff x="570215" y="2889768"/>
            <a:chExt cx="1758238" cy="1677726"/>
          </a:xfrm>
        </p:grpSpPr>
        <p:grpSp>
          <p:nvGrpSpPr>
            <p:cNvPr id="25" name="组合 24"/>
            <p:cNvGrpSpPr/>
            <p:nvPr/>
          </p:nvGrpSpPr>
          <p:grpSpPr>
            <a:xfrm>
              <a:off x="871881" y="3110922"/>
              <a:ext cx="1456572" cy="1456572"/>
              <a:chOff x="1057242" y="2253672"/>
              <a:chExt cx="1456572" cy="1456572"/>
            </a:xfrm>
          </p:grpSpPr>
          <p:sp>
            <p:nvSpPr>
              <p:cNvPr id="27" name="泪滴形 2"/>
              <p:cNvSpPr/>
              <p:nvPr/>
            </p:nvSpPr>
            <p:spPr>
              <a:xfrm rot="8100000">
                <a:off x="1057242" y="2253672"/>
                <a:ext cx="1456572" cy="1456572"/>
              </a:xfrm>
              <a:custGeom>
                <a:avLst/>
                <a:gdLst/>
                <a:ahLst/>
                <a:cxnLst/>
                <a:rect l="l" t="t" r="r" b="b"/>
                <a:pathLst>
                  <a:path w="1456572" h="1456572">
                    <a:moveTo>
                      <a:pt x="356185" y="1100387"/>
                    </a:moveTo>
                    <a:cubicBezTo>
                      <a:pt x="561691" y="1305893"/>
                      <a:pt x="894881" y="1305893"/>
                      <a:pt x="1100387" y="1100387"/>
                    </a:cubicBezTo>
                    <a:cubicBezTo>
                      <a:pt x="1305893" y="894881"/>
                      <a:pt x="1305893" y="561691"/>
                      <a:pt x="1100387" y="356185"/>
                    </a:cubicBezTo>
                    <a:cubicBezTo>
                      <a:pt x="894881" y="150680"/>
                      <a:pt x="561691" y="150680"/>
                      <a:pt x="356185" y="356185"/>
                    </a:cubicBezTo>
                    <a:cubicBezTo>
                      <a:pt x="150679" y="561691"/>
                      <a:pt x="150679" y="894881"/>
                      <a:pt x="356185" y="1100387"/>
                    </a:cubicBezTo>
                    <a:close/>
                    <a:moveTo>
                      <a:pt x="213310" y="1243262"/>
                    </a:moveTo>
                    <a:cubicBezTo>
                      <a:pt x="81516" y="1111468"/>
                      <a:pt x="0" y="929396"/>
                      <a:pt x="0" y="728286"/>
                    </a:cubicBezTo>
                    <a:cubicBezTo>
                      <a:pt x="0" y="326065"/>
                      <a:pt x="326065" y="0"/>
                      <a:pt x="728286" y="0"/>
                    </a:cubicBezTo>
                    <a:lnTo>
                      <a:pt x="1456572" y="0"/>
                    </a:lnTo>
                    <a:lnTo>
                      <a:pt x="1456572" y="728286"/>
                    </a:lnTo>
                    <a:cubicBezTo>
                      <a:pt x="1456572" y="1130507"/>
                      <a:pt x="1130507" y="1456572"/>
                      <a:pt x="728286" y="1456572"/>
                    </a:cubicBezTo>
                    <a:cubicBezTo>
                      <a:pt x="527175" y="1456572"/>
                      <a:pt x="345104" y="1375056"/>
                      <a:pt x="213310" y="124326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369976" y="2715138"/>
                <a:ext cx="831105" cy="484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bg1">
                        <a:lumMod val="65000"/>
                      </a:schemeClr>
                    </a:solidFill>
                  </a:rPr>
                  <a:t>宏观利好</a:t>
                </a:r>
                <a:endParaRPr lang="en-US" altLang="zh-CN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algn="ctr"/>
                <a:r>
                  <a:rPr lang="zh-CN" altLang="en-US" dirty="0">
                    <a:solidFill>
                      <a:schemeClr val="bg1">
                        <a:lumMod val="65000"/>
                      </a:schemeClr>
                    </a:solidFill>
                  </a:rPr>
                  <a:t>表现一</a:t>
                </a:r>
                <a:endParaRPr lang="zh-CN" alt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26" name="椭圆 25"/>
            <p:cNvSpPr/>
            <p:nvPr/>
          </p:nvSpPr>
          <p:spPr>
            <a:xfrm>
              <a:off x="570215" y="2889768"/>
              <a:ext cx="648072" cy="64807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Impact" panose="020B0806030902050204" pitchFamily="34" charset="0"/>
                </a:rPr>
                <a:t>01</a:t>
              </a:r>
              <a:endParaRPr lang="zh-CN" altLang="en-US" dirty="0">
                <a:latin typeface="Impact" panose="020B0806030902050204" pitchFamily="34" charset="0"/>
              </a:endParaRPr>
            </a:p>
          </p:txBody>
        </p:sp>
      </p:grp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6953760" y="1892830"/>
            <a:ext cx="4478557" cy="105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8" tIns="60954" rIns="121908" bIns="60954"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13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单击此处添加文本，单击此处添加文本，单击此处添加文本，单击此处添加文本，单击此处添加文本，单击此处添加文本</a:t>
            </a:r>
            <a:endParaRPr lang="zh-CN" altLang="en-US" sz="13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6993343" y="3216541"/>
            <a:ext cx="4478557" cy="105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8" tIns="60954" rIns="121908" bIns="60954"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13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单击此处添加文本，单击此处添加文本，单击此处添加文本，单击此处添加文本，单击此处添加文本，单击此处添加文本</a:t>
            </a:r>
            <a:endParaRPr lang="zh-CN" altLang="en-US" sz="13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6993343" y="4478981"/>
            <a:ext cx="4478557" cy="105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8" tIns="60954" rIns="121908" bIns="60954"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13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单击此处添加文本，单击此处添加文本，单击此处添加文本，单击此处添加文本，单击此处添加文本，单击此处添加文本</a:t>
            </a:r>
            <a:endParaRPr lang="zh-CN" altLang="en-US" sz="13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76945" y="2090191"/>
            <a:ext cx="1311036" cy="1210692"/>
            <a:chOff x="2082384" y="2352257"/>
            <a:chExt cx="983405" cy="908019"/>
          </a:xfrm>
        </p:grpSpPr>
        <p:grpSp>
          <p:nvGrpSpPr>
            <p:cNvPr id="33" name="组合 32"/>
            <p:cNvGrpSpPr/>
            <p:nvPr/>
          </p:nvGrpSpPr>
          <p:grpSpPr>
            <a:xfrm>
              <a:off x="2251112" y="2445599"/>
              <a:ext cx="814677" cy="814677"/>
              <a:chOff x="2436472" y="1588348"/>
              <a:chExt cx="814677" cy="814677"/>
            </a:xfrm>
          </p:grpSpPr>
          <p:sp>
            <p:nvSpPr>
              <p:cNvPr id="36" name="泪滴形 2"/>
              <p:cNvSpPr/>
              <p:nvPr/>
            </p:nvSpPr>
            <p:spPr>
              <a:xfrm rot="8100000">
                <a:off x="2436472" y="1588348"/>
                <a:ext cx="814677" cy="814677"/>
              </a:xfrm>
              <a:custGeom>
                <a:avLst/>
                <a:gdLst/>
                <a:ahLst/>
                <a:cxnLst/>
                <a:rect l="l" t="t" r="r" b="b"/>
                <a:pathLst>
                  <a:path w="1456572" h="1456572">
                    <a:moveTo>
                      <a:pt x="356185" y="1100387"/>
                    </a:moveTo>
                    <a:cubicBezTo>
                      <a:pt x="561691" y="1305893"/>
                      <a:pt x="894881" y="1305893"/>
                      <a:pt x="1100387" y="1100387"/>
                    </a:cubicBezTo>
                    <a:cubicBezTo>
                      <a:pt x="1305893" y="894881"/>
                      <a:pt x="1305893" y="561691"/>
                      <a:pt x="1100387" y="356185"/>
                    </a:cubicBezTo>
                    <a:cubicBezTo>
                      <a:pt x="894881" y="150680"/>
                      <a:pt x="561691" y="150680"/>
                      <a:pt x="356185" y="356185"/>
                    </a:cubicBezTo>
                    <a:cubicBezTo>
                      <a:pt x="150679" y="561691"/>
                      <a:pt x="150679" y="894881"/>
                      <a:pt x="356185" y="1100387"/>
                    </a:cubicBezTo>
                    <a:close/>
                    <a:moveTo>
                      <a:pt x="213310" y="1243262"/>
                    </a:moveTo>
                    <a:cubicBezTo>
                      <a:pt x="81516" y="1111468"/>
                      <a:pt x="0" y="929396"/>
                      <a:pt x="0" y="728286"/>
                    </a:cubicBezTo>
                    <a:cubicBezTo>
                      <a:pt x="0" y="326065"/>
                      <a:pt x="326065" y="0"/>
                      <a:pt x="728286" y="0"/>
                    </a:cubicBezTo>
                    <a:lnTo>
                      <a:pt x="1456572" y="0"/>
                    </a:lnTo>
                    <a:lnTo>
                      <a:pt x="1456572" y="728286"/>
                    </a:lnTo>
                    <a:cubicBezTo>
                      <a:pt x="1456572" y="1130507"/>
                      <a:pt x="1130507" y="1456572"/>
                      <a:pt x="728286" y="1456572"/>
                    </a:cubicBezTo>
                    <a:cubicBezTo>
                      <a:pt x="527175" y="1456572"/>
                      <a:pt x="345104" y="1375056"/>
                      <a:pt x="213310" y="124326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508921" y="1795583"/>
                <a:ext cx="677196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bg1">
                        <a:lumMod val="65000"/>
                      </a:schemeClr>
                    </a:solidFill>
                  </a:rPr>
                  <a:t>宏观利好</a:t>
                </a:r>
                <a:endParaRPr lang="zh-CN" altLang="en-US" sz="14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algn="ctr"/>
                <a:r>
                  <a:rPr lang="zh-CN" altLang="en-US" sz="1400" dirty="0">
                    <a:solidFill>
                      <a:schemeClr val="bg1">
                        <a:lumMod val="65000"/>
                      </a:schemeClr>
                    </a:solidFill>
                  </a:rPr>
                  <a:t>表现二</a:t>
                </a:r>
                <a:endParaRPr lang="zh-CN" altLang="en-US" sz="14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34" name="椭圆 33"/>
            <p:cNvSpPr/>
            <p:nvPr/>
          </p:nvSpPr>
          <p:spPr>
            <a:xfrm>
              <a:off x="2082384" y="2352257"/>
              <a:ext cx="360041" cy="3600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latin typeface="Impact" panose="020B0806030902050204" pitchFamily="34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111164" y="2388489"/>
              <a:ext cx="298438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16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944233" y="3182685"/>
            <a:ext cx="1767777" cy="1659765"/>
            <a:chOff x="2957963" y="3171627"/>
            <a:chExt cx="1326005" cy="1244824"/>
          </a:xfrm>
        </p:grpSpPr>
        <p:grpSp>
          <p:nvGrpSpPr>
            <p:cNvPr id="39" name="组合 38"/>
            <p:cNvGrpSpPr/>
            <p:nvPr/>
          </p:nvGrpSpPr>
          <p:grpSpPr>
            <a:xfrm>
              <a:off x="2957963" y="3317952"/>
              <a:ext cx="1098499" cy="1098499"/>
              <a:chOff x="3143323" y="2460701"/>
              <a:chExt cx="1098499" cy="1098499"/>
            </a:xfrm>
          </p:grpSpPr>
          <p:sp>
            <p:nvSpPr>
              <p:cNvPr id="42" name="泪滴形 2"/>
              <p:cNvSpPr/>
              <p:nvPr/>
            </p:nvSpPr>
            <p:spPr>
              <a:xfrm rot="8100000">
                <a:off x="3143323" y="2460701"/>
                <a:ext cx="1098499" cy="1098499"/>
              </a:xfrm>
              <a:custGeom>
                <a:avLst/>
                <a:gdLst/>
                <a:ahLst/>
                <a:cxnLst/>
                <a:rect l="l" t="t" r="r" b="b"/>
                <a:pathLst>
                  <a:path w="1456572" h="1456572">
                    <a:moveTo>
                      <a:pt x="356185" y="1100387"/>
                    </a:moveTo>
                    <a:cubicBezTo>
                      <a:pt x="561691" y="1305893"/>
                      <a:pt x="894881" y="1305893"/>
                      <a:pt x="1100387" y="1100387"/>
                    </a:cubicBezTo>
                    <a:cubicBezTo>
                      <a:pt x="1305893" y="894881"/>
                      <a:pt x="1305893" y="561691"/>
                      <a:pt x="1100387" y="356185"/>
                    </a:cubicBezTo>
                    <a:cubicBezTo>
                      <a:pt x="894881" y="150680"/>
                      <a:pt x="561691" y="150680"/>
                      <a:pt x="356185" y="356185"/>
                    </a:cubicBezTo>
                    <a:cubicBezTo>
                      <a:pt x="150679" y="561691"/>
                      <a:pt x="150679" y="894881"/>
                      <a:pt x="356185" y="1100387"/>
                    </a:cubicBezTo>
                    <a:close/>
                    <a:moveTo>
                      <a:pt x="213310" y="1243262"/>
                    </a:moveTo>
                    <a:cubicBezTo>
                      <a:pt x="81516" y="1111468"/>
                      <a:pt x="0" y="929396"/>
                      <a:pt x="0" y="728286"/>
                    </a:cubicBezTo>
                    <a:cubicBezTo>
                      <a:pt x="0" y="326065"/>
                      <a:pt x="326065" y="0"/>
                      <a:pt x="728286" y="0"/>
                    </a:cubicBezTo>
                    <a:lnTo>
                      <a:pt x="1456572" y="0"/>
                    </a:lnTo>
                    <a:lnTo>
                      <a:pt x="1456572" y="728286"/>
                    </a:lnTo>
                    <a:cubicBezTo>
                      <a:pt x="1456572" y="1130507"/>
                      <a:pt x="1130507" y="1456572"/>
                      <a:pt x="728286" y="1456572"/>
                    </a:cubicBezTo>
                    <a:cubicBezTo>
                      <a:pt x="527175" y="1456572"/>
                      <a:pt x="345104" y="1375056"/>
                      <a:pt x="213310" y="124326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278485" y="2767981"/>
                <a:ext cx="902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900" dirty="0">
                    <a:solidFill>
                      <a:schemeClr val="bg1">
                        <a:lumMod val="65000"/>
                      </a:schemeClr>
                    </a:solidFill>
                  </a:rPr>
                  <a:t>宏观利好</a:t>
                </a:r>
                <a:endParaRPr lang="zh-CN" altLang="en-US" sz="1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algn="ctr"/>
                <a:r>
                  <a:rPr lang="zh-CN" altLang="en-US" sz="1900" dirty="0">
                    <a:solidFill>
                      <a:schemeClr val="bg1">
                        <a:lumMod val="65000"/>
                      </a:schemeClr>
                    </a:solidFill>
                  </a:rPr>
                  <a:t>表现三</a:t>
                </a:r>
                <a:endParaRPr lang="zh-CN" altLang="en-US" sz="19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40" name="椭圆 39"/>
            <p:cNvSpPr/>
            <p:nvPr/>
          </p:nvSpPr>
          <p:spPr>
            <a:xfrm>
              <a:off x="3779912" y="3171627"/>
              <a:ext cx="504056" cy="50405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3861521" y="3263037"/>
              <a:ext cx="353749" cy="311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100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21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44" name="椭圆 43"/>
          <p:cNvSpPr/>
          <p:nvPr/>
        </p:nvSpPr>
        <p:spPr>
          <a:xfrm>
            <a:off x="6176807" y="2076723"/>
            <a:ext cx="689918" cy="6900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sz="1600" dirty="0">
                <a:latin typeface="Impact" panose="020B0806030902050204" pitchFamily="34" charset="0"/>
              </a:rPr>
              <a:t>01</a:t>
            </a:r>
            <a:endParaRPr lang="zh-CN" altLang="en-US" sz="1600" dirty="0">
              <a:latin typeface="Impact" panose="020B0806030902050204" pitchFamily="34" charset="0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6176807" y="3318352"/>
            <a:ext cx="689918" cy="6900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sz="1600" dirty="0">
                <a:latin typeface="Impact" panose="020B0806030902050204" pitchFamily="34" charset="0"/>
              </a:rPr>
              <a:t>02</a:t>
            </a:r>
            <a:endParaRPr lang="zh-CN" altLang="en-US" sz="1600" dirty="0">
              <a:latin typeface="Impact" panose="020B0806030902050204" pitchFamily="34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6187429" y="4559983"/>
            <a:ext cx="689918" cy="6900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sz="1600" dirty="0">
                <a:latin typeface="Impact" panose="020B0806030902050204" pitchFamily="34" charset="0"/>
              </a:rPr>
              <a:t>03</a:t>
            </a:r>
            <a:endParaRPr lang="zh-CN" altLang="en-US" sz="1600" dirty="0">
              <a:latin typeface="Impact" panose="020B080603090205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44" grpId="0" animBg="1"/>
      <p:bldP spid="45" grpId="0" animBg="1"/>
      <p:bldP spid="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02420" y="1876586"/>
            <a:ext cx="2651100" cy="1437251"/>
          </a:xfrm>
          <a:prstGeom prst="rect">
            <a:avLst/>
          </a:prstGeom>
        </p:spPr>
        <p:txBody>
          <a:bodyPr lIns="62394" tIns="62394" rIns="62394" bIns="62394" anchor="ctr"/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单击此处添加段落文本，单击此处添加段落文本，单击此处添加段落文本，单击此处添加段落文本。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18381" y="4564884"/>
            <a:ext cx="2651100" cy="1528412"/>
          </a:xfrm>
          <a:prstGeom prst="rect">
            <a:avLst/>
          </a:prstGeom>
        </p:spPr>
        <p:txBody>
          <a:bodyPr lIns="62394" tIns="62394" rIns="62394" bIns="62394" anchor="ctr"/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单击此处添加段落文本，单击此处添加段落文本，单击此处添加段落文本，单击此处添加段落文本。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06330" y="1876586"/>
            <a:ext cx="2651100" cy="1437251"/>
          </a:xfrm>
          <a:prstGeom prst="rect">
            <a:avLst/>
          </a:prstGeom>
        </p:spPr>
        <p:txBody>
          <a:bodyPr lIns="62394" tIns="62394" rIns="62394" bIns="62394" anchor="ctr"/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单击此处添加段落文本，单击此处添加段落文本，单击此处添加段落文本，单击此处添加段落文本。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269436" y="4564884"/>
            <a:ext cx="2651100" cy="1528412"/>
          </a:xfrm>
          <a:prstGeom prst="rect">
            <a:avLst/>
          </a:prstGeom>
        </p:spPr>
        <p:txBody>
          <a:bodyPr lIns="62394" tIns="62394" rIns="62394" bIns="62394" anchor="ctr"/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单击此处添加段落文本，单击此处添加段落文本，单击此处添加段落文本，单击此处添加段落文本。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8653429" y="3643791"/>
            <a:ext cx="2148098" cy="550984"/>
            <a:chOff x="6351617" y="2567188"/>
            <a:chExt cx="1611283" cy="413238"/>
          </a:xfrm>
        </p:grpSpPr>
        <p:sp>
          <p:nvSpPr>
            <p:cNvPr id="9" name="圆角矩形标注 8"/>
            <p:cNvSpPr/>
            <p:nvPr/>
          </p:nvSpPr>
          <p:spPr>
            <a:xfrm>
              <a:off x="6351617" y="2567188"/>
              <a:ext cx="1611283" cy="413238"/>
            </a:xfrm>
            <a:prstGeom prst="wedgeRoundRectCallout">
              <a:avLst>
                <a:gd name="adj1" fmla="val -20833"/>
                <a:gd name="adj2" fmla="val 101383"/>
                <a:gd name="adj3" fmla="val 1666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zh-CN" altLang="en-US" sz="1900" dirty="0">
                  <a:solidFill>
                    <a:srgbClr val="FFFFFF"/>
                  </a:solidFill>
                  <a:latin typeface="+mn-ea"/>
                </a:rPr>
                <a:t>人事上的帮助</a:t>
              </a:r>
              <a:endParaRPr lang="zh-CN" altLang="en-US" sz="190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6489204" y="2657502"/>
              <a:ext cx="225922" cy="232610"/>
            </a:xfrm>
            <a:custGeom>
              <a:avLst/>
              <a:gdLst>
                <a:gd name="T0" fmla="*/ 93 w 186"/>
                <a:gd name="T1" fmla="*/ 191 h 191"/>
                <a:gd name="T2" fmla="*/ 0 w 186"/>
                <a:gd name="T3" fmla="*/ 161 h 191"/>
                <a:gd name="T4" fmla="*/ 63 w 186"/>
                <a:gd name="T5" fmla="*/ 132 h 191"/>
                <a:gd name="T6" fmla="*/ 64 w 186"/>
                <a:gd name="T7" fmla="*/ 143 h 191"/>
                <a:gd name="T8" fmla="*/ 25 w 186"/>
                <a:gd name="T9" fmla="*/ 161 h 191"/>
                <a:gd name="T10" fmla="*/ 93 w 186"/>
                <a:gd name="T11" fmla="*/ 180 h 191"/>
                <a:gd name="T12" fmla="*/ 161 w 186"/>
                <a:gd name="T13" fmla="*/ 161 h 191"/>
                <a:gd name="T14" fmla="*/ 121 w 186"/>
                <a:gd name="T15" fmla="*/ 143 h 191"/>
                <a:gd name="T16" fmla="*/ 122 w 186"/>
                <a:gd name="T17" fmla="*/ 132 h 191"/>
                <a:gd name="T18" fmla="*/ 186 w 186"/>
                <a:gd name="T19" fmla="*/ 161 h 191"/>
                <a:gd name="T20" fmla="*/ 93 w 186"/>
                <a:gd name="T21" fmla="*/ 191 h 191"/>
                <a:gd name="T22" fmla="*/ 105 w 186"/>
                <a:gd name="T23" fmla="*/ 168 h 191"/>
                <a:gd name="T24" fmla="*/ 93 w 186"/>
                <a:gd name="T25" fmla="*/ 168 h 191"/>
                <a:gd name="T26" fmla="*/ 93 w 186"/>
                <a:gd name="T27" fmla="*/ 168 h 191"/>
                <a:gd name="T28" fmla="*/ 81 w 186"/>
                <a:gd name="T29" fmla="*/ 168 h 191"/>
                <a:gd name="T30" fmla="*/ 76 w 186"/>
                <a:gd name="T31" fmla="*/ 108 h 191"/>
                <a:gd name="T32" fmla="*/ 57 w 186"/>
                <a:gd name="T33" fmla="*/ 108 h 191"/>
                <a:gd name="T34" fmla="*/ 57 w 186"/>
                <a:gd name="T35" fmla="*/ 60 h 191"/>
                <a:gd name="T36" fmla="*/ 93 w 186"/>
                <a:gd name="T37" fmla="*/ 49 h 191"/>
                <a:gd name="T38" fmla="*/ 129 w 186"/>
                <a:gd name="T39" fmla="*/ 60 h 191"/>
                <a:gd name="T40" fmla="*/ 129 w 186"/>
                <a:gd name="T41" fmla="*/ 108 h 191"/>
                <a:gd name="T42" fmla="*/ 110 w 186"/>
                <a:gd name="T43" fmla="*/ 108 h 191"/>
                <a:gd name="T44" fmla="*/ 105 w 186"/>
                <a:gd name="T45" fmla="*/ 168 h 191"/>
                <a:gd name="T46" fmla="*/ 92 w 186"/>
                <a:gd name="T47" fmla="*/ 40 h 191"/>
                <a:gd name="T48" fmla="*/ 72 w 186"/>
                <a:gd name="T49" fmla="*/ 20 h 191"/>
                <a:gd name="T50" fmla="*/ 92 w 186"/>
                <a:gd name="T51" fmla="*/ 0 h 191"/>
                <a:gd name="T52" fmla="*/ 112 w 186"/>
                <a:gd name="T53" fmla="*/ 20 h 191"/>
                <a:gd name="T54" fmla="*/ 92 w 186"/>
                <a:gd name="T55" fmla="*/ 4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6" h="191">
                  <a:moveTo>
                    <a:pt x="93" y="191"/>
                  </a:moveTo>
                  <a:cubicBezTo>
                    <a:pt x="42" y="191"/>
                    <a:pt x="0" y="177"/>
                    <a:pt x="0" y="161"/>
                  </a:cubicBezTo>
                  <a:cubicBezTo>
                    <a:pt x="0" y="148"/>
                    <a:pt x="27" y="136"/>
                    <a:pt x="63" y="132"/>
                  </a:cubicBezTo>
                  <a:cubicBezTo>
                    <a:pt x="64" y="143"/>
                    <a:pt x="64" y="143"/>
                    <a:pt x="64" y="143"/>
                  </a:cubicBezTo>
                  <a:cubicBezTo>
                    <a:pt x="42" y="147"/>
                    <a:pt x="25" y="153"/>
                    <a:pt x="25" y="161"/>
                  </a:cubicBezTo>
                  <a:cubicBezTo>
                    <a:pt x="25" y="172"/>
                    <a:pt x="60" y="180"/>
                    <a:pt x="93" y="180"/>
                  </a:cubicBezTo>
                  <a:cubicBezTo>
                    <a:pt x="126" y="180"/>
                    <a:pt x="161" y="172"/>
                    <a:pt x="161" y="161"/>
                  </a:cubicBezTo>
                  <a:cubicBezTo>
                    <a:pt x="161" y="153"/>
                    <a:pt x="143" y="147"/>
                    <a:pt x="121" y="143"/>
                  </a:cubicBezTo>
                  <a:cubicBezTo>
                    <a:pt x="122" y="132"/>
                    <a:pt x="122" y="132"/>
                    <a:pt x="122" y="132"/>
                  </a:cubicBezTo>
                  <a:cubicBezTo>
                    <a:pt x="159" y="136"/>
                    <a:pt x="186" y="148"/>
                    <a:pt x="186" y="161"/>
                  </a:cubicBezTo>
                  <a:cubicBezTo>
                    <a:pt x="186" y="177"/>
                    <a:pt x="144" y="191"/>
                    <a:pt x="93" y="191"/>
                  </a:cubicBezTo>
                  <a:close/>
                  <a:moveTo>
                    <a:pt x="105" y="168"/>
                  </a:moveTo>
                  <a:cubicBezTo>
                    <a:pt x="93" y="168"/>
                    <a:pt x="93" y="168"/>
                    <a:pt x="93" y="168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81" y="168"/>
                    <a:pt x="81" y="168"/>
                    <a:pt x="81" y="168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57" y="108"/>
                    <a:pt x="57" y="74"/>
                    <a:pt x="57" y="60"/>
                  </a:cubicBezTo>
                  <a:cubicBezTo>
                    <a:pt x="57" y="47"/>
                    <a:pt x="90" y="49"/>
                    <a:pt x="93" y="49"/>
                  </a:cubicBezTo>
                  <a:cubicBezTo>
                    <a:pt x="96" y="49"/>
                    <a:pt x="129" y="47"/>
                    <a:pt x="129" y="60"/>
                  </a:cubicBezTo>
                  <a:cubicBezTo>
                    <a:pt x="129" y="74"/>
                    <a:pt x="129" y="108"/>
                    <a:pt x="129" y="108"/>
                  </a:cubicBezTo>
                  <a:cubicBezTo>
                    <a:pt x="110" y="108"/>
                    <a:pt x="110" y="108"/>
                    <a:pt x="110" y="108"/>
                  </a:cubicBezTo>
                  <a:lnTo>
                    <a:pt x="105" y="168"/>
                  </a:lnTo>
                  <a:close/>
                  <a:moveTo>
                    <a:pt x="92" y="40"/>
                  </a:moveTo>
                  <a:cubicBezTo>
                    <a:pt x="81" y="40"/>
                    <a:pt x="72" y="31"/>
                    <a:pt x="72" y="20"/>
                  </a:cubicBezTo>
                  <a:cubicBezTo>
                    <a:pt x="72" y="9"/>
                    <a:pt x="81" y="0"/>
                    <a:pt x="92" y="0"/>
                  </a:cubicBezTo>
                  <a:cubicBezTo>
                    <a:pt x="103" y="0"/>
                    <a:pt x="112" y="9"/>
                    <a:pt x="112" y="20"/>
                  </a:cubicBezTo>
                  <a:cubicBezTo>
                    <a:pt x="112" y="31"/>
                    <a:pt x="103" y="40"/>
                    <a:pt x="92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513426" y="3361003"/>
            <a:ext cx="2148098" cy="833773"/>
            <a:chOff x="1325116" y="2355096"/>
            <a:chExt cx="1611283" cy="625330"/>
          </a:xfrm>
        </p:grpSpPr>
        <p:sp>
          <p:nvSpPr>
            <p:cNvPr id="4" name="任意多边形 3"/>
            <p:cNvSpPr/>
            <p:nvPr/>
          </p:nvSpPr>
          <p:spPr>
            <a:xfrm>
              <a:off x="1325116" y="2355096"/>
              <a:ext cx="1611283" cy="625330"/>
            </a:xfrm>
            <a:custGeom>
              <a:avLst/>
              <a:gdLst>
                <a:gd name="connsiteX0" fmla="*/ 425985 w 1460502"/>
                <a:gd name="connsiteY0" fmla="*/ 0 h 725082"/>
                <a:gd name="connsiteX1" fmla="*/ 608543 w 1460502"/>
                <a:gd name="connsiteY1" fmla="*/ 246110 h 725082"/>
                <a:gd name="connsiteX2" fmla="*/ 1380672 w 1460502"/>
                <a:gd name="connsiteY2" fmla="*/ 246110 h 725082"/>
                <a:gd name="connsiteX3" fmla="*/ 1460502 w 1460502"/>
                <a:gd name="connsiteY3" fmla="*/ 325940 h 725082"/>
                <a:gd name="connsiteX4" fmla="*/ 1460502 w 1460502"/>
                <a:gd name="connsiteY4" fmla="*/ 445682 h 725082"/>
                <a:gd name="connsiteX5" fmla="*/ 1460502 w 1460502"/>
                <a:gd name="connsiteY5" fmla="*/ 645252 h 725082"/>
                <a:gd name="connsiteX6" fmla="*/ 1380672 w 1460502"/>
                <a:gd name="connsiteY6" fmla="*/ 725082 h 725082"/>
                <a:gd name="connsiteX7" fmla="*/ 608543 w 1460502"/>
                <a:gd name="connsiteY7" fmla="*/ 725082 h 725082"/>
                <a:gd name="connsiteX8" fmla="*/ 243417 w 1460502"/>
                <a:gd name="connsiteY8" fmla="*/ 725082 h 725082"/>
                <a:gd name="connsiteX9" fmla="*/ 79830 w 1460502"/>
                <a:gd name="connsiteY9" fmla="*/ 725082 h 725082"/>
                <a:gd name="connsiteX10" fmla="*/ 0 w 1460502"/>
                <a:gd name="connsiteY10" fmla="*/ 645252 h 725082"/>
                <a:gd name="connsiteX11" fmla="*/ 0 w 1460502"/>
                <a:gd name="connsiteY11" fmla="*/ 445682 h 725082"/>
                <a:gd name="connsiteX12" fmla="*/ 0 w 1460502"/>
                <a:gd name="connsiteY12" fmla="*/ 325940 h 725082"/>
                <a:gd name="connsiteX13" fmla="*/ 79830 w 1460502"/>
                <a:gd name="connsiteY13" fmla="*/ 246110 h 725082"/>
                <a:gd name="connsiteX14" fmla="*/ 243417 w 1460502"/>
                <a:gd name="connsiteY14" fmla="*/ 246110 h 72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60502" h="725082">
                  <a:moveTo>
                    <a:pt x="425985" y="0"/>
                  </a:moveTo>
                  <a:lnTo>
                    <a:pt x="608543" y="246110"/>
                  </a:lnTo>
                  <a:lnTo>
                    <a:pt x="1380672" y="246110"/>
                  </a:lnTo>
                  <a:cubicBezTo>
                    <a:pt x="1424761" y="246110"/>
                    <a:pt x="1460502" y="281851"/>
                    <a:pt x="1460502" y="325940"/>
                  </a:cubicBezTo>
                  <a:lnTo>
                    <a:pt x="1460502" y="445682"/>
                  </a:lnTo>
                  <a:lnTo>
                    <a:pt x="1460502" y="645252"/>
                  </a:lnTo>
                  <a:cubicBezTo>
                    <a:pt x="1460502" y="689341"/>
                    <a:pt x="1424761" y="725082"/>
                    <a:pt x="1380672" y="725082"/>
                  </a:cubicBezTo>
                  <a:lnTo>
                    <a:pt x="608543" y="725082"/>
                  </a:lnTo>
                  <a:lnTo>
                    <a:pt x="243417" y="725082"/>
                  </a:lnTo>
                  <a:lnTo>
                    <a:pt x="79830" y="725082"/>
                  </a:lnTo>
                  <a:cubicBezTo>
                    <a:pt x="35741" y="725082"/>
                    <a:pt x="0" y="689341"/>
                    <a:pt x="0" y="645252"/>
                  </a:cubicBezTo>
                  <a:lnTo>
                    <a:pt x="0" y="445682"/>
                  </a:lnTo>
                  <a:lnTo>
                    <a:pt x="0" y="325940"/>
                  </a:lnTo>
                  <a:cubicBezTo>
                    <a:pt x="0" y="281851"/>
                    <a:pt x="35741" y="246110"/>
                    <a:pt x="79830" y="246110"/>
                  </a:cubicBezTo>
                  <a:lnTo>
                    <a:pt x="243417" y="2461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88000" anchor="ctr"/>
            <a:lstStyle/>
            <a:p>
              <a:pPr algn="r">
                <a:defRPr/>
              </a:pPr>
              <a:r>
                <a:rPr lang="zh-CN" altLang="en-US" sz="1900" dirty="0">
                  <a:solidFill>
                    <a:srgbClr val="FFFFFF"/>
                  </a:solidFill>
                  <a:latin typeface="+mn-ea"/>
                </a:rPr>
                <a:t>战略上的指导</a:t>
              </a:r>
              <a:endParaRPr lang="zh-CN" altLang="en-US" sz="190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1417937" y="2657502"/>
              <a:ext cx="223318" cy="229976"/>
            </a:xfrm>
            <a:custGeom>
              <a:avLst/>
              <a:gdLst>
                <a:gd name="T0" fmla="*/ 93 w 185"/>
                <a:gd name="T1" fmla="*/ 190 h 190"/>
                <a:gd name="T2" fmla="*/ 0 w 185"/>
                <a:gd name="T3" fmla="*/ 160 h 190"/>
                <a:gd name="T4" fmla="*/ 63 w 185"/>
                <a:gd name="T5" fmla="*/ 132 h 190"/>
                <a:gd name="T6" fmla="*/ 64 w 185"/>
                <a:gd name="T7" fmla="*/ 143 h 190"/>
                <a:gd name="T8" fmla="*/ 25 w 185"/>
                <a:gd name="T9" fmla="*/ 160 h 190"/>
                <a:gd name="T10" fmla="*/ 93 w 185"/>
                <a:gd name="T11" fmla="*/ 180 h 190"/>
                <a:gd name="T12" fmla="*/ 160 w 185"/>
                <a:gd name="T13" fmla="*/ 160 h 190"/>
                <a:gd name="T14" fmla="*/ 121 w 185"/>
                <a:gd name="T15" fmla="*/ 143 h 190"/>
                <a:gd name="T16" fmla="*/ 122 w 185"/>
                <a:gd name="T17" fmla="*/ 132 h 190"/>
                <a:gd name="T18" fmla="*/ 185 w 185"/>
                <a:gd name="T19" fmla="*/ 160 h 190"/>
                <a:gd name="T20" fmla="*/ 93 w 185"/>
                <a:gd name="T21" fmla="*/ 190 h 190"/>
                <a:gd name="T22" fmla="*/ 88 w 185"/>
                <a:gd name="T23" fmla="*/ 168 h 190"/>
                <a:gd name="T24" fmla="*/ 88 w 185"/>
                <a:gd name="T25" fmla="*/ 116 h 190"/>
                <a:gd name="T26" fmla="*/ 100 w 185"/>
                <a:gd name="T27" fmla="*/ 116 h 190"/>
                <a:gd name="T28" fmla="*/ 100 w 185"/>
                <a:gd name="T29" fmla="*/ 168 h 190"/>
                <a:gd name="T30" fmla="*/ 88 w 185"/>
                <a:gd name="T31" fmla="*/ 168 h 190"/>
                <a:gd name="T32" fmla="*/ 48 w 185"/>
                <a:gd name="T33" fmla="*/ 72 h 190"/>
                <a:gd name="T34" fmla="*/ 129 w 185"/>
                <a:gd name="T35" fmla="*/ 72 h 190"/>
                <a:gd name="T36" fmla="*/ 160 w 185"/>
                <a:gd name="T37" fmla="*/ 92 h 190"/>
                <a:gd name="T38" fmla="*/ 128 w 185"/>
                <a:gd name="T39" fmla="*/ 112 h 190"/>
                <a:gd name="T40" fmla="*/ 48 w 185"/>
                <a:gd name="T41" fmla="*/ 112 h 190"/>
                <a:gd name="T42" fmla="*/ 48 w 185"/>
                <a:gd name="T43" fmla="*/ 72 h 190"/>
                <a:gd name="T44" fmla="*/ 7 w 185"/>
                <a:gd name="T45" fmla="*/ 44 h 190"/>
                <a:gd name="T46" fmla="*/ 39 w 185"/>
                <a:gd name="T47" fmla="*/ 24 h 190"/>
                <a:gd name="T48" fmla="*/ 160 w 185"/>
                <a:gd name="T49" fmla="*/ 24 h 190"/>
                <a:gd name="T50" fmla="*/ 160 w 185"/>
                <a:gd name="T51" fmla="*/ 64 h 190"/>
                <a:gd name="T52" fmla="*/ 39 w 185"/>
                <a:gd name="T53" fmla="*/ 64 h 190"/>
                <a:gd name="T54" fmla="*/ 7 w 185"/>
                <a:gd name="T55" fmla="*/ 44 h 190"/>
                <a:gd name="T56" fmla="*/ 88 w 185"/>
                <a:gd name="T57" fmla="*/ 0 h 190"/>
                <a:gd name="T58" fmla="*/ 100 w 185"/>
                <a:gd name="T59" fmla="*/ 0 h 190"/>
                <a:gd name="T60" fmla="*/ 100 w 185"/>
                <a:gd name="T61" fmla="*/ 19 h 190"/>
                <a:gd name="T62" fmla="*/ 88 w 185"/>
                <a:gd name="T63" fmla="*/ 19 h 190"/>
                <a:gd name="T64" fmla="*/ 88 w 185"/>
                <a:gd name="T65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5" h="190">
                  <a:moveTo>
                    <a:pt x="93" y="190"/>
                  </a:moveTo>
                  <a:cubicBezTo>
                    <a:pt x="41" y="190"/>
                    <a:pt x="0" y="177"/>
                    <a:pt x="0" y="160"/>
                  </a:cubicBezTo>
                  <a:cubicBezTo>
                    <a:pt x="0" y="147"/>
                    <a:pt x="26" y="136"/>
                    <a:pt x="63" y="132"/>
                  </a:cubicBezTo>
                  <a:cubicBezTo>
                    <a:pt x="64" y="143"/>
                    <a:pt x="64" y="143"/>
                    <a:pt x="64" y="143"/>
                  </a:cubicBezTo>
                  <a:cubicBezTo>
                    <a:pt x="42" y="146"/>
                    <a:pt x="25" y="153"/>
                    <a:pt x="25" y="160"/>
                  </a:cubicBezTo>
                  <a:cubicBezTo>
                    <a:pt x="25" y="171"/>
                    <a:pt x="59" y="180"/>
                    <a:pt x="93" y="180"/>
                  </a:cubicBezTo>
                  <a:cubicBezTo>
                    <a:pt x="126" y="180"/>
                    <a:pt x="160" y="171"/>
                    <a:pt x="160" y="160"/>
                  </a:cubicBezTo>
                  <a:cubicBezTo>
                    <a:pt x="160" y="153"/>
                    <a:pt x="143" y="146"/>
                    <a:pt x="121" y="143"/>
                  </a:cubicBezTo>
                  <a:cubicBezTo>
                    <a:pt x="122" y="132"/>
                    <a:pt x="122" y="132"/>
                    <a:pt x="122" y="132"/>
                  </a:cubicBezTo>
                  <a:cubicBezTo>
                    <a:pt x="159" y="136"/>
                    <a:pt x="185" y="147"/>
                    <a:pt x="185" y="160"/>
                  </a:cubicBezTo>
                  <a:cubicBezTo>
                    <a:pt x="185" y="177"/>
                    <a:pt x="144" y="190"/>
                    <a:pt x="93" y="190"/>
                  </a:cubicBezTo>
                  <a:close/>
                  <a:moveTo>
                    <a:pt x="88" y="168"/>
                  </a:moveTo>
                  <a:cubicBezTo>
                    <a:pt x="88" y="116"/>
                    <a:pt x="88" y="116"/>
                    <a:pt x="88" y="116"/>
                  </a:cubicBezTo>
                  <a:cubicBezTo>
                    <a:pt x="100" y="116"/>
                    <a:pt x="100" y="116"/>
                    <a:pt x="100" y="116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88" y="168"/>
                  </a:lnTo>
                  <a:close/>
                  <a:moveTo>
                    <a:pt x="48" y="72"/>
                  </a:moveTo>
                  <a:cubicBezTo>
                    <a:pt x="129" y="72"/>
                    <a:pt x="129" y="72"/>
                    <a:pt x="129" y="72"/>
                  </a:cubicBezTo>
                  <a:cubicBezTo>
                    <a:pt x="160" y="92"/>
                    <a:pt x="160" y="92"/>
                    <a:pt x="160" y="92"/>
                  </a:cubicBezTo>
                  <a:cubicBezTo>
                    <a:pt x="128" y="112"/>
                    <a:pt x="128" y="112"/>
                    <a:pt x="128" y="112"/>
                  </a:cubicBezTo>
                  <a:cubicBezTo>
                    <a:pt x="48" y="112"/>
                    <a:pt x="48" y="112"/>
                    <a:pt x="48" y="112"/>
                  </a:cubicBezTo>
                  <a:lnTo>
                    <a:pt x="48" y="72"/>
                  </a:lnTo>
                  <a:close/>
                  <a:moveTo>
                    <a:pt x="7" y="44"/>
                  </a:moveTo>
                  <a:cubicBezTo>
                    <a:pt x="39" y="24"/>
                    <a:pt x="39" y="24"/>
                    <a:pt x="39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39" y="64"/>
                    <a:pt x="39" y="64"/>
                    <a:pt x="39" y="64"/>
                  </a:cubicBezTo>
                  <a:lnTo>
                    <a:pt x="7" y="44"/>
                  </a:lnTo>
                  <a:close/>
                  <a:moveTo>
                    <a:pt x="88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88" y="19"/>
                    <a:pt x="88" y="19"/>
                    <a:pt x="88" y="19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072" name="组合 3071"/>
          <p:cNvGrpSpPr/>
          <p:nvPr/>
        </p:nvGrpSpPr>
        <p:grpSpPr>
          <a:xfrm>
            <a:off x="3893427" y="3643791"/>
            <a:ext cx="2148098" cy="550984"/>
            <a:chOff x="3009957" y="2567188"/>
            <a:chExt cx="1611283" cy="413238"/>
          </a:xfrm>
        </p:grpSpPr>
        <p:sp>
          <p:nvSpPr>
            <p:cNvPr id="3" name="圆角矩形标注 2"/>
            <p:cNvSpPr/>
            <p:nvPr/>
          </p:nvSpPr>
          <p:spPr>
            <a:xfrm>
              <a:off x="3009957" y="2567188"/>
              <a:ext cx="1611283" cy="413238"/>
            </a:xfrm>
            <a:prstGeom prst="wedgeRoundRectCallout">
              <a:avLst>
                <a:gd name="adj1" fmla="val -20833"/>
                <a:gd name="adj2" fmla="val 101383"/>
                <a:gd name="adj3" fmla="val 1666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zh-CN" altLang="en-US" sz="1900" dirty="0">
                  <a:solidFill>
                    <a:srgbClr val="FFFFFF"/>
                  </a:solidFill>
                  <a:latin typeface="+mn-ea"/>
                </a:rPr>
                <a:t>政策上的倾斜</a:t>
              </a:r>
              <a:endParaRPr lang="zh-CN" altLang="en-US" sz="190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3116188" y="2664553"/>
              <a:ext cx="222326" cy="218508"/>
            </a:xfrm>
            <a:custGeom>
              <a:avLst/>
              <a:gdLst>
                <a:gd name="T0" fmla="*/ 197 w 197"/>
                <a:gd name="T1" fmla="*/ 95 h 194"/>
                <a:gd name="T2" fmla="*/ 138 w 197"/>
                <a:gd name="T3" fmla="*/ 89 h 194"/>
                <a:gd name="T4" fmla="*/ 100 w 197"/>
                <a:gd name="T5" fmla="*/ 76 h 194"/>
                <a:gd name="T6" fmla="*/ 100 w 197"/>
                <a:gd name="T7" fmla="*/ 172 h 194"/>
                <a:gd name="T8" fmla="*/ 84 w 197"/>
                <a:gd name="T9" fmla="*/ 172 h 194"/>
                <a:gd name="T10" fmla="*/ 84 w 197"/>
                <a:gd name="T11" fmla="*/ 0 h 194"/>
                <a:gd name="T12" fmla="*/ 100 w 197"/>
                <a:gd name="T13" fmla="*/ 0 h 194"/>
                <a:gd name="T14" fmla="*/ 100 w 197"/>
                <a:gd name="T15" fmla="*/ 10 h 194"/>
                <a:gd name="T16" fmla="*/ 138 w 197"/>
                <a:gd name="T17" fmla="*/ 23 h 194"/>
                <a:gd name="T18" fmla="*/ 197 w 197"/>
                <a:gd name="T19" fmla="*/ 30 h 194"/>
                <a:gd name="T20" fmla="*/ 178 w 197"/>
                <a:gd name="T21" fmla="*/ 63 h 194"/>
                <a:gd name="T22" fmla="*/ 197 w 197"/>
                <a:gd name="T23" fmla="*/ 95 h 194"/>
                <a:gd name="T24" fmla="*/ 25 w 197"/>
                <a:gd name="T25" fmla="*/ 164 h 194"/>
                <a:gd name="T26" fmla="*/ 92 w 197"/>
                <a:gd name="T27" fmla="*/ 184 h 194"/>
                <a:gd name="T28" fmla="*/ 160 w 197"/>
                <a:gd name="T29" fmla="*/ 164 h 194"/>
                <a:gd name="T30" fmla="*/ 120 w 197"/>
                <a:gd name="T31" fmla="*/ 147 h 194"/>
                <a:gd name="T32" fmla="*/ 121 w 197"/>
                <a:gd name="T33" fmla="*/ 136 h 194"/>
                <a:gd name="T34" fmla="*/ 185 w 197"/>
                <a:gd name="T35" fmla="*/ 164 h 194"/>
                <a:gd name="T36" fmla="*/ 92 w 197"/>
                <a:gd name="T37" fmla="*/ 194 h 194"/>
                <a:gd name="T38" fmla="*/ 0 w 197"/>
                <a:gd name="T39" fmla="*/ 164 h 194"/>
                <a:gd name="T40" fmla="*/ 63 w 197"/>
                <a:gd name="T41" fmla="*/ 136 h 194"/>
                <a:gd name="T42" fmla="*/ 64 w 197"/>
                <a:gd name="T43" fmla="*/ 147 h 194"/>
                <a:gd name="T44" fmla="*/ 25 w 197"/>
                <a:gd name="T45" fmla="*/ 16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7" h="194">
                  <a:moveTo>
                    <a:pt x="197" y="95"/>
                  </a:moveTo>
                  <a:cubicBezTo>
                    <a:pt x="197" y="95"/>
                    <a:pt x="164" y="89"/>
                    <a:pt x="138" y="89"/>
                  </a:cubicBezTo>
                  <a:cubicBezTo>
                    <a:pt x="112" y="89"/>
                    <a:pt x="100" y="76"/>
                    <a:pt x="100" y="76"/>
                  </a:cubicBezTo>
                  <a:cubicBezTo>
                    <a:pt x="100" y="172"/>
                    <a:pt x="100" y="172"/>
                    <a:pt x="100" y="172"/>
                  </a:cubicBezTo>
                  <a:cubicBezTo>
                    <a:pt x="84" y="172"/>
                    <a:pt x="84" y="172"/>
                    <a:pt x="84" y="172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10"/>
                    <a:pt x="112" y="23"/>
                    <a:pt x="138" y="23"/>
                  </a:cubicBezTo>
                  <a:cubicBezTo>
                    <a:pt x="164" y="23"/>
                    <a:pt x="197" y="30"/>
                    <a:pt x="197" y="30"/>
                  </a:cubicBezTo>
                  <a:cubicBezTo>
                    <a:pt x="178" y="63"/>
                    <a:pt x="178" y="63"/>
                    <a:pt x="178" y="63"/>
                  </a:cubicBezTo>
                  <a:lnTo>
                    <a:pt x="197" y="95"/>
                  </a:lnTo>
                  <a:close/>
                  <a:moveTo>
                    <a:pt x="25" y="164"/>
                  </a:moveTo>
                  <a:cubicBezTo>
                    <a:pt x="25" y="175"/>
                    <a:pt x="59" y="184"/>
                    <a:pt x="92" y="184"/>
                  </a:cubicBezTo>
                  <a:cubicBezTo>
                    <a:pt x="126" y="184"/>
                    <a:pt x="160" y="175"/>
                    <a:pt x="160" y="164"/>
                  </a:cubicBezTo>
                  <a:cubicBezTo>
                    <a:pt x="160" y="157"/>
                    <a:pt x="142" y="150"/>
                    <a:pt x="120" y="147"/>
                  </a:cubicBezTo>
                  <a:cubicBezTo>
                    <a:pt x="121" y="136"/>
                    <a:pt x="121" y="136"/>
                    <a:pt x="121" y="136"/>
                  </a:cubicBezTo>
                  <a:cubicBezTo>
                    <a:pt x="158" y="140"/>
                    <a:pt x="185" y="151"/>
                    <a:pt x="185" y="164"/>
                  </a:cubicBezTo>
                  <a:cubicBezTo>
                    <a:pt x="185" y="181"/>
                    <a:pt x="144" y="194"/>
                    <a:pt x="92" y="194"/>
                  </a:cubicBezTo>
                  <a:cubicBezTo>
                    <a:pt x="41" y="194"/>
                    <a:pt x="0" y="181"/>
                    <a:pt x="0" y="164"/>
                  </a:cubicBezTo>
                  <a:cubicBezTo>
                    <a:pt x="0" y="151"/>
                    <a:pt x="26" y="140"/>
                    <a:pt x="63" y="136"/>
                  </a:cubicBezTo>
                  <a:cubicBezTo>
                    <a:pt x="64" y="147"/>
                    <a:pt x="64" y="147"/>
                    <a:pt x="64" y="147"/>
                  </a:cubicBezTo>
                  <a:cubicBezTo>
                    <a:pt x="42" y="150"/>
                    <a:pt x="25" y="157"/>
                    <a:pt x="25" y="1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073" name="组合 3072"/>
          <p:cNvGrpSpPr/>
          <p:nvPr/>
        </p:nvGrpSpPr>
        <p:grpSpPr>
          <a:xfrm>
            <a:off x="6273428" y="3361003"/>
            <a:ext cx="2148098" cy="833773"/>
            <a:chOff x="4672905" y="2355096"/>
            <a:chExt cx="1611283" cy="625330"/>
          </a:xfrm>
        </p:grpSpPr>
        <p:sp>
          <p:nvSpPr>
            <p:cNvPr id="5" name="任意多边形 4"/>
            <p:cNvSpPr/>
            <p:nvPr/>
          </p:nvSpPr>
          <p:spPr>
            <a:xfrm>
              <a:off x="4672905" y="2355096"/>
              <a:ext cx="1611283" cy="625330"/>
            </a:xfrm>
            <a:custGeom>
              <a:avLst/>
              <a:gdLst>
                <a:gd name="connsiteX0" fmla="*/ 425985 w 1460502"/>
                <a:gd name="connsiteY0" fmla="*/ 0 h 725082"/>
                <a:gd name="connsiteX1" fmla="*/ 608543 w 1460502"/>
                <a:gd name="connsiteY1" fmla="*/ 246110 h 725082"/>
                <a:gd name="connsiteX2" fmla="*/ 1380672 w 1460502"/>
                <a:gd name="connsiteY2" fmla="*/ 246110 h 725082"/>
                <a:gd name="connsiteX3" fmla="*/ 1460502 w 1460502"/>
                <a:gd name="connsiteY3" fmla="*/ 325940 h 725082"/>
                <a:gd name="connsiteX4" fmla="*/ 1460502 w 1460502"/>
                <a:gd name="connsiteY4" fmla="*/ 445682 h 725082"/>
                <a:gd name="connsiteX5" fmla="*/ 1460502 w 1460502"/>
                <a:gd name="connsiteY5" fmla="*/ 645252 h 725082"/>
                <a:gd name="connsiteX6" fmla="*/ 1380672 w 1460502"/>
                <a:gd name="connsiteY6" fmla="*/ 725082 h 725082"/>
                <a:gd name="connsiteX7" fmla="*/ 608543 w 1460502"/>
                <a:gd name="connsiteY7" fmla="*/ 725082 h 725082"/>
                <a:gd name="connsiteX8" fmla="*/ 243417 w 1460502"/>
                <a:gd name="connsiteY8" fmla="*/ 725082 h 725082"/>
                <a:gd name="connsiteX9" fmla="*/ 79830 w 1460502"/>
                <a:gd name="connsiteY9" fmla="*/ 725082 h 725082"/>
                <a:gd name="connsiteX10" fmla="*/ 0 w 1460502"/>
                <a:gd name="connsiteY10" fmla="*/ 645252 h 725082"/>
                <a:gd name="connsiteX11" fmla="*/ 0 w 1460502"/>
                <a:gd name="connsiteY11" fmla="*/ 445682 h 725082"/>
                <a:gd name="connsiteX12" fmla="*/ 0 w 1460502"/>
                <a:gd name="connsiteY12" fmla="*/ 325940 h 725082"/>
                <a:gd name="connsiteX13" fmla="*/ 79830 w 1460502"/>
                <a:gd name="connsiteY13" fmla="*/ 246110 h 725082"/>
                <a:gd name="connsiteX14" fmla="*/ 243417 w 1460502"/>
                <a:gd name="connsiteY14" fmla="*/ 246110 h 72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60502" h="725082">
                  <a:moveTo>
                    <a:pt x="425985" y="0"/>
                  </a:moveTo>
                  <a:lnTo>
                    <a:pt x="608543" y="246110"/>
                  </a:lnTo>
                  <a:lnTo>
                    <a:pt x="1380672" y="246110"/>
                  </a:lnTo>
                  <a:cubicBezTo>
                    <a:pt x="1424761" y="246110"/>
                    <a:pt x="1460502" y="281851"/>
                    <a:pt x="1460502" y="325940"/>
                  </a:cubicBezTo>
                  <a:lnTo>
                    <a:pt x="1460502" y="445682"/>
                  </a:lnTo>
                  <a:lnTo>
                    <a:pt x="1460502" y="645252"/>
                  </a:lnTo>
                  <a:cubicBezTo>
                    <a:pt x="1460502" y="689341"/>
                    <a:pt x="1424761" y="725082"/>
                    <a:pt x="1380672" y="725082"/>
                  </a:cubicBezTo>
                  <a:lnTo>
                    <a:pt x="608543" y="725082"/>
                  </a:lnTo>
                  <a:lnTo>
                    <a:pt x="243417" y="725082"/>
                  </a:lnTo>
                  <a:lnTo>
                    <a:pt x="79830" y="725082"/>
                  </a:lnTo>
                  <a:cubicBezTo>
                    <a:pt x="35741" y="725082"/>
                    <a:pt x="0" y="689341"/>
                    <a:pt x="0" y="645252"/>
                  </a:cubicBezTo>
                  <a:lnTo>
                    <a:pt x="0" y="445682"/>
                  </a:lnTo>
                  <a:lnTo>
                    <a:pt x="0" y="325940"/>
                  </a:lnTo>
                  <a:cubicBezTo>
                    <a:pt x="0" y="281851"/>
                    <a:pt x="35741" y="246110"/>
                    <a:pt x="79830" y="246110"/>
                  </a:cubicBezTo>
                  <a:lnTo>
                    <a:pt x="243417" y="2461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88000" anchor="ctr"/>
            <a:lstStyle/>
            <a:p>
              <a:pPr algn="r">
                <a:defRPr/>
              </a:pPr>
              <a:r>
                <a:rPr lang="zh-CN" altLang="en-US" sz="1900" dirty="0">
                  <a:solidFill>
                    <a:srgbClr val="FFFFFF"/>
                  </a:solidFill>
                  <a:latin typeface="+mn-ea"/>
                </a:rPr>
                <a:t>资金上的支持</a:t>
              </a:r>
              <a:endParaRPr lang="zh-CN" altLang="en-US" sz="1900" dirty="0">
                <a:solidFill>
                  <a:srgbClr val="FFFFFF"/>
                </a:solidFill>
                <a:latin typeface="+mn-ea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4754994" y="2681581"/>
              <a:ext cx="327282" cy="204741"/>
              <a:chOff x="4748774" y="2700241"/>
              <a:chExt cx="327282" cy="204741"/>
            </a:xfrm>
          </p:grpSpPr>
          <p:sp>
            <p:nvSpPr>
              <p:cNvPr id="26" name="Freeform 21"/>
              <p:cNvSpPr>
                <a:spLocks noEditPoints="1"/>
              </p:cNvSpPr>
              <p:nvPr/>
            </p:nvSpPr>
            <p:spPr bwMode="auto">
              <a:xfrm>
                <a:off x="4803182" y="2700241"/>
                <a:ext cx="189894" cy="161922"/>
              </a:xfrm>
              <a:custGeom>
                <a:avLst/>
                <a:gdLst>
                  <a:gd name="T0" fmla="*/ 175 w 204"/>
                  <a:gd name="T1" fmla="*/ 146 h 174"/>
                  <a:gd name="T2" fmla="*/ 169 w 204"/>
                  <a:gd name="T3" fmla="*/ 170 h 174"/>
                  <a:gd name="T4" fmla="*/ 147 w 204"/>
                  <a:gd name="T5" fmla="*/ 172 h 174"/>
                  <a:gd name="T6" fmla="*/ 144 w 204"/>
                  <a:gd name="T7" fmla="*/ 163 h 174"/>
                  <a:gd name="T8" fmla="*/ 116 w 204"/>
                  <a:gd name="T9" fmla="*/ 166 h 174"/>
                  <a:gd name="T10" fmla="*/ 104 w 204"/>
                  <a:gd name="T11" fmla="*/ 165 h 174"/>
                  <a:gd name="T12" fmla="*/ 100 w 204"/>
                  <a:gd name="T13" fmla="*/ 172 h 174"/>
                  <a:gd name="T14" fmla="*/ 84 w 204"/>
                  <a:gd name="T15" fmla="*/ 172 h 174"/>
                  <a:gd name="T16" fmla="*/ 78 w 204"/>
                  <a:gd name="T17" fmla="*/ 160 h 174"/>
                  <a:gd name="T18" fmla="*/ 74 w 204"/>
                  <a:gd name="T19" fmla="*/ 159 h 174"/>
                  <a:gd name="T20" fmla="*/ 72 w 204"/>
                  <a:gd name="T21" fmla="*/ 165 h 174"/>
                  <a:gd name="T22" fmla="*/ 48 w 204"/>
                  <a:gd name="T23" fmla="*/ 163 h 174"/>
                  <a:gd name="T24" fmla="*/ 50 w 204"/>
                  <a:gd name="T25" fmla="*/ 146 h 174"/>
                  <a:gd name="T26" fmla="*/ 31 w 204"/>
                  <a:gd name="T27" fmla="*/ 128 h 174"/>
                  <a:gd name="T28" fmla="*/ 5 w 204"/>
                  <a:gd name="T29" fmla="*/ 118 h 174"/>
                  <a:gd name="T30" fmla="*/ 6 w 204"/>
                  <a:gd name="T31" fmla="*/ 87 h 174"/>
                  <a:gd name="T32" fmla="*/ 16 w 204"/>
                  <a:gd name="T33" fmla="*/ 80 h 174"/>
                  <a:gd name="T34" fmla="*/ 41 w 204"/>
                  <a:gd name="T35" fmla="*/ 30 h 174"/>
                  <a:gd name="T36" fmla="*/ 36 w 204"/>
                  <a:gd name="T37" fmla="*/ 3 h 174"/>
                  <a:gd name="T38" fmla="*/ 79 w 204"/>
                  <a:gd name="T39" fmla="*/ 15 h 174"/>
                  <a:gd name="T40" fmla="*/ 114 w 204"/>
                  <a:gd name="T41" fmla="*/ 9 h 174"/>
                  <a:gd name="T42" fmla="*/ 204 w 204"/>
                  <a:gd name="T43" fmla="*/ 87 h 174"/>
                  <a:gd name="T44" fmla="*/ 175 w 204"/>
                  <a:gd name="T45" fmla="*/ 146 h 174"/>
                  <a:gd name="T46" fmla="*/ 56 w 204"/>
                  <a:gd name="T47" fmla="*/ 47 h 174"/>
                  <a:gd name="T48" fmla="*/ 45 w 204"/>
                  <a:gd name="T49" fmla="*/ 58 h 174"/>
                  <a:gd name="T50" fmla="*/ 56 w 204"/>
                  <a:gd name="T51" fmla="*/ 69 h 174"/>
                  <a:gd name="T52" fmla="*/ 67 w 204"/>
                  <a:gd name="T53" fmla="*/ 58 h 174"/>
                  <a:gd name="T54" fmla="*/ 56 w 204"/>
                  <a:gd name="T55" fmla="*/ 47 h 174"/>
                  <a:gd name="T56" fmla="*/ 154 w 204"/>
                  <a:gd name="T57" fmla="*/ 41 h 174"/>
                  <a:gd name="T58" fmla="*/ 110 w 204"/>
                  <a:gd name="T59" fmla="*/ 35 h 174"/>
                  <a:gd name="T60" fmla="*/ 104 w 204"/>
                  <a:gd name="T61" fmla="*/ 41 h 174"/>
                  <a:gd name="T62" fmla="*/ 110 w 204"/>
                  <a:gd name="T63" fmla="*/ 47 h 174"/>
                  <a:gd name="T64" fmla="*/ 154 w 204"/>
                  <a:gd name="T65" fmla="*/ 53 h 174"/>
                  <a:gd name="T66" fmla="*/ 160 w 204"/>
                  <a:gd name="T67" fmla="*/ 47 h 174"/>
                  <a:gd name="T68" fmla="*/ 154 w 204"/>
                  <a:gd name="T69" fmla="*/ 41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4" h="174">
                    <a:moveTo>
                      <a:pt x="175" y="146"/>
                    </a:moveTo>
                    <a:cubicBezTo>
                      <a:pt x="170" y="149"/>
                      <a:pt x="175" y="165"/>
                      <a:pt x="169" y="170"/>
                    </a:cubicBezTo>
                    <a:cubicBezTo>
                      <a:pt x="166" y="174"/>
                      <a:pt x="149" y="171"/>
                      <a:pt x="147" y="172"/>
                    </a:cubicBezTo>
                    <a:cubicBezTo>
                      <a:pt x="142" y="171"/>
                      <a:pt x="150" y="162"/>
                      <a:pt x="144" y="163"/>
                    </a:cubicBezTo>
                    <a:cubicBezTo>
                      <a:pt x="134" y="165"/>
                      <a:pt x="127" y="166"/>
                      <a:pt x="116" y="166"/>
                    </a:cubicBezTo>
                    <a:cubicBezTo>
                      <a:pt x="112" y="166"/>
                      <a:pt x="108" y="166"/>
                      <a:pt x="104" y="165"/>
                    </a:cubicBezTo>
                    <a:cubicBezTo>
                      <a:pt x="103" y="165"/>
                      <a:pt x="104" y="171"/>
                      <a:pt x="100" y="172"/>
                    </a:cubicBezTo>
                    <a:cubicBezTo>
                      <a:pt x="93" y="172"/>
                      <a:pt x="87" y="173"/>
                      <a:pt x="84" y="172"/>
                    </a:cubicBezTo>
                    <a:cubicBezTo>
                      <a:pt x="76" y="172"/>
                      <a:pt x="81" y="162"/>
                      <a:pt x="78" y="160"/>
                    </a:cubicBezTo>
                    <a:cubicBezTo>
                      <a:pt x="77" y="159"/>
                      <a:pt x="76" y="159"/>
                      <a:pt x="74" y="159"/>
                    </a:cubicBezTo>
                    <a:cubicBezTo>
                      <a:pt x="72" y="159"/>
                      <a:pt x="75" y="163"/>
                      <a:pt x="72" y="165"/>
                    </a:cubicBezTo>
                    <a:cubicBezTo>
                      <a:pt x="67" y="168"/>
                      <a:pt x="50" y="167"/>
                      <a:pt x="48" y="163"/>
                    </a:cubicBezTo>
                    <a:cubicBezTo>
                      <a:pt x="44" y="152"/>
                      <a:pt x="51" y="147"/>
                      <a:pt x="50" y="146"/>
                    </a:cubicBezTo>
                    <a:cubicBezTo>
                      <a:pt x="43" y="140"/>
                      <a:pt x="36" y="135"/>
                      <a:pt x="31" y="128"/>
                    </a:cubicBezTo>
                    <a:cubicBezTo>
                      <a:pt x="21" y="117"/>
                      <a:pt x="15" y="126"/>
                      <a:pt x="5" y="118"/>
                    </a:cubicBezTo>
                    <a:cubicBezTo>
                      <a:pt x="0" y="110"/>
                      <a:pt x="4" y="89"/>
                      <a:pt x="6" y="87"/>
                    </a:cubicBezTo>
                    <a:cubicBezTo>
                      <a:pt x="10" y="82"/>
                      <a:pt x="12" y="88"/>
                      <a:pt x="16" y="80"/>
                    </a:cubicBezTo>
                    <a:cubicBezTo>
                      <a:pt x="17" y="61"/>
                      <a:pt x="26" y="43"/>
                      <a:pt x="41" y="30"/>
                    </a:cubicBezTo>
                    <a:cubicBezTo>
                      <a:pt x="34" y="23"/>
                      <a:pt x="20" y="12"/>
                      <a:pt x="36" y="3"/>
                    </a:cubicBezTo>
                    <a:cubicBezTo>
                      <a:pt x="50" y="0"/>
                      <a:pt x="79" y="15"/>
                      <a:pt x="79" y="15"/>
                    </a:cubicBezTo>
                    <a:cubicBezTo>
                      <a:pt x="79" y="15"/>
                      <a:pt x="96" y="9"/>
                      <a:pt x="114" y="9"/>
                    </a:cubicBezTo>
                    <a:cubicBezTo>
                      <a:pt x="167" y="9"/>
                      <a:pt x="204" y="44"/>
                      <a:pt x="204" y="87"/>
                    </a:cubicBezTo>
                    <a:cubicBezTo>
                      <a:pt x="204" y="113"/>
                      <a:pt x="198" y="132"/>
                      <a:pt x="175" y="146"/>
                    </a:cubicBezTo>
                    <a:close/>
                    <a:moveTo>
                      <a:pt x="56" y="47"/>
                    </a:moveTo>
                    <a:cubicBezTo>
                      <a:pt x="50" y="47"/>
                      <a:pt x="45" y="52"/>
                      <a:pt x="45" y="58"/>
                    </a:cubicBezTo>
                    <a:cubicBezTo>
                      <a:pt x="45" y="64"/>
                      <a:pt x="50" y="69"/>
                      <a:pt x="56" y="69"/>
                    </a:cubicBezTo>
                    <a:cubicBezTo>
                      <a:pt x="62" y="69"/>
                      <a:pt x="67" y="64"/>
                      <a:pt x="67" y="58"/>
                    </a:cubicBezTo>
                    <a:cubicBezTo>
                      <a:pt x="67" y="52"/>
                      <a:pt x="62" y="47"/>
                      <a:pt x="56" y="47"/>
                    </a:cubicBezTo>
                    <a:close/>
                    <a:moveTo>
                      <a:pt x="154" y="41"/>
                    </a:moveTo>
                    <a:cubicBezTo>
                      <a:pt x="154" y="41"/>
                      <a:pt x="132" y="34"/>
                      <a:pt x="110" y="35"/>
                    </a:cubicBezTo>
                    <a:cubicBezTo>
                      <a:pt x="106" y="35"/>
                      <a:pt x="104" y="37"/>
                      <a:pt x="104" y="41"/>
                    </a:cubicBezTo>
                    <a:cubicBezTo>
                      <a:pt x="104" y="44"/>
                      <a:pt x="106" y="47"/>
                      <a:pt x="110" y="47"/>
                    </a:cubicBezTo>
                    <a:cubicBezTo>
                      <a:pt x="110" y="47"/>
                      <a:pt x="133" y="45"/>
                      <a:pt x="154" y="53"/>
                    </a:cubicBezTo>
                    <a:cubicBezTo>
                      <a:pt x="157" y="53"/>
                      <a:pt x="160" y="51"/>
                      <a:pt x="160" y="47"/>
                    </a:cubicBezTo>
                    <a:cubicBezTo>
                      <a:pt x="160" y="44"/>
                      <a:pt x="157" y="41"/>
                      <a:pt x="154" y="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pic>
            <p:nvPicPr>
              <p:cNvPr id="3094" name="Picture 22" descr="C:\Users\MDG\Desktop\图片2副本.png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8774" y="2801230"/>
                <a:ext cx="327282" cy="103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4550428" y="2300503"/>
            <a:ext cx="2577745" cy="1838486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marL="0" lvl="1" algn="ctr"/>
            <a:r>
              <a:rPr lang="en-US" altLang="zh-CN" sz="11495" dirty="0">
                <a:solidFill>
                  <a:schemeClr val="accent1"/>
                </a:solidFill>
                <a:latin typeface="Impact MT Std" pitchFamily="34" charset="0"/>
                <a:ea typeface="微软雅黑" panose="020B0503020204020204" charset="-122"/>
              </a:rPr>
              <a:t>0</a:t>
            </a:r>
            <a:r>
              <a:rPr lang="en-US" altLang="zh-CN" sz="11495" dirty="0">
                <a:solidFill>
                  <a:schemeClr val="tx2"/>
                </a:solidFill>
                <a:latin typeface="Impact MT Std" pitchFamily="34" charset="0"/>
                <a:ea typeface="微软雅黑" panose="020B0503020204020204" charset="-122"/>
              </a:rPr>
              <a:t>1</a:t>
            </a:r>
            <a:endParaRPr lang="zh-CN" altLang="en-US" sz="8795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6838707" y="2491267"/>
            <a:ext cx="4838084" cy="684785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绪论</a:t>
            </a:r>
            <a:endParaRPr lang="zh-CN" altLang="en-US" sz="40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6838707" y="3290085"/>
            <a:ext cx="4103387" cy="43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在此输入章节详细文字介绍，表达主题的含义合图表的意义，在此输入章节详细文字介绍。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01" y="1316766"/>
            <a:ext cx="5128259" cy="231862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45" y="3660628"/>
            <a:ext cx="5128259" cy="231862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等腰三角形 24"/>
          <p:cNvSpPr/>
          <p:nvPr/>
        </p:nvSpPr>
        <p:spPr>
          <a:xfrm rot="5400000">
            <a:off x="6022265" y="2390976"/>
            <a:ext cx="262144" cy="225957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592590" y="1694224"/>
            <a:ext cx="4591312" cy="1370483"/>
            <a:chOff x="5220072" y="1203598"/>
            <a:chExt cx="3443932" cy="1027862"/>
          </a:xfrm>
        </p:grpSpPr>
        <p:sp>
          <p:nvSpPr>
            <p:cNvPr id="27" name="TextBox 26"/>
            <p:cNvSpPr txBox="1"/>
            <p:nvPr/>
          </p:nvSpPr>
          <p:spPr>
            <a:xfrm>
              <a:off x="5220072" y="1203598"/>
              <a:ext cx="1956559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b="1" dirty="0">
                  <a:solidFill>
                    <a:schemeClr val="accent1"/>
                  </a:solidFill>
                </a:rPr>
                <a:t>培训学习内容一</a:t>
              </a:r>
              <a:endParaRPr lang="zh-CN" altLang="en-US" sz="2700" b="1" dirty="0">
                <a:solidFill>
                  <a:schemeClr val="accent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20072" y="1608212"/>
              <a:ext cx="344393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单击此处添加段落文本，单击此处添加段落文本，单击此处添加段落文本，单击此处添加段落文本。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9" name="等腰三角形 28"/>
          <p:cNvSpPr/>
          <p:nvPr/>
        </p:nvSpPr>
        <p:spPr>
          <a:xfrm rot="16200000" flipH="1">
            <a:off x="5811592" y="4838035"/>
            <a:ext cx="262144" cy="225957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104096" y="4141283"/>
            <a:ext cx="4591312" cy="1370483"/>
            <a:chOff x="5220072" y="1203598"/>
            <a:chExt cx="3443932" cy="1027862"/>
          </a:xfrm>
        </p:grpSpPr>
        <p:sp>
          <p:nvSpPr>
            <p:cNvPr id="31" name="TextBox 30"/>
            <p:cNvSpPr txBox="1"/>
            <p:nvPr/>
          </p:nvSpPr>
          <p:spPr>
            <a:xfrm>
              <a:off x="6683702" y="1203598"/>
              <a:ext cx="1956559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700" b="1" dirty="0">
                  <a:solidFill>
                    <a:schemeClr val="accent2"/>
                  </a:solidFill>
                </a:rPr>
                <a:t>培训学习内容二</a:t>
              </a:r>
              <a:endParaRPr lang="zh-CN" altLang="en-US" sz="2700" b="1" dirty="0">
                <a:solidFill>
                  <a:schemeClr val="accent2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20072" y="1608212"/>
              <a:ext cx="344393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单击此处添加段落文本，单击此处添加段落文本，单击此处添加段落文本，单击此处添加段落文本。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>
            <a:stCxn id="13" idx="1"/>
          </p:cNvCxnSpPr>
          <p:nvPr/>
        </p:nvCxnSpPr>
        <p:spPr>
          <a:xfrm flipV="1">
            <a:off x="1397047" y="2032318"/>
            <a:ext cx="0" cy="2919363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>
            <a:stCxn id="15" idx="1"/>
          </p:cNvCxnSpPr>
          <p:nvPr/>
        </p:nvCxnSpPr>
        <p:spPr>
          <a:xfrm flipV="1">
            <a:off x="3860999" y="2032318"/>
            <a:ext cx="0" cy="2919363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16" idx="1"/>
          </p:cNvCxnSpPr>
          <p:nvPr/>
        </p:nvCxnSpPr>
        <p:spPr>
          <a:xfrm flipV="1">
            <a:off x="6324952" y="2032318"/>
            <a:ext cx="0" cy="2919363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stCxn id="17" idx="1"/>
          </p:cNvCxnSpPr>
          <p:nvPr/>
        </p:nvCxnSpPr>
        <p:spPr>
          <a:xfrm flipV="1">
            <a:off x="8788906" y="2032318"/>
            <a:ext cx="0" cy="2919363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20227" y="1988841"/>
            <a:ext cx="1196778" cy="69248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3700" dirty="0">
                <a:solidFill>
                  <a:schemeClr val="accent1"/>
                </a:solidFill>
              </a:rPr>
              <a:t>86%</a:t>
            </a:r>
            <a:endParaRPr lang="zh-CN" altLang="en-US" sz="3700" dirty="0">
              <a:solidFill>
                <a:schemeClr val="accent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77980" y="3084177"/>
            <a:ext cx="2122068" cy="1354217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</a:rPr>
              <a:t>单击此处添加段落文本</a:t>
            </a:r>
            <a:endParaRPr lang="en-US" altLang="zh-CN" sz="13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</a:rPr>
              <a:t>单击此处添加段落文本</a:t>
            </a:r>
            <a:endParaRPr lang="en-US" altLang="zh-CN" sz="13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</a:rPr>
              <a:t>单击此处添加段落文本</a:t>
            </a:r>
            <a:endParaRPr lang="en-US" altLang="zh-CN" sz="13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</a:rPr>
              <a:t>单击此处添加段落文本</a:t>
            </a:r>
            <a:endParaRPr lang="en-US" altLang="zh-CN" sz="1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63825" y="3084177"/>
            <a:ext cx="2122068" cy="1354217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</a:rPr>
              <a:t>单击此处添加段落文本</a:t>
            </a:r>
            <a:endParaRPr lang="en-US" altLang="zh-CN" sz="13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</a:rPr>
              <a:t>单击此处添加段落文本</a:t>
            </a:r>
            <a:endParaRPr lang="en-US" altLang="zh-CN" sz="13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</a:rPr>
              <a:t>单击此处添加段落文本</a:t>
            </a:r>
            <a:endParaRPr lang="en-US" altLang="zh-CN" sz="13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</a:rPr>
              <a:t>单击此处添加段落文本</a:t>
            </a:r>
            <a:endParaRPr lang="en-US" altLang="zh-CN" sz="1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73887" y="3102473"/>
            <a:ext cx="2122068" cy="1354217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</a:rPr>
              <a:t>单击此处添加段落文本</a:t>
            </a:r>
            <a:endParaRPr lang="en-US" altLang="zh-CN" sz="13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</a:rPr>
              <a:t>单击此处添加段落文本</a:t>
            </a:r>
            <a:endParaRPr lang="en-US" altLang="zh-CN" sz="13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</a:rPr>
              <a:t>单击此处添加段落文本</a:t>
            </a:r>
            <a:endParaRPr lang="en-US" altLang="zh-CN" sz="13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</a:rPr>
              <a:t>单击此处添加段落文本</a:t>
            </a:r>
            <a:endParaRPr lang="en-US" altLang="zh-CN" sz="1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69839" y="3084177"/>
            <a:ext cx="2122068" cy="1354217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</a:rPr>
              <a:t>单击此处添加段落文本</a:t>
            </a:r>
            <a:endParaRPr lang="en-US" altLang="zh-CN" sz="13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</a:rPr>
              <a:t>单击此处添加段落文本</a:t>
            </a:r>
            <a:endParaRPr lang="en-US" altLang="zh-CN" sz="13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</a:rPr>
              <a:t>单击此处添加段落文本</a:t>
            </a:r>
            <a:endParaRPr lang="en-US" altLang="zh-CN" sz="13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</a:rPr>
              <a:t>单击此处添加段落文本</a:t>
            </a:r>
            <a:endParaRPr lang="en-US" altLang="zh-CN" sz="1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18588" y="2014393"/>
            <a:ext cx="992023" cy="69762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3700" dirty="0">
                <a:solidFill>
                  <a:schemeClr val="accent2"/>
                </a:solidFill>
              </a:rPr>
              <a:t>3</a:t>
            </a:r>
            <a:r>
              <a:rPr lang="zh-CN" altLang="en-US" sz="3700" dirty="0">
                <a:solidFill>
                  <a:schemeClr val="accent2"/>
                </a:solidFill>
              </a:rPr>
              <a:t>件</a:t>
            </a:r>
            <a:endParaRPr lang="zh-CN" altLang="en-US" sz="3700" dirty="0">
              <a:solidFill>
                <a:schemeClr val="accent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82019" y="1988841"/>
            <a:ext cx="992023" cy="69762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3700" dirty="0">
                <a:solidFill>
                  <a:schemeClr val="accent3"/>
                </a:solidFill>
              </a:rPr>
              <a:t>4</a:t>
            </a:r>
            <a:r>
              <a:rPr lang="zh-CN" altLang="en-US" sz="3700" dirty="0">
                <a:solidFill>
                  <a:schemeClr val="accent3"/>
                </a:solidFill>
              </a:rPr>
              <a:t>项</a:t>
            </a:r>
            <a:endParaRPr lang="zh-CN" altLang="en-US" sz="3700" dirty="0">
              <a:solidFill>
                <a:schemeClr val="accent3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38852" y="1988841"/>
            <a:ext cx="1514173" cy="69248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3700" dirty="0">
                <a:solidFill>
                  <a:schemeClr val="accent4"/>
                </a:solidFill>
              </a:rPr>
              <a:t>500</a:t>
            </a:r>
            <a:r>
              <a:rPr lang="zh-CN" altLang="en-US" sz="3700" dirty="0">
                <a:solidFill>
                  <a:schemeClr val="accent4"/>
                </a:solidFill>
              </a:rPr>
              <a:t>万</a:t>
            </a:r>
            <a:endParaRPr lang="zh-CN" altLang="en-US" sz="3700" dirty="0">
              <a:solidFill>
                <a:schemeClr val="accent4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324953" y="4746168"/>
            <a:ext cx="2203001" cy="411024"/>
            <a:chOff x="4743736" y="3559626"/>
            <a:chExt cx="1652466" cy="308268"/>
          </a:xfrm>
        </p:grpSpPr>
        <p:sp>
          <p:nvSpPr>
            <p:cNvPr id="16" name="圆角矩形 15"/>
            <p:cNvSpPr/>
            <p:nvPr/>
          </p:nvSpPr>
          <p:spPr>
            <a:xfrm>
              <a:off x="4743736" y="3559626"/>
              <a:ext cx="1652466" cy="30826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CN" altLang="en-US" sz="1600" dirty="0"/>
                <a:t>获奖</a:t>
              </a:r>
              <a:endParaRPr lang="zh-CN" altLang="en-US" sz="1600" dirty="0"/>
            </a:p>
          </p:txBody>
        </p:sp>
        <p:sp>
          <p:nvSpPr>
            <p:cNvPr id="40" name="Freeform 7"/>
            <p:cNvSpPr>
              <a:spLocks noEditPoints="1"/>
            </p:cNvSpPr>
            <p:nvPr/>
          </p:nvSpPr>
          <p:spPr bwMode="auto">
            <a:xfrm>
              <a:off x="4827829" y="3621505"/>
              <a:ext cx="198396" cy="203560"/>
            </a:xfrm>
            <a:custGeom>
              <a:avLst/>
              <a:gdLst>
                <a:gd name="T0" fmla="*/ 161 w 195"/>
                <a:gd name="T1" fmla="*/ 101 h 200"/>
                <a:gd name="T2" fmla="*/ 152 w 195"/>
                <a:gd name="T3" fmla="*/ 99 h 200"/>
                <a:gd name="T4" fmla="*/ 159 w 195"/>
                <a:gd name="T5" fmla="*/ 87 h 200"/>
                <a:gd name="T6" fmla="*/ 161 w 195"/>
                <a:gd name="T7" fmla="*/ 87 h 200"/>
                <a:gd name="T8" fmla="*/ 184 w 195"/>
                <a:gd name="T9" fmla="*/ 46 h 200"/>
                <a:gd name="T10" fmla="*/ 164 w 195"/>
                <a:gd name="T11" fmla="*/ 23 h 200"/>
                <a:gd name="T12" fmla="*/ 164 w 195"/>
                <a:gd name="T13" fmla="*/ 9 h 200"/>
                <a:gd name="T14" fmla="*/ 195 w 195"/>
                <a:gd name="T15" fmla="*/ 46 h 200"/>
                <a:gd name="T16" fmla="*/ 161 w 195"/>
                <a:gd name="T17" fmla="*/ 101 h 200"/>
                <a:gd name="T18" fmla="*/ 98 w 195"/>
                <a:gd name="T19" fmla="*/ 130 h 200"/>
                <a:gd name="T20" fmla="*/ 36 w 195"/>
                <a:gd name="T21" fmla="*/ 40 h 200"/>
                <a:gd name="T22" fmla="*/ 36 w 195"/>
                <a:gd name="T23" fmla="*/ 0 h 200"/>
                <a:gd name="T24" fmla="*/ 160 w 195"/>
                <a:gd name="T25" fmla="*/ 0 h 200"/>
                <a:gd name="T26" fmla="*/ 160 w 195"/>
                <a:gd name="T27" fmla="*/ 40 h 200"/>
                <a:gd name="T28" fmla="*/ 98 w 195"/>
                <a:gd name="T29" fmla="*/ 130 h 200"/>
                <a:gd name="T30" fmla="*/ 67 w 195"/>
                <a:gd name="T31" fmla="*/ 12 h 200"/>
                <a:gd name="T32" fmla="*/ 52 w 195"/>
                <a:gd name="T33" fmla="*/ 12 h 200"/>
                <a:gd name="T34" fmla="*/ 99 w 195"/>
                <a:gd name="T35" fmla="*/ 119 h 200"/>
                <a:gd name="T36" fmla="*/ 67 w 195"/>
                <a:gd name="T37" fmla="*/ 12 h 200"/>
                <a:gd name="T38" fmla="*/ 34 w 195"/>
                <a:gd name="T39" fmla="*/ 87 h 200"/>
                <a:gd name="T40" fmla="*/ 36 w 195"/>
                <a:gd name="T41" fmla="*/ 87 h 200"/>
                <a:gd name="T42" fmla="*/ 43 w 195"/>
                <a:gd name="T43" fmla="*/ 99 h 200"/>
                <a:gd name="T44" fmla="*/ 34 w 195"/>
                <a:gd name="T45" fmla="*/ 101 h 200"/>
                <a:gd name="T46" fmla="*/ 0 w 195"/>
                <a:gd name="T47" fmla="*/ 46 h 200"/>
                <a:gd name="T48" fmla="*/ 31 w 195"/>
                <a:gd name="T49" fmla="*/ 9 h 200"/>
                <a:gd name="T50" fmla="*/ 31 w 195"/>
                <a:gd name="T51" fmla="*/ 23 h 200"/>
                <a:gd name="T52" fmla="*/ 11 w 195"/>
                <a:gd name="T53" fmla="*/ 46 h 200"/>
                <a:gd name="T54" fmla="*/ 34 w 195"/>
                <a:gd name="T55" fmla="*/ 87 h 200"/>
                <a:gd name="T56" fmla="*/ 87 w 195"/>
                <a:gd name="T57" fmla="*/ 147 h 200"/>
                <a:gd name="T58" fmla="*/ 97 w 195"/>
                <a:gd name="T59" fmla="*/ 136 h 200"/>
                <a:gd name="T60" fmla="*/ 108 w 195"/>
                <a:gd name="T61" fmla="*/ 147 h 200"/>
                <a:gd name="T62" fmla="*/ 97 w 195"/>
                <a:gd name="T63" fmla="*/ 157 h 200"/>
                <a:gd name="T64" fmla="*/ 87 w 195"/>
                <a:gd name="T65" fmla="*/ 147 h 200"/>
                <a:gd name="T66" fmla="*/ 128 w 195"/>
                <a:gd name="T67" fmla="*/ 170 h 200"/>
                <a:gd name="T68" fmla="*/ 118 w 195"/>
                <a:gd name="T69" fmla="*/ 180 h 200"/>
                <a:gd name="T70" fmla="*/ 78 w 195"/>
                <a:gd name="T71" fmla="*/ 180 h 200"/>
                <a:gd name="T72" fmla="*/ 68 w 195"/>
                <a:gd name="T73" fmla="*/ 170 h 200"/>
                <a:gd name="T74" fmla="*/ 78 w 195"/>
                <a:gd name="T75" fmla="*/ 160 h 200"/>
                <a:gd name="T76" fmla="*/ 118 w 195"/>
                <a:gd name="T77" fmla="*/ 160 h 200"/>
                <a:gd name="T78" fmla="*/ 128 w 195"/>
                <a:gd name="T79" fmla="*/ 170 h 200"/>
                <a:gd name="T80" fmla="*/ 58 w 195"/>
                <a:gd name="T81" fmla="*/ 184 h 200"/>
                <a:gd name="T82" fmla="*/ 134 w 195"/>
                <a:gd name="T83" fmla="*/ 184 h 200"/>
                <a:gd name="T84" fmla="*/ 144 w 195"/>
                <a:gd name="T85" fmla="*/ 200 h 200"/>
                <a:gd name="T86" fmla="*/ 48 w 195"/>
                <a:gd name="T87" fmla="*/ 200 h 200"/>
                <a:gd name="T88" fmla="*/ 58 w 195"/>
                <a:gd name="T89" fmla="*/ 18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" h="200">
                  <a:moveTo>
                    <a:pt x="161" y="101"/>
                  </a:moveTo>
                  <a:cubicBezTo>
                    <a:pt x="158" y="101"/>
                    <a:pt x="155" y="100"/>
                    <a:pt x="152" y="99"/>
                  </a:cubicBezTo>
                  <a:cubicBezTo>
                    <a:pt x="155" y="96"/>
                    <a:pt x="157" y="92"/>
                    <a:pt x="159" y="87"/>
                  </a:cubicBezTo>
                  <a:cubicBezTo>
                    <a:pt x="159" y="87"/>
                    <a:pt x="160" y="87"/>
                    <a:pt x="161" y="87"/>
                  </a:cubicBezTo>
                  <a:cubicBezTo>
                    <a:pt x="176" y="87"/>
                    <a:pt x="184" y="64"/>
                    <a:pt x="184" y="46"/>
                  </a:cubicBezTo>
                  <a:cubicBezTo>
                    <a:pt x="184" y="31"/>
                    <a:pt x="175" y="23"/>
                    <a:pt x="164" y="23"/>
                  </a:cubicBezTo>
                  <a:cubicBezTo>
                    <a:pt x="164" y="18"/>
                    <a:pt x="164" y="13"/>
                    <a:pt x="164" y="9"/>
                  </a:cubicBezTo>
                  <a:cubicBezTo>
                    <a:pt x="181" y="9"/>
                    <a:pt x="195" y="23"/>
                    <a:pt x="195" y="46"/>
                  </a:cubicBezTo>
                  <a:cubicBezTo>
                    <a:pt x="195" y="71"/>
                    <a:pt x="182" y="101"/>
                    <a:pt x="161" y="101"/>
                  </a:cubicBezTo>
                  <a:close/>
                  <a:moveTo>
                    <a:pt x="98" y="130"/>
                  </a:moveTo>
                  <a:cubicBezTo>
                    <a:pt x="65" y="130"/>
                    <a:pt x="36" y="90"/>
                    <a:pt x="36" y="40"/>
                  </a:cubicBezTo>
                  <a:cubicBezTo>
                    <a:pt x="36" y="37"/>
                    <a:pt x="36" y="3"/>
                    <a:pt x="36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3"/>
                    <a:pt x="160" y="37"/>
                    <a:pt x="160" y="40"/>
                  </a:cubicBezTo>
                  <a:cubicBezTo>
                    <a:pt x="160" y="90"/>
                    <a:pt x="131" y="130"/>
                    <a:pt x="98" y="130"/>
                  </a:cubicBezTo>
                  <a:close/>
                  <a:moveTo>
                    <a:pt x="67" y="12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0" y="116"/>
                    <a:pt x="99" y="119"/>
                  </a:cubicBezTo>
                  <a:cubicBezTo>
                    <a:pt x="62" y="92"/>
                    <a:pt x="67" y="12"/>
                    <a:pt x="67" y="12"/>
                  </a:cubicBezTo>
                  <a:close/>
                  <a:moveTo>
                    <a:pt x="34" y="87"/>
                  </a:moveTo>
                  <a:cubicBezTo>
                    <a:pt x="35" y="87"/>
                    <a:pt x="36" y="87"/>
                    <a:pt x="36" y="87"/>
                  </a:cubicBezTo>
                  <a:cubicBezTo>
                    <a:pt x="38" y="92"/>
                    <a:pt x="40" y="96"/>
                    <a:pt x="43" y="99"/>
                  </a:cubicBezTo>
                  <a:cubicBezTo>
                    <a:pt x="40" y="100"/>
                    <a:pt x="37" y="101"/>
                    <a:pt x="34" y="101"/>
                  </a:cubicBezTo>
                  <a:cubicBezTo>
                    <a:pt x="13" y="101"/>
                    <a:pt x="0" y="71"/>
                    <a:pt x="0" y="46"/>
                  </a:cubicBezTo>
                  <a:cubicBezTo>
                    <a:pt x="0" y="23"/>
                    <a:pt x="14" y="9"/>
                    <a:pt x="31" y="9"/>
                  </a:cubicBezTo>
                  <a:cubicBezTo>
                    <a:pt x="31" y="13"/>
                    <a:pt x="31" y="18"/>
                    <a:pt x="31" y="23"/>
                  </a:cubicBezTo>
                  <a:cubicBezTo>
                    <a:pt x="20" y="23"/>
                    <a:pt x="11" y="31"/>
                    <a:pt x="11" y="46"/>
                  </a:cubicBezTo>
                  <a:cubicBezTo>
                    <a:pt x="11" y="64"/>
                    <a:pt x="19" y="87"/>
                    <a:pt x="34" y="87"/>
                  </a:cubicBezTo>
                  <a:close/>
                  <a:moveTo>
                    <a:pt x="87" y="147"/>
                  </a:moveTo>
                  <a:cubicBezTo>
                    <a:pt x="87" y="141"/>
                    <a:pt x="91" y="136"/>
                    <a:pt x="97" y="136"/>
                  </a:cubicBezTo>
                  <a:cubicBezTo>
                    <a:pt x="103" y="136"/>
                    <a:pt x="108" y="141"/>
                    <a:pt x="108" y="147"/>
                  </a:cubicBezTo>
                  <a:cubicBezTo>
                    <a:pt x="108" y="153"/>
                    <a:pt x="103" y="157"/>
                    <a:pt x="97" y="157"/>
                  </a:cubicBezTo>
                  <a:cubicBezTo>
                    <a:pt x="91" y="157"/>
                    <a:pt x="87" y="153"/>
                    <a:pt x="87" y="147"/>
                  </a:cubicBezTo>
                  <a:close/>
                  <a:moveTo>
                    <a:pt x="128" y="170"/>
                  </a:moveTo>
                  <a:cubicBezTo>
                    <a:pt x="128" y="176"/>
                    <a:pt x="123" y="180"/>
                    <a:pt x="118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2" y="180"/>
                    <a:pt x="68" y="176"/>
                    <a:pt x="68" y="170"/>
                  </a:cubicBezTo>
                  <a:cubicBezTo>
                    <a:pt x="68" y="165"/>
                    <a:pt x="72" y="160"/>
                    <a:pt x="78" y="160"/>
                  </a:cubicBezTo>
                  <a:cubicBezTo>
                    <a:pt x="118" y="160"/>
                    <a:pt x="118" y="160"/>
                    <a:pt x="118" y="160"/>
                  </a:cubicBezTo>
                  <a:cubicBezTo>
                    <a:pt x="123" y="160"/>
                    <a:pt x="128" y="165"/>
                    <a:pt x="128" y="170"/>
                  </a:cubicBezTo>
                  <a:close/>
                  <a:moveTo>
                    <a:pt x="58" y="184"/>
                  </a:moveTo>
                  <a:cubicBezTo>
                    <a:pt x="134" y="184"/>
                    <a:pt x="134" y="184"/>
                    <a:pt x="134" y="184"/>
                  </a:cubicBezTo>
                  <a:cubicBezTo>
                    <a:pt x="143" y="184"/>
                    <a:pt x="144" y="195"/>
                    <a:pt x="144" y="200"/>
                  </a:cubicBezTo>
                  <a:cubicBezTo>
                    <a:pt x="102" y="200"/>
                    <a:pt x="88" y="200"/>
                    <a:pt x="48" y="200"/>
                  </a:cubicBezTo>
                  <a:cubicBezTo>
                    <a:pt x="48" y="195"/>
                    <a:pt x="48" y="184"/>
                    <a:pt x="58" y="1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861001" y="4746168"/>
            <a:ext cx="2203001" cy="411024"/>
            <a:chOff x="2895531" y="3559626"/>
            <a:chExt cx="1652466" cy="308268"/>
          </a:xfrm>
        </p:grpSpPr>
        <p:sp>
          <p:nvSpPr>
            <p:cNvPr id="15" name="圆角矩形 14"/>
            <p:cNvSpPr/>
            <p:nvPr/>
          </p:nvSpPr>
          <p:spPr>
            <a:xfrm>
              <a:off x="2895531" y="3559626"/>
              <a:ext cx="1652466" cy="30826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CN" altLang="en-US" sz="1600" dirty="0"/>
                <a:t>大事件</a:t>
              </a:r>
              <a:endParaRPr lang="zh-CN" altLang="en-US" sz="1600" dirty="0"/>
            </a:p>
          </p:txBody>
        </p:sp>
        <p:sp>
          <p:nvSpPr>
            <p:cNvPr id="43" name="Freeform 13"/>
            <p:cNvSpPr>
              <a:spLocks noEditPoints="1"/>
            </p:cNvSpPr>
            <p:nvPr/>
          </p:nvSpPr>
          <p:spPr bwMode="auto">
            <a:xfrm>
              <a:off x="2971391" y="3632825"/>
              <a:ext cx="210380" cy="170542"/>
            </a:xfrm>
            <a:custGeom>
              <a:avLst/>
              <a:gdLst>
                <a:gd name="T0" fmla="*/ 234 w 470"/>
                <a:gd name="T1" fmla="*/ 381 h 381"/>
                <a:gd name="T2" fmla="*/ 0 w 470"/>
                <a:gd name="T3" fmla="*/ 119 h 381"/>
                <a:gd name="T4" fmla="*/ 87 w 470"/>
                <a:gd name="T5" fmla="*/ 0 h 381"/>
                <a:gd name="T6" fmla="*/ 380 w 470"/>
                <a:gd name="T7" fmla="*/ 0 h 381"/>
                <a:gd name="T8" fmla="*/ 470 w 470"/>
                <a:gd name="T9" fmla="*/ 119 h 381"/>
                <a:gd name="T10" fmla="*/ 234 w 470"/>
                <a:gd name="T11" fmla="*/ 381 h 381"/>
                <a:gd name="T12" fmla="*/ 300 w 470"/>
                <a:gd name="T13" fmla="*/ 152 h 381"/>
                <a:gd name="T14" fmla="*/ 234 w 470"/>
                <a:gd name="T15" fmla="*/ 161 h 381"/>
                <a:gd name="T16" fmla="*/ 170 w 470"/>
                <a:gd name="T17" fmla="*/ 152 h 381"/>
                <a:gd name="T18" fmla="*/ 234 w 470"/>
                <a:gd name="T19" fmla="*/ 291 h 381"/>
                <a:gd name="T20" fmla="*/ 300 w 470"/>
                <a:gd name="T21" fmla="*/ 152 h 381"/>
                <a:gd name="T22" fmla="*/ 331 w 470"/>
                <a:gd name="T23" fmla="*/ 145 h 381"/>
                <a:gd name="T24" fmla="*/ 267 w 470"/>
                <a:gd name="T25" fmla="*/ 286 h 381"/>
                <a:gd name="T26" fmla="*/ 395 w 470"/>
                <a:gd name="T27" fmla="*/ 135 h 381"/>
                <a:gd name="T28" fmla="*/ 331 w 470"/>
                <a:gd name="T29" fmla="*/ 145 h 381"/>
                <a:gd name="T30" fmla="*/ 203 w 470"/>
                <a:gd name="T31" fmla="*/ 286 h 381"/>
                <a:gd name="T32" fmla="*/ 137 w 470"/>
                <a:gd name="T33" fmla="*/ 145 h 381"/>
                <a:gd name="T34" fmla="*/ 73 w 470"/>
                <a:gd name="T35" fmla="*/ 135 h 381"/>
                <a:gd name="T36" fmla="*/ 203 w 470"/>
                <a:gd name="T37" fmla="*/ 286 h 381"/>
                <a:gd name="T38" fmla="*/ 69 w 470"/>
                <a:gd name="T39" fmla="*/ 104 h 381"/>
                <a:gd name="T40" fmla="*/ 168 w 470"/>
                <a:gd name="T41" fmla="*/ 121 h 381"/>
                <a:gd name="T42" fmla="*/ 170 w 470"/>
                <a:gd name="T43" fmla="*/ 119 h 381"/>
                <a:gd name="T44" fmla="*/ 147 w 470"/>
                <a:gd name="T45" fmla="*/ 119 h 381"/>
                <a:gd name="T46" fmla="*/ 109 w 470"/>
                <a:gd name="T47" fmla="*/ 55 h 381"/>
                <a:gd name="T48" fmla="*/ 69 w 470"/>
                <a:gd name="T49" fmla="*/ 104 h 381"/>
                <a:gd name="T50" fmla="*/ 132 w 470"/>
                <a:gd name="T51" fmla="*/ 45 h 381"/>
                <a:gd name="T52" fmla="*/ 173 w 470"/>
                <a:gd name="T53" fmla="*/ 114 h 381"/>
                <a:gd name="T54" fmla="*/ 220 w 470"/>
                <a:gd name="T55" fmla="*/ 45 h 381"/>
                <a:gd name="T56" fmla="*/ 132 w 470"/>
                <a:gd name="T57" fmla="*/ 45 h 381"/>
                <a:gd name="T58" fmla="*/ 194 w 470"/>
                <a:gd name="T59" fmla="*/ 126 h 381"/>
                <a:gd name="T60" fmla="*/ 234 w 470"/>
                <a:gd name="T61" fmla="*/ 133 h 381"/>
                <a:gd name="T62" fmla="*/ 274 w 470"/>
                <a:gd name="T63" fmla="*/ 126 h 381"/>
                <a:gd name="T64" fmla="*/ 234 w 470"/>
                <a:gd name="T65" fmla="*/ 67 h 381"/>
                <a:gd name="T66" fmla="*/ 194 w 470"/>
                <a:gd name="T67" fmla="*/ 126 h 381"/>
                <a:gd name="T68" fmla="*/ 248 w 470"/>
                <a:gd name="T69" fmla="*/ 45 h 381"/>
                <a:gd name="T70" fmla="*/ 295 w 470"/>
                <a:gd name="T71" fmla="*/ 114 h 381"/>
                <a:gd name="T72" fmla="*/ 338 w 470"/>
                <a:gd name="T73" fmla="*/ 45 h 381"/>
                <a:gd name="T74" fmla="*/ 248 w 470"/>
                <a:gd name="T75" fmla="*/ 45 h 381"/>
                <a:gd name="T76" fmla="*/ 359 w 470"/>
                <a:gd name="T77" fmla="*/ 55 h 381"/>
                <a:gd name="T78" fmla="*/ 321 w 470"/>
                <a:gd name="T79" fmla="*/ 119 h 381"/>
                <a:gd name="T80" fmla="*/ 298 w 470"/>
                <a:gd name="T81" fmla="*/ 119 h 381"/>
                <a:gd name="T82" fmla="*/ 300 w 470"/>
                <a:gd name="T83" fmla="*/ 121 h 381"/>
                <a:gd name="T84" fmla="*/ 399 w 470"/>
                <a:gd name="T85" fmla="*/ 104 h 381"/>
                <a:gd name="T86" fmla="*/ 359 w 470"/>
                <a:gd name="T87" fmla="*/ 55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0" h="381">
                  <a:moveTo>
                    <a:pt x="234" y="381"/>
                  </a:moveTo>
                  <a:lnTo>
                    <a:pt x="0" y="119"/>
                  </a:lnTo>
                  <a:lnTo>
                    <a:pt x="87" y="0"/>
                  </a:lnTo>
                  <a:lnTo>
                    <a:pt x="380" y="0"/>
                  </a:lnTo>
                  <a:lnTo>
                    <a:pt x="470" y="119"/>
                  </a:lnTo>
                  <a:lnTo>
                    <a:pt x="234" y="381"/>
                  </a:lnTo>
                  <a:close/>
                  <a:moveTo>
                    <a:pt x="300" y="152"/>
                  </a:moveTo>
                  <a:lnTo>
                    <a:pt x="234" y="161"/>
                  </a:lnTo>
                  <a:lnTo>
                    <a:pt x="170" y="152"/>
                  </a:lnTo>
                  <a:lnTo>
                    <a:pt x="234" y="291"/>
                  </a:lnTo>
                  <a:lnTo>
                    <a:pt x="300" y="152"/>
                  </a:lnTo>
                  <a:close/>
                  <a:moveTo>
                    <a:pt x="331" y="145"/>
                  </a:moveTo>
                  <a:lnTo>
                    <a:pt x="267" y="286"/>
                  </a:lnTo>
                  <a:lnTo>
                    <a:pt x="395" y="135"/>
                  </a:lnTo>
                  <a:lnTo>
                    <a:pt x="331" y="145"/>
                  </a:lnTo>
                  <a:close/>
                  <a:moveTo>
                    <a:pt x="203" y="286"/>
                  </a:moveTo>
                  <a:lnTo>
                    <a:pt x="137" y="145"/>
                  </a:lnTo>
                  <a:lnTo>
                    <a:pt x="73" y="135"/>
                  </a:lnTo>
                  <a:lnTo>
                    <a:pt x="203" y="286"/>
                  </a:lnTo>
                  <a:close/>
                  <a:moveTo>
                    <a:pt x="69" y="104"/>
                  </a:moveTo>
                  <a:lnTo>
                    <a:pt x="168" y="121"/>
                  </a:lnTo>
                  <a:lnTo>
                    <a:pt x="170" y="119"/>
                  </a:lnTo>
                  <a:lnTo>
                    <a:pt x="147" y="119"/>
                  </a:lnTo>
                  <a:lnTo>
                    <a:pt x="109" y="55"/>
                  </a:lnTo>
                  <a:lnTo>
                    <a:pt x="69" y="104"/>
                  </a:lnTo>
                  <a:close/>
                  <a:moveTo>
                    <a:pt x="132" y="45"/>
                  </a:moveTo>
                  <a:lnTo>
                    <a:pt x="173" y="114"/>
                  </a:lnTo>
                  <a:lnTo>
                    <a:pt x="220" y="45"/>
                  </a:lnTo>
                  <a:lnTo>
                    <a:pt x="132" y="45"/>
                  </a:lnTo>
                  <a:close/>
                  <a:moveTo>
                    <a:pt x="194" y="126"/>
                  </a:moveTo>
                  <a:lnTo>
                    <a:pt x="234" y="133"/>
                  </a:lnTo>
                  <a:lnTo>
                    <a:pt x="274" y="126"/>
                  </a:lnTo>
                  <a:lnTo>
                    <a:pt x="234" y="67"/>
                  </a:lnTo>
                  <a:lnTo>
                    <a:pt x="194" y="126"/>
                  </a:lnTo>
                  <a:close/>
                  <a:moveTo>
                    <a:pt x="248" y="45"/>
                  </a:moveTo>
                  <a:lnTo>
                    <a:pt x="295" y="114"/>
                  </a:lnTo>
                  <a:lnTo>
                    <a:pt x="338" y="45"/>
                  </a:lnTo>
                  <a:lnTo>
                    <a:pt x="248" y="45"/>
                  </a:lnTo>
                  <a:close/>
                  <a:moveTo>
                    <a:pt x="359" y="55"/>
                  </a:moveTo>
                  <a:lnTo>
                    <a:pt x="321" y="119"/>
                  </a:lnTo>
                  <a:lnTo>
                    <a:pt x="298" y="119"/>
                  </a:lnTo>
                  <a:lnTo>
                    <a:pt x="300" y="121"/>
                  </a:lnTo>
                  <a:lnTo>
                    <a:pt x="399" y="104"/>
                  </a:lnTo>
                  <a:lnTo>
                    <a:pt x="359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397048" y="4746168"/>
            <a:ext cx="2203001" cy="411024"/>
            <a:chOff x="1047326" y="3559626"/>
            <a:chExt cx="1652466" cy="308268"/>
          </a:xfrm>
        </p:grpSpPr>
        <p:sp>
          <p:nvSpPr>
            <p:cNvPr id="13" name="圆角矩形 12"/>
            <p:cNvSpPr/>
            <p:nvPr/>
          </p:nvSpPr>
          <p:spPr>
            <a:xfrm>
              <a:off x="1047326" y="3559626"/>
              <a:ext cx="1652466" cy="30826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CN" altLang="en-US" sz="1600" dirty="0"/>
                <a:t>计划完成情况</a:t>
              </a:r>
              <a:endParaRPr lang="zh-CN" altLang="en-US" sz="1600" dirty="0"/>
            </a:p>
          </p:txBody>
        </p:sp>
        <p:sp>
          <p:nvSpPr>
            <p:cNvPr id="46" name="Freeform 18"/>
            <p:cNvSpPr>
              <a:spLocks noEditPoints="1"/>
            </p:cNvSpPr>
            <p:nvPr/>
          </p:nvSpPr>
          <p:spPr bwMode="auto">
            <a:xfrm>
              <a:off x="1130198" y="3600747"/>
              <a:ext cx="215851" cy="212145"/>
            </a:xfrm>
            <a:custGeom>
              <a:avLst/>
              <a:gdLst>
                <a:gd name="T0" fmla="*/ 197 w 197"/>
                <a:gd name="T1" fmla="*/ 95 h 194"/>
                <a:gd name="T2" fmla="*/ 138 w 197"/>
                <a:gd name="T3" fmla="*/ 89 h 194"/>
                <a:gd name="T4" fmla="*/ 100 w 197"/>
                <a:gd name="T5" fmla="*/ 76 h 194"/>
                <a:gd name="T6" fmla="*/ 100 w 197"/>
                <a:gd name="T7" fmla="*/ 172 h 194"/>
                <a:gd name="T8" fmla="*/ 84 w 197"/>
                <a:gd name="T9" fmla="*/ 172 h 194"/>
                <a:gd name="T10" fmla="*/ 84 w 197"/>
                <a:gd name="T11" fmla="*/ 0 h 194"/>
                <a:gd name="T12" fmla="*/ 100 w 197"/>
                <a:gd name="T13" fmla="*/ 0 h 194"/>
                <a:gd name="T14" fmla="*/ 100 w 197"/>
                <a:gd name="T15" fmla="*/ 10 h 194"/>
                <a:gd name="T16" fmla="*/ 138 w 197"/>
                <a:gd name="T17" fmla="*/ 23 h 194"/>
                <a:gd name="T18" fmla="*/ 197 w 197"/>
                <a:gd name="T19" fmla="*/ 30 h 194"/>
                <a:gd name="T20" fmla="*/ 178 w 197"/>
                <a:gd name="T21" fmla="*/ 63 h 194"/>
                <a:gd name="T22" fmla="*/ 197 w 197"/>
                <a:gd name="T23" fmla="*/ 95 h 194"/>
                <a:gd name="T24" fmla="*/ 25 w 197"/>
                <a:gd name="T25" fmla="*/ 164 h 194"/>
                <a:gd name="T26" fmla="*/ 92 w 197"/>
                <a:gd name="T27" fmla="*/ 184 h 194"/>
                <a:gd name="T28" fmla="*/ 160 w 197"/>
                <a:gd name="T29" fmla="*/ 164 h 194"/>
                <a:gd name="T30" fmla="*/ 120 w 197"/>
                <a:gd name="T31" fmla="*/ 147 h 194"/>
                <a:gd name="T32" fmla="*/ 121 w 197"/>
                <a:gd name="T33" fmla="*/ 136 h 194"/>
                <a:gd name="T34" fmla="*/ 185 w 197"/>
                <a:gd name="T35" fmla="*/ 164 h 194"/>
                <a:gd name="T36" fmla="*/ 92 w 197"/>
                <a:gd name="T37" fmla="*/ 194 h 194"/>
                <a:gd name="T38" fmla="*/ 0 w 197"/>
                <a:gd name="T39" fmla="*/ 164 h 194"/>
                <a:gd name="T40" fmla="*/ 63 w 197"/>
                <a:gd name="T41" fmla="*/ 136 h 194"/>
                <a:gd name="T42" fmla="*/ 64 w 197"/>
                <a:gd name="T43" fmla="*/ 147 h 194"/>
                <a:gd name="T44" fmla="*/ 25 w 197"/>
                <a:gd name="T45" fmla="*/ 16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7" h="194">
                  <a:moveTo>
                    <a:pt x="197" y="95"/>
                  </a:moveTo>
                  <a:cubicBezTo>
                    <a:pt x="197" y="95"/>
                    <a:pt x="164" y="89"/>
                    <a:pt x="138" y="89"/>
                  </a:cubicBezTo>
                  <a:cubicBezTo>
                    <a:pt x="112" y="89"/>
                    <a:pt x="100" y="76"/>
                    <a:pt x="100" y="76"/>
                  </a:cubicBezTo>
                  <a:cubicBezTo>
                    <a:pt x="100" y="172"/>
                    <a:pt x="100" y="172"/>
                    <a:pt x="100" y="172"/>
                  </a:cubicBezTo>
                  <a:cubicBezTo>
                    <a:pt x="84" y="172"/>
                    <a:pt x="84" y="172"/>
                    <a:pt x="84" y="172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10"/>
                    <a:pt x="112" y="23"/>
                    <a:pt x="138" y="23"/>
                  </a:cubicBezTo>
                  <a:cubicBezTo>
                    <a:pt x="164" y="23"/>
                    <a:pt x="197" y="30"/>
                    <a:pt x="197" y="30"/>
                  </a:cubicBezTo>
                  <a:cubicBezTo>
                    <a:pt x="178" y="63"/>
                    <a:pt x="178" y="63"/>
                    <a:pt x="178" y="63"/>
                  </a:cubicBezTo>
                  <a:lnTo>
                    <a:pt x="197" y="95"/>
                  </a:lnTo>
                  <a:close/>
                  <a:moveTo>
                    <a:pt x="25" y="164"/>
                  </a:moveTo>
                  <a:cubicBezTo>
                    <a:pt x="25" y="175"/>
                    <a:pt x="59" y="184"/>
                    <a:pt x="92" y="184"/>
                  </a:cubicBezTo>
                  <a:cubicBezTo>
                    <a:pt x="126" y="184"/>
                    <a:pt x="160" y="175"/>
                    <a:pt x="160" y="164"/>
                  </a:cubicBezTo>
                  <a:cubicBezTo>
                    <a:pt x="160" y="157"/>
                    <a:pt x="142" y="150"/>
                    <a:pt x="120" y="147"/>
                  </a:cubicBezTo>
                  <a:cubicBezTo>
                    <a:pt x="121" y="136"/>
                    <a:pt x="121" y="136"/>
                    <a:pt x="121" y="136"/>
                  </a:cubicBezTo>
                  <a:cubicBezTo>
                    <a:pt x="158" y="140"/>
                    <a:pt x="185" y="151"/>
                    <a:pt x="185" y="164"/>
                  </a:cubicBezTo>
                  <a:cubicBezTo>
                    <a:pt x="185" y="181"/>
                    <a:pt x="144" y="194"/>
                    <a:pt x="92" y="194"/>
                  </a:cubicBezTo>
                  <a:cubicBezTo>
                    <a:pt x="41" y="194"/>
                    <a:pt x="0" y="181"/>
                    <a:pt x="0" y="164"/>
                  </a:cubicBezTo>
                  <a:cubicBezTo>
                    <a:pt x="0" y="151"/>
                    <a:pt x="26" y="140"/>
                    <a:pt x="63" y="136"/>
                  </a:cubicBezTo>
                  <a:cubicBezTo>
                    <a:pt x="64" y="147"/>
                    <a:pt x="64" y="147"/>
                    <a:pt x="64" y="147"/>
                  </a:cubicBezTo>
                  <a:cubicBezTo>
                    <a:pt x="42" y="150"/>
                    <a:pt x="25" y="157"/>
                    <a:pt x="25" y="1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788907" y="4746168"/>
            <a:ext cx="2203001" cy="411024"/>
            <a:chOff x="6591942" y="3559626"/>
            <a:chExt cx="1652466" cy="308268"/>
          </a:xfrm>
        </p:grpSpPr>
        <p:sp>
          <p:nvSpPr>
            <p:cNvPr id="17" name="圆角矩形 16"/>
            <p:cNvSpPr/>
            <p:nvPr/>
          </p:nvSpPr>
          <p:spPr>
            <a:xfrm>
              <a:off x="6591942" y="3559626"/>
              <a:ext cx="1652466" cy="30826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CN" altLang="en-US" sz="1600" dirty="0"/>
                <a:t>销售额</a:t>
              </a:r>
              <a:endParaRPr lang="zh-CN" altLang="en-US" sz="1600" dirty="0"/>
            </a:p>
          </p:txBody>
        </p:sp>
        <p:sp>
          <p:nvSpPr>
            <p:cNvPr id="49" name="Freeform 23"/>
            <p:cNvSpPr>
              <a:spLocks noEditPoints="1"/>
            </p:cNvSpPr>
            <p:nvPr/>
          </p:nvSpPr>
          <p:spPr bwMode="auto">
            <a:xfrm>
              <a:off x="6694478" y="3616112"/>
              <a:ext cx="153946" cy="203968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1619461" y="1448006"/>
            <a:ext cx="0" cy="38404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7799" y="1867278"/>
            <a:ext cx="861662" cy="369332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业务一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0749" y="2673043"/>
            <a:ext cx="861662" cy="369332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业务二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799" y="3473133"/>
            <a:ext cx="861662" cy="369332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业务三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849" y="4337229"/>
            <a:ext cx="861662" cy="369332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业务四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26511" y="1771267"/>
            <a:ext cx="2879945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626511" y="2059299"/>
            <a:ext cx="4382907" cy="2880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626512" y="2603359"/>
            <a:ext cx="2191453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626510" y="2891391"/>
            <a:ext cx="3263938" cy="288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626510" y="3435451"/>
            <a:ext cx="3551932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626511" y="3723483"/>
            <a:ext cx="3935925" cy="2880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1626511" y="4267544"/>
            <a:ext cx="2687949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1626511" y="4555576"/>
            <a:ext cx="4991905" cy="288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4504258" y="1682611"/>
            <a:ext cx="656567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/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</a:rPr>
              <a:t>60%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07219" y="2051943"/>
            <a:ext cx="656567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/>
            <a:r>
              <a:rPr lang="en-US" altLang="zh-CN" sz="1600" dirty="0">
                <a:solidFill>
                  <a:schemeClr val="accent1"/>
                </a:solidFill>
              </a:rPr>
              <a:t>80%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61587" y="4488273"/>
            <a:ext cx="656567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/>
            <a:r>
              <a:rPr lang="en-US" altLang="zh-CN" sz="1600" dirty="0">
                <a:solidFill>
                  <a:schemeClr val="accent1"/>
                </a:solidFill>
              </a:rPr>
              <a:t>95%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12261" y="4226894"/>
            <a:ext cx="656567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/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</a:rPr>
              <a:t>56%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76245" y="3394801"/>
            <a:ext cx="656567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/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</a:rPr>
              <a:t>70%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15766" y="2562709"/>
            <a:ext cx="656567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/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</a:rPr>
              <a:t>40%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19083" y="3691481"/>
            <a:ext cx="656567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/>
            <a:r>
              <a:rPr lang="en-US" altLang="zh-CN" sz="1600" dirty="0">
                <a:solidFill>
                  <a:schemeClr val="accent1"/>
                </a:solidFill>
              </a:rPr>
              <a:t>75%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03763" y="2857709"/>
            <a:ext cx="656567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/>
            <a:r>
              <a:rPr lang="en-US" altLang="zh-CN" sz="1600" dirty="0">
                <a:solidFill>
                  <a:schemeClr val="accent1"/>
                </a:solidFill>
              </a:rPr>
              <a:t>65%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77823" y="5384438"/>
            <a:ext cx="1235966" cy="292388"/>
            <a:chOff x="1933023" y="4038332"/>
            <a:chExt cx="927095" cy="219291"/>
          </a:xfrm>
        </p:grpSpPr>
        <p:sp>
          <p:nvSpPr>
            <p:cNvPr id="58" name="矩形 57"/>
            <p:cNvSpPr/>
            <p:nvPr/>
          </p:nvSpPr>
          <p:spPr>
            <a:xfrm>
              <a:off x="1933023" y="4104824"/>
              <a:ext cx="368875" cy="14401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346449" y="4038332"/>
              <a:ext cx="513669" cy="21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r>
                <a:rPr lang="zh-CN" altLang="en-US" sz="1300" dirty="0">
                  <a:solidFill>
                    <a:schemeClr val="bg1">
                      <a:lumMod val="65000"/>
                    </a:schemeClr>
                  </a:solidFill>
                </a:rPr>
                <a:t>计划数</a:t>
              </a:r>
              <a:endParaRPr lang="zh-CN" altLang="en-US" sz="13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260572" y="5404957"/>
            <a:ext cx="1279795" cy="292388"/>
            <a:chOff x="3195248" y="4053721"/>
            <a:chExt cx="959971" cy="219291"/>
          </a:xfrm>
        </p:grpSpPr>
        <p:sp>
          <p:nvSpPr>
            <p:cNvPr id="59" name="矩形 58"/>
            <p:cNvSpPr/>
            <p:nvPr/>
          </p:nvSpPr>
          <p:spPr>
            <a:xfrm>
              <a:off x="3195248" y="4104824"/>
              <a:ext cx="368875" cy="14401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641550" y="4053721"/>
              <a:ext cx="513669" cy="21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r>
                <a:rPr lang="zh-CN" altLang="en-US" sz="1300" dirty="0">
                  <a:solidFill>
                    <a:schemeClr val="accent1"/>
                  </a:solidFill>
                </a:rPr>
                <a:t>实际数</a:t>
              </a:r>
              <a:endParaRPr lang="zh-CN" altLang="en-US" sz="13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026" name="Picture 2" descr="C:\Users\MDG\Desktop\4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3" b="7293"/>
          <a:stretch>
            <a:fillRect/>
          </a:stretch>
        </p:blipFill>
        <p:spPr bwMode="auto">
          <a:xfrm>
            <a:off x="7566619" y="1796819"/>
            <a:ext cx="3705380" cy="168560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DG\Desktop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8" b="9780"/>
          <a:stretch>
            <a:fillRect/>
          </a:stretch>
        </p:blipFill>
        <p:spPr bwMode="auto">
          <a:xfrm>
            <a:off x="7574522" y="3627473"/>
            <a:ext cx="3705380" cy="172174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4705704" y="2265998"/>
            <a:ext cx="2577745" cy="1838486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marL="0" lvl="1" algn="ctr"/>
            <a:r>
              <a:rPr lang="en-US" altLang="zh-CN" sz="11495" dirty="0" smtClean="0">
                <a:solidFill>
                  <a:schemeClr val="accent1"/>
                </a:solidFill>
                <a:latin typeface="Impact MT Std" pitchFamily="34" charset="0"/>
                <a:ea typeface="微软雅黑" panose="020B0503020204020204" charset="-122"/>
              </a:rPr>
              <a:t>0</a:t>
            </a:r>
            <a:r>
              <a:rPr lang="en-US" altLang="zh-CN" sz="11495" dirty="0" smtClean="0">
                <a:solidFill>
                  <a:schemeClr val="tx2"/>
                </a:solidFill>
                <a:latin typeface="Impact MT Std" pitchFamily="34" charset="0"/>
                <a:ea typeface="微软雅黑" panose="020B0503020204020204" charset="-122"/>
              </a:rPr>
              <a:t>6</a:t>
            </a:r>
            <a:endParaRPr lang="zh-CN" altLang="en-US" sz="8795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6993983" y="2456762"/>
            <a:ext cx="4838084" cy="684785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论文总结</a:t>
            </a:r>
            <a:endParaRPr lang="zh-CN" altLang="en-US" sz="40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6993983" y="3255580"/>
            <a:ext cx="4103387" cy="43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在此输入章节详细文字介绍，表达主题的含义合图表的意义，在此输入章节详细文字介绍。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椭圆 40"/>
          <p:cNvSpPr/>
          <p:nvPr/>
        </p:nvSpPr>
        <p:spPr>
          <a:xfrm>
            <a:off x="4566200" y="2251926"/>
            <a:ext cx="3059602" cy="3060000"/>
          </a:xfrm>
          <a:prstGeom prst="ellipse">
            <a:avLst/>
          </a:prstGeom>
          <a:blipFill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1965043" y="1643806"/>
            <a:ext cx="8261916" cy="4276240"/>
            <a:chOff x="1964504" y="1290880"/>
            <a:chExt cx="8262992" cy="4276240"/>
          </a:xfrm>
          <a:solidFill>
            <a:schemeClr val="bg1">
              <a:lumMod val="75000"/>
            </a:schemeClr>
          </a:solidFill>
        </p:grpSpPr>
        <p:sp>
          <p:nvSpPr>
            <p:cNvPr id="44" name="半闭框 43"/>
            <p:cNvSpPr/>
            <p:nvPr/>
          </p:nvSpPr>
          <p:spPr>
            <a:xfrm>
              <a:off x="1964504" y="1290880"/>
              <a:ext cx="430154" cy="430154"/>
            </a:xfrm>
            <a:prstGeom prst="halfFrame">
              <a:avLst>
                <a:gd name="adj1" fmla="val 10000"/>
                <a:gd name="adj2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半闭框 50"/>
            <p:cNvSpPr/>
            <p:nvPr/>
          </p:nvSpPr>
          <p:spPr>
            <a:xfrm flipH="1">
              <a:off x="9797342" y="1290880"/>
              <a:ext cx="430154" cy="430154"/>
            </a:xfrm>
            <a:prstGeom prst="halfFrame">
              <a:avLst>
                <a:gd name="adj1" fmla="val 10000"/>
                <a:gd name="adj2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2" name="半闭框 51"/>
            <p:cNvSpPr/>
            <p:nvPr/>
          </p:nvSpPr>
          <p:spPr>
            <a:xfrm flipV="1">
              <a:off x="1964504" y="5136966"/>
              <a:ext cx="430154" cy="430154"/>
            </a:xfrm>
            <a:prstGeom prst="halfFrame">
              <a:avLst>
                <a:gd name="adj1" fmla="val 10000"/>
                <a:gd name="adj2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半闭框 52"/>
            <p:cNvSpPr/>
            <p:nvPr/>
          </p:nvSpPr>
          <p:spPr>
            <a:xfrm flipH="1" flipV="1">
              <a:off x="9797342" y="5136966"/>
              <a:ext cx="430154" cy="430154"/>
            </a:xfrm>
            <a:prstGeom prst="halfFrame">
              <a:avLst>
                <a:gd name="adj1" fmla="val 10000"/>
                <a:gd name="adj2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4" name="矩形 3"/>
          <p:cNvSpPr>
            <a:spLocks noChangeArrowheads="1"/>
          </p:cNvSpPr>
          <p:nvPr/>
        </p:nvSpPr>
        <p:spPr bwMode="auto">
          <a:xfrm>
            <a:off x="7932656" y="2223290"/>
            <a:ext cx="2225038" cy="40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点击添加标题</a:t>
            </a:r>
            <a:endParaRPr lang="zh-CN" alt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7932655" y="2748587"/>
            <a:ext cx="2055967" cy="27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右键点击图片选择设置图片格式可直接替换图片。您可以点击文字框输入您的描述说明，或者通过复制粘贴。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ct val="0"/>
              </a:spcBef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您的内容打在这里，或通过复制您的文本后，在此框中选择粘贴，并选择只保留文字。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422965" y="2994500"/>
            <a:ext cx="1975956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</a:t>
            </a:r>
            <a:endParaRPr lang="en-US" altLang="zh-CN" sz="2800" dirty="0">
              <a:solidFill>
                <a:schemeClr val="accent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dirty="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主要观点及关键词</a:t>
            </a:r>
            <a:endParaRPr lang="en-US" altLang="zh-CN" sz="2800" dirty="0">
              <a:solidFill>
                <a:schemeClr val="accent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4" grpId="0"/>
      <p:bldP spid="55" grpId="0"/>
      <p:bldP spid="5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1420097" y="1664968"/>
            <a:ext cx="3058880" cy="1712912"/>
          </a:xfrm>
          <a:prstGeom prst="rect">
            <a:avLst/>
          </a:prstGeom>
          <a:blipFill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566561" y="1664968"/>
            <a:ext cx="3058880" cy="1712912"/>
          </a:xfrm>
          <a:prstGeom prst="rect">
            <a:avLst/>
          </a:prstGeom>
          <a:blipFill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713024" y="1664968"/>
            <a:ext cx="3058880" cy="1712912"/>
          </a:xfrm>
          <a:prstGeom prst="rect">
            <a:avLst/>
          </a:prstGeom>
          <a:blipFill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420097" y="3480120"/>
            <a:ext cx="3058880" cy="1712912"/>
          </a:xfrm>
          <a:prstGeom prst="rect">
            <a:avLst/>
          </a:prstGeom>
          <a:blipFill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566561" y="3480120"/>
            <a:ext cx="3058880" cy="1712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7713024" y="3480120"/>
            <a:ext cx="3058880" cy="1712912"/>
          </a:xfrm>
          <a:prstGeom prst="rect">
            <a:avLst/>
          </a:prstGeom>
          <a:blipFill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5810288" y="3792786"/>
            <a:ext cx="571426" cy="571500"/>
            <a:chOff x="3926364" y="2939880"/>
            <a:chExt cx="571500" cy="571500"/>
          </a:xfrm>
        </p:grpSpPr>
        <p:sp>
          <p:nvSpPr>
            <p:cNvPr id="24" name="Rectangle 29"/>
            <p:cNvSpPr/>
            <p:nvPr/>
          </p:nvSpPr>
          <p:spPr>
            <a:xfrm>
              <a:off x="3926364" y="2939880"/>
              <a:ext cx="5715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" name="Freeform 9"/>
            <p:cNvSpPr/>
            <p:nvPr/>
          </p:nvSpPr>
          <p:spPr bwMode="auto">
            <a:xfrm flipH="1">
              <a:off x="4017264" y="3067948"/>
              <a:ext cx="399429" cy="250217"/>
            </a:xfrm>
            <a:custGeom>
              <a:avLst/>
              <a:gdLst>
                <a:gd name="T0" fmla="*/ 262 w 320"/>
                <a:gd name="T1" fmla="*/ 70 h 200"/>
                <a:gd name="T2" fmla="*/ 163 w 320"/>
                <a:gd name="T3" fmla="*/ 0 h 200"/>
                <a:gd name="T4" fmla="*/ 63 w 320"/>
                <a:gd name="T5" fmla="*/ 94 h 200"/>
                <a:gd name="T6" fmla="*/ 54 w 320"/>
                <a:gd name="T7" fmla="*/ 93 h 200"/>
                <a:gd name="T8" fmla="*/ 0 w 320"/>
                <a:gd name="T9" fmla="*/ 146 h 200"/>
                <a:gd name="T10" fmla="*/ 43 w 320"/>
                <a:gd name="T11" fmla="*/ 200 h 200"/>
                <a:gd name="T12" fmla="*/ 251 w 320"/>
                <a:gd name="T13" fmla="*/ 200 h 200"/>
                <a:gd name="T14" fmla="*/ 320 w 320"/>
                <a:gd name="T15" fmla="*/ 134 h 200"/>
                <a:gd name="T16" fmla="*/ 262 w 320"/>
                <a:gd name="T17" fmla="*/ 7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200">
                  <a:moveTo>
                    <a:pt x="262" y="70"/>
                  </a:moveTo>
                  <a:cubicBezTo>
                    <a:pt x="249" y="29"/>
                    <a:pt x="209" y="0"/>
                    <a:pt x="163" y="0"/>
                  </a:cubicBezTo>
                  <a:cubicBezTo>
                    <a:pt x="108" y="0"/>
                    <a:pt x="66" y="41"/>
                    <a:pt x="63" y="94"/>
                  </a:cubicBezTo>
                  <a:cubicBezTo>
                    <a:pt x="60" y="94"/>
                    <a:pt x="57" y="93"/>
                    <a:pt x="54" y="93"/>
                  </a:cubicBezTo>
                  <a:cubicBezTo>
                    <a:pt x="24" y="93"/>
                    <a:pt x="0" y="117"/>
                    <a:pt x="0" y="146"/>
                  </a:cubicBezTo>
                  <a:cubicBezTo>
                    <a:pt x="0" y="171"/>
                    <a:pt x="19" y="195"/>
                    <a:pt x="43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87" y="200"/>
                    <a:pt x="320" y="170"/>
                    <a:pt x="320" y="134"/>
                  </a:cubicBezTo>
                  <a:cubicBezTo>
                    <a:pt x="320" y="101"/>
                    <a:pt x="295" y="74"/>
                    <a:pt x="262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CN" altLang="en-US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6" name="矩形 3"/>
          <p:cNvSpPr>
            <a:spLocks noChangeArrowheads="1"/>
          </p:cNvSpPr>
          <p:nvPr/>
        </p:nvSpPr>
        <p:spPr bwMode="auto">
          <a:xfrm>
            <a:off x="5039446" y="4621532"/>
            <a:ext cx="2113110" cy="40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点击添加关键词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1808577" y="5450278"/>
            <a:ext cx="8574848" cy="58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右键点击图片选择设置图片格式可直接替换图片。您可以点击文字框输入您的描述说明，或者通过复制粘贴。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3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6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椭圆 70"/>
          <p:cNvSpPr/>
          <p:nvPr/>
        </p:nvSpPr>
        <p:spPr>
          <a:xfrm>
            <a:off x="1404273" y="1367227"/>
            <a:ext cx="2271850" cy="2272146"/>
          </a:xfrm>
          <a:prstGeom prst="ellipse">
            <a:avLst/>
          </a:prstGeom>
          <a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3774809" y="1367227"/>
            <a:ext cx="2271850" cy="22721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/>
          <p:cNvSpPr/>
          <p:nvPr/>
        </p:nvSpPr>
        <p:spPr>
          <a:xfrm>
            <a:off x="6145344" y="1367227"/>
            <a:ext cx="2271850" cy="2272146"/>
          </a:xfrm>
          <a:prstGeom prst="ellipse">
            <a:avLst/>
          </a:prstGeom>
          <a:blipFill>
            <a:blip r:embed="rId3" cstate="print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/>
        </p:nvSpPr>
        <p:spPr>
          <a:xfrm>
            <a:off x="8515879" y="1367227"/>
            <a:ext cx="2271850" cy="2272146"/>
          </a:xfrm>
          <a:prstGeom prst="ellipse">
            <a:avLst/>
          </a:prstGeom>
          <a:blipFill>
            <a:blip r:embed="rId4" cstate="print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/>
          <p:cNvSpPr/>
          <p:nvPr/>
        </p:nvSpPr>
        <p:spPr>
          <a:xfrm>
            <a:off x="1404273" y="3750208"/>
            <a:ext cx="2271850" cy="2272146"/>
          </a:xfrm>
          <a:prstGeom prst="ellipse">
            <a:avLst/>
          </a:prstGeom>
          <a:blipFill>
            <a:blip r:embed="rId5" cstate="print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/>
        </p:nvSpPr>
        <p:spPr>
          <a:xfrm>
            <a:off x="3774809" y="3750208"/>
            <a:ext cx="2271850" cy="2272146"/>
          </a:xfrm>
          <a:prstGeom prst="ellipse">
            <a:avLst/>
          </a:prstGeom>
          <a:blipFill>
            <a:blip r:embed="rId6" cstate="print">
              <a:grayscl/>
            </a:blip>
            <a:srcRect/>
            <a:stretch>
              <a:fillRect r="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6145344" y="3750208"/>
            <a:ext cx="2271850" cy="2272146"/>
          </a:xfrm>
          <a:prstGeom prst="ellipse">
            <a:avLst/>
          </a:prstGeom>
          <a:blipFill>
            <a:blip r:embed="rId7" cstate="print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8515879" y="3750208"/>
            <a:ext cx="2271850" cy="22721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>
            <a:off x="8814527" y="4047314"/>
            <a:ext cx="1817409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您的内容打在这里，或者通过复制您的文本后，在此框中选择粘贴，并选择只保留，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在此录入上述图表的描述说明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" name="矩形 47"/>
          <p:cNvSpPr>
            <a:spLocks noChangeArrowheads="1"/>
          </p:cNvSpPr>
          <p:nvPr/>
        </p:nvSpPr>
        <p:spPr bwMode="auto">
          <a:xfrm>
            <a:off x="3897975" y="2213147"/>
            <a:ext cx="2019871" cy="1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右键点击图片选择设置图片格式可直接替换图片，在此录入上述图表的综合描述说明。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90" name="矩形 3"/>
          <p:cNvSpPr>
            <a:spLocks noChangeArrowheads="1"/>
          </p:cNvSpPr>
          <p:nvPr/>
        </p:nvSpPr>
        <p:spPr bwMode="auto">
          <a:xfrm>
            <a:off x="4274493" y="1722224"/>
            <a:ext cx="1266834" cy="40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添加标题</a:t>
            </a:r>
            <a:endParaRPr lang="zh-CN" altLang="en-US" sz="2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7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/>
      <p:bldP spid="89" grpId="0"/>
      <p:bldP spid="9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137"/>
          <p:cNvGrpSpPr/>
          <p:nvPr/>
        </p:nvGrpSpPr>
        <p:grpSpPr>
          <a:xfrm>
            <a:off x="7478696" y="3017640"/>
            <a:ext cx="4712514" cy="1610993"/>
            <a:chOff x="5609156" y="2166976"/>
            <a:chExt cx="3534845" cy="1208245"/>
          </a:xfrm>
          <a:solidFill>
            <a:schemeClr val="accent1"/>
          </a:solidFill>
        </p:grpSpPr>
        <p:sp>
          <p:nvSpPr>
            <p:cNvPr id="44" name="Freeform 34"/>
            <p:cNvSpPr/>
            <p:nvPr/>
          </p:nvSpPr>
          <p:spPr bwMode="auto">
            <a:xfrm>
              <a:off x="5609156" y="2592638"/>
              <a:ext cx="338414" cy="782583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28" y="296"/>
                </a:cxn>
                <a:cxn ang="0">
                  <a:pos x="0" y="29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0"/>
                </a:cxn>
              </a:cxnLst>
              <a:rect l="0" t="0" r="r" b="b"/>
              <a:pathLst>
                <a:path w="128" h="296">
                  <a:moveTo>
                    <a:pt x="128" y="0"/>
                  </a:moveTo>
                  <a:lnTo>
                    <a:pt x="128" y="296"/>
                  </a:lnTo>
                  <a:lnTo>
                    <a:pt x="0" y="296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/>
            </a:p>
          </p:txBody>
        </p:sp>
        <p:sp>
          <p:nvSpPr>
            <p:cNvPr id="50" name="Freeform 39"/>
            <p:cNvSpPr/>
            <p:nvPr/>
          </p:nvSpPr>
          <p:spPr bwMode="auto">
            <a:xfrm>
              <a:off x="5609156" y="2166976"/>
              <a:ext cx="423018" cy="425663"/>
            </a:xfrm>
            <a:custGeom>
              <a:avLst/>
              <a:gdLst/>
              <a:ahLst/>
              <a:cxnLst>
                <a:cxn ang="0">
                  <a:pos x="299" y="0"/>
                </a:cxn>
                <a:cxn ang="0">
                  <a:pos x="299" y="239"/>
                </a:cxn>
                <a:cxn ang="0">
                  <a:pos x="257" y="257"/>
                </a:cxn>
                <a:cxn ang="0">
                  <a:pos x="239" y="300"/>
                </a:cxn>
                <a:cxn ang="0">
                  <a:pos x="239" y="300"/>
                </a:cxn>
                <a:cxn ang="0">
                  <a:pos x="0" y="300"/>
                </a:cxn>
                <a:cxn ang="0">
                  <a:pos x="0" y="300"/>
                </a:cxn>
                <a:cxn ang="0">
                  <a:pos x="87" y="89"/>
                </a:cxn>
                <a:cxn ang="0">
                  <a:pos x="299" y="0"/>
                </a:cxn>
              </a:cxnLst>
              <a:rect l="0" t="0" r="r" b="b"/>
              <a:pathLst>
                <a:path w="299" h="300">
                  <a:moveTo>
                    <a:pt x="299" y="0"/>
                  </a:moveTo>
                  <a:cubicBezTo>
                    <a:pt x="299" y="239"/>
                    <a:pt x="299" y="239"/>
                    <a:pt x="299" y="239"/>
                  </a:cubicBezTo>
                  <a:cubicBezTo>
                    <a:pt x="283" y="239"/>
                    <a:pt x="268" y="245"/>
                    <a:pt x="257" y="257"/>
                  </a:cubicBezTo>
                  <a:cubicBezTo>
                    <a:pt x="245" y="269"/>
                    <a:pt x="239" y="283"/>
                    <a:pt x="239" y="300"/>
                  </a:cubicBezTo>
                  <a:cubicBezTo>
                    <a:pt x="239" y="300"/>
                    <a:pt x="239" y="300"/>
                    <a:pt x="239" y="30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217"/>
                    <a:pt x="29" y="147"/>
                    <a:pt x="87" y="89"/>
                  </a:cubicBezTo>
                  <a:cubicBezTo>
                    <a:pt x="146" y="30"/>
                    <a:pt x="216" y="0"/>
                    <a:pt x="299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/>
            </a:p>
          </p:txBody>
        </p:sp>
        <p:sp>
          <p:nvSpPr>
            <p:cNvPr id="51" name="Freeform 40"/>
            <p:cNvSpPr/>
            <p:nvPr/>
          </p:nvSpPr>
          <p:spPr bwMode="auto">
            <a:xfrm>
              <a:off x="6032174" y="2166976"/>
              <a:ext cx="3111827" cy="338414"/>
            </a:xfrm>
            <a:custGeom>
              <a:avLst/>
              <a:gdLst/>
              <a:ahLst/>
              <a:cxnLst>
                <a:cxn ang="0">
                  <a:pos x="1177" y="128"/>
                </a:cxn>
                <a:cxn ang="0">
                  <a:pos x="0" y="128"/>
                </a:cxn>
                <a:cxn ang="0">
                  <a:pos x="0" y="0"/>
                </a:cxn>
                <a:cxn ang="0">
                  <a:pos x="1177" y="0"/>
                </a:cxn>
                <a:cxn ang="0">
                  <a:pos x="1177" y="128"/>
                </a:cxn>
                <a:cxn ang="0">
                  <a:pos x="1177" y="128"/>
                </a:cxn>
              </a:cxnLst>
              <a:rect l="0" t="0" r="r" b="b"/>
              <a:pathLst>
                <a:path w="1177" h="128">
                  <a:moveTo>
                    <a:pt x="1177" y="128"/>
                  </a:moveTo>
                  <a:lnTo>
                    <a:pt x="0" y="128"/>
                  </a:lnTo>
                  <a:lnTo>
                    <a:pt x="0" y="0"/>
                  </a:lnTo>
                  <a:lnTo>
                    <a:pt x="1177" y="0"/>
                  </a:lnTo>
                  <a:lnTo>
                    <a:pt x="1177" y="128"/>
                  </a:lnTo>
                  <a:lnTo>
                    <a:pt x="1177" y="12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/>
            </a:p>
          </p:txBody>
        </p:sp>
      </p:grpSp>
      <p:grpSp>
        <p:nvGrpSpPr>
          <p:cNvPr id="52" name="Group 71"/>
          <p:cNvGrpSpPr/>
          <p:nvPr/>
        </p:nvGrpSpPr>
        <p:grpSpPr>
          <a:xfrm>
            <a:off x="7024010" y="2566419"/>
            <a:ext cx="5167199" cy="2062212"/>
            <a:chOff x="5268097" y="2376729"/>
            <a:chExt cx="3875904" cy="1546659"/>
          </a:xfrm>
          <a:solidFill>
            <a:schemeClr val="accent3"/>
          </a:solidFill>
        </p:grpSpPr>
        <p:sp>
          <p:nvSpPr>
            <p:cNvPr id="53" name="Freeform 35"/>
            <p:cNvSpPr/>
            <p:nvPr/>
          </p:nvSpPr>
          <p:spPr bwMode="auto">
            <a:xfrm>
              <a:off x="5268097" y="3140805"/>
              <a:ext cx="341059" cy="782583"/>
            </a:xfrm>
            <a:custGeom>
              <a:avLst/>
              <a:gdLst/>
              <a:ahLst/>
              <a:cxnLst>
                <a:cxn ang="0">
                  <a:pos x="129" y="0"/>
                </a:cxn>
                <a:cxn ang="0">
                  <a:pos x="129" y="296"/>
                </a:cxn>
                <a:cxn ang="0">
                  <a:pos x="0" y="296"/>
                </a:cxn>
                <a:cxn ang="0">
                  <a:pos x="0" y="0"/>
                </a:cxn>
                <a:cxn ang="0">
                  <a:pos x="129" y="0"/>
                </a:cxn>
                <a:cxn ang="0">
                  <a:pos x="129" y="0"/>
                </a:cxn>
              </a:cxnLst>
              <a:rect l="0" t="0" r="r" b="b"/>
              <a:pathLst>
                <a:path w="129" h="296">
                  <a:moveTo>
                    <a:pt x="129" y="0"/>
                  </a:moveTo>
                  <a:lnTo>
                    <a:pt x="129" y="296"/>
                  </a:lnTo>
                  <a:lnTo>
                    <a:pt x="0" y="296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/>
            </a:p>
          </p:txBody>
        </p:sp>
        <p:sp>
          <p:nvSpPr>
            <p:cNvPr id="54" name="Freeform 38"/>
            <p:cNvSpPr/>
            <p:nvPr/>
          </p:nvSpPr>
          <p:spPr bwMode="auto">
            <a:xfrm>
              <a:off x="5268097" y="2376729"/>
              <a:ext cx="764077" cy="764077"/>
            </a:xfrm>
            <a:custGeom>
              <a:avLst/>
              <a:gdLst/>
              <a:ahLst/>
              <a:cxnLst>
                <a:cxn ang="0">
                  <a:pos x="539" y="239"/>
                </a:cxn>
                <a:cxn ang="0">
                  <a:pos x="539" y="239"/>
                </a:cxn>
                <a:cxn ang="0">
                  <a:pos x="327" y="328"/>
                </a:cxn>
                <a:cxn ang="0">
                  <a:pos x="240" y="539"/>
                </a:cxn>
                <a:cxn ang="0">
                  <a:pos x="240" y="539"/>
                </a:cxn>
                <a:cxn ang="0">
                  <a:pos x="0" y="539"/>
                </a:cxn>
                <a:cxn ang="0">
                  <a:pos x="158" y="158"/>
                </a:cxn>
                <a:cxn ang="0">
                  <a:pos x="539" y="0"/>
                </a:cxn>
                <a:cxn ang="0">
                  <a:pos x="539" y="239"/>
                </a:cxn>
              </a:cxnLst>
              <a:rect l="0" t="0" r="r" b="b"/>
              <a:pathLst>
                <a:path w="539" h="539">
                  <a:moveTo>
                    <a:pt x="539" y="239"/>
                  </a:moveTo>
                  <a:cubicBezTo>
                    <a:pt x="539" y="239"/>
                    <a:pt x="539" y="239"/>
                    <a:pt x="539" y="239"/>
                  </a:cubicBezTo>
                  <a:cubicBezTo>
                    <a:pt x="456" y="239"/>
                    <a:pt x="386" y="269"/>
                    <a:pt x="327" y="328"/>
                  </a:cubicBezTo>
                  <a:cubicBezTo>
                    <a:pt x="269" y="386"/>
                    <a:pt x="240" y="456"/>
                    <a:pt x="240" y="539"/>
                  </a:cubicBezTo>
                  <a:cubicBezTo>
                    <a:pt x="240" y="539"/>
                    <a:pt x="240" y="539"/>
                    <a:pt x="240" y="539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0" y="390"/>
                    <a:pt x="52" y="263"/>
                    <a:pt x="158" y="158"/>
                  </a:cubicBezTo>
                  <a:cubicBezTo>
                    <a:pt x="263" y="53"/>
                    <a:pt x="390" y="0"/>
                    <a:pt x="539" y="0"/>
                  </a:cubicBezTo>
                  <a:lnTo>
                    <a:pt x="539" y="2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/>
            </a:p>
          </p:txBody>
        </p:sp>
        <p:sp>
          <p:nvSpPr>
            <p:cNvPr id="55" name="Freeform 41"/>
            <p:cNvSpPr/>
            <p:nvPr/>
          </p:nvSpPr>
          <p:spPr bwMode="auto">
            <a:xfrm>
              <a:off x="6032174" y="2376729"/>
              <a:ext cx="3111827" cy="338414"/>
            </a:xfrm>
            <a:custGeom>
              <a:avLst/>
              <a:gdLst/>
              <a:ahLst/>
              <a:cxnLst>
                <a:cxn ang="0">
                  <a:pos x="2202" y="239"/>
                </a:cxn>
                <a:cxn ang="0">
                  <a:pos x="0" y="239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2202" y="0"/>
                </a:cxn>
                <a:cxn ang="0">
                  <a:pos x="2202" y="239"/>
                </a:cxn>
              </a:cxnLst>
              <a:rect l="0" t="0" r="r" b="b"/>
              <a:pathLst>
                <a:path w="2202" h="239">
                  <a:moveTo>
                    <a:pt x="2202" y="239"/>
                  </a:moveTo>
                  <a:cubicBezTo>
                    <a:pt x="0" y="239"/>
                    <a:pt x="0" y="239"/>
                    <a:pt x="0" y="2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7" y="0"/>
                    <a:pt x="26" y="0"/>
                  </a:cubicBezTo>
                  <a:cubicBezTo>
                    <a:pt x="2202" y="0"/>
                    <a:pt x="2202" y="0"/>
                    <a:pt x="2202" y="0"/>
                  </a:cubicBezTo>
                  <a:lnTo>
                    <a:pt x="2202" y="2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/>
            </a:p>
          </p:txBody>
        </p:sp>
      </p:grpSp>
      <p:grpSp>
        <p:nvGrpSpPr>
          <p:cNvPr id="56" name="Group 70"/>
          <p:cNvGrpSpPr/>
          <p:nvPr/>
        </p:nvGrpSpPr>
        <p:grpSpPr>
          <a:xfrm>
            <a:off x="6512932" y="2051747"/>
            <a:ext cx="5678278" cy="2576884"/>
            <a:chOff x="4884738" y="1990725"/>
            <a:chExt cx="4259263" cy="1932663"/>
          </a:xfrm>
          <a:solidFill>
            <a:schemeClr val="accent1"/>
          </a:solidFill>
        </p:grpSpPr>
        <p:sp>
          <p:nvSpPr>
            <p:cNvPr id="57" name="Freeform 36"/>
            <p:cNvSpPr/>
            <p:nvPr/>
          </p:nvSpPr>
          <p:spPr bwMode="auto">
            <a:xfrm>
              <a:off x="4884738" y="3140805"/>
              <a:ext cx="383361" cy="782583"/>
            </a:xfrm>
            <a:custGeom>
              <a:avLst/>
              <a:gdLst/>
              <a:ahLst/>
              <a:cxnLst>
                <a:cxn ang="0">
                  <a:pos x="145" y="296"/>
                </a:cxn>
                <a:cxn ang="0">
                  <a:pos x="0" y="296"/>
                </a:cxn>
                <a:cxn ang="0">
                  <a:pos x="0" y="0"/>
                </a:cxn>
                <a:cxn ang="0">
                  <a:pos x="145" y="0"/>
                </a:cxn>
                <a:cxn ang="0">
                  <a:pos x="145" y="296"/>
                </a:cxn>
                <a:cxn ang="0">
                  <a:pos x="145" y="296"/>
                </a:cxn>
              </a:cxnLst>
              <a:rect l="0" t="0" r="r" b="b"/>
              <a:pathLst>
                <a:path w="145" h="296">
                  <a:moveTo>
                    <a:pt x="145" y="296"/>
                  </a:moveTo>
                  <a:lnTo>
                    <a:pt x="0" y="296"/>
                  </a:lnTo>
                  <a:lnTo>
                    <a:pt x="0" y="0"/>
                  </a:lnTo>
                  <a:lnTo>
                    <a:pt x="145" y="0"/>
                  </a:lnTo>
                  <a:lnTo>
                    <a:pt x="145" y="296"/>
                  </a:lnTo>
                  <a:lnTo>
                    <a:pt x="145" y="29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/>
            </a:p>
          </p:txBody>
        </p:sp>
        <p:sp>
          <p:nvSpPr>
            <p:cNvPr id="58" name="Freeform 37"/>
            <p:cNvSpPr/>
            <p:nvPr/>
          </p:nvSpPr>
          <p:spPr bwMode="auto">
            <a:xfrm>
              <a:off x="4884738" y="1990725"/>
              <a:ext cx="1147436" cy="1150081"/>
            </a:xfrm>
            <a:custGeom>
              <a:avLst/>
              <a:gdLst/>
              <a:ahLst/>
              <a:cxnLst>
                <a:cxn ang="0">
                  <a:pos x="430" y="430"/>
                </a:cxn>
                <a:cxn ang="0">
                  <a:pos x="272" y="811"/>
                </a:cxn>
                <a:cxn ang="0">
                  <a:pos x="0" y="811"/>
                </a:cxn>
                <a:cxn ang="0">
                  <a:pos x="238" y="238"/>
                </a:cxn>
                <a:cxn ang="0">
                  <a:pos x="811" y="0"/>
                </a:cxn>
                <a:cxn ang="0">
                  <a:pos x="811" y="272"/>
                </a:cxn>
                <a:cxn ang="0">
                  <a:pos x="430" y="430"/>
                </a:cxn>
              </a:cxnLst>
              <a:rect l="0" t="0" r="r" b="b"/>
              <a:pathLst>
                <a:path w="811" h="811">
                  <a:moveTo>
                    <a:pt x="430" y="430"/>
                  </a:moveTo>
                  <a:cubicBezTo>
                    <a:pt x="324" y="535"/>
                    <a:pt x="272" y="662"/>
                    <a:pt x="272" y="811"/>
                  </a:cubicBezTo>
                  <a:cubicBezTo>
                    <a:pt x="0" y="811"/>
                    <a:pt x="0" y="811"/>
                    <a:pt x="0" y="811"/>
                  </a:cubicBezTo>
                  <a:cubicBezTo>
                    <a:pt x="0" y="587"/>
                    <a:pt x="80" y="396"/>
                    <a:pt x="238" y="238"/>
                  </a:cubicBezTo>
                  <a:cubicBezTo>
                    <a:pt x="396" y="79"/>
                    <a:pt x="587" y="0"/>
                    <a:pt x="811" y="0"/>
                  </a:cubicBezTo>
                  <a:cubicBezTo>
                    <a:pt x="811" y="272"/>
                    <a:pt x="811" y="272"/>
                    <a:pt x="811" y="272"/>
                  </a:cubicBezTo>
                  <a:cubicBezTo>
                    <a:pt x="662" y="272"/>
                    <a:pt x="535" y="325"/>
                    <a:pt x="430" y="43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/>
            </a:p>
          </p:txBody>
        </p:sp>
        <p:sp>
          <p:nvSpPr>
            <p:cNvPr id="59" name="Freeform 42"/>
            <p:cNvSpPr/>
            <p:nvPr/>
          </p:nvSpPr>
          <p:spPr bwMode="auto">
            <a:xfrm>
              <a:off x="6032174" y="1990725"/>
              <a:ext cx="3111827" cy="386004"/>
            </a:xfrm>
            <a:custGeom>
              <a:avLst/>
              <a:gdLst/>
              <a:ahLst/>
              <a:cxnLst>
                <a:cxn ang="0">
                  <a:pos x="2202" y="272"/>
                </a:cxn>
                <a:cxn ang="0">
                  <a:pos x="26" y="272"/>
                </a:cxn>
                <a:cxn ang="0">
                  <a:pos x="0" y="271"/>
                </a:cxn>
                <a:cxn ang="0">
                  <a:pos x="0" y="0"/>
                </a:cxn>
                <a:cxn ang="0">
                  <a:pos x="2202" y="0"/>
                </a:cxn>
                <a:cxn ang="0">
                  <a:pos x="2202" y="272"/>
                </a:cxn>
              </a:cxnLst>
              <a:rect l="0" t="0" r="r" b="b"/>
              <a:pathLst>
                <a:path w="2202" h="272">
                  <a:moveTo>
                    <a:pt x="2202" y="272"/>
                  </a:moveTo>
                  <a:cubicBezTo>
                    <a:pt x="26" y="272"/>
                    <a:pt x="26" y="272"/>
                    <a:pt x="26" y="272"/>
                  </a:cubicBezTo>
                  <a:cubicBezTo>
                    <a:pt x="17" y="271"/>
                    <a:pt x="9" y="271"/>
                    <a:pt x="0" y="2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02" y="0"/>
                    <a:pt x="2202" y="0"/>
                    <a:pt x="2202" y="0"/>
                  </a:cubicBezTo>
                  <a:lnTo>
                    <a:pt x="2202" y="27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/>
            </a:p>
          </p:txBody>
        </p:sp>
      </p:grpSp>
      <p:cxnSp>
        <p:nvCxnSpPr>
          <p:cNvPr id="60" name="Straight Connector 79"/>
          <p:cNvCxnSpPr/>
          <p:nvPr/>
        </p:nvCxnSpPr>
        <p:spPr>
          <a:xfrm flipV="1">
            <a:off x="4790413" y="3043210"/>
            <a:ext cx="2677578" cy="122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08"/>
          <p:cNvCxnSpPr/>
          <p:nvPr/>
        </p:nvCxnSpPr>
        <p:spPr>
          <a:xfrm>
            <a:off x="1043633" y="5263183"/>
            <a:ext cx="1010473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120"/>
          <p:cNvCxnSpPr/>
          <p:nvPr/>
        </p:nvCxnSpPr>
        <p:spPr>
          <a:xfrm>
            <a:off x="4367439" y="1807828"/>
            <a:ext cx="2732914" cy="821588"/>
          </a:xfrm>
          <a:prstGeom prst="bentConnector3">
            <a:avLst>
              <a:gd name="adj1" fmla="val 14785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Elbow Connector 126"/>
          <p:cNvCxnSpPr>
            <a:endCxn id="118" idx="2"/>
          </p:cNvCxnSpPr>
          <p:nvPr/>
        </p:nvCxnSpPr>
        <p:spPr>
          <a:xfrm flipV="1">
            <a:off x="4367440" y="3440440"/>
            <a:ext cx="3253553" cy="876916"/>
          </a:xfrm>
          <a:prstGeom prst="bentConnector3">
            <a:avLst>
              <a:gd name="adj1" fmla="val 12532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76"/>
          <p:cNvSpPr>
            <a:spLocks noChangeAspect="1"/>
          </p:cNvSpPr>
          <p:nvPr/>
        </p:nvSpPr>
        <p:spPr>
          <a:xfrm>
            <a:off x="7100353" y="2519749"/>
            <a:ext cx="252422" cy="25245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7" name="Oval 80"/>
          <p:cNvSpPr>
            <a:spLocks noChangeAspect="1"/>
          </p:cNvSpPr>
          <p:nvPr/>
        </p:nvSpPr>
        <p:spPr>
          <a:xfrm>
            <a:off x="7341780" y="2916981"/>
            <a:ext cx="252422" cy="252452"/>
          </a:xfrm>
          <a:prstGeom prst="ellipse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8" name="Oval 83"/>
          <p:cNvSpPr>
            <a:spLocks noChangeAspect="1"/>
          </p:cNvSpPr>
          <p:nvPr/>
        </p:nvSpPr>
        <p:spPr>
          <a:xfrm>
            <a:off x="7620993" y="3314214"/>
            <a:ext cx="252422" cy="25245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9" name="Oval 133"/>
          <p:cNvSpPr/>
          <p:nvPr/>
        </p:nvSpPr>
        <p:spPr>
          <a:xfrm>
            <a:off x="6471923" y="4317359"/>
            <a:ext cx="622470" cy="6225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sz="14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Oval 134"/>
          <p:cNvSpPr/>
          <p:nvPr/>
        </p:nvSpPr>
        <p:spPr>
          <a:xfrm>
            <a:off x="6923830" y="4317359"/>
            <a:ext cx="622470" cy="6225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sz="14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Oval 135"/>
          <p:cNvSpPr/>
          <p:nvPr/>
        </p:nvSpPr>
        <p:spPr>
          <a:xfrm>
            <a:off x="7413828" y="4317359"/>
            <a:ext cx="622470" cy="6225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en-US" sz="14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2" name="TextBox 59"/>
          <p:cNvSpPr txBox="1">
            <a:spLocks noChangeArrowheads="1"/>
          </p:cNvSpPr>
          <p:nvPr/>
        </p:nvSpPr>
        <p:spPr bwMode="auto">
          <a:xfrm flipH="1">
            <a:off x="8891966" y="2122895"/>
            <a:ext cx="2624730" cy="369324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点击此处输入文字</a:t>
            </a:r>
            <a:endParaRPr lang="en-US" altLang="ko-KR" kern="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3" name="TextBox 59"/>
          <p:cNvSpPr txBox="1">
            <a:spLocks noChangeArrowheads="1"/>
          </p:cNvSpPr>
          <p:nvPr/>
        </p:nvSpPr>
        <p:spPr bwMode="auto">
          <a:xfrm flipH="1">
            <a:off x="8891966" y="2603841"/>
            <a:ext cx="2624730" cy="369324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点击此处输入文字</a:t>
            </a:r>
            <a:endParaRPr lang="en-US" altLang="ko-KR" kern="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4" name="TextBox 59"/>
          <p:cNvSpPr txBox="1">
            <a:spLocks noChangeArrowheads="1"/>
          </p:cNvSpPr>
          <p:nvPr/>
        </p:nvSpPr>
        <p:spPr bwMode="auto">
          <a:xfrm flipH="1">
            <a:off x="8891966" y="3051754"/>
            <a:ext cx="2624730" cy="369324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点击此处输入文字</a:t>
            </a:r>
            <a:endParaRPr lang="en-US" altLang="ko-KR" kern="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5" name="TextBox 59"/>
          <p:cNvSpPr txBox="1">
            <a:spLocks noChangeArrowheads="1"/>
          </p:cNvSpPr>
          <p:nvPr/>
        </p:nvSpPr>
        <p:spPr bwMode="auto">
          <a:xfrm flipH="1">
            <a:off x="1076132" y="1503217"/>
            <a:ext cx="2551128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en-US" altLang="ko-KR" sz="2000" kern="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6" name="矩形 125"/>
          <p:cNvSpPr>
            <a:spLocks noChangeArrowheads="1"/>
          </p:cNvSpPr>
          <p:nvPr/>
        </p:nvSpPr>
        <p:spPr bwMode="auto">
          <a:xfrm>
            <a:off x="1076133" y="1896894"/>
            <a:ext cx="3122076" cy="58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7" name="TextBox 59"/>
          <p:cNvSpPr txBox="1">
            <a:spLocks noChangeArrowheads="1"/>
          </p:cNvSpPr>
          <p:nvPr/>
        </p:nvSpPr>
        <p:spPr bwMode="auto">
          <a:xfrm flipH="1">
            <a:off x="1076132" y="2650774"/>
            <a:ext cx="2551128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en-US" altLang="ko-KR" sz="2000" kern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矩形 127"/>
          <p:cNvSpPr>
            <a:spLocks noChangeArrowheads="1"/>
          </p:cNvSpPr>
          <p:nvPr/>
        </p:nvSpPr>
        <p:spPr bwMode="auto">
          <a:xfrm>
            <a:off x="1076133" y="3044451"/>
            <a:ext cx="3122076" cy="58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9" name="TextBox 59"/>
          <p:cNvSpPr txBox="1">
            <a:spLocks noChangeArrowheads="1"/>
          </p:cNvSpPr>
          <p:nvPr/>
        </p:nvSpPr>
        <p:spPr bwMode="auto">
          <a:xfrm flipH="1">
            <a:off x="1076132" y="3798331"/>
            <a:ext cx="2551128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en-US" altLang="ko-KR" sz="2000" kern="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矩形 129"/>
          <p:cNvSpPr>
            <a:spLocks noChangeArrowheads="1"/>
          </p:cNvSpPr>
          <p:nvPr/>
        </p:nvSpPr>
        <p:spPr bwMode="auto">
          <a:xfrm>
            <a:off x="1060092" y="4192008"/>
            <a:ext cx="3282056" cy="58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1" name="TextBox 107"/>
          <p:cNvSpPr txBox="1"/>
          <p:nvPr/>
        </p:nvSpPr>
        <p:spPr>
          <a:xfrm>
            <a:off x="985386" y="5405046"/>
            <a:ext cx="1022123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dirty="0">
                <a:sym typeface="微软雅黑" panose="020B0503020204020204" charset="-122"/>
              </a:rPr>
              <a:t>在此录入上述图表的综合描述说明，在此录入上述图表的综合描述说明，在此录入上述图表的综合描述说明。在此录入上述图表的描述说明，在此录入上述图表的综合描述说明，在此录入上述图表的综合描述说明，在此录入上述图表的综合描述说明，在此录入上述图表的综合描述说明，在此录入上述图表的综合描述说明。</a:t>
            </a:r>
            <a:endParaRPr lang="zh-CN" altLang="en-US" dirty="0">
              <a:sym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00"/>
                            </p:stCondLst>
                            <p:childTnLst>
                              <p:par>
                                <p:cTn id="92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7272086" y="1771381"/>
            <a:ext cx="35702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600" b="1" dirty="0" smtClean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谢谢指导</a:t>
            </a:r>
            <a:endParaRPr kumimoji="1" lang="zh-CN" altLang="en-US" sz="66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71813" y="2980977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</a:t>
            </a:r>
            <a:r>
              <a:rPr kumimoji="1"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请在此位置添加你</a:t>
            </a:r>
            <a:r>
              <a:rPr kumimoji="1" lang="zh-CN" altLang="en-US" sz="2800" b="1" dirty="0" smtClean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的作品名称</a:t>
            </a:r>
            <a:r>
              <a:rPr kumimoji="1" lang="en-US" altLang="zh-CN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endParaRPr kumimoji="1" lang="zh-CN" altLang="en-US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8"/>
          <p:cNvSpPr txBox="1"/>
          <p:nvPr/>
        </p:nvSpPr>
        <p:spPr>
          <a:xfrm>
            <a:off x="7410090" y="3721912"/>
            <a:ext cx="32942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600" b="1" dirty="0" smtClean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学校名称：情缘素材</a:t>
            </a:r>
            <a:endParaRPr lang="zh-CN" altLang="en-US" sz="1600" b="1" dirty="0" smtClean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600" b="1" dirty="0" smtClean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指导老师：情缘素材</a:t>
            </a:r>
            <a:endParaRPr lang="zh-CN" altLang="en-US" sz="1600" b="1" dirty="0" smtClean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600" b="1" dirty="0" smtClean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报告人：情缘素材</a:t>
            </a:r>
            <a:endParaRPr lang="zh-CN" altLang="en-US" sz="1600" b="1" dirty="0" smtClean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447644" y="2372159"/>
            <a:ext cx="1641998" cy="1642212"/>
            <a:chOff x="6447689" y="2372159"/>
            <a:chExt cx="1642212" cy="1642212"/>
          </a:xfrm>
        </p:grpSpPr>
        <p:sp>
          <p:nvSpPr>
            <p:cNvPr id="83" name="Rectangle 34"/>
            <p:cNvSpPr/>
            <p:nvPr/>
          </p:nvSpPr>
          <p:spPr>
            <a:xfrm>
              <a:off x="6447689" y="2372159"/>
              <a:ext cx="1642212" cy="1642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/>
            </a:p>
          </p:txBody>
        </p:sp>
        <p:sp>
          <p:nvSpPr>
            <p:cNvPr id="43" name="Freeform 167"/>
            <p:cNvSpPr>
              <a:spLocks noEditPoints="1"/>
            </p:cNvSpPr>
            <p:nvPr/>
          </p:nvSpPr>
          <p:spPr bwMode="auto">
            <a:xfrm>
              <a:off x="6830607" y="2806635"/>
              <a:ext cx="902134" cy="773261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447643" y="4152720"/>
            <a:ext cx="1843184" cy="1843424"/>
            <a:chOff x="6447688" y="4152720"/>
            <a:chExt cx="1843424" cy="1843424"/>
          </a:xfrm>
        </p:grpSpPr>
        <p:sp>
          <p:nvSpPr>
            <p:cNvPr id="82" name="Rectangle 33"/>
            <p:cNvSpPr/>
            <p:nvPr/>
          </p:nvSpPr>
          <p:spPr>
            <a:xfrm>
              <a:off x="6447688" y="4152720"/>
              <a:ext cx="1843424" cy="18434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/>
            </a:p>
          </p:txBody>
        </p:sp>
        <p:sp>
          <p:nvSpPr>
            <p:cNvPr id="29" name="Freeform 26"/>
            <p:cNvSpPr>
              <a:spLocks noChangeAspect="1" noEditPoints="1"/>
            </p:cNvSpPr>
            <p:nvPr/>
          </p:nvSpPr>
          <p:spPr bwMode="auto">
            <a:xfrm>
              <a:off x="6862400" y="4586444"/>
              <a:ext cx="1014000" cy="975976"/>
            </a:xfrm>
            <a:custGeom>
              <a:avLst/>
              <a:gdLst>
                <a:gd name="T0" fmla="*/ 94 w 132"/>
                <a:gd name="T1" fmla="*/ 0 h 128"/>
                <a:gd name="T2" fmla="*/ 56 w 132"/>
                <a:gd name="T3" fmla="*/ 27 h 128"/>
                <a:gd name="T4" fmla="*/ 55 w 132"/>
                <a:gd name="T5" fmla="*/ 27 h 128"/>
                <a:gd name="T6" fmla="*/ 14 w 132"/>
                <a:gd name="T7" fmla="*/ 69 h 128"/>
                <a:gd name="T8" fmla="*/ 1 w 132"/>
                <a:gd name="T9" fmla="*/ 110 h 128"/>
                <a:gd name="T10" fmla="*/ 14 w 132"/>
                <a:gd name="T11" fmla="*/ 128 h 128"/>
                <a:gd name="T12" fmla="*/ 53 w 132"/>
                <a:gd name="T13" fmla="*/ 118 h 128"/>
                <a:gd name="T14" fmla="*/ 120 w 132"/>
                <a:gd name="T15" fmla="*/ 53 h 128"/>
                <a:gd name="T16" fmla="*/ 64 w 132"/>
                <a:gd name="T17" fmla="*/ 95 h 128"/>
                <a:gd name="T18" fmla="*/ 99 w 132"/>
                <a:gd name="T19" fmla="*/ 47 h 128"/>
                <a:gd name="T20" fmla="*/ 95 w 132"/>
                <a:gd name="T21" fmla="*/ 67 h 128"/>
                <a:gd name="T22" fmla="*/ 64 w 132"/>
                <a:gd name="T23" fmla="*/ 98 h 128"/>
                <a:gd name="T24" fmla="*/ 59 w 132"/>
                <a:gd name="T25" fmla="*/ 81 h 128"/>
                <a:gd name="T26" fmla="*/ 46 w 132"/>
                <a:gd name="T27" fmla="*/ 68 h 128"/>
                <a:gd name="T28" fmla="*/ 92 w 132"/>
                <a:gd name="T29" fmla="*/ 36 h 128"/>
                <a:gd name="T30" fmla="*/ 59 w 132"/>
                <a:gd name="T31" fmla="*/ 81 h 128"/>
                <a:gd name="T32" fmla="*/ 30 w 132"/>
                <a:gd name="T33" fmla="*/ 64 h 128"/>
                <a:gd name="T34" fmla="*/ 80 w 132"/>
                <a:gd name="T35" fmla="*/ 29 h 128"/>
                <a:gd name="T36" fmla="*/ 17 w 132"/>
                <a:gd name="T37" fmla="*/ 119 h 128"/>
                <a:gd name="T38" fmla="*/ 8 w 132"/>
                <a:gd name="T39" fmla="*/ 114 h 128"/>
                <a:gd name="T40" fmla="*/ 13 w 132"/>
                <a:gd name="T41" fmla="*/ 96 h 128"/>
                <a:gd name="T42" fmla="*/ 32 w 132"/>
                <a:gd name="T43" fmla="*/ 116 h 128"/>
                <a:gd name="T44" fmla="*/ 35 w 132"/>
                <a:gd name="T45" fmla="*/ 115 h 128"/>
                <a:gd name="T46" fmla="*/ 14 w 132"/>
                <a:gd name="T47" fmla="*/ 92 h 128"/>
                <a:gd name="T48" fmla="*/ 19 w 132"/>
                <a:gd name="T49" fmla="*/ 75 h 128"/>
                <a:gd name="T50" fmla="*/ 52 w 132"/>
                <a:gd name="T51" fmla="*/ 110 h 128"/>
                <a:gd name="T52" fmla="*/ 35 w 132"/>
                <a:gd name="T53" fmla="*/ 115 h 128"/>
                <a:gd name="T54" fmla="*/ 108 w 132"/>
                <a:gd name="T55" fmla="*/ 54 h 128"/>
                <a:gd name="T56" fmla="*/ 98 w 132"/>
                <a:gd name="T57" fmla="*/ 30 h 128"/>
                <a:gd name="T58" fmla="*/ 81 w 132"/>
                <a:gd name="T59" fmla="*/ 13 h 128"/>
                <a:gd name="T60" fmla="*/ 112 w 132"/>
                <a:gd name="T61" fmla="*/ 16 h 128"/>
                <a:gd name="T62" fmla="*/ 115 w 132"/>
                <a:gd name="T63" fmla="*/ 4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28">
                  <a:moveTo>
                    <a:pt x="118" y="10"/>
                  </a:moveTo>
                  <a:cubicBezTo>
                    <a:pt x="111" y="4"/>
                    <a:pt x="102" y="0"/>
                    <a:pt x="94" y="0"/>
                  </a:cubicBezTo>
                  <a:cubicBezTo>
                    <a:pt x="87" y="0"/>
                    <a:pt x="80" y="3"/>
                    <a:pt x="75" y="8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2" y="71"/>
                    <a:pt x="11" y="73"/>
                    <a:pt x="10" y="76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0" y="113"/>
                    <a:pt x="0" y="114"/>
                  </a:cubicBezTo>
                  <a:cubicBezTo>
                    <a:pt x="0" y="122"/>
                    <a:pt x="6" y="128"/>
                    <a:pt x="14" y="128"/>
                  </a:cubicBezTo>
                  <a:cubicBezTo>
                    <a:pt x="16" y="128"/>
                    <a:pt x="19" y="127"/>
                    <a:pt x="19" y="127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55" y="118"/>
                    <a:pt x="57" y="116"/>
                    <a:pt x="59" y="11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32" y="42"/>
                    <a:pt x="130" y="23"/>
                    <a:pt x="118" y="10"/>
                  </a:cubicBezTo>
                  <a:close/>
                  <a:moveTo>
                    <a:pt x="64" y="95"/>
                  </a:moveTo>
                  <a:cubicBezTo>
                    <a:pt x="64" y="92"/>
                    <a:pt x="63" y="88"/>
                    <a:pt x="61" y="85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101" y="54"/>
                    <a:pt x="100" y="62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64" y="97"/>
                    <a:pt x="64" y="96"/>
                    <a:pt x="64" y="95"/>
                  </a:cubicBezTo>
                  <a:close/>
                  <a:moveTo>
                    <a:pt x="59" y="81"/>
                  </a:moveTo>
                  <a:cubicBezTo>
                    <a:pt x="58" y="79"/>
                    <a:pt x="56" y="76"/>
                    <a:pt x="54" y="74"/>
                  </a:cubicBezTo>
                  <a:cubicBezTo>
                    <a:pt x="51" y="72"/>
                    <a:pt x="49" y="70"/>
                    <a:pt x="46" y="6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7" y="31"/>
                    <a:pt x="90" y="33"/>
                    <a:pt x="92" y="36"/>
                  </a:cubicBezTo>
                  <a:cubicBezTo>
                    <a:pt x="94" y="38"/>
                    <a:pt x="96" y="40"/>
                    <a:pt x="97" y="43"/>
                  </a:cubicBezTo>
                  <a:lnTo>
                    <a:pt x="59" y="81"/>
                  </a:lnTo>
                  <a:close/>
                  <a:moveTo>
                    <a:pt x="42" y="66"/>
                  </a:moveTo>
                  <a:cubicBezTo>
                    <a:pt x="38" y="65"/>
                    <a:pt x="34" y="64"/>
                    <a:pt x="30" y="64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6" y="28"/>
                    <a:pt x="73" y="27"/>
                    <a:pt x="80" y="29"/>
                  </a:cubicBezTo>
                  <a:lnTo>
                    <a:pt x="42" y="66"/>
                  </a:lnTo>
                  <a:close/>
                  <a:moveTo>
                    <a:pt x="17" y="119"/>
                  </a:moveTo>
                  <a:cubicBezTo>
                    <a:pt x="16" y="120"/>
                    <a:pt x="15" y="120"/>
                    <a:pt x="14" y="120"/>
                  </a:cubicBezTo>
                  <a:cubicBezTo>
                    <a:pt x="11" y="120"/>
                    <a:pt x="8" y="117"/>
                    <a:pt x="8" y="114"/>
                  </a:cubicBezTo>
                  <a:cubicBezTo>
                    <a:pt x="8" y="113"/>
                    <a:pt x="8" y="112"/>
                    <a:pt x="8" y="11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7" y="96"/>
                    <a:pt x="22" y="98"/>
                    <a:pt x="26" y="102"/>
                  </a:cubicBezTo>
                  <a:cubicBezTo>
                    <a:pt x="30" y="106"/>
                    <a:pt x="32" y="111"/>
                    <a:pt x="32" y="116"/>
                  </a:cubicBezTo>
                  <a:lnTo>
                    <a:pt x="17" y="119"/>
                  </a:lnTo>
                  <a:close/>
                  <a:moveTo>
                    <a:pt x="35" y="115"/>
                  </a:moveTo>
                  <a:cubicBezTo>
                    <a:pt x="35" y="109"/>
                    <a:pt x="33" y="104"/>
                    <a:pt x="29" y="99"/>
                  </a:cubicBezTo>
                  <a:cubicBezTo>
                    <a:pt x="25" y="95"/>
                    <a:pt x="19" y="93"/>
                    <a:pt x="14" y="92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77"/>
                    <a:pt x="19" y="76"/>
                    <a:pt x="19" y="75"/>
                  </a:cubicBezTo>
                  <a:cubicBezTo>
                    <a:pt x="27" y="69"/>
                    <a:pt x="40" y="71"/>
                    <a:pt x="48" y="80"/>
                  </a:cubicBezTo>
                  <a:cubicBezTo>
                    <a:pt x="57" y="89"/>
                    <a:pt x="59" y="102"/>
                    <a:pt x="52" y="110"/>
                  </a:cubicBezTo>
                  <a:cubicBezTo>
                    <a:pt x="51" y="110"/>
                    <a:pt x="51" y="111"/>
                    <a:pt x="50" y="111"/>
                  </a:cubicBezTo>
                  <a:lnTo>
                    <a:pt x="35" y="115"/>
                  </a:lnTo>
                  <a:close/>
                  <a:moveTo>
                    <a:pt x="115" y="47"/>
                  </a:moveTo>
                  <a:cubicBezTo>
                    <a:pt x="108" y="54"/>
                    <a:pt x="108" y="54"/>
                    <a:pt x="108" y="54"/>
                  </a:cubicBezTo>
                  <a:cubicBezTo>
                    <a:pt x="108" y="53"/>
                    <a:pt x="108" y="52"/>
                    <a:pt x="108" y="51"/>
                  </a:cubicBezTo>
                  <a:cubicBezTo>
                    <a:pt x="107" y="43"/>
                    <a:pt x="104" y="36"/>
                    <a:pt x="98" y="30"/>
                  </a:cubicBezTo>
                  <a:cubicBezTo>
                    <a:pt x="91" y="24"/>
                    <a:pt x="83" y="20"/>
                    <a:pt x="74" y="20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4" y="10"/>
                    <a:pt x="89" y="8"/>
                    <a:pt x="94" y="8"/>
                  </a:cubicBezTo>
                  <a:cubicBezTo>
                    <a:pt x="100" y="8"/>
                    <a:pt x="107" y="11"/>
                    <a:pt x="112" y="16"/>
                  </a:cubicBezTo>
                  <a:cubicBezTo>
                    <a:pt x="117" y="21"/>
                    <a:pt x="120" y="27"/>
                    <a:pt x="120" y="33"/>
                  </a:cubicBezTo>
                  <a:cubicBezTo>
                    <a:pt x="120" y="38"/>
                    <a:pt x="118" y="43"/>
                    <a:pt x="115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901178" y="1633284"/>
            <a:ext cx="2380779" cy="2381089"/>
            <a:chOff x="3900890" y="1633282"/>
            <a:chExt cx="2381089" cy="2381089"/>
          </a:xfrm>
        </p:grpSpPr>
        <p:sp>
          <p:nvSpPr>
            <p:cNvPr id="81" name="Rectangle 32"/>
            <p:cNvSpPr/>
            <p:nvPr/>
          </p:nvSpPr>
          <p:spPr>
            <a:xfrm>
              <a:off x="3900890" y="1633282"/>
              <a:ext cx="2381089" cy="23810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5" dirty="0"/>
            </a:p>
          </p:txBody>
        </p:sp>
        <p:grpSp>
          <p:nvGrpSpPr>
            <p:cNvPr id="30" name="Group 82"/>
            <p:cNvGrpSpPr/>
            <p:nvPr/>
          </p:nvGrpSpPr>
          <p:grpSpPr>
            <a:xfrm>
              <a:off x="4509473" y="2161062"/>
              <a:ext cx="1163923" cy="1325528"/>
              <a:chOff x="812800" y="2719388"/>
              <a:chExt cx="1017588" cy="1158875"/>
            </a:xfrm>
            <a:solidFill>
              <a:schemeClr val="bg1"/>
            </a:solidFill>
          </p:grpSpPr>
          <p:sp>
            <p:nvSpPr>
              <p:cNvPr id="31" name="Freeform 35"/>
              <p:cNvSpPr>
                <a:spLocks noEditPoints="1"/>
              </p:cNvSpPr>
              <p:nvPr/>
            </p:nvSpPr>
            <p:spPr bwMode="auto">
              <a:xfrm>
                <a:off x="812800" y="2719388"/>
                <a:ext cx="1017588" cy="1158875"/>
              </a:xfrm>
              <a:custGeom>
                <a:avLst/>
                <a:gdLst>
                  <a:gd name="T0" fmla="*/ 56 w 112"/>
                  <a:gd name="T1" fmla="*/ 0 h 128"/>
                  <a:gd name="T2" fmla="*/ 0 w 112"/>
                  <a:gd name="T3" fmla="*/ 26 h 128"/>
                  <a:gd name="T4" fmla="*/ 0 w 112"/>
                  <a:gd name="T5" fmla="*/ 102 h 128"/>
                  <a:gd name="T6" fmla="*/ 56 w 112"/>
                  <a:gd name="T7" fmla="*/ 128 h 128"/>
                  <a:gd name="T8" fmla="*/ 112 w 112"/>
                  <a:gd name="T9" fmla="*/ 102 h 128"/>
                  <a:gd name="T10" fmla="*/ 112 w 112"/>
                  <a:gd name="T11" fmla="*/ 26 h 128"/>
                  <a:gd name="T12" fmla="*/ 56 w 112"/>
                  <a:gd name="T13" fmla="*/ 0 h 128"/>
                  <a:gd name="T14" fmla="*/ 104 w 112"/>
                  <a:gd name="T15" fmla="*/ 102 h 128"/>
                  <a:gd name="T16" fmla="*/ 56 w 112"/>
                  <a:gd name="T17" fmla="*/ 120 h 128"/>
                  <a:gd name="T18" fmla="*/ 8 w 112"/>
                  <a:gd name="T19" fmla="*/ 102 h 128"/>
                  <a:gd name="T20" fmla="*/ 8 w 112"/>
                  <a:gd name="T21" fmla="*/ 87 h 128"/>
                  <a:gd name="T22" fmla="*/ 56 w 112"/>
                  <a:gd name="T23" fmla="*/ 100 h 128"/>
                  <a:gd name="T24" fmla="*/ 104 w 112"/>
                  <a:gd name="T25" fmla="*/ 87 h 128"/>
                  <a:gd name="T26" fmla="*/ 104 w 112"/>
                  <a:gd name="T27" fmla="*/ 102 h 128"/>
                  <a:gd name="T28" fmla="*/ 104 w 112"/>
                  <a:gd name="T29" fmla="*/ 78 h 128"/>
                  <a:gd name="T30" fmla="*/ 104 w 112"/>
                  <a:gd name="T31" fmla="*/ 78 h 128"/>
                  <a:gd name="T32" fmla="*/ 104 w 112"/>
                  <a:gd name="T33" fmla="*/ 78 h 128"/>
                  <a:gd name="T34" fmla="*/ 56 w 112"/>
                  <a:gd name="T35" fmla="*/ 96 h 128"/>
                  <a:gd name="T36" fmla="*/ 8 w 112"/>
                  <a:gd name="T37" fmla="*/ 78 h 128"/>
                  <a:gd name="T38" fmla="*/ 8 w 112"/>
                  <a:gd name="T39" fmla="*/ 78 h 128"/>
                  <a:gd name="T40" fmla="*/ 8 w 112"/>
                  <a:gd name="T41" fmla="*/ 78 h 128"/>
                  <a:gd name="T42" fmla="*/ 8 w 112"/>
                  <a:gd name="T43" fmla="*/ 63 h 128"/>
                  <a:gd name="T44" fmla="*/ 56 w 112"/>
                  <a:gd name="T45" fmla="*/ 76 h 128"/>
                  <a:gd name="T46" fmla="*/ 104 w 112"/>
                  <a:gd name="T47" fmla="*/ 63 h 128"/>
                  <a:gd name="T48" fmla="*/ 104 w 112"/>
                  <a:gd name="T49" fmla="*/ 78 h 128"/>
                  <a:gd name="T50" fmla="*/ 104 w 112"/>
                  <a:gd name="T51" fmla="*/ 54 h 128"/>
                  <a:gd name="T52" fmla="*/ 104 w 112"/>
                  <a:gd name="T53" fmla="*/ 54 h 128"/>
                  <a:gd name="T54" fmla="*/ 104 w 112"/>
                  <a:gd name="T55" fmla="*/ 54 h 128"/>
                  <a:gd name="T56" fmla="*/ 56 w 112"/>
                  <a:gd name="T57" fmla="*/ 72 h 128"/>
                  <a:gd name="T58" fmla="*/ 8 w 112"/>
                  <a:gd name="T59" fmla="*/ 54 h 128"/>
                  <a:gd name="T60" fmla="*/ 8 w 112"/>
                  <a:gd name="T61" fmla="*/ 54 h 128"/>
                  <a:gd name="T62" fmla="*/ 8 w 112"/>
                  <a:gd name="T63" fmla="*/ 54 h 128"/>
                  <a:gd name="T64" fmla="*/ 8 w 112"/>
                  <a:gd name="T65" fmla="*/ 40 h 128"/>
                  <a:gd name="T66" fmla="*/ 56 w 112"/>
                  <a:gd name="T67" fmla="*/ 52 h 128"/>
                  <a:gd name="T68" fmla="*/ 104 w 112"/>
                  <a:gd name="T69" fmla="*/ 40 h 128"/>
                  <a:gd name="T70" fmla="*/ 104 w 112"/>
                  <a:gd name="T71" fmla="*/ 54 h 128"/>
                  <a:gd name="T72" fmla="*/ 56 w 112"/>
                  <a:gd name="T73" fmla="*/ 44 h 128"/>
                  <a:gd name="T74" fmla="*/ 8 w 112"/>
                  <a:gd name="T75" fmla="*/ 26 h 128"/>
                  <a:gd name="T76" fmla="*/ 56 w 112"/>
                  <a:gd name="T77" fmla="*/ 8 h 128"/>
                  <a:gd name="T78" fmla="*/ 104 w 112"/>
                  <a:gd name="T79" fmla="*/ 26 h 128"/>
                  <a:gd name="T80" fmla="*/ 56 w 112"/>
                  <a:gd name="T81" fmla="*/ 4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2" h="128">
                    <a:moveTo>
                      <a:pt x="56" y="0"/>
                    </a:moveTo>
                    <a:cubicBezTo>
                      <a:pt x="29" y="0"/>
                      <a:pt x="0" y="8"/>
                      <a:pt x="0" y="26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20"/>
                      <a:pt x="29" y="128"/>
                      <a:pt x="56" y="128"/>
                    </a:cubicBezTo>
                    <a:cubicBezTo>
                      <a:pt x="83" y="128"/>
                      <a:pt x="112" y="120"/>
                      <a:pt x="112" y="102"/>
                    </a:cubicBezTo>
                    <a:cubicBezTo>
                      <a:pt x="112" y="26"/>
                      <a:pt x="112" y="26"/>
                      <a:pt x="112" y="26"/>
                    </a:cubicBezTo>
                    <a:cubicBezTo>
                      <a:pt x="112" y="8"/>
                      <a:pt x="83" y="0"/>
                      <a:pt x="56" y="0"/>
                    </a:cubicBezTo>
                    <a:close/>
                    <a:moveTo>
                      <a:pt x="104" y="102"/>
                    </a:moveTo>
                    <a:cubicBezTo>
                      <a:pt x="104" y="112"/>
                      <a:pt x="83" y="120"/>
                      <a:pt x="56" y="120"/>
                    </a:cubicBezTo>
                    <a:cubicBezTo>
                      <a:pt x="29" y="120"/>
                      <a:pt x="8" y="112"/>
                      <a:pt x="8" y="102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16" y="96"/>
                      <a:pt x="36" y="100"/>
                      <a:pt x="56" y="100"/>
                    </a:cubicBezTo>
                    <a:cubicBezTo>
                      <a:pt x="76" y="100"/>
                      <a:pt x="96" y="96"/>
                      <a:pt x="104" y="87"/>
                    </a:cubicBezTo>
                    <a:lnTo>
                      <a:pt x="104" y="102"/>
                    </a:lnTo>
                    <a:close/>
                    <a:moveTo>
                      <a:pt x="104" y="78"/>
                    </a:moveTo>
                    <a:cubicBezTo>
                      <a:pt x="104" y="78"/>
                      <a:pt x="104" y="78"/>
                      <a:pt x="104" y="78"/>
                    </a:cubicBezTo>
                    <a:cubicBezTo>
                      <a:pt x="104" y="78"/>
                      <a:pt x="104" y="78"/>
                      <a:pt x="104" y="78"/>
                    </a:cubicBezTo>
                    <a:cubicBezTo>
                      <a:pt x="104" y="88"/>
                      <a:pt x="83" y="96"/>
                      <a:pt x="56" y="96"/>
                    </a:cubicBezTo>
                    <a:cubicBezTo>
                      <a:pt x="29" y="96"/>
                      <a:pt x="8" y="88"/>
                      <a:pt x="8" y="78"/>
                    </a:cubicBezTo>
                    <a:cubicBezTo>
                      <a:pt x="8" y="78"/>
                      <a:pt x="8" y="78"/>
                      <a:pt x="8" y="78"/>
                    </a:cubicBezTo>
                    <a:cubicBezTo>
                      <a:pt x="8" y="78"/>
                      <a:pt x="8" y="78"/>
                      <a:pt x="8" y="78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16" y="72"/>
                      <a:pt x="36" y="76"/>
                      <a:pt x="56" y="76"/>
                    </a:cubicBezTo>
                    <a:cubicBezTo>
                      <a:pt x="76" y="76"/>
                      <a:pt x="96" y="72"/>
                      <a:pt x="104" y="63"/>
                    </a:cubicBezTo>
                    <a:lnTo>
                      <a:pt x="104" y="78"/>
                    </a:lnTo>
                    <a:close/>
                    <a:moveTo>
                      <a:pt x="104" y="54"/>
                    </a:moveTo>
                    <a:cubicBezTo>
                      <a:pt x="104" y="54"/>
                      <a:pt x="104" y="54"/>
                      <a:pt x="104" y="54"/>
                    </a:cubicBezTo>
                    <a:cubicBezTo>
                      <a:pt x="104" y="54"/>
                      <a:pt x="104" y="54"/>
                      <a:pt x="104" y="54"/>
                    </a:cubicBezTo>
                    <a:cubicBezTo>
                      <a:pt x="104" y="64"/>
                      <a:pt x="83" y="72"/>
                      <a:pt x="56" y="72"/>
                    </a:cubicBezTo>
                    <a:cubicBezTo>
                      <a:pt x="29" y="72"/>
                      <a:pt x="8" y="64"/>
                      <a:pt x="8" y="54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18" y="48"/>
                      <a:pt x="38" y="52"/>
                      <a:pt x="56" y="52"/>
                    </a:cubicBezTo>
                    <a:cubicBezTo>
                      <a:pt x="74" y="52"/>
                      <a:pt x="94" y="48"/>
                      <a:pt x="104" y="40"/>
                    </a:cubicBezTo>
                    <a:lnTo>
                      <a:pt x="104" y="54"/>
                    </a:lnTo>
                    <a:close/>
                    <a:moveTo>
                      <a:pt x="56" y="44"/>
                    </a:moveTo>
                    <a:cubicBezTo>
                      <a:pt x="29" y="44"/>
                      <a:pt x="8" y="36"/>
                      <a:pt x="8" y="26"/>
                    </a:cubicBezTo>
                    <a:cubicBezTo>
                      <a:pt x="8" y="16"/>
                      <a:pt x="29" y="8"/>
                      <a:pt x="56" y="8"/>
                    </a:cubicBezTo>
                    <a:cubicBezTo>
                      <a:pt x="83" y="8"/>
                      <a:pt x="104" y="16"/>
                      <a:pt x="104" y="26"/>
                    </a:cubicBezTo>
                    <a:cubicBezTo>
                      <a:pt x="104" y="36"/>
                      <a:pt x="83" y="44"/>
                      <a:pt x="5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32" name="Oval 36"/>
              <p:cNvSpPr>
                <a:spLocks noChangeArrowheads="1"/>
              </p:cNvSpPr>
              <p:nvPr/>
            </p:nvSpPr>
            <p:spPr bwMode="auto">
              <a:xfrm>
                <a:off x="1612900" y="3624263"/>
                <a:ext cx="71438" cy="730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33" name="Oval 37"/>
              <p:cNvSpPr>
                <a:spLocks noChangeArrowheads="1"/>
              </p:cNvSpPr>
              <p:nvPr/>
            </p:nvSpPr>
            <p:spPr bwMode="auto">
              <a:xfrm>
                <a:off x="1612900" y="3406776"/>
                <a:ext cx="71438" cy="730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34" name="Oval 38"/>
              <p:cNvSpPr>
                <a:spLocks noChangeArrowheads="1"/>
              </p:cNvSpPr>
              <p:nvPr/>
            </p:nvSpPr>
            <p:spPr bwMode="auto">
              <a:xfrm>
                <a:off x="1612900" y="3190876"/>
                <a:ext cx="71438" cy="714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4648391" y="4135498"/>
            <a:ext cx="1633566" cy="1633779"/>
            <a:chOff x="4648201" y="4135496"/>
            <a:chExt cx="1633779" cy="1633779"/>
          </a:xfrm>
        </p:grpSpPr>
        <p:sp>
          <p:nvSpPr>
            <p:cNvPr id="84" name="Rectangle 37"/>
            <p:cNvSpPr/>
            <p:nvPr/>
          </p:nvSpPr>
          <p:spPr>
            <a:xfrm>
              <a:off x="4648201" y="4135496"/>
              <a:ext cx="1633779" cy="16337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accent1"/>
                </a:solidFill>
              </a:endParaRPr>
            </a:p>
          </p:txBody>
        </p:sp>
        <p:sp>
          <p:nvSpPr>
            <p:cNvPr id="35" name="Freeform 151"/>
            <p:cNvSpPr>
              <a:spLocks noEditPoints="1"/>
            </p:cNvSpPr>
            <p:nvPr/>
          </p:nvSpPr>
          <p:spPr bwMode="auto">
            <a:xfrm rot="20484176">
              <a:off x="4985848" y="4517851"/>
              <a:ext cx="926400" cy="933236"/>
            </a:xfrm>
            <a:custGeom>
              <a:avLst/>
              <a:gdLst>
                <a:gd name="T0" fmla="*/ 93 w 123"/>
                <a:gd name="T1" fmla="*/ 129 h 129"/>
                <a:gd name="T2" fmla="*/ 62 w 123"/>
                <a:gd name="T3" fmla="*/ 111 h 129"/>
                <a:gd name="T4" fmla="*/ 89 w 123"/>
                <a:gd name="T5" fmla="*/ 84 h 129"/>
                <a:gd name="T6" fmla="*/ 91 w 123"/>
                <a:gd name="T7" fmla="*/ 98 h 129"/>
                <a:gd name="T8" fmla="*/ 111 w 123"/>
                <a:gd name="T9" fmla="*/ 70 h 129"/>
                <a:gd name="T10" fmla="*/ 109 w 123"/>
                <a:gd name="T11" fmla="*/ 62 h 129"/>
                <a:gd name="T12" fmla="*/ 114 w 123"/>
                <a:gd name="T13" fmla="*/ 59 h 129"/>
                <a:gd name="T14" fmla="*/ 122 w 123"/>
                <a:gd name="T15" fmla="*/ 79 h 129"/>
                <a:gd name="T16" fmla="*/ 92 w 123"/>
                <a:gd name="T17" fmla="*/ 118 h 129"/>
                <a:gd name="T18" fmla="*/ 93 w 123"/>
                <a:gd name="T19" fmla="*/ 129 h 129"/>
                <a:gd name="T20" fmla="*/ 0 w 123"/>
                <a:gd name="T21" fmla="*/ 58 h 129"/>
                <a:gd name="T22" fmla="*/ 30 w 123"/>
                <a:gd name="T23" fmla="*/ 38 h 129"/>
                <a:gd name="T24" fmla="*/ 42 w 123"/>
                <a:gd name="T25" fmla="*/ 74 h 129"/>
                <a:gd name="T26" fmla="*/ 29 w 123"/>
                <a:gd name="T27" fmla="*/ 69 h 129"/>
                <a:gd name="T28" fmla="*/ 45 w 123"/>
                <a:gd name="T29" fmla="*/ 99 h 129"/>
                <a:gd name="T30" fmla="*/ 53 w 123"/>
                <a:gd name="T31" fmla="*/ 101 h 129"/>
                <a:gd name="T32" fmla="*/ 53 w 123"/>
                <a:gd name="T33" fmla="*/ 107 h 129"/>
                <a:gd name="T34" fmla="*/ 33 w 123"/>
                <a:gd name="T35" fmla="*/ 105 h 129"/>
                <a:gd name="T36" fmla="*/ 11 w 123"/>
                <a:gd name="T37" fmla="*/ 62 h 129"/>
                <a:gd name="T38" fmla="*/ 0 w 123"/>
                <a:gd name="T39" fmla="*/ 58 h 129"/>
                <a:gd name="T40" fmla="*/ 111 w 123"/>
                <a:gd name="T41" fmla="*/ 9 h 129"/>
                <a:gd name="T42" fmla="*/ 102 w 123"/>
                <a:gd name="T43" fmla="*/ 16 h 129"/>
                <a:gd name="T44" fmla="*/ 54 w 123"/>
                <a:gd name="T45" fmla="*/ 12 h 129"/>
                <a:gd name="T46" fmla="*/ 41 w 123"/>
                <a:gd name="T47" fmla="*/ 28 h 129"/>
                <a:gd name="T48" fmla="*/ 46 w 123"/>
                <a:gd name="T49" fmla="*/ 32 h 129"/>
                <a:gd name="T50" fmla="*/ 52 w 123"/>
                <a:gd name="T51" fmla="*/ 26 h 129"/>
                <a:gd name="T52" fmla="*/ 86 w 123"/>
                <a:gd name="T53" fmla="*/ 28 h 129"/>
                <a:gd name="T54" fmla="*/ 75 w 123"/>
                <a:gd name="T55" fmla="*/ 37 h 129"/>
                <a:gd name="T56" fmla="*/ 112 w 123"/>
                <a:gd name="T57" fmla="*/ 46 h 129"/>
                <a:gd name="T58" fmla="*/ 111 w 123"/>
                <a:gd name="T59" fmla="*/ 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3" h="129">
                  <a:moveTo>
                    <a:pt x="93" y="129"/>
                  </a:moveTo>
                  <a:cubicBezTo>
                    <a:pt x="62" y="111"/>
                    <a:pt x="62" y="111"/>
                    <a:pt x="62" y="111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91" y="98"/>
                    <a:pt x="91" y="98"/>
                    <a:pt x="91" y="98"/>
                  </a:cubicBezTo>
                  <a:cubicBezTo>
                    <a:pt x="103" y="95"/>
                    <a:pt x="112" y="83"/>
                    <a:pt x="111" y="70"/>
                  </a:cubicBezTo>
                  <a:cubicBezTo>
                    <a:pt x="110" y="67"/>
                    <a:pt x="110" y="64"/>
                    <a:pt x="109" y="62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8" y="65"/>
                    <a:pt x="121" y="71"/>
                    <a:pt x="122" y="79"/>
                  </a:cubicBezTo>
                  <a:cubicBezTo>
                    <a:pt x="123" y="98"/>
                    <a:pt x="111" y="114"/>
                    <a:pt x="92" y="118"/>
                  </a:cubicBezTo>
                  <a:cubicBezTo>
                    <a:pt x="93" y="129"/>
                    <a:pt x="93" y="129"/>
                    <a:pt x="93" y="129"/>
                  </a:cubicBezTo>
                  <a:close/>
                  <a:moveTo>
                    <a:pt x="0" y="58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6" y="82"/>
                    <a:pt x="33" y="95"/>
                    <a:pt x="45" y="99"/>
                  </a:cubicBezTo>
                  <a:cubicBezTo>
                    <a:pt x="48" y="100"/>
                    <a:pt x="51" y="101"/>
                    <a:pt x="53" y="101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47" y="108"/>
                    <a:pt x="39" y="108"/>
                    <a:pt x="33" y="105"/>
                  </a:cubicBezTo>
                  <a:cubicBezTo>
                    <a:pt x="15" y="99"/>
                    <a:pt x="6" y="80"/>
                    <a:pt x="11" y="62"/>
                  </a:cubicBezTo>
                  <a:cubicBezTo>
                    <a:pt x="0" y="58"/>
                    <a:pt x="0" y="58"/>
                    <a:pt x="0" y="58"/>
                  </a:cubicBezTo>
                  <a:close/>
                  <a:moveTo>
                    <a:pt x="111" y="9"/>
                  </a:moveTo>
                  <a:cubicBezTo>
                    <a:pt x="102" y="16"/>
                    <a:pt x="102" y="16"/>
                    <a:pt x="102" y="16"/>
                  </a:cubicBezTo>
                  <a:cubicBezTo>
                    <a:pt x="90" y="3"/>
                    <a:pt x="69" y="0"/>
                    <a:pt x="54" y="12"/>
                  </a:cubicBezTo>
                  <a:cubicBezTo>
                    <a:pt x="48" y="16"/>
                    <a:pt x="44" y="22"/>
                    <a:pt x="41" y="2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8" y="29"/>
                    <a:pt x="49" y="27"/>
                    <a:pt x="52" y="26"/>
                  </a:cubicBezTo>
                  <a:cubicBezTo>
                    <a:pt x="62" y="18"/>
                    <a:pt x="77" y="19"/>
                    <a:pt x="86" y="28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112" y="46"/>
                    <a:pt x="112" y="46"/>
                    <a:pt x="112" y="46"/>
                  </a:cubicBezTo>
                  <a:lnTo>
                    <a:pt x="111" y="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1384242" y="1930182"/>
            <a:ext cx="2408127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矩形 47"/>
          <p:cNvSpPr>
            <a:spLocks noChangeArrowheads="1"/>
          </p:cNvSpPr>
          <p:nvPr/>
        </p:nvSpPr>
        <p:spPr bwMode="auto">
          <a:xfrm>
            <a:off x="1106257" y="2367215"/>
            <a:ext cx="2686110" cy="12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在此录入上述图表的综合描述说明，在此录入上述图表的综合描述说明，在此录入上述图表的综合描述说明，在此录入上述图表的综合描述说明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86" name="Frame 39"/>
          <p:cNvSpPr/>
          <p:nvPr/>
        </p:nvSpPr>
        <p:spPr>
          <a:xfrm>
            <a:off x="5513354" y="3230401"/>
            <a:ext cx="1689585" cy="168980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145926" y="4213326"/>
            <a:ext cx="2408127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矩形 47"/>
          <p:cNvSpPr>
            <a:spLocks noChangeArrowheads="1"/>
          </p:cNvSpPr>
          <p:nvPr/>
        </p:nvSpPr>
        <p:spPr bwMode="auto">
          <a:xfrm>
            <a:off x="1106258" y="4650359"/>
            <a:ext cx="3447795" cy="104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在此录入上述图表的综合描述说明，在此录入上述图表的综合描述说明，在此录入上述图表的综合描述说明，在此录入上述图表的综合描述说明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403108" y="4229368"/>
            <a:ext cx="2408127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8403106" y="4666401"/>
            <a:ext cx="2686110" cy="104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在此录入上述图表的综合描述说明，在此录入上述图表的综合描述说明，在此录入上述图表的综合描述说明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8178549" y="2477434"/>
            <a:ext cx="2408127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2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矩形 49"/>
          <p:cNvSpPr>
            <a:spLocks noChangeArrowheads="1"/>
          </p:cNvSpPr>
          <p:nvPr/>
        </p:nvSpPr>
        <p:spPr bwMode="auto">
          <a:xfrm>
            <a:off x="8178547" y="2914467"/>
            <a:ext cx="2891158" cy="104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charset="-122"/>
              </a:rPr>
              <a:t>在此录入上述图表的描述说明，在此录入上述图表的描述说明，在此录入上述图表的综合描述说明，在此录入上述图表的描述说明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38" name="Frame 39"/>
          <p:cNvSpPr/>
          <p:nvPr/>
        </p:nvSpPr>
        <p:spPr>
          <a:xfrm>
            <a:off x="5513354" y="3230401"/>
            <a:ext cx="1689585" cy="168980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87" name="Rectangle 40"/>
          <p:cNvSpPr/>
          <p:nvPr/>
        </p:nvSpPr>
        <p:spPr>
          <a:xfrm>
            <a:off x="5853989" y="3571079"/>
            <a:ext cx="1008313" cy="100844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5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750" fill="hold"/>
                                        <p:tgtEl>
                                          <p:spTgt spid="8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86" grpId="0" animBg="1"/>
      <p:bldP spid="86" grpId="1" animBg="1"/>
      <p:bldP spid="86" grpId="2" animBg="1"/>
      <p:bldP spid="45" grpId="0"/>
      <p:bldP spid="46" grpId="0"/>
      <p:bldP spid="47" grpId="0"/>
      <p:bldP spid="48" grpId="0"/>
      <p:bldP spid="49" grpId="0"/>
      <p:bldP spid="50" grpId="0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301234" y="1665026"/>
            <a:ext cx="6345383" cy="2374710"/>
          </a:xfrm>
          <a:prstGeom prst="rect">
            <a:avLst/>
          </a:prstGeom>
          <a:blipFill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430009" y="4039738"/>
            <a:ext cx="4216609" cy="1910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1301233" y="4039738"/>
            <a:ext cx="2128774" cy="1910687"/>
            <a:chOff x="1327904" y="4039736"/>
            <a:chExt cx="2129051" cy="1910687"/>
          </a:xfrm>
        </p:grpSpPr>
        <p:sp>
          <p:nvSpPr>
            <p:cNvPr id="35" name="矩形 34"/>
            <p:cNvSpPr/>
            <p:nvPr/>
          </p:nvSpPr>
          <p:spPr>
            <a:xfrm>
              <a:off x="1327904" y="4039736"/>
              <a:ext cx="2129051" cy="19106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Freeform 232"/>
            <p:cNvSpPr>
              <a:spLocks noEditPoints="1"/>
            </p:cNvSpPr>
            <p:nvPr/>
          </p:nvSpPr>
          <p:spPr bwMode="auto">
            <a:xfrm>
              <a:off x="2043547" y="4687152"/>
              <a:ext cx="697765" cy="645108"/>
            </a:xfrm>
            <a:custGeom>
              <a:avLst/>
              <a:gdLst>
                <a:gd name="T0" fmla="*/ 42 w 67"/>
                <a:gd name="T1" fmla="*/ 22 h 62"/>
                <a:gd name="T2" fmla="*/ 27 w 67"/>
                <a:gd name="T3" fmla="*/ 37 h 62"/>
                <a:gd name="T4" fmla="*/ 42 w 67"/>
                <a:gd name="T5" fmla="*/ 52 h 62"/>
                <a:gd name="T6" fmla="*/ 56 w 67"/>
                <a:gd name="T7" fmla="*/ 37 h 62"/>
                <a:gd name="T8" fmla="*/ 42 w 67"/>
                <a:gd name="T9" fmla="*/ 22 h 62"/>
                <a:gd name="T10" fmla="*/ 42 w 67"/>
                <a:gd name="T11" fmla="*/ 47 h 62"/>
                <a:gd name="T12" fmla="*/ 31 w 67"/>
                <a:gd name="T13" fmla="*/ 37 h 62"/>
                <a:gd name="T14" fmla="*/ 42 w 67"/>
                <a:gd name="T15" fmla="*/ 26 h 62"/>
                <a:gd name="T16" fmla="*/ 52 w 67"/>
                <a:gd name="T17" fmla="*/ 37 h 62"/>
                <a:gd name="T18" fmla="*/ 42 w 67"/>
                <a:gd name="T19" fmla="*/ 47 h 62"/>
                <a:gd name="T20" fmla="*/ 57 w 67"/>
                <a:gd name="T21" fmla="*/ 12 h 62"/>
                <a:gd name="T22" fmla="*/ 10 w 67"/>
                <a:gd name="T23" fmla="*/ 12 h 62"/>
                <a:gd name="T24" fmla="*/ 0 w 67"/>
                <a:gd name="T25" fmla="*/ 23 h 62"/>
                <a:gd name="T26" fmla="*/ 0 w 67"/>
                <a:gd name="T27" fmla="*/ 52 h 62"/>
                <a:gd name="T28" fmla="*/ 10 w 67"/>
                <a:gd name="T29" fmla="*/ 62 h 62"/>
                <a:gd name="T30" fmla="*/ 57 w 67"/>
                <a:gd name="T31" fmla="*/ 62 h 62"/>
                <a:gd name="T32" fmla="*/ 67 w 67"/>
                <a:gd name="T33" fmla="*/ 52 h 62"/>
                <a:gd name="T34" fmla="*/ 67 w 67"/>
                <a:gd name="T35" fmla="*/ 23 h 62"/>
                <a:gd name="T36" fmla="*/ 57 w 67"/>
                <a:gd name="T37" fmla="*/ 12 h 62"/>
                <a:gd name="T38" fmla="*/ 23 w 67"/>
                <a:gd name="T39" fmla="*/ 22 h 62"/>
                <a:gd name="T40" fmla="*/ 9 w 67"/>
                <a:gd name="T41" fmla="*/ 22 h 62"/>
                <a:gd name="T42" fmla="*/ 9 w 67"/>
                <a:gd name="T43" fmla="*/ 18 h 62"/>
                <a:gd name="T44" fmla="*/ 23 w 67"/>
                <a:gd name="T45" fmla="*/ 18 h 62"/>
                <a:gd name="T46" fmla="*/ 23 w 67"/>
                <a:gd name="T47" fmla="*/ 22 h 62"/>
                <a:gd name="T48" fmla="*/ 42 w 67"/>
                <a:gd name="T49" fmla="*/ 55 h 62"/>
                <a:gd name="T50" fmla="*/ 23 w 67"/>
                <a:gd name="T51" fmla="*/ 37 h 62"/>
                <a:gd name="T52" fmla="*/ 42 w 67"/>
                <a:gd name="T53" fmla="*/ 18 h 62"/>
                <a:gd name="T54" fmla="*/ 60 w 67"/>
                <a:gd name="T55" fmla="*/ 37 h 62"/>
                <a:gd name="T56" fmla="*/ 42 w 67"/>
                <a:gd name="T57" fmla="*/ 55 h 62"/>
                <a:gd name="T58" fmla="*/ 43 w 67"/>
                <a:gd name="T59" fmla="*/ 0 h 62"/>
                <a:gd name="T60" fmla="*/ 23 w 67"/>
                <a:gd name="T61" fmla="*/ 0 h 62"/>
                <a:gd name="T62" fmla="*/ 23 w 67"/>
                <a:gd name="T63" fmla="*/ 10 h 62"/>
                <a:gd name="T64" fmla="*/ 43 w 67"/>
                <a:gd name="T65" fmla="*/ 10 h 62"/>
                <a:gd name="T66" fmla="*/ 43 w 67"/>
                <a:gd name="T6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7" h="62">
                  <a:moveTo>
                    <a:pt x="42" y="22"/>
                  </a:moveTo>
                  <a:cubicBezTo>
                    <a:pt x="33" y="22"/>
                    <a:pt x="27" y="29"/>
                    <a:pt x="27" y="37"/>
                  </a:cubicBezTo>
                  <a:cubicBezTo>
                    <a:pt x="27" y="45"/>
                    <a:pt x="33" y="52"/>
                    <a:pt x="42" y="52"/>
                  </a:cubicBezTo>
                  <a:cubicBezTo>
                    <a:pt x="50" y="52"/>
                    <a:pt x="56" y="45"/>
                    <a:pt x="56" y="37"/>
                  </a:cubicBezTo>
                  <a:cubicBezTo>
                    <a:pt x="56" y="29"/>
                    <a:pt x="50" y="22"/>
                    <a:pt x="42" y="22"/>
                  </a:cubicBezTo>
                  <a:close/>
                  <a:moveTo>
                    <a:pt x="42" y="47"/>
                  </a:moveTo>
                  <a:cubicBezTo>
                    <a:pt x="36" y="47"/>
                    <a:pt x="31" y="43"/>
                    <a:pt x="31" y="37"/>
                  </a:cubicBezTo>
                  <a:cubicBezTo>
                    <a:pt x="31" y="31"/>
                    <a:pt x="36" y="26"/>
                    <a:pt x="42" y="26"/>
                  </a:cubicBezTo>
                  <a:cubicBezTo>
                    <a:pt x="47" y="26"/>
                    <a:pt x="52" y="31"/>
                    <a:pt x="52" y="37"/>
                  </a:cubicBezTo>
                  <a:cubicBezTo>
                    <a:pt x="52" y="43"/>
                    <a:pt x="47" y="47"/>
                    <a:pt x="42" y="47"/>
                  </a:cubicBezTo>
                  <a:close/>
                  <a:moveTo>
                    <a:pt x="57" y="12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4" y="12"/>
                    <a:pt x="0" y="17"/>
                    <a:pt x="0" y="2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7"/>
                    <a:pt x="4" y="62"/>
                    <a:pt x="10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62" y="62"/>
                    <a:pt x="67" y="57"/>
                    <a:pt x="67" y="52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67" y="17"/>
                    <a:pt x="62" y="12"/>
                    <a:pt x="57" y="12"/>
                  </a:cubicBezTo>
                  <a:close/>
                  <a:moveTo>
                    <a:pt x="23" y="22"/>
                  </a:moveTo>
                  <a:cubicBezTo>
                    <a:pt x="9" y="22"/>
                    <a:pt x="9" y="22"/>
                    <a:pt x="9" y="2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23" y="18"/>
                    <a:pt x="23" y="18"/>
                    <a:pt x="23" y="18"/>
                  </a:cubicBezTo>
                  <a:lnTo>
                    <a:pt x="23" y="22"/>
                  </a:lnTo>
                  <a:close/>
                  <a:moveTo>
                    <a:pt x="42" y="55"/>
                  </a:moveTo>
                  <a:cubicBezTo>
                    <a:pt x="31" y="55"/>
                    <a:pt x="23" y="47"/>
                    <a:pt x="23" y="37"/>
                  </a:cubicBezTo>
                  <a:cubicBezTo>
                    <a:pt x="23" y="27"/>
                    <a:pt x="31" y="18"/>
                    <a:pt x="42" y="18"/>
                  </a:cubicBezTo>
                  <a:cubicBezTo>
                    <a:pt x="52" y="18"/>
                    <a:pt x="60" y="27"/>
                    <a:pt x="60" y="37"/>
                  </a:cubicBezTo>
                  <a:cubicBezTo>
                    <a:pt x="60" y="47"/>
                    <a:pt x="52" y="55"/>
                    <a:pt x="42" y="55"/>
                  </a:cubicBezTo>
                  <a:close/>
                  <a:moveTo>
                    <a:pt x="4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43" y="10"/>
                    <a:pt x="43" y="10"/>
                    <a:pt x="43" y="10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3675637" y="4687154"/>
            <a:ext cx="3848168" cy="110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右键点击图片选择设置图片格式可直接替换图片，在此录入上述图表的综合描述说明。您可以点击文字框输入您的描述说明，或者通过复制粘贴。</a:t>
            </a:r>
            <a:endParaRPr lang="en-US" altLang="zh-CN" sz="1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8" name="矩形 3"/>
          <p:cNvSpPr>
            <a:spLocks noChangeArrowheads="1"/>
          </p:cNvSpPr>
          <p:nvPr/>
        </p:nvSpPr>
        <p:spPr bwMode="auto">
          <a:xfrm>
            <a:off x="3675636" y="4238410"/>
            <a:ext cx="1831018" cy="40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点击添加标题</a:t>
            </a:r>
            <a:endParaRPr lang="zh-CN" altLang="en-US" sz="2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9" name="TextBox 13"/>
          <p:cNvSpPr txBox="1"/>
          <p:nvPr/>
        </p:nvSpPr>
        <p:spPr>
          <a:xfrm flipH="1">
            <a:off x="8015063" y="1605704"/>
            <a:ext cx="2786544" cy="430887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7" rIns="91434" bIns="45717">
            <a:spAutoFit/>
          </a:bodyPr>
          <a:lstStyle>
            <a:defPPr>
              <a:defRPr lang="zh-CN"/>
            </a:defPPr>
            <a:lvl1pPr algn="ctr" eaLnBrk="0" hangingPunct="0">
              <a:defRPr sz="22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点击添加关键字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TextBox 14"/>
          <p:cNvSpPr txBox="1"/>
          <p:nvPr/>
        </p:nvSpPr>
        <p:spPr>
          <a:xfrm>
            <a:off x="8015064" y="2057619"/>
            <a:ext cx="32204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您的内容打在这里，或者通过复制您的文本后，在此框中选择粘贴，并选择只保留文字。您的内容打在这里，或者通过复制您的文本后您的内容打在这里。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41" name="图表 40"/>
          <p:cNvGraphicFramePr/>
          <p:nvPr/>
        </p:nvGraphicFramePr>
        <p:xfrm>
          <a:off x="7919537" y="3201046"/>
          <a:ext cx="1733518" cy="1840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42" name="图表 41"/>
          <p:cNvGraphicFramePr/>
          <p:nvPr/>
        </p:nvGraphicFramePr>
        <p:xfrm>
          <a:off x="9594663" y="3201046"/>
          <a:ext cx="1733518" cy="1840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3" name="TextBox 15"/>
          <p:cNvSpPr txBox="1"/>
          <p:nvPr/>
        </p:nvSpPr>
        <p:spPr>
          <a:xfrm>
            <a:off x="9666702" y="3890230"/>
            <a:ext cx="1589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50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%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TextBox 21"/>
          <p:cNvSpPr txBox="1"/>
          <p:nvPr/>
        </p:nvSpPr>
        <p:spPr>
          <a:xfrm>
            <a:off x="7991576" y="3890230"/>
            <a:ext cx="1589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25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%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8047143" y="5191744"/>
            <a:ext cx="660262" cy="660348"/>
            <a:chOff x="641132" y="4608587"/>
            <a:chExt cx="708547" cy="708547"/>
          </a:xfrm>
        </p:grpSpPr>
        <p:sp>
          <p:nvSpPr>
            <p:cNvPr id="46" name="椭圆 45"/>
            <p:cNvSpPr/>
            <p:nvPr/>
          </p:nvSpPr>
          <p:spPr>
            <a:xfrm>
              <a:off x="641132" y="4608587"/>
              <a:ext cx="708547" cy="708547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Freeform 23"/>
            <p:cNvSpPr>
              <a:spLocks noEditPoints="1"/>
            </p:cNvSpPr>
            <p:nvPr/>
          </p:nvSpPr>
          <p:spPr bwMode="auto">
            <a:xfrm>
              <a:off x="750137" y="4793025"/>
              <a:ext cx="490538" cy="371475"/>
            </a:xfrm>
            <a:custGeom>
              <a:avLst/>
              <a:gdLst>
                <a:gd name="T0" fmla="*/ 105 w 128"/>
                <a:gd name="T1" fmla="*/ 2 h 96"/>
                <a:gd name="T2" fmla="*/ 28 w 128"/>
                <a:gd name="T3" fmla="*/ 0 h 96"/>
                <a:gd name="T4" fmla="*/ 2 w 128"/>
                <a:gd name="T5" fmla="*/ 23 h 96"/>
                <a:gd name="T6" fmla="*/ 2 w 128"/>
                <a:gd name="T7" fmla="*/ 34 h 96"/>
                <a:gd name="T8" fmla="*/ 64 w 128"/>
                <a:gd name="T9" fmla="*/ 96 h 96"/>
                <a:gd name="T10" fmla="*/ 126 w 128"/>
                <a:gd name="T11" fmla="*/ 34 h 96"/>
                <a:gd name="T12" fmla="*/ 126 w 128"/>
                <a:gd name="T13" fmla="*/ 23 h 96"/>
                <a:gd name="T14" fmla="*/ 55 w 128"/>
                <a:gd name="T15" fmla="*/ 28 h 96"/>
                <a:gd name="T16" fmla="*/ 73 w 128"/>
                <a:gd name="T17" fmla="*/ 28 h 96"/>
                <a:gd name="T18" fmla="*/ 78 w 128"/>
                <a:gd name="T19" fmla="*/ 9 h 96"/>
                <a:gd name="T20" fmla="*/ 76 w 128"/>
                <a:gd name="T21" fmla="*/ 25 h 96"/>
                <a:gd name="T22" fmla="*/ 52 w 128"/>
                <a:gd name="T23" fmla="*/ 25 h 96"/>
                <a:gd name="T24" fmla="*/ 50 w 128"/>
                <a:gd name="T25" fmla="*/ 9 h 96"/>
                <a:gd name="T26" fmla="*/ 52 w 128"/>
                <a:gd name="T27" fmla="*/ 25 h 96"/>
                <a:gd name="T28" fmla="*/ 64 w 128"/>
                <a:gd name="T29" fmla="*/ 82 h 96"/>
                <a:gd name="T30" fmla="*/ 74 w 128"/>
                <a:gd name="T31" fmla="*/ 32 h 96"/>
                <a:gd name="T32" fmla="*/ 98 w 128"/>
                <a:gd name="T33" fmla="*/ 32 h 96"/>
                <a:gd name="T34" fmla="*/ 78 w 128"/>
                <a:gd name="T35" fmla="*/ 32 h 96"/>
                <a:gd name="T36" fmla="*/ 89 w 128"/>
                <a:gd name="T37" fmla="*/ 20 h 96"/>
                <a:gd name="T38" fmla="*/ 79 w 128"/>
                <a:gd name="T39" fmla="*/ 28 h 96"/>
                <a:gd name="T40" fmla="*/ 97 w 128"/>
                <a:gd name="T41" fmla="*/ 8 h 96"/>
                <a:gd name="T42" fmla="*/ 83 w 128"/>
                <a:gd name="T43" fmla="*/ 8 h 96"/>
                <a:gd name="T44" fmla="*/ 55 w 128"/>
                <a:gd name="T45" fmla="*/ 8 h 96"/>
                <a:gd name="T46" fmla="*/ 64 w 128"/>
                <a:gd name="T47" fmla="*/ 15 h 96"/>
                <a:gd name="T48" fmla="*/ 31 w 128"/>
                <a:gd name="T49" fmla="*/ 8 h 96"/>
                <a:gd name="T50" fmla="*/ 39 w 128"/>
                <a:gd name="T51" fmla="*/ 14 h 96"/>
                <a:gd name="T52" fmla="*/ 49 w 128"/>
                <a:gd name="T53" fmla="*/ 28 h 96"/>
                <a:gd name="T54" fmla="*/ 39 w 128"/>
                <a:gd name="T55" fmla="*/ 20 h 96"/>
                <a:gd name="T56" fmla="*/ 60 w 128"/>
                <a:gd name="T57" fmla="*/ 81 h 96"/>
                <a:gd name="T58" fmla="*/ 50 w 128"/>
                <a:gd name="T59" fmla="*/ 32 h 96"/>
                <a:gd name="T60" fmla="*/ 11 w 128"/>
                <a:gd name="T61" fmla="*/ 32 h 96"/>
                <a:gd name="T62" fmla="*/ 51 w 128"/>
                <a:gd name="T63" fmla="*/ 74 h 96"/>
                <a:gd name="T64" fmla="*/ 117 w 128"/>
                <a:gd name="T65" fmla="*/ 32 h 96"/>
                <a:gd name="T66" fmla="*/ 102 w 128"/>
                <a:gd name="T67" fmla="*/ 32 h 96"/>
                <a:gd name="T68" fmla="*/ 92 w 128"/>
                <a:gd name="T69" fmla="*/ 17 h 96"/>
                <a:gd name="T70" fmla="*/ 120 w 128"/>
                <a:gd name="T71" fmla="*/ 28 h 96"/>
                <a:gd name="T72" fmla="*/ 27 w 128"/>
                <a:gd name="T73" fmla="*/ 10 h 96"/>
                <a:gd name="T74" fmla="*/ 25 w 128"/>
                <a:gd name="T75" fmla="*/ 28 h 96"/>
                <a:gd name="T76" fmla="*/ 27 w 128"/>
                <a:gd name="T77" fmla="*/ 1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8" h="96">
                  <a:moveTo>
                    <a:pt x="126" y="23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104" y="1"/>
                    <a:pt x="102" y="0"/>
                    <a:pt x="10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4" y="1"/>
                    <a:pt x="23" y="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4"/>
                    <a:pt x="0" y="26"/>
                    <a:pt x="0" y="28"/>
                  </a:cubicBezTo>
                  <a:cubicBezTo>
                    <a:pt x="0" y="30"/>
                    <a:pt x="1" y="32"/>
                    <a:pt x="2" y="34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60" y="95"/>
                    <a:pt x="62" y="96"/>
                    <a:pt x="64" y="96"/>
                  </a:cubicBezTo>
                  <a:cubicBezTo>
                    <a:pt x="66" y="96"/>
                    <a:pt x="68" y="95"/>
                    <a:pt x="70" y="9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7" y="32"/>
                    <a:pt x="128" y="30"/>
                    <a:pt x="128" y="28"/>
                  </a:cubicBezTo>
                  <a:cubicBezTo>
                    <a:pt x="128" y="26"/>
                    <a:pt x="127" y="24"/>
                    <a:pt x="126" y="23"/>
                  </a:cubicBezTo>
                  <a:close/>
                  <a:moveTo>
                    <a:pt x="73" y="28"/>
                  </a:moveTo>
                  <a:cubicBezTo>
                    <a:pt x="55" y="28"/>
                    <a:pt x="55" y="28"/>
                    <a:pt x="55" y="28"/>
                  </a:cubicBezTo>
                  <a:cubicBezTo>
                    <a:pt x="64" y="21"/>
                    <a:pt x="64" y="21"/>
                    <a:pt x="64" y="21"/>
                  </a:cubicBezTo>
                  <a:lnTo>
                    <a:pt x="73" y="28"/>
                  </a:lnTo>
                  <a:close/>
                  <a:moveTo>
                    <a:pt x="67" y="18"/>
                  </a:moveTo>
                  <a:cubicBezTo>
                    <a:pt x="78" y="9"/>
                    <a:pt x="78" y="9"/>
                    <a:pt x="78" y="9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76" y="25"/>
                    <a:pt x="76" y="25"/>
                    <a:pt x="76" y="25"/>
                  </a:cubicBezTo>
                  <a:lnTo>
                    <a:pt x="67" y="18"/>
                  </a:lnTo>
                  <a:close/>
                  <a:moveTo>
                    <a:pt x="52" y="25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61" y="18"/>
                    <a:pt x="61" y="18"/>
                    <a:pt x="61" y="18"/>
                  </a:cubicBezTo>
                  <a:lnTo>
                    <a:pt x="52" y="25"/>
                  </a:lnTo>
                  <a:close/>
                  <a:moveTo>
                    <a:pt x="74" y="32"/>
                  </a:moveTo>
                  <a:cubicBezTo>
                    <a:pt x="64" y="82"/>
                    <a:pt x="64" y="82"/>
                    <a:pt x="64" y="82"/>
                  </a:cubicBezTo>
                  <a:cubicBezTo>
                    <a:pt x="54" y="32"/>
                    <a:pt x="54" y="32"/>
                    <a:pt x="54" y="32"/>
                  </a:cubicBezTo>
                  <a:lnTo>
                    <a:pt x="74" y="32"/>
                  </a:lnTo>
                  <a:close/>
                  <a:moveTo>
                    <a:pt x="78" y="32"/>
                  </a:moveTo>
                  <a:cubicBezTo>
                    <a:pt x="98" y="32"/>
                    <a:pt x="98" y="32"/>
                    <a:pt x="98" y="32"/>
                  </a:cubicBezTo>
                  <a:cubicBezTo>
                    <a:pt x="68" y="81"/>
                    <a:pt x="68" y="81"/>
                    <a:pt x="68" y="81"/>
                  </a:cubicBezTo>
                  <a:lnTo>
                    <a:pt x="78" y="32"/>
                  </a:lnTo>
                  <a:close/>
                  <a:moveTo>
                    <a:pt x="79" y="28"/>
                  </a:moveTo>
                  <a:cubicBezTo>
                    <a:pt x="89" y="20"/>
                    <a:pt x="89" y="20"/>
                    <a:pt x="89" y="20"/>
                  </a:cubicBezTo>
                  <a:cubicBezTo>
                    <a:pt x="97" y="28"/>
                    <a:pt x="97" y="28"/>
                    <a:pt x="97" y="28"/>
                  </a:cubicBezTo>
                  <a:lnTo>
                    <a:pt x="79" y="28"/>
                  </a:lnTo>
                  <a:close/>
                  <a:moveTo>
                    <a:pt x="83" y="8"/>
                  </a:moveTo>
                  <a:cubicBezTo>
                    <a:pt x="97" y="8"/>
                    <a:pt x="97" y="8"/>
                    <a:pt x="97" y="8"/>
                  </a:cubicBezTo>
                  <a:cubicBezTo>
                    <a:pt x="89" y="14"/>
                    <a:pt x="89" y="14"/>
                    <a:pt x="89" y="14"/>
                  </a:cubicBezTo>
                  <a:lnTo>
                    <a:pt x="83" y="8"/>
                  </a:lnTo>
                  <a:close/>
                  <a:moveTo>
                    <a:pt x="64" y="15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73" y="8"/>
                    <a:pt x="73" y="8"/>
                    <a:pt x="73" y="8"/>
                  </a:cubicBezTo>
                  <a:lnTo>
                    <a:pt x="64" y="15"/>
                  </a:lnTo>
                  <a:close/>
                  <a:moveTo>
                    <a:pt x="39" y="14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45" y="8"/>
                    <a:pt x="45" y="8"/>
                    <a:pt x="45" y="8"/>
                  </a:cubicBezTo>
                  <a:lnTo>
                    <a:pt x="39" y="14"/>
                  </a:lnTo>
                  <a:close/>
                  <a:moveTo>
                    <a:pt x="39" y="20"/>
                  </a:moveTo>
                  <a:cubicBezTo>
                    <a:pt x="49" y="28"/>
                    <a:pt x="49" y="28"/>
                    <a:pt x="49" y="28"/>
                  </a:cubicBezTo>
                  <a:cubicBezTo>
                    <a:pt x="31" y="28"/>
                    <a:pt x="31" y="28"/>
                    <a:pt x="31" y="28"/>
                  </a:cubicBezTo>
                  <a:lnTo>
                    <a:pt x="39" y="20"/>
                  </a:lnTo>
                  <a:close/>
                  <a:moveTo>
                    <a:pt x="50" y="32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30" y="32"/>
                    <a:pt x="30" y="32"/>
                    <a:pt x="30" y="32"/>
                  </a:cubicBezTo>
                  <a:lnTo>
                    <a:pt x="50" y="32"/>
                  </a:lnTo>
                  <a:close/>
                  <a:moveTo>
                    <a:pt x="51" y="74"/>
                  </a:moveTo>
                  <a:cubicBezTo>
                    <a:pt x="11" y="32"/>
                    <a:pt x="11" y="32"/>
                    <a:pt x="11" y="32"/>
                  </a:cubicBezTo>
                  <a:cubicBezTo>
                    <a:pt x="26" y="32"/>
                    <a:pt x="26" y="32"/>
                    <a:pt x="26" y="32"/>
                  </a:cubicBezTo>
                  <a:lnTo>
                    <a:pt x="51" y="74"/>
                  </a:lnTo>
                  <a:close/>
                  <a:moveTo>
                    <a:pt x="102" y="32"/>
                  </a:moveTo>
                  <a:cubicBezTo>
                    <a:pt x="117" y="32"/>
                    <a:pt x="117" y="32"/>
                    <a:pt x="117" y="32"/>
                  </a:cubicBezTo>
                  <a:cubicBezTo>
                    <a:pt x="77" y="74"/>
                    <a:pt x="77" y="74"/>
                    <a:pt x="77" y="74"/>
                  </a:cubicBezTo>
                  <a:lnTo>
                    <a:pt x="102" y="32"/>
                  </a:lnTo>
                  <a:close/>
                  <a:moveTo>
                    <a:pt x="103" y="28"/>
                  </a:moveTo>
                  <a:cubicBezTo>
                    <a:pt x="92" y="17"/>
                    <a:pt x="92" y="17"/>
                    <a:pt x="92" y="17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20" y="28"/>
                    <a:pt x="120" y="28"/>
                    <a:pt x="120" y="28"/>
                  </a:cubicBezTo>
                  <a:lnTo>
                    <a:pt x="103" y="28"/>
                  </a:lnTo>
                  <a:close/>
                  <a:moveTo>
                    <a:pt x="27" y="10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8" y="28"/>
                    <a:pt x="8" y="28"/>
                    <a:pt x="8" y="28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50" name="TextBox 14"/>
          <p:cNvSpPr txBox="1"/>
          <p:nvPr/>
        </p:nvSpPr>
        <p:spPr>
          <a:xfrm>
            <a:off x="8825021" y="5084106"/>
            <a:ext cx="245860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>
              <a:lnSpc>
                <a:spcPct val="125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5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9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1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2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5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7" grpId="0"/>
          <p:bldP spid="38" grpId="0"/>
          <p:bldP spid="39" grpId="0"/>
          <p:bldP spid="40" grpId="0"/>
          <p:bldGraphic spid="41" grpId="0">
            <p:bldAsOne/>
          </p:bldGraphic>
          <p:bldGraphic spid="42" grpId="0">
            <p:bldAsOne/>
          </p:bldGraphic>
          <p:bldP spid="43" grpId="0"/>
          <p:bldP spid="44" grpId="0"/>
          <p:bldP spid="5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5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9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1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2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5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7" grpId="0"/>
          <p:bldP spid="38" grpId="0"/>
          <p:bldP spid="39" grpId="0"/>
          <p:bldP spid="40" grpId="0"/>
          <p:bldGraphic spid="41" grpId="0">
            <p:bldAsOne/>
          </p:bldGraphic>
          <p:bldGraphic spid="42" grpId="0">
            <p:bldAsOne/>
          </p:bldGraphic>
          <p:bldP spid="43" grpId="0"/>
          <p:bldP spid="44" grpId="0"/>
          <p:bldP spid="5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795" y="1379859"/>
            <a:ext cx="6095207" cy="3738283"/>
          </a:xfrm>
          <a:prstGeom prst="rect">
            <a:avLst/>
          </a:prstGeom>
          <a:blipFill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6096001" y="1379859"/>
            <a:ext cx="6095207" cy="37382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47"/>
          <p:cNvSpPr>
            <a:spLocks noChangeArrowheads="1"/>
          </p:cNvSpPr>
          <p:nvPr/>
        </p:nvSpPr>
        <p:spPr bwMode="auto">
          <a:xfrm>
            <a:off x="1378900" y="5308469"/>
            <a:ext cx="9384228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在此录入本图表的综合描述说明，在此录入本图表的综合描述说明，在此录入本图表的综合描述说明。在此录入本图表的综合描述说明，在此录入本图表的综合描述说明，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654801" y="2914658"/>
            <a:ext cx="609521" cy="609600"/>
            <a:chOff x="6930189" y="4073718"/>
            <a:chExt cx="609600" cy="609600"/>
          </a:xfrm>
        </p:grpSpPr>
        <p:sp>
          <p:nvSpPr>
            <p:cNvPr id="25" name="椭圆 24"/>
            <p:cNvSpPr/>
            <p:nvPr/>
          </p:nvSpPr>
          <p:spPr>
            <a:xfrm>
              <a:off x="6930189" y="4073718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7006966" y="4217509"/>
              <a:ext cx="456047" cy="322018"/>
            </a:xfrm>
            <a:custGeom>
              <a:avLst/>
              <a:gdLst>
                <a:gd name="T0" fmla="*/ 218 w 219"/>
                <a:gd name="T1" fmla="*/ 117 h 154"/>
                <a:gd name="T2" fmla="*/ 219 w 219"/>
                <a:gd name="T3" fmla="*/ 118 h 154"/>
                <a:gd name="T4" fmla="*/ 218 w 219"/>
                <a:gd name="T5" fmla="*/ 119 h 154"/>
                <a:gd name="T6" fmla="*/ 174 w 219"/>
                <a:gd name="T7" fmla="*/ 153 h 154"/>
                <a:gd name="T8" fmla="*/ 172 w 219"/>
                <a:gd name="T9" fmla="*/ 153 h 154"/>
                <a:gd name="T10" fmla="*/ 171 w 219"/>
                <a:gd name="T11" fmla="*/ 151 h 154"/>
                <a:gd name="T12" fmla="*/ 179 w 219"/>
                <a:gd name="T13" fmla="*/ 133 h 154"/>
                <a:gd name="T14" fmla="*/ 113 w 219"/>
                <a:gd name="T15" fmla="*/ 106 h 154"/>
                <a:gd name="T16" fmla="*/ 126 w 219"/>
                <a:gd name="T17" fmla="*/ 89 h 154"/>
                <a:gd name="T18" fmla="*/ 131 w 219"/>
                <a:gd name="T19" fmla="*/ 82 h 154"/>
                <a:gd name="T20" fmla="*/ 179 w 219"/>
                <a:gd name="T21" fmla="*/ 103 h 154"/>
                <a:gd name="T22" fmla="*/ 171 w 219"/>
                <a:gd name="T23" fmla="*/ 85 h 154"/>
                <a:gd name="T24" fmla="*/ 172 w 219"/>
                <a:gd name="T25" fmla="*/ 83 h 154"/>
                <a:gd name="T26" fmla="*/ 173 w 219"/>
                <a:gd name="T27" fmla="*/ 82 h 154"/>
                <a:gd name="T28" fmla="*/ 174 w 219"/>
                <a:gd name="T29" fmla="*/ 83 h 154"/>
                <a:gd name="T30" fmla="*/ 218 w 219"/>
                <a:gd name="T31" fmla="*/ 117 h 154"/>
                <a:gd name="T32" fmla="*/ 45 w 219"/>
                <a:gd name="T33" fmla="*/ 71 h 154"/>
                <a:gd name="T34" fmla="*/ 46 w 219"/>
                <a:gd name="T35" fmla="*/ 71 h 154"/>
                <a:gd name="T36" fmla="*/ 47 w 219"/>
                <a:gd name="T37" fmla="*/ 71 h 154"/>
                <a:gd name="T38" fmla="*/ 47 w 219"/>
                <a:gd name="T39" fmla="*/ 69 h 154"/>
                <a:gd name="T40" fmla="*/ 40 w 219"/>
                <a:gd name="T41" fmla="*/ 50 h 154"/>
                <a:gd name="T42" fmla="*/ 87 w 219"/>
                <a:gd name="T43" fmla="*/ 72 h 154"/>
                <a:gd name="T44" fmla="*/ 93 w 219"/>
                <a:gd name="T45" fmla="*/ 65 h 154"/>
                <a:gd name="T46" fmla="*/ 106 w 219"/>
                <a:gd name="T47" fmla="*/ 49 h 154"/>
                <a:gd name="T48" fmla="*/ 40 w 219"/>
                <a:gd name="T49" fmla="*/ 21 h 154"/>
                <a:gd name="T50" fmla="*/ 47 w 219"/>
                <a:gd name="T51" fmla="*/ 2 h 154"/>
                <a:gd name="T52" fmla="*/ 47 w 219"/>
                <a:gd name="T53" fmla="*/ 0 h 154"/>
                <a:gd name="T54" fmla="*/ 45 w 219"/>
                <a:gd name="T55" fmla="*/ 0 h 154"/>
                <a:gd name="T56" fmla="*/ 0 w 219"/>
                <a:gd name="T57" fmla="*/ 34 h 154"/>
                <a:gd name="T58" fmla="*/ 0 w 219"/>
                <a:gd name="T59" fmla="*/ 35 h 154"/>
                <a:gd name="T60" fmla="*/ 0 w 219"/>
                <a:gd name="T61" fmla="*/ 37 h 154"/>
                <a:gd name="T62" fmla="*/ 45 w 219"/>
                <a:gd name="T63" fmla="*/ 71 h 154"/>
                <a:gd name="T64" fmla="*/ 121 w 219"/>
                <a:gd name="T65" fmla="*/ 86 h 154"/>
                <a:gd name="T66" fmla="*/ 179 w 219"/>
                <a:gd name="T67" fmla="*/ 50 h 154"/>
                <a:gd name="T68" fmla="*/ 171 w 219"/>
                <a:gd name="T69" fmla="*/ 69 h 154"/>
                <a:gd name="T70" fmla="*/ 172 w 219"/>
                <a:gd name="T71" fmla="*/ 71 h 154"/>
                <a:gd name="T72" fmla="*/ 173 w 219"/>
                <a:gd name="T73" fmla="*/ 71 h 154"/>
                <a:gd name="T74" fmla="*/ 174 w 219"/>
                <a:gd name="T75" fmla="*/ 71 h 154"/>
                <a:gd name="T76" fmla="*/ 218 w 219"/>
                <a:gd name="T77" fmla="*/ 37 h 154"/>
                <a:gd name="T78" fmla="*/ 219 w 219"/>
                <a:gd name="T79" fmla="*/ 35 h 154"/>
                <a:gd name="T80" fmla="*/ 218 w 219"/>
                <a:gd name="T81" fmla="*/ 34 h 154"/>
                <a:gd name="T82" fmla="*/ 174 w 219"/>
                <a:gd name="T83" fmla="*/ 0 h 154"/>
                <a:gd name="T84" fmla="*/ 172 w 219"/>
                <a:gd name="T85" fmla="*/ 0 h 154"/>
                <a:gd name="T86" fmla="*/ 171 w 219"/>
                <a:gd name="T87" fmla="*/ 2 h 154"/>
                <a:gd name="T88" fmla="*/ 179 w 219"/>
                <a:gd name="T89" fmla="*/ 21 h 154"/>
                <a:gd name="T90" fmla="*/ 97 w 219"/>
                <a:gd name="T91" fmla="*/ 69 h 154"/>
                <a:gd name="T92" fmla="*/ 40 w 219"/>
                <a:gd name="T93" fmla="*/ 103 h 154"/>
                <a:gd name="T94" fmla="*/ 47 w 219"/>
                <a:gd name="T95" fmla="*/ 85 h 154"/>
                <a:gd name="T96" fmla="*/ 47 w 219"/>
                <a:gd name="T97" fmla="*/ 83 h 154"/>
                <a:gd name="T98" fmla="*/ 46 w 219"/>
                <a:gd name="T99" fmla="*/ 82 h 154"/>
                <a:gd name="T100" fmla="*/ 45 w 219"/>
                <a:gd name="T101" fmla="*/ 83 h 154"/>
                <a:gd name="T102" fmla="*/ 0 w 219"/>
                <a:gd name="T103" fmla="*/ 117 h 154"/>
                <a:gd name="T104" fmla="*/ 0 w 219"/>
                <a:gd name="T105" fmla="*/ 118 h 154"/>
                <a:gd name="T106" fmla="*/ 0 w 219"/>
                <a:gd name="T107" fmla="*/ 119 h 154"/>
                <a:gd name="T108" fmla="*/ 45 w 219"/>
                <a:gd name="T109" fmla="*/ 153 h 154"/>
                <a:gd name="T110" fmla="*/ 47 w 219"/>
                <a:gd name="T111" fmla="*/ 153 h 154"/>
                <a:gd name="T112" fmla="*/ 47 w 219"/>
                <a:gd name="T113" fmla="*/ 151 h 154"/>
                <a:gd name="T114" fmla="*/ 40 w 219"/>
                <a:gd name="T115" fmla="*/ 133 h 154"/>
                <a:gd name="T116" fmla="*/ 121 w 219"/>
                <a:gd name="T117" fmla="*/ 8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9" h="154">
                  <a:moveTo>
                    <a:pt x="218" y="117"/>
                  </a:moveTo>
                  <a:cubicBezTo>
                    <a:pt x="219" y="117"/>
                    <a:pt x="219" y="117"/>
                    <a:pt x="219" y="118"/>
                  </a:cubicBezTo>
                  <a:cubicBezTo>
                    <a:pt x="219" y="119"/>
                    <a:pt x="219" y="119"/>
                    <a:pt x="218" y="119"/>
                  </a:cubicBezTo>
                  <a:cubicBezTo>
                    <a:pt x="174" y="153"/>
                    <a:pt x="174" y="153"/>
                    <a:pt x="174" y="153"/>
                  </a:cubicBezTo>
                  <a:cubicBezTo>
                    <a:pt x="174" y="154"/>
                    <a:pt x="173" y="154"/>
                    <a:pt x="172" y="153"/>
                  </a:cubicBezTo>
                  <a:cubicBezTo>
                    <a:pt x="171" y="153"/>
                    <a:pt x="171" y="152"/>
                    <a:pt x="171" y="151"/>
                  </a:cubicBezTo>
                  <a:cubicBezTo>
                    <a:pt x="179" y="133"/>
                    <a:pt x="179" y="133"/>
                    <a:pt x="179" y="133"/>
                  </a:cubicBezTo>
                  <a:cubicBezTo>
                    <a:pt x="145" y="131"/>
                    <a:pt x="126" y="119"/>
                    <a:pt x="113" y="106"/>
                  </a:cubicBezTo>
                  <a:cubicBezTo>
                    <a:pt x="118" y="100"/>
                    <a:pt x="122" y="94"/>
                    <a:pt x="126" y="89"/>
                  </a:cubicBezTo>
                  <a:cubicBezTo>
                    <a:pt x="128" y="86"/>
                    <a:pt x="130" y="84"/>
                    <a:pt x="131" y="82"/>
                  </a:cubicBezTo>
                  <a:cubicBezTo>
                    <a:pt x="141" y="93"/>
                    <a:pt x="154" y="102"/>
                    <a:pt x="179" y="103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1" y="84"/>
                    <a:pt x="171" y="83"/>
                    <a:pt x="172" y="83"/>
                  </a:cubicBezTo>
                  <a:cubicBezTo>
                    <a:pt x="172" y="82"/>
                    <a:pt x="173" y="82"/>
                    <a:pt x="173" y="82"/>
                  </a:cubicBezTo>
                  <a:cubicBezTo>
                    <a:pt x="173" y="82"/>
                    <a:pt x="174" y="82"/>
                    <a:pt x="174" y="83"/>
                  </a:cubicBezTo>
                  <a:lnTo>
                    <a:pt x="218" y="117"/>
                  </a:lnTo>
                  <a:close/>
                  <a:moveTo>
                    <a:pt x="45" y="71"/>
                  </a:moveTo>
                  <a:cubicBezTo>
                    <a:pt x="45" y="71"/>
                    <a:pt x="45" y="71"/>
                    <a:pt x="46" y="71"/>
                  </a:cubicBezTo>
                  <a:cubicBezTo>
                    <a:pt x="46" y="71"/>
                    <a:pt x="46" y="71"/>
                    <a:pt x="47" y="71"/>
                  </a:cubicBezTo>
                  <a:cubicBezTo>
                    <a:pt x="47" y="70"/>
                    <a:pt x="48" y="69"/>
                    <a:pt x="47" y="69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65" y="52"/>
                    <a:pt x="77" y="61"/>
                    <a:pt x="87" y="72"/>
                  </a:cubicBezTo>
                  <a:cubicBezTo>
                    <a:pt x="89" y="70"/>
                    <a:pt x="91" y="68"/>
                    <a:pt x="93" y="65"/>
                  </a:cubicBezTo>
                  <a:cubicBezTo>
                    <a:pt x="96" y="60"/>
                    <a:pt x="101" y="54"/>
                    <a:pt x="106" y="49"/>
                  </a:cubicBezTo>
                  <a:cubicBezTo>
                    <a:pt x="92" y="35"/>
                    <a:pt x="73" y="23"/>
                    <a:pt x="40" y="21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8" y="1"/>
                    <a:pt x="47" y="1"/>
                    <a:pt x="47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0" y="36"/>
                    <a:pt x="0" y="36"/>
                    <a:pt x="0" y="37"/>
                  </a:cubicBezTo>
                  <a:lnTo>
                    <a:pt x="45" y="71"/>
                  </a:lnTo>
                  <a:close/>
                  <a:moveTo>
                    <a:pt x="121" y="86"/>
                  </a:moveTo>
                  <a:cubicBezTo>
                    <a:pt x="134" y="67"/>
                    <a:pt x="145" y="53"/>
                    <a:pt x="179" y="50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69"/>
                    <a:pt x="171" y="70"/>
                    <a:pt x="172" y="71"/>
                  </a:cubicBezTo>
                  <a:cubicBezTo>
                    <a:pt x="172" y="71"/>
                    <a:pt x="173" y="71"/>
                    <a:pt x="173" y="71"/>
                  </a:cubicBezTo>
                  <a:cubicBezTo>
                    <a:pt x="173" y="71"/>
                    <a:pt x="174" y="71"/>
                    <a:pt x="174" y="71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9" y="36"/>
                    <a:pt x="219" y="36"/>
                    <a:pt x="219" y="35"/>
                  </a:cubicBezTo>
                  <a:cubicBezTo>
                    <a:pt x="219" y="35"/>
                    <a:pt x="219" y="34"/>
                    <a:pt x="218" y="34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0"/>
                    <a:pt x="173" y="0"/>
                    <a:pt x="172" y="0"/>
                  </a:cubicBezTo>
                  <a:cubicBezTo>
                    <a:pt x="171" y="1"/>
                    <a:pt x="171" y="1"/>
                    <a:pt x="171" y="2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30" y="23"/>
                    <a:pt x="112" y="48"/>
                    <a:pt x="97" y="69"/>
                  </a:cubicBezTo>
                  <a:cubicBezTo>
                    <a:pt x="84" y="87"/>
                    <a:pt x="74" y="101"/>
                    <a:pt x="40" y="103"/>
                  </a:cubicBezTo>
                  <a:cubicBezTo>
                    <a:pt x="47" y="85"/>
                    <a:pt x="47" y="85"/>
                    <a:pt x="47" y="85"/>
                  </a:cubicBezTo>
                  <a:cubicBezTo>
                    <a:pt x="48" y="84"/>
                    <a:pt x="47" y="83"/>
                    <a:pt x="47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5" y="82"/>
                    <a:pt x="45" y="82"/>
                    <a:pt x="45" y="83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4"/>
                    <a:pt x="46" y="154"/>
                    <a:pt x="47" y="153"/>
                  </a:cubicBezTo>
                  <a:cubicBezTo>
                    <a:pt x="47" y="153"/>
                    <a:pt x="48" y="152"/>
                    <a:pt x="47" y="151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89" y="131"/>
                    <a:pt x="107" y="106"/>
                    <a:pt x="121" y="8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>
                <a:latin typeface="Impact" panose="020B0806030902050204" pitchFamily="34" charset="0"/>
              </a:endParaRPr>
            </a:p>
          </p:txBody>
        </p:sp>
      </p:grpSp>
      <p:sp>
        <p:nvSpPr>
          <p:cNvPr id="27" name="TextBox 14"/>
          <p:cNvSpPr txBox="1"/>
          <p:nvPr/>
        </p:nvSpPr>
        <p:spPr>
          <a:xfrm>
            <a:off x="6609283" y="1737706"/>
            <a:ext cx="516488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您的内容打在这里，或者通过复制您的文本后，在此框中选择粘贴，并选择只保留文字。您的内容打在这里，或者通过复制您的文本后您的内容打在这里。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383674" y="2787248"/>
            <a:ext cx="2231063" cy="400101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47"/>
          <p:cNvSpPr>
            <a:spLocks noChangeArrowheads="1"/>
          </p:cNvSpPr>
          <p:nvPr/>
        </p:nvSpPr>
        <p:spPr bwMode="auto">
          <a:xfrm>
            <a:off x="7383675" y="3152584"/>
            <a:ext cx="1666715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anose="020B0503020204020204" charset="-122"/>
              </a:rPr>
              <a:t>在此录入上述图表的综合描述说明</a:t>
            </a:r>
            <a:endParaRPr lang="zh-CN" altLang="en-US" sz="1400" dirty="0">
              <a:solidFill>
                <a:schemeClr val="bg1"/>
              </a:solidFill>
              <a:sym typeface="微软雅黑" panose="020B050302020402020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069316" y="2787248"/>
            <a:ext cx="2231063" cy="400101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矩形 47"/>
          <p:cNvSpPr>
            <a:spLocks noChangeArrowheads="1"/>
          </p:cNvSpPr>
          <p:nvPr/>
        </p:nvSpPr>
        <p:spPr bwMode="auto">
          <a:xfrm>
            <a:off x="10069316" y="3152584"/>
            <a:ext cx="1666715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anose="020B0503020204020204" charset="-122"/>
              </a:rPr>
              <a:t>在此录入上述图表的综合描述说明</a:t>
            </a:r>
            <a:endParaRPr lang="zh-CN" altLang="en-US" sz="1400" dirty="0">
              <a:solidFill>
                <a:schemeClr val="bg1"/>
              </a:solidFill>
              <a:sym typeface="微软雅黑" panose="020B050302020402020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7383674" y="3884170"/>
            <a:ext cx="2231063" cy="400101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矩形 47"/>
          <p:cNvSpPr>
            <a:spLocks noChangeArrowheads="1"/>
          </p:cNvSpPr>
          <p:nvPr/>
        </p:nvSpPr>
        <p:spPr bwMode="auto">
          <a:xfrm>
            <a:off x="7383675" y="4249506"/>
            <a:ext cx="1666715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anose="020B0503020204020204" charset="-122"/>
              </a:rPr>
              <a:t>在此录入上述图表的综合描述说明</a:t>
            </a:r>
            <a:endParaRPr lang="zh-CN" altLang="en-US" sz="1400" dirty="0">
              <a:solidFill>
                <a:schemeClr val="bg1"/>
              </a:solidFill>
              <a:sym typeface="微软雅黑" panose="020B050302020402020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0069316" y="3884170"/>
            <a:ext cx="2231063" cy="400101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矩形 47"/>
          <p:cNvSpPr>
            <a:spLocks noChangeArrowheads="1"/>
          </p:cNvSpPr>
          <p:nvPr/>
        </p:nvSpPr>
        <p:spPr bwMode="auto">
          <a:xfrm>
            <a:off x="10069316" y="4249506"/>
            <a:ext cx="1666715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anose="020B0503020204020204" charset="-122"/>
              </a:rPr>
              <a:t>在此录入上述图表的综合描述说明</a:t>
            </a:r>
            <a:endParaRPr lang="zh-CN" altLang="en-US" sz="1400" dirty="0">
              <a:solidFill>
                <a:schemeClr val="bg1"/>
              </a:solidFill>
              <a:sym typeface="微软雅黑" panose="020B050302020402020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6654801" y="4011580"/>
            <a:ext cx="609521" cy="609600"/>
            <a:chOff x="6627576" y="3987128"/>
            <a:chExt cx="609600" cy="609600"/>
          </a:xfrm>
        </p:grpSpPr>
        <p:sp>
          <p:nvSpPr>
            <p:cNvPr id="54" name="椭圆 53"/>
            <p:cNvSpPr/>
            <p:nvPr/>
          </p:nvSpPr>
          <p:spPr>
            <a:xfrm>
              <a:off x="6627576" y="3987128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Freeform 151"/>
            <p:cNvSpPr>
              <a:spLocks noEditPoints="1"/>
            </p:cNvSpPr>
            <p:nvPr/>
          </p:nvSpPr>
          <p:spPr bwMode="auto">
            <a:xfrm rot="20484176">
              <a:off x="6696266" y="4091050"/>
              <a:ext cx="431571" cy="434756"/>
            </a:xfrm>
            <a:custGeom>
              <a:avLst/>
              <a:gdLst>
                <a:gd name="T0" fmla="*/ 93 w 123"/>
                <a:gd name="T1" fmla="*/ 129 h 129"/>
                <a:gd name="T2" fmla="*/ 62 w 123"/>
                <a:gd name="T3" fmla="*/ 111 h 129"/>
                <a:gd name="T4" fmla="*/ 89 w 123"/>
                <a:gd name="T5" fmla="*/ 84 h 129"/>
                <a:gd name="T6" fmla="*/ 91 w 123"/>
                <a:gd name="T7" fmla="*/ 98 h 129"/>
                <a:gd name="T8" fmla="*/ 111 w 123"/>
                <a:gd name="T9" fmla="*/ 70 h 129"/>
                <a:gd name="T10" fmla="*/ 109 w 123"/>
                <a:gd name="T11" fmla="*/ 62 h 129"/>
                <a:gd name="T12" fmla="*/ 114 w 123"/>
                <a:gd name="T13" fmla="*/ 59 h 129"/>
                <a:gd name="T14" fmla="*/ 122 w 123"/>
                <a:gd name="T15" fmla="*/ 79 h 129"/>
                <a:gd name="T16" fmla="*/ 92 w 123"/>
                <a:gd name="T17" fmla="*/ 118 h 129"/>
                <a:gd name="T18" fmla="*/ 93 w 123"/>
                <a:gd name="T19" fmla="*/ 129 h 129"/>
                <a:gd name="T20" fmla="*/ 0 w 123"/>
                <a:gd name="T21" fmla="*/ 58 h 129"/>
                <a:gd name="T22" fmla="*/ 30 w 123"/>
                <a:gd name="T23" fmla="*/ 38 h 129"/>
                <a:gd name="T24" fmla="*/ 42 w 123"/>
                <a:gd name="T25" fmla="*/ 74 h 129"/>
                <a:gd name="T26" fmla="*/ 29 w 123"/>
                <a:gd name="T27" fmla="*/ 69 h 129"/>
                <a:gd name="T28" fmla="*/ 45 w 123"/>
                <a:gd name="T29" fmla="*/ 99 h 129"/>
                <a:gd name="T30" fmla="*/ 53 w 123"/>
                <a:gd name="T31" fmla="*/ 101 h 129"/>
                <a:gd name="T32" fmla="*/ 53 w 123"/>
                <a:gd name="T33" fmla="*/ 107 h 129"/>
                <a:gd name="T34" fmla="*/ 33 w 123"/>
                <a:gd name="T35" fmla="*/ 105 h 129"/>
                <a:gd name="T36" fmla="*/ 11 w 123"/>
                <a:gd name="T37" fmla="*/ 62 h 129"/>
                <a:gd name="T38" fmla="*/ 0 w 123"/>
                <a:gd name="T39" fmla="*/ 58 h 129"/>
                <a:gd name="T40" fmla="*/ 111 w 123"/>
                <a:gd name="T41" fmla="*/ 9 h 129"/>
                <a:gd name="T42" fmla="*/ 102 w 123"/>
                <a:gd name="T43" fmla="*/ 16 h 129"/>
                <a:gd name="T44" fmla="*/ 54 w 123"/>
                <a:gd name="T45" fmla="*/ 12 h 129"/>
                <a:gd name="T46" fmla="*/ 41 w 123"/>
                <a:gd name="T47" fmla="*/ 28 h 129"/>
                <a:gd name="T48" fmla="*/ 46 w 123"/>
                <a:gd name="T49" fmla="*/ 32 h 129"/>
                <a:gd name="T50" fmla="*/ 52 w 123"/>
                <a:gd name="T51" fmla="*/ 26 h 129"/>
                <a:gd name="T52" fmla="*/ 86 w 123"/>
                <a:gd name="T53" fmla="*/ 28 h 129"/>
                <a:gd name="T54" fmla="*/ 75 w 123"/>
                <a:gd name="T55" fmla="*/ 37 h 129"/>
                <a:gd name="T56" fmla="*/ 112 w 123"/>
                <a:gd name="T57" fmla="*/ 46 h 129"/>
                <a:gd name="T58" fmla="*/ 111 w 123"/>
                <a:gd name="T59" fmla="*/ 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3" h="129">
                  <a:moveTo>
                    <a:pt x="93" y="129"/>
                  </a:moveTo>
                  <a:cubicBezTo>
                    <a:pt x="62" y="111"/>
                    <a:pt x="62" y="111"/>
                    <a:pt x="62" y="111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91" y="98"/>
                    <a:pt x="91" y="98"/>
                    <a:pt x="91" y="98"/>
                  </a:cubicBezTo>
                  <a:cubicBezTo>
                    <a:pt x="103" y="95"/>
                    <a:pt x="112" y="83"/>
                    <a:pt x="111" y="70"/>
                  </a:cubicBezTo>
                  <a:cubicBezTo>
                    <a:pt x="110" y="67"/>
                    <a:pt x="110" y="64"/>
                    <a:pt x="109" y="62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8" y="65"/>
                    <a:pt x="121" y="71"/>
                    <a:pt x="122" y="79"/>
                  </a:cubicBezTo>
                  <a:cubicBezTo>
                    <a:pt x="123" y="98"/>
                    <a:pt x="111" y="114"/>
                    <a:pt x="92" y="118"/>
                  </a:cubicBezTo>
                  <a:cubicBezTo>
                    <a:pt x="93" y="129"/>
                    <a:pt x="93" y="129"/>
                    <a:pt x="93" y="129"/>
                  </a:cubicBezTo>
                  <a:close/>
                  <a:moveTo>
                    <a:pt x="0" y="58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6" y="82"/>
                    <a:pt x="33" y="95"/>
                    <a:pt x="45" y="99"/>
                  </a:cubicBezTo>
                  <a:cubicBezTo>
                    <a:pt x="48" y="100"/>
                    <a:pt x="51" y="101"/>
                    <a:pt x="53" y="101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47" y="108"/>
                    <a:pt x="39" y="108"/>
                    <a:pt x="33" y="105"/>
                  </a:cubicBezTo>
                  <a:cubicBezTo>
                    <a:pt x="15" y="99"/>
                    <a:pt x="6" y="80"/>
                    <a:pt x="11" y="62"/>
                  </a:cubicBezTo>
                  <a:cubicBezTo>
                    <a:pt x="0" y="58"/>
                    <a:pt x="0" y="58"/>
                    <a:pt x="0" y="58"/>
                  </a:cubicBezTo>
                  <a:close/>
                  <a:moveTo>
                    <a:pt x="111" y="9"/>
                  </a:moveTo>
                  <a:cubicBezTo>
                    <a:pt x="102" y="16"/>
                    <a:pt x="102" y="16"/>
                    <a:pt x="102" y="16"/>
                  </a:cubicBezTo>
                  <a:cubicBezTo>
                    <a:pt x="90" y="3"/>
                    <a:pt x="69" y="0"/>
                    <a:pt x="54" y="12"/>
                  </a:cubicBezTo>
                  <a:cubicBezTo>
                    <a:pt x="48" y="16"/>
                    <a:pt x="44" y="22"/>
                    <a:pt x="41" y="2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8" y="29"/>
                    <a:pt x="49" y="27"/>
                    <a:pt x="52" y="26"/>
                  </a:cubicBezTo>
                  <a:cubicBezTo>
                    <a:pt x="62" y="18"/>
                    <a:pt x="77" y="19"/>
                    <a:pt x="86" y="28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112" y="46"/>
                    <a:pt x="112" y="46"/>
                    <a:pt x="112" y="46"/>
                  </a:cubicBezTo>
                  <a:lnTo>
                    <a:pt x="111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9358324" y="2914658"/>
            <a:ext cx="609521" cy="609600"/>
            <a:chOff x="9331451" y="2890206"/>
            <a:chExt cx="609600" cy="609600"/>
          </a:xfrm>
        </p:grpSpPr>
        <p:sp>
          <p:nvSpPr>
            <p:cNvPr id="57" name="椭圆 56"/>
            <p:cNvSpPr/>
            <p:nvPr/>
          </p:nvSpPr>
          <p:spPr>
            <a:xfrm>
              <a:off x="9331451" y="2890206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Freeform 123"/>
            <p:cNvSpPr>
              <a:spLocks noEditPoints="1"/>
            </p:cNvSpPr>
            <p:nvPr/>
          </p:nvSpPr>
          <p:spPr bwMode="auto">
            <a:xfrm>
              <a:off x="9428538" y="3048150"/>
              <a:ext cx="415427" cy="293713"/>
            </a:xfrm>
            <a:custGeom>
              <a:avLst/>
              <a:gdLst>
                <a:gd name="T0" fmla="*/ 0 w 61"/>
                <a:gd name="T1" fmla="*/ 5 h 40"/>
                <a:gd name="T2" fmla="*/ 0 w 61"/>
                <a:gd name="T3" fmla="*/ 5 h 40"/>
                <a:gd name="T4" fmla="*/ 0 w 61"/>
                <a:gd name="T5" fmla="*/ 35 h 40"/>
                <a:gd name="T6" fmla="*/ 0 w 61"/>
                <a:gd name="T7" fmla="*/ 35 h 40"/>
                <a:gd name="T8" fmla="*/ 16 w 61"/>
                <a:gd name="T9" fmla="*/ 20 h 40"/>
                <a:gd name="T10" fmla="*/ 0 w 61"/>
                <a:gd name="T11" fmla="*/ 5 h 40"/>
                <a:gd name="T12" fmla="*/ 19 w 61"/>
                <a:gd name="T13" fmla="*/ 17 h 40"/>
                <a:gd name="T14" fmla="*/ 22 w 61"/>
                <a:gd name="T15" fmla="*/ 20 h 40"/>
                <a:gd name="T16" fmla="*/ 26 w 61"/>
                <a:gd name="T17" fmla="*/ 23 h 40"/>
                <a:gd name="T18" fmla="*/ 31 w 61"/>
                <a:gd name="T19" fmla="*/ 25 h 40"/>
                <a:gd name="T20" fmla="*/ 36 w 61"/>
                <a:gd name="T21" fmla="*/ 23 h 40"/>
                <a:gd name="T22" fmla="*/ 38 w 61"/>
                <a:gd name="T23" fmla="*/ 21 h 40"/>
                <a:gd name="T24" fmla="*/ 42 w 61"/>
                <a:gd name="T25" fmla="*/ 17 h 40"/>
                <a:gd name="T26" fmla="*/ 58 w 61"/>
                <a:gd name="T27" fmla="*/ 2 h 40"/>
                <a:gd name="T28" fmla="*/ 59 w 61"/>
                <a:gd name="T29" fmla="*/ 0 h 40"/>
                <a:gd name="T30" fmla="*/ 2 w 61"/>
                <a:gd name="T31" fmla="*/ 0 h 40"/>
                <a:gd name="T32" fmla="*/ 3 w 61"/>
                <a:gd name="T33" fmla="*/ 1 h 40"/>
                <a:gd name="T34" fmla="*/ 19 w 61"/>
                <a:gd name="T35" fmla="*/ 17 h 40"/>
                <a:gd name="T36" fmla="*/ 42 w 61"/>
                <a:gd name="T37" fmla="*/ 24 h 40"/>
                <a:gd name="T38" fmla="*/ 38 w 61"/>
                <a:gd name="T39" fmla="*/ 27 h 40"/>
                <a:gd name="T40" fmla="*/ 31 w 61"/>
                <a:gd name="T41" fmla="*/ 30 h 40"/>
                <a:gd name="T42" fmla="*/ 23 w 61"/>
                <a:gd name="T43" fmla="*/ 27 h 40"/>
                <a:gd name="T44" fmla="*/ 19 w 61"/>
                <a:gd name="T45" fmla="*/ 23 h 40"/>
                <a:gd name="T46" fmla="*/ 3 w 61"/>
                <a:gd name="T47" fmla="*/ 39 h 40"/>
                <a:gd name="T48" fmla="*/ 2 w 61"/>
                <a:gd name="T49" fmla="*/ 40 h 40"/>
                <a:gd name="T50" fmla="*/ 59 w 61"/>
                <a:gd name="T51" fmla="*/ 40 h 40"/>
                <a:gd name="T52" fmla="*/ 58 w 61"/>
                <a:gd name="T53" fmla="*/ 39 h 40"/>
                <a:gd name="T54" fmla="*/ 42 w 61"/>
                <a:gd name="T55" fmla="*/ 24 h 40"/>
                <a:gd name="T56" fmla="*/ 60 w 61"/>
                <a:gd name="T57" fmla="*/ 6 h 40"/>
                <a:gd name="T58" fmla="*/ 45 w 61"/>
                <a:gd name="T59" fmla="*/ 21 h 40"/>
                <a:gd name="T60" fmla="*/ 60 w 61"/>
                <a:gd name="T61" fmla="*/ 36 h 40"/>
                <a:gd name="T62" fmla="*/ 61 w 61"/>
                <a:gd name="T63" fmla="*/ 36 h 40"/>
                <a:gd name="T64" fmla="*/ 61 w 61"/>
                <a:gd name="T65" fmla="*/ 5 h 40"/>
                <a:gd name="T66" fmla="*/ 60 w 61"/>
                <a:gd name="T6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40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20"/>
                    <a:pt x="16" y="20"/>
                    <a:pt x="16" y="20"/>
                  </a:cubicBezTo>
                  <a:lnTo>
                    <a:pt x="0" y="5"/>
                  </a:lnTo>
                  <a:close/>
                  <a:moveTo>
                    <a:pt x="19" y="17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4"/>
                    <a:pt x="29" y="25"/>
                    <a:pt x="31" y="25"/>
                  </a:cubicBezTo>
                  <a:cubicBezTo>
                    <a:pt x="32" y="25"/>
                    <a:pt x="34" y="24"/>
                    <a:pt x="36" y="23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8" y="1"/>
                    <a:pt x="59" y="1"/>
                    <a:pt x="5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3" y="1"/>
                    <a:pt x="3" y="1"/>
                  </a:cubicBezTo>
                  <a:lnTo>
                    <a:pt x="19" y="17"/>
                  </a:lnTo>
                  <a:close/>
                  <a:moveTo>
                    <a:pt x="42" y="24"/>
                  </a:moveTo>
                  <a:cubicBezTo>
                    <a:pt x="38" y="27"/>
                    <a:pt x="38" y="27"/>
                    <a:pt x="38" y="27"/>
                  </a:cubicBezTo>
                  <a:cubicBezTo>
                    <a:pt x="36" y="29"/>
                    <a:pt x="33" y="30"/>
                    <a:pt x="31" y="30"/>
                  </a:cubicBezTo>
                  <a:cubicBezTo>
                    <a:pt x="28" y="30"/>
                    <a:pt x="25" y="29"/>
                    <a:pt x="23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40"/>
                    <a:pt x="2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8" y="40"/>
                    <a:pt x="58" y="40"/>
                    <a:pt x="58" y="39"/>
                  </a:cubicBezTo>
                  <a:lnTo>
                    <a:pt x="42" y="24"/>
                  </a:lnTo>
                  <a:close/>
                  <a:moveTo>
                    <a:pt x="60" y="6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31" tIns="45716" rIns="91431" bIns="45716" numCol="1" anchor="t" anchorCtr="0" compatLnSpc="1"/>
            <a:lstStyle/>
            <a:p>
              <a:endParaRPr lang="zh-CN" altLang="en-US" sz="2490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9358324" y="4011580"/>
            <a:ext cx="609521" cy="609600"/>
            <a:chOff x="9331451" y="3987128"/>
            <a:chExt cx="609600" cy="609600"/>
          </a:xfrm>
        </p:grpSpPr>
        <p:sp>
          <p:nvSpPr>
            <p:cNvPr id="60" name="椭圆 59"/>
            <p:cNvSpPr/>
            <p:nvPr/>
          </p:nvSpPr>
          <p:spPr>
            <a:xfrm>
              <a:off x="9331451" y="3987128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 bwMode="auto">
            <a:xfrm>
              <a:off x="9445910" y="4112235"/>
              <a:ext cx="380682" cy="359387"/>
            </a:xfrm>
            <a:custGeom>
              <a:avLst/>
              <a:gdLst>
                <a:gd name="connsiteX0" fmla="*/ 153983 w 511114"/>
                <a:gd name="connsiteY0" fmla="*/ 241002 h 511299"/>
                <a:gd name="connsiteX1" fmla="*/ 193590 w 511114"/>
                <a:gd name="connsiteY1" fmla="*/ 245953 h 511299"/>
                <a:gd name="connsiteX2" fmla="*/ 188639 w 511114"/>
                <a:gd name="connsiteY2" fmla="*/ 253379 h 511299"/>
                <a:gd name="connsiteX3" fmla="*/ 136655 w 511114"/>
                <a:gd name="connsiteY3" fmla="*/ 305363 h 511299"/>
                <a:gd name="connsiteX4" fmla="*/ 94573 w 511114"/>
                <a:gd name="connsiteY4" fmla="*/ 342495 h 511299"/>
                <a:gd name="connsiteX5" fmla="*/ 59917 w 511114"/>
                <a:gd name="connsiteY5" fmla="*/ 399430 h 511299"/>
                <a:gd name="connsiteX6" fmla="*/ 134180 w 511114"/>
                <a:gd name="connsiteY6" fmla="*/ 446463 h 511299"/>
                <a:gd name="connsiteX7" fmla="*/ 168836 w 511114"/>
                <a:gd name="connsiteY7" fmla="*/ 416758 h 511299"/>
                <a:gd name="connsiteX8" fmla="*/ 198541 w 511114"/>
                <a:gd name="connsiteY8" fmla="*/ 387053 h 511299"/>
                <a:gd name="connsiteX9" fmla="*/ 205968 w 511114"/>
                <a:gd name="connsiteY9" fmla="*/ 372200 h 511299"/>
                <a:gd name="connsiteX10" fmla="*/ 235673 w 511114"/>
                <a:gd name="connsiteY10" fmla="*/ 344970 h 511299"/>
                <a:gd name="connsiteX11" fmla="*/ 262903 w 511114"/>
                <a:gd name="connsiteY11" fmla="*/ 317741 h 511299"/>
                <a:gd name="connsiteX12" fmla="*/ 270329 w 511114"/>
                <a:gd name="connsiteY12" fmla="*/ 352397 h 511299"/>
                <a:gd name="connsiteX13" fmla="*/ 215869 w 511114"/>
                <a:gd name="connsiteY13" fmla="*/ 451414 h 511299"/>
                <a:gd name="connsiteX14" fmla="*/ 99524 w 511114"/>
                <a:gd name="connsiteY14" fmla="*/ 510824 h 511299"/>
                <a:gd name="connsiteX15" fmla="*/ 507 w 511114"/>
                <a:gd name="connsiteY15" fmla="*/ 409332 h 511299"/>
                <a:gd name="connsiteX16" fmla="*/ 57442 w 511114"/>
                <a:gd name="connsiteY16" fmla="*/ 295462 h 511299"/>
                <a:gd name="connsiteX17" fmla="*/ 153983 w 511114"/>
                <a:gd name="connsiteY17" fmla="*/ 241002 h 511299"/>
                <a:gd name="connsiteX18" fmla="*/ 330318 w 511114"/>
                <a:gd name="connsiteY18" fmla="*/ 146325 h 511299"/>
                <a:gd name="connsiteX19" fmla="*/ 367485 w 511114"/>
                <a:gd name="connsiteY19" fmla="*/ 178537 h 511299"/>
                <a:gd name="connsiteX20" fmla="*/ 322884 w 511114"/>
                <a:gd name="connsiteY20" fmla="*/ 230571 h 511299"/>
                <a:gd name="connsiteX21" fmla="*/ 228726 w 511114"/>
                <a:gd name="connsiteY21" fmla="*/ 324729 h 511299"/>
                <a:gd name="connsiteX22" fmla="*/ 174214 w 511114"/>
                <a:gd name="connsiteY22" fmla="*/ 366852 h 511299"/>
                <a:gd name="connsiteX23" fmla="*/ 144480 w 511114"/>
                <a:gd name="connsiteY23" fmla="*/ 337118 h 511299"/>
                <a:gd name="connsiteX24" fmla="*/ 161825 w 511114"/>
                <a:gd name="connsiteY24" fmla="*/ 307384 h 511299"/>
                <a:gd name="connsiteX25" fmla="*/ 303061 w 511114"/>
                <a:gd name="connsiteY25" fmla="*/ 166148 h 511299"/>
                <a:gd name="connsiteX26" fmla="*/ 330318 w 511114"/>
                <a:gd name="connsiteY26" fmla="*/ 146325 h 511299"/>
                <a:gd name="connsiteX27" fmla="*/ 406819 w 511114"/>
                <a:gd name="connsiteY27" fmla="*/ 544 h 511299"/>
                <a:gd name="connsiteX28" fmla="*/ 510787 w 511114"/>
                <a:gd name="connsiteY28" fmla="*/ 119365 h 511299"/>
                <a:gd name="connsiteX29" fmla="*/ 456328 w 511114"/>
                <a:gd name="connsiteY29" fmla="*/ 213431 h 511299"/>
                <a:gd name="connsiteX30" fmla="*/ 362261 w 511114"/>
                <a:gd name="connsiteY30" fmla="*/ 267891 h 511299"/>
                <a:gd name="connsiteX31" fmla="*/ 317703 w 511114"/>
                <a:gd name="connsiteY31" fmla="*/ 262940 h 511299"/>
                <a:gd name="connsiteX32" fmla="*/ 344933 w 511114"/>
                <a:gd name="connsiteY32" fmla="*/ 233235 h 511299"/>
                <a:gd name="connsiteX33" fmla="*/ 374638 w 511114"/>
                <a:gd name="connsiteY33" fmla="*/ 206005 h 511299"/>
                <a:gd name="connsiteX34" fmla="*/ 384540 w 511114"/>
                <a:gd name="connsiteY34" fmla="*/ 201054 h 511299"/>
                <a:gd name="connsiteX35" fmla="*/ 416721 w 511114"/>
                <a:gd name="connsiteY35" fmla="*/ 168874 h 511299"/>
                <a:gd name="connsiteX36" fmla="*/ 443950 w 511114"/>
                <a:gd name="connsiteY36" fmla="*/ 139168 h 511299"/>
                <a:gd name="connsiteX37" fmla="*/ 372163 w 511114"/>
                <a:gd name="connsiteY37" fmla="*/ 67381 h 511299"/>
                <a:gd name="connsiteX38" fmla="*/ 342458 w 511114"/>
                <a:gd name="connsiteY38" fmla="*/ 94611 h 511299"/>
                <a:gd name="connsiteX39" fmla="*/ 310277 w 511114"/>
                <a:gd name="connsiteY39" fmla="*/ 124316 h 511299"/>
                <a:gd name="connsiteX40" fmla="*/ 305326 w 511114"/>
                <a:gd name="connsiteY40" fmla="*/ 136693 h 511299"/>
                <a:gd name="connsiteX41" fmla="*/ 275621 w 511114"/>
                <a:gd name="connsiteY41" fmla="*/ 166398 h 511299"/>
                <a:gd name="connsiteX42" fmla="*/ 245916 w 511114"/>
                <a:gd name="connsiteY42" fmla="*/ 193628 h 511299"/>
                <a:gd name="connsiteX43" fmla="*/ 240965 w 511114"/>
                <a:gd name="connsiteY43" fmla="*/ 149070 h 511299"/>
                <a:gd name="connsiteX44" fmla="*/ 295425 w 511114"/>
                <a:gd name="connsiteY44" fmla="*/ 55004 h 511299"/>
                <a:gd name="connsiteX45" fmla="*/ 406819 w 511114"/>
                <a:gd name="connsiteY45" fmla="*/ 544 h 51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1114" h="511299">
                  <a:moveTo>
                    <a:pt x="153983" y="241002"/>
                  </a:moveTo>
                  <a:cubicBezTo>
                    <a:pt x="168836" y="241002"/>
                    <a:pt x="181213" y="243478"/>
                    <a:pt x="193590" y="245953"/>
                  </a:cubicBezTo>
                  <a:cubicBezTo>
                    <a:pt x="193590" y="250904"/>
                    <a:pt x="188639" y="250904"/>
                    <a:pt x="188639" y="253379"/>
                  </a:cubicBezTo>
                  <a:cubicBezTo>
                    <a:pt x="171311" y="270707"/>
                    <a:pt x="153983" y="288035"/>
                    <a:pt x="136655" y="305363"/>
                  </a:cubicBezTo>
                  <a:cubicBezTo>
                    <a:pt x="121803" y="312790"/>
                    <a:pt x="109426" y="327642"/>
                    <a:pt x="94573" y="342495"/>
                  </a:cubicBezTo>
                  <a:cubicBezTo>
                    <a:pt x="79720" y="357348"/>
                    <a:pt x="59917" y="369725"/>
                    <a:pt x="59917" y="399430"/>
                  </a:cubicBezTo>
                  <a:cubicBezTo>
                    <a:pt x="59917" y="436561"/>
                    <a:pt x="97048" y="463791"/>
                    <a:pt x="134180" y="446463"/>
                  </a:cubicBezTo>
                  <a:cubicBezTo>
                    <a:pt x="146557" y="441512"/>
                    <a:pt x="156459" y="429135"/>
                    <a:pt x="168836" y="416758"/>
                  </a:cubicBezTo>
                  <a:cubicBezTo>
                    <a:pt x="178738" y="406856"/>
                    <a:pt x="191115" y="396954"/>
                    <a:pt x="198541" y="387053"/>
                  </a:cubicBezTo>
                  <a:cubicBezTo>
                    <a:pt x="201017" y="382102"/>
                    <a:pt x="203492" y="377151"/>
                    <a:pt x="205968" y="372200"/>
                  </a:cubicBezTo>
                  <a:cubicBezTo>
                    <a:pt x="213394" y="362298"/>
                    <a:pt x="225771" y="352397"/>
                    <a:pt x="235673" y="344970"/>
                  </a:cubicBezTo>
                  <a:cubicBezTo>
                    <a:pt x="245575" y="335069"/>
                    <a:pt x="253001" y="325167"/>
                    <a:pt x="262903" y="317741"/>
                  </a:cubicBezTo>
                  <a:cubicBezTo>
                    <a:pt x="267854" y="330118"/>
                    <a:pt x="270329" y="340020"/>
                    <a:pt x="270329" y="352397"/>
                  </a:cubicBezTo>
                  <a:cubicBezTo>
                    <a:pt x="270329" y="401905"/>
                    <a:pt x="243099" y="424184"/>
                    <a:pt x="215869" y="451414"/>
                  </a:cubicBezTo>
                  <a:cubicBezTo>
                    <a:pt x="186164" y="481119"/>
                    <a:pt x="161410" y="515775"/>
                    <a:pt x="99524" y="510824"/>
                  </a:cubicBezTo>
                  <a:cubicBezTo>
                    <a:pt x="47540" y="505874"/>
                    <a:pt x="5457" y="463791"/>
                    <a:pt x="507" y="409332"/>
                  </a:cubicBezTo>
                  <a:cubicBezTo>
                    <a:pt x="-4444" y="349921"/>
                    <a:pt x="27736" y="325167"/>
                    <a:pt x="57442" y="295462"/>
                  </a:cubicBezTo>
                  <a:cubicBezTo>
                    <a:pt x="84671" y="268232"/>
                    <a:pt x="106950" y="243478"/>
                    <a:pt x="153983" y="241002"/>
                  </a:cubicBezTo>
                  <a:close/>
                  <a:moveTo>
                    <a:pt x="330318" y="146325"/>
                  </a:moveTo>
                  <a:cubicBezTo>
                    <a:pt x="352618" y="141369"/>
                    <a:pt x="369963" y="156236"/>
                    <a:pt x="367485" y="178537"/>
                  </a:cubicBezTo>
                  <a:cubicBezTo>
                    <a:pt x="365007" y="195882"/>
                    <a:pt x="335273" y="218182"/>
                    <a:pt x="322884" y="230571"/>
                  </a:cubicBezTo>
                  <a:cubicBezTo>
                    <a:pt x="288195" y="262783"/>
                    <a:pt x="260938" y="290039"/>
                    <a:pt x="228726" y="324729"/>
                  </a:cubicBezTo>
                  <a:cubicBezTo>
                    <a:pt x="213859" y="337118"/>
                    <a:pt x="196514" y="364374"/>
                    <a:pt x="174214" y="366852"/>
                  </a:cubicBezTo>
                  <a:cubicBezTo>
                    <a:pt x="159347" y="366852"/>
                    <a:pt x="144480" y="354463"/>
                    <a:pt x="144480" y="337118"/>
                  </a:cubicBezTo>
                  <a:cubicBezTo>
                    <a:pt x="144480" y="324729"/>
                    <a:pt x="151913" y="314818"/>
                    <a:pt x="161825" y="307384"/>
                  </a:cubicBezTo>
                  <a:cubicBezTo>
                    <a:pt x="208903" y="257827"/>
                    <a:pt x="255983" y="213226"/>
                    <a:pt x="303061" y="166148"/>
                  </a:cubicBezTo>
                  <a:cubicBezTo>
                    <a:pt x="310495" y="158714"/>
                    <a:pt x="317928" y="146325"/>
                    <a:pt x="330318" y="146325"/>
                  </a:cubicBezTo>
                  <a:close/>
                  <a:moveTo>
                    <a:pt x="406819" y="544"/>
                  </a:moveTo>
                  <a:cubicBezTo>
                    <a:pt x="463754" y="3019"/>
                    <a:pt x="515738" y="50053"/>
                    <a:pt x="510787" y="119365"/>
                  </a:cubicBezTo>
                  <a:cubicBezTo>
                    <a:pt x="508312" y="163923"/>
                    <a:pt x="483557" y="186202"/>
                    <a:pt x="456328" y="213431"/>
                  </a:cubicBezTo>
                  <a:cubicBezTo>
                    <a:pt x="429098" y="238186"/>
                    <a:pt x="406819" y="265415"/>
                    <a:pt x="362261" y="267891"/>
                  </a:cubicBezTo>
                  <a:cubicBezTo>
                    <a:pt x="344933" y="270366"/>
                    <a:pt x="332556" y="267891"/>
                    <a:pt x="317703" y="262940"/>
                  </a:cubicBezTo>
                  <a:cubicBezTo>
                    <a:pt x="325130" y="253038"/>
                    <a:pt x="335031" y="243136"/>
                    <a:pt x="344933" y="233235"/>
                  </a:cubicBezTo>
                  <a:cubicBezTo>
                    <a:pt x="354835" y="225808"/>
                    <a:pt x="362261" y="213431"/>
                    <a:pt x="374638" y="206005"/>
                  </a:cubicBezTo>
                  <a:cubicBezTo>
                    <a:pt x="377114" y="203530"/>
                    <a:pt x="382065" y="203530"/>
                    <a:pt x="384540" y="201054"/>
                  </a:cubicBezTo>
                  <a:cubicBezTo>
                    <a:pt x="394442" y="193628"/>
                    <a:pt x="404344" y="181251"/>
                    <a:pt x="416721" y="168874"/>
                  </a:cubicBezTo>
                  <a:cubicBezTo>
                    <a:pt x="426622" y="158972"/>
                    <a:pt x="439000" y="149070"/>
                    <a:pt x="443950" y="139168"/>
                  </a:cubicBezTo>
                  <a:cubicBezTo>
                    <a:pt x="471180" y="92135"/>
                    <a:pt x="421672" y="40151"/>
                    <a:pt x="372163" y="67381"/>
                  </a:cubicBezTo>
                  <a:cubicBezTo>
                    <a:pt x="362261" y="72332"/>
                    <a:pt x="352359" y="84709"/>
                    <a:pt x="342458" y="94611"/>
                  </a:cubicBezTo>
                  <a:cubicBezTo>
                    <a:pt x="332556" y="104512"/>
                    <a:pt x="317703" y="116889"/>
                    <a:pt x="310277" y="124316"/>
                  </a:cubicBezTo>
                  <a:cubicBezTo>
                    <a:pt x="307802" y="129267"/>
                    <a:pt x="307802" y="134217"/>
                    <a:pt x="305326" y="136693"/>
                  </a:cubicBezTo>
                  <a:cubicBezTo>
                    <a:pt x="297900" y="149070"/>
                    <a:pt x="285523" y="156496"/>
                    <a:pt x="275621" y="166398"/>
                  </a:cubicBezTo>
                  <a:cubicBezTo>
                    <a:pt x="265720" y="176300"/>
                    <a:pt x="258293" y="186202"/>
                    <a:pt x="245916" y="193628"/>
                  </a:cubicBezTo>
                  <a:cubicBezTo>
                    <a:pt x="243441" y="178775"/>
                    <a:pt x="240965" y="168874"/>
                    <a:pt x="240965" y="149070"/>
                  </a:cubicBezTo>
                  <a:cubicBezTo>
                    <a:pt x="245916" y="106988"/>
                    <a:pt x="270670" y="82233"/>
                    <a:pt x="295425" y="55004"/>
                  </a:cubicBezTo>
                  <a:cubicBezTo>
                    <a:pt x="325130" y="25298"/>
                    <a:pt x="352359" y="-4407"/>
                    <a:pt x="406819" y="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7" grpId="0"/>
      <p:bldP spid="28" grpId="0"/>
      <p:bldP spid="29" grpId="0"/>
      <p:bldP spid="30" grpId="0"/>
      <p:bldP spid="31" grpId="0"/>
      <p:bldP spid="48" grpId="0"/>
      <p:bldP spid="49" grpId="0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entagon 35"/>
          <p:cNvSpPr/>
          <p:nvPr/>
        </p:nvSpPr>
        <p:spPr>
          <a:xfrm>
            <a:off x="1187645" y="2005123"/>
            <a:ext cx="1863132" cy="1634448"/>
          </a:xfrm>
          <a:prstGeom prst="homePlate">
            <a:avLst>
              <a:gd name="adj" fmla="val 29885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latin typeface="微软雅黑" panose="020B0503020204020204" charset="-122"/>
                <a:ea typeface="微软雅黑" panose="020B0503020204020204" charset="-122"/>
              </a:rPr>
              <a:t>输入标题</a:t>
            </a:r>
            <a:endParaRPr lang="en-US" sz="2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" name="Pentagon 66"/>
          <p:cNvSpPr/>
          <p:nvPr/>
        </p:nvSpPr>
        <p:spPr>
          <a:xfrm>
            <a:off x="3225585" y="3714785"/>
            <a:ext cx="1863132" cy="1634448"/>
          </a:xfrm>
          <a:prstGeom prst="homePlate">
            <a:avLst>
              <a:gd name="adj" fmla="val 2820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latin typeface="微软雅黑" panose="020B0503020204020204" charset="-122"/>
                <a:ea typeface="微软雅黑" panose="020B0503020204020204" charset="-122"/>
              </a:rPr>
              <a:t>输入标题</a:t>
            </a:r>
            <a:endParaRPr lang="en-US" altLang="zh-CN" sz="2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" name="Pentagon 69"/>
          <p:cNvSpPr/>
          <p:nvPr/>
        </p:nvSpPr>
        <p:spPr>
          <a:xfrm>
            <a:off x="5263525" y="2005123"/>
            <a:ext cx="1863132" cy="1634448"/>
          </a:xfrm>
          <a:prstGeom prst="homePlate">
            <a:avLst>
              <a:gd name="adj" fmla="val 30723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latin typeface="微软雅黑" panose="020B0503020204020204" charset="-122"/>
                <a:ea typeface="微软雅黑" panose="020B0503020204020204" charset="-122"/>
              </a:rPr>
              <a:t>输入标题</a:t>
            </a:r>
            <a:endParaRPr lang="en-US" altLang="zh-CN" sz="2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4" name="Pentagon 70"/>
          <p:cNvSpPr/>
          <p:nvPr/>
        </p:nvSpPr>
        <p:spPr>
          <a:xfrm>
            <a:off x="7301464" y="3714785"/>
            <a:ext cx="1863132" cy="1634448"/>
          </a:xfrm>
          <a:prstGeom prst="homePlate">
            <a:avLst>
              <a:gd name="adj" fmla="val 2988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latin typeface="微软雅黑" panose="020B0503020204020204" charset="-122"/>
                <a:ea typeface="微软雅黑" panose="020B0503020204020204" charset="-122"/>
              </a:rPr>
              <a:t>输入标题</a:t>
            </a:r>
            <a:endParaRPr lang="en-US" altLang="zh-CN" sz="2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5" name="Pentagon 71"/>
          <p:cNvSpPr/>
          <p:nvPr/>
        </p:nvSpPr>
        <p:spPr>
          <a:xfrm>
            <a:off x="9339403" y="2005123"/>
            <a:ext cx="1863132" cy="1634448"/>
          </a:xfrm>
          <a:prstGeom prst="homePlate">
            <a:avLst>
              <a:gd name="adj" fmla="val 29885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latin typeface="微软雅黑" panose="020B0503020204020204" charset="-122"/>
                <a:ea typeface="微软雅黑" panose="020B0503020204020204" charset="-122"/>
              </a:rPr>
              <a:t>输入标题</a:t>
            </a:r>
            <a:endParaRPr lang="en-US" altLang="zh-CN" sz="2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6" name="TextBox 75"/>
          <p:cNvSpPr txBox="1"/>
          <p:nvPr/>
        </p:nvSpPr>
        <p:spPr>
          <a:xfrm>
            <a:off x="3763154" y="230814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7" name="TextBox 82"/>
          <p:cNvSpPr txBox="1"/>
          <p:nvPr/>
        </p:nvSpPr>
        <p:spPr>
          <a:xfrm>
            <a:off x="3223802" y="2145239"/>
            <a:ext cx="1863131" cy="12926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8" name="TextBox 31"/>
          <p:cNvSpPr txBox="1"/>
          <p:nvPr/>
        </p:nvSpPr>
        <p:spPr>
          <a:xfrm>
            <a:off x="7300869" y="2145239"/>
            <a:ext cx="1863131" cy="12926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9" name="TextBox 32"/>
          <p:cNvSpPr txBox="1"/>
          <p:nvPr/>
        </p:nvSpPr>
        <p:spPr>
          <a:xfrm>
            <a:off x="1187646" y="3840445"/>
            <a:ext cx="1860753" cy="12926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90" name="TextBox 33"/>
          <p:cNvSpPr txBox="1"/>
          <p:nvPr/>
        </p:nvSpPr>
        <p:spPr>
          <a:xfrm>
            <a:off x="5262335" y="3840445"/>
            <a:ext cx="1863131" cy="12926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91" name="TextBox 34"/>
          <p:cNvSpPr txBox="1"/>
          <p:nvPr/>
        </p:nvSpPr>
        <p:spPr>
          <a:xfrm>
            <a:off x="9339403" y="3840445"/>
            <a:ext cx="1863131" cy="12926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7" grpId="0"/>
      <p:bldP spid="88" grpId="0"/>
      <p:bldP spid="89" grpId="0"/>
      <p:bldP spid="90" grpId="0"/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839959" y="3984276"/>
            <a:ext cx="9369519" cy="1087001"/>
            <a:chOff x="1855445" y="3927410"/>
            <a:chExt cx="9370739" cy="1087001"/>
          </a:xfrm>
        </p:grpSpPr>
        <p:sp>
          <p:nvSpPr>
            <p:cNvPr id="93" name="Notched Right Arrow 37"/>
            <p:cNvSpPr/>
            <p:nvPr/>
          </p:nvSpPr>
          <p:spPr>
            <a:xfrm>
              <a:off x="1855445" y="3927410"/>
              <a:ext cx="9370739" cy="1087001"/>
            </a:xfrm>
            <a:prstGeom prst="notchedRightArrow">
              <a:avLst>
                <a:gd name="adj1" fmla="val 100000"/>
                <a:gd name="adj2" fmla="val 46001"/>
              </a:avLst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5" name="Oval 41"/>
            <p:cNvSpPr>
              <a:spLocks noChangeAspect="1"/>
            </p:cNvSpPr>
            <p:nvPr/>
          </p:nvSpPr>
          <p:spPr>
            <a:xfrm>
              <a:off x="10150853" y="4123788"/>
              <a:ext cx="694248" cy="694244"/>
            </a:xfrm>
            <a:prstGeom prst="ellipse">
              <a:avLst/>
            </a:prstGeom>
            <a:solidFill>
              <a:srgbClr val="CBCBCB"/>
            </a:solidFill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</a:rPr>
                <a:t>03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36" name="TextBox 59"/>
          <p:cNvSpPr txBox="1">
            <a:spLocks noChangeArrowheads="1"/>
          </p:cNvSpPr>
          <p:nvPr/>
        </p:nvSpPr>
        <p:spPr bwMode="auto">
          <a:xfrm flipH="1">
            <a:off x="2531983" y="4092241"/>
            <a:ext cx="2395013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点击添加关键字</a:t>
            </a:r>
            <a:endParaRPr lang="en-US" altLang="ko-KR" sz="200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2545630" y="4448385"/>
            <a:ext cx="7549783" cy="54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97" y="3984277"/>
            <a:ext cx="2134931" cy="1087000"/>
            <a:chOff x="1" y="3916719"/>
            <a:chExt cx="2135209" cy="1087000"/>
          </a:xfrm>
        </p:grpSpPr>
        <p:sp>
          <p:nvSpPr>
            <p:cNvPr id="66" name="任意多边形 65"/>
            <p:cNvSpPr/>
            <p:nvPr/>
          </p:nvSpPr>
          <p:spPr>
            <a:xfrm rot="16200000">
              <a:off x="524106" y="3392614"/>
              <a:ext cx="1087000" cy="2135209"/>
            </a:xfrm>
            <a:custGeom>
              <a:avLst/>
              <a:gdLst>
                <a:gd name="connsiteX0" fmla="*/ 1087000 w 1087000"/>
                <a:gd name="connsiteY0" fmla="*/ 0 h 2135209"/>
                <a:gd name="connsiteX1" fmla="*/ 1087000 w 1087000"/>
                <a:gd name="connsiteY1" fmla="*/ 1635179 h 2135209"/>
                <a:gd name="connsiteX2" fmla="*/ 543501 w 1087000"/>
                <a:gd name="connsiteY2" fmla="*/ 2135209 h 2135209"/>
                <a:gd name="connsiteX3" fmla="*/ 0 w 1087000"/>
                <a:gd name="connsiteY3" fmla="*/ 1635178 h 2135209"/>
                <a:gd name="connsiteX4" fmla="*/ 0 w 1087000"/>
                <a:gd name="connsiteY4" fmla="*/ 0 h 2135209"/>
                <a:gd name="connsiteX5" fmla="*/ 1087000 w 1087000"/>
                <a:gd name="connsiteY5" fmla="*/ 0 h 213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7000" h="2135209">
                  <a:moveTo>
                    <a:pt x="1087000" y="0"/>
                  </a:moveTo>
                  <a:lnTo>
                    <a:pt x="1087000" y="1635179"/>
                  </a:lnTo>
                  <a:lnTo>
                    <a:pt x="543501" y="2135209"/>
                  </a:lnTo>
                  <a:lnTo>
                    <a:pt x="0" y="1635178"/>
                  </a:lnTo>
                  <a:lnTo>
                    <a:pt x="0" y="0"/>
                  </a:lnTo>
                  <a:lnTo>
                    <a:pt x="10870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square" rtlCol="0" anchor="ctr">
              <a:noAutofit/>
            </a:bodyPr>
            <a:lstStyle/>
            <a:p>
              <a:pPr algn="ctr"/>
              <a:endParaRPr lang="en-US" sz="4265" dirty="0">
                <a:solidFill>
                  <a:schemeClr val="bg1"/>
                </a:solidFill>
              </a:endParaRPr>
            </a:p>
          </p:txBody>
        </p:sp>
        <p:sp>
          <p:nvSpPr>
            <p:cNvPr id="59" name="Freeform 129"/>
            <p:cNvSpPr>
              <a:spLocks noChangeAspect="1" noEditPoints="1"/>
            </p:cNvSpPr>
            <p:nvPr/>
          </p:nvSpPr>
          <p:spPr bwMode="auto">
            <a:xfrm>
              <a:off x="790061" y="4134547"/>
              <a:ext cx="651342" cy="651342"/>
            </a:xfrm>
            <a:custGeom>
              <a:avLst/>
              <a:gdLst>
                <a:gd name="T0" fmla="*/ 48 w 97"/>
                <a:gd name="T1" fmla="*/ 0 h 97"/>
                <a:gd name="T2" fmla="*/ 50 w 97"/>
                <a:gd name="T3" fmla="*/ 0 h 97"/>
                <a:gd name="T4" fmla="*/ 53 w 97"/>
                <a:gd name="T5" fmla="*/ 27 h 97"/>
                <a:gd name="T6" fmla="*/ 49 w 97"/>
                <a:gd name="T7" fmla="*/ 33 h 97"/>
                <a:gd name="T8" fmla="*/ 49 w 97"/>
                <a:gd name="T9" fmla="*/ 34 h 97"/>
                <a:gd name="T10" fmla="*/ 37 w 97"/>
                <a:gd name="T11" fmla="*/ 40 h 97"/>
                <a:gd name="T12" fmla="*/ 23 w 97"/>
                <a:gd name="T13" fmla="*/ 46 h 97"/>
                <a:gd name="T14" fmla="*/ 18 w 97"/>
                <a:gd name="T15" fmla="*/ 43 h 97"/>
                <a:gd name="T16" fmla="*/ 13 w 97"/>
                <a:gd name="T17" fmla="*/ 45 h 97"/>
                <a:gd name="T18" fmla="*/ 1 w 97"/>
                <a:gd name="T19" fmla="*/ 38 h 97"/>
                <a:gd name="T20" fmla="*/ 48 w 97"/>
                <a:gd name="T21" fmla="*/ 0 h 97"/>
                <a:gd name="T22" fmla="*/ 57 w 97"/>
                <a:gd name="T23" fmla="*/ 1 h 97"/>
                <a:gd name="T24" fmla="*/ 81 w 97"/>
                <a:gd name="T25" fmla="*/ 12 h 97"/>
                <a:gd name="T26" fmla="*/ 61 w 97"/>
                <a:gd name="T27" fmla="*/ 27 h 97"/>
                <a:gd name="T28" fmla="*/ 60 w 97"/>
                <a:gd name="T29" fmla="*/ 26 h 97"/>
                <a:gd name="T30" fmla="*/ 57 w 97"/>
                <a:gd name="T31" fmla="*/ 1 h 97"/>
                <a:gd name="T32" fmla="*/ 86 w 97"/>
                <a:gd name="T33" fmla="*/ 17 h 97"/>
                <a:gd name="T34" fmla="*/ 65 w 97"/>
                <a:gd name="T35" fmla="*/ 33 h 97"/>
                <a:gd name="T36" fmla="*/ 65 w 97"/>
                <a:gd name="T37" fmla="*/ 33 h 97"/>
                <a:gd name="T38" fmla="*/ 59 w 97"/>
                <a:gd name="T39" fmla="*/ 40 h 97"/>
                <a:gd name="T40" fmla="*/ 59 w 97"/>
                <a:gd name="T41" fmla="*/ 45 h 97"/>
                <a:gd name="T42" fmla="*/ 57 w 97"/>
                <a:gd name="T43" fmla="*/ 63 h 97"/>
                <a:gd name="T44" fmla="*/ 60 w 97"/>
                <a:gd name="T45" fmla="*/ 68 h 97"/>
                <a:gd name="T46" fmla="*/ 89 w 97"/>
                <a:gd name="T47" fmla="*/ 75 h 97"/>
                <a:gd name="T48" fmla="*/ 97 w 97"/>
                <a:gd name="T49" fmla="*/ 48 h 97"/>
                <a:gd name="T50" fmla="*/ 86 w 97"/>
                <a:gd name="T51" fmla="*/ 17 h 97"/>
                <a:gd name="T52" fmla="*/ 85 w 97"/>
                <a:gd name="T53" fmla="*/ 81 h 97"/>
                <a:gd name="T54" fmla="*/ 49 w 97"/>
                <a:gd name="T55" fmla="*/ 97 h 97"/>
                <a:gd name="T56" fmla="*/ 54 w 97"/>
                <a:gd name="T57" fmla="*/ 77 h 97"/>
                <a:gd name="T58" fmla="*/ 58 w 97"/>
                <a:gd name="T59" fmla="*/ 74 h 97"/>
                <a:gd name="T60" fmla="*/ 85 w 97"/>
                <a:gd name="T61" fmla="*/ 81 h 97"/>
                <a:gd name="T62" fmla="*/ 42 w 97"/>
                <a:gd name="T63" fmla="*/ 97 h 97"/>
                <a:gd name="T64" fmla="*/ 1 w 97"/>
                <a:gd name="T65" fmla="*/ 60 h 97"/>
                <a:gd name="T66" fmla="*/ 12 w 97"/>
                <a:gd name="T67" fmla="*/ 57 h 97"/>
                <a:gd name="T68" fmla="*/ 18 w 97"/>
                <a:gd name="T69" fmla="*/ 59 h 97"/>
                <a:gd name="T70" fmla="*/ 21 w 97"/>
                <a:gd name="T71" fmla="*/ 58 h 97"/>
                <a:gd name="T72" fmla="*/ 45 w 97"/>
                <a:gd name="T73" fmla="*/ 70 h 97"/>
                <a:gd name="T74" fmla="*/ 48 w 97"/>
                <a:gd name="T75" fmla="*/ 75 h 97"/>
                <a:gd name="T76" fmla="*/ 42 w 97"/>
                <a:gd name="T77" fmla="*/ 97 h 97"/>
                <a:gd name="T78" fmla="*/ 0 w 97"/>
                <a:gd name="T79" fmla="*/ 53 h 97"/>
                <a:gd name="T80" fmla="*/ 8 w 97"/>
                <a:gd name="T81" fmla="*/ 51 h 97"/>
                <a:gd name="T82" fmla="*/ 0 w 97"/>
                <a:gd name="T83" fmla="*/ 45 h 97"/>
                <a:gd name="T84" fmla="*/ 0 w 97"/>
                <a:gd name="T85" fmla="*/ 48 h 97"/>
                <a:gd name="T86" fmla="*/ 0 w 97"/>
                <a:gd name="T87" fmla="*/ 53 h 97"/>
                <a:gd name="T88" fmla="*/ 52 w 97"/>
                <a:gd name="T89" fmla="*/ 40 h 97"/>
                <a:gd name="T90" fmla="*/ 40 w 97"/>
                <a:gd name="T91" fmla="*/ 46 h 97"/>
                <a:gd name="T92" fmla="*/ 25 w 97"/>
                <a:gd name="T93" fmla="*/ 52 h 97"/>
                <a:gd name="T94" fmla="*/ 25 w 97"/>
                <a:gd name="T95" fmla="*/ 52 h 97"/>
                <a:gd name="T96" fmla="*/ 48 w 97"/>
                <a:gd name="T97" fmla="*/ 63 h 97"/>
                <a:gd name="T98" fmla="*/ 50 w 97"/>
                <a:gd name="T99" fmla="*/ 62 h 97"/>
                <a:gd name="T100" fmla="*/ 52 w 97"/>
                <a:gd name="T101" fmla="*/ 44 h 97"/>
                <a:gd name="T102" fmla="*/ 52 w 97"/>
                <a:gd name="T103" fmla="*/ 4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7" h="97">
                  <a:moveTo>
                    <a:pt x="48" y="0"/>
                  </a:moveTo>
                  <a:cubicBezTo>
                    <a:pt x="49" y="0"/>
                    <a:pt x="50" y="0"/>
                    <a:pt x="50" y="0"/>
                  </a:cubicBezTo>
                  <a:cubicBezTo>
                    <a:pt x="52" y="9"/>
                    <a:pt x="53" y="18"/>
                    <a:pt x="53" y="27"/>
                  </a:cubicBezTo>
                  <a:cubicBezTo>
                    <a:pt x="51" y="28"/>
                    <a:pt x="49" y="30"/>
                    <a:pt x="49" y="33"/>
                  </a:cubicBezTo>
                  <a:cubicBezTo>
                    <a:pt x="49" y="33"/>
                    <a:pt x="49" y="34"/>
                    <a:pt x="49" y="34"/>
                  </a:cubicBezTo>
                  <a:cubicBezTo>
                    <a:pt x="45" y="36"/>
                    <a:pt x="41" y="38"/>
                    <a:pt x="37" y="40"/>
                  </a:cubicBezTo>
                  <a:cubicBezTo>
                    <a:pt x="33" y="42"/>
                    <a:pt x="28" y="44"/>
                    <a:pt x="23" y="46"/>
                  </a:cubicBezTo>
                  <a:cubicBezTo>
                    <a:pt x="22" y="44"/>
                    <a:pt x="20" y="43"/>
                    <a:pt x="18" y="43"/>
                  </a:cubicBezTo>
                  <a:cubicBezTo>
                    <a:pt x="16" y="43"/>
                    <a:pt x="14" y="44"/>
                    <a:pt x="13" y="45"/>
                  </a:cubicBezTo>
                  <a:cubicBezTo>
                    <a:pt x="9" y="43"/>
                    <a:pt x="5" y="40"/>
                    <a:pt x="1" y="38"/>
                  </a:cubicBezTo>
                  <a:cubicBezTo>
                    <a:pt x="6" y="16"/>
                    <a:pt x="25" y="0"/>
                    <a:pt x="48" y="0"/>
                  </a:cubicBezTo>
                  <a:close/>
                  <a:moveTo>
                    <a:pt x="57" y="1"/>
                  </a:moveTo>
                  <a:cubicBezTo>
                    <a:pt x="66" y="2"/>
                    <a:pt x="74" y="6"/>
                    <a:pt x="81" y="12"/>
                  </a:cubicBezTo>
                  <a:cubicBezTo>
                    <a:pt x="75" y="17"/>
                    <a:pt x="68" y="22"/>
                    <a:pt x="61" y="27"/>
                  </a:cubicBezTo>
                  <a:cubicBezTo>
                    <a:pt x="61" y="26"/>
                    <a:pt x="60" y="26"/>
                    <a:pt x="60" y="26"/>
                  </a:cubicBezTo>
                  <a:cubicBezTo>
                    <a:pt x="60" y="17"/>
                    <a:pt x="59" y="9"/>
                    <a:pt x="57" y="1"/>
                  </a:cubicBezTo>
                  <a:close/>
                  <a:moveTo>
                    <a:pt x="86" y="17"/>
                  </a:moveTo>
                  <a:cubicBezTo>
                    <a:pt x="79" y="23"/>
                    <a:pt x="72" y="28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6"/>
                    <a:pt x="62" y="39"/>
                    <a:pt x="59" y="40"/>
                  </a:cubicBezTo>
                  <a:cubicBezTo>
                    <a:pt x="59" y="42"/>
                    <a:pt x="59" y="43"/>
                    <a:pt x="59" y="45"/>
                  </a:cubicBezTo>
                  <a:cubicBezTo>
                    <a:pt x="59" y="51"/>
                    <a:pt x="58" y="57"/>
                    <a:pt x="57" y="63"/>
                  </a:cubicBezTo>
                  <a:cubicBezTo>
                    <a:pt x="59" y="64"/>
                    <a:pt x="60" y="66"/>
                    <a:pt x="60" y="68"/>
                  </a:cubicBezTo>
                  <a:cubicBezTo>
                    <a:pt x="70" y="71"/>
                    <a:pt x="80" y="73"/>
                    <a:pt x="89" y="75"/>
                  </a:cubicBezTo>
                  <a:cubicBezTo>
                    <a:pt x="94" y="67"/>
                    <a:pt x="97" y="58"/>
                    <a:pt x="97" y="48"/>
                  </a:cubicBezTo>
                  <a:cubicBezTo>
                    <a:pt x="97" y="36"/>
                    <a:pt x="93" y="25"/>
                    <a:pt x="86" y="17"/>
                  </a:cubicBezTo>
                  <a:close/>
                  <a:moveTo>
                    <a:pt x="85" y="81"/>
                  </a:moveTo>
                  <a:cubicBezTo>
                    <a:pt x="76" y="91"/>
                    <a:pt x="63" y="97"/>
                    <a:pt x="49" y="97"/>
                  </a:cubicBezTo>
                  <a:cubicBezTo>
                    <a:pt x="51" y="90"/>
                    <a:pt x="53" y="83"/>
                    <a:pt x="54" y="77"/>
                  </a:cubicBezTo>
                  <a:cubicBezTo>
                    <a:pt x="56" y="76"/>
                    <a:pt x="57" y="75"/>
                    <a:pt x="58" y="74"/>
                  </a:cubicBezTo>
                  <a:cubicBezTo>
                    <a:pt x="67" y="77"/>
                    <a:pt x="76" y="79"/>
                    <a:pt x="85" y="81"/>
                  </a:cubicBezTo>
                  <a:close/>
                  <a:moveTo>
                    <a:pt x="42" y="97"/>
                  </a:moveTo>
                  <a:cubicBezTo>
                    <a:pt x="22" y="94"/>
                    <a:pt x="6" y="79"/>
                    <a:pt x="1" y="60"/>
                  </a:cubicBezTo>
                  <a:cubicBezTo>
                    <a:pt x="5" y="59"/>
                    <a:pt x="9" y="58"/>
                    <a:pt x="12" y="57"/>
                  </a:cubicBezTo>
                  <a:cubicBezTo>
                    <a:pt x="14" y="58"/>
                    <a:pt x="16" y="59"/>
                    <a:pt x="18" y="59"/>
                  </a:cubicBezTo>
                  <a:cubicBezTo>
                    <a:pt x="19" y="59"/>
                    <a:pt x="20" y="58"/>
                    <a:pt x="21" y="58"/>
                  </a:cubicBezTo>
                  <a:cubicBezTo>
                    <a:pt x="29" y="62"/>
                    <a:pt x="37" y="66"/>
                    <a:pt x="45" y="70"/>
                  </a:cubicBezTo>
                  <a:cubicBezTo>
                    <a:pt x="45" y="72"/>
                    <a:pt x="46" y="73"/>
                    <a:pt x="48" y="75"/>
                  </a:cubicBezTo>
                  <a:cubicBezTo>
                    <a:pt x="46" y="82"/>
                    <a:pt x="44" y="89"/>
                    <a:pt x="42" y="97"/>
                  </a:cubicBezTo>
                  <a:close/>
                  <a:moveTo>
                    <a:pt x="0" y="53"/>
                  </a:moveTo>
                  <a:cubicBezTo>
                    <a:pt x="3" y="52"/>
                    <a:pt x="5" y="51"/>
                    <a:pt x="8" y="51"/>
                  </a:cubicBezTo>
                  <a:cubicBezTo>
                    <a:pt x="5" y="49"/>
                    <a:pt x="3" y="47"/>
                    <a:pt x="0" y="45"/>
                  </a:cubicBezTo>
                  <a:cubicBezTo>
                    <a:pt x="0" y="46"/>
                    <a:pt x="0" y="47"/>
                    <a:pt x="0" y="48"/>
                  </a:cubicBezTo>
                  <a:cubicBezTo>
                    <a:pt x="0" y="50"/>
                    <a:pt x="0" y="51"/>
                    <a:pt x="0" y="53"/>
                  </a:cubicBezTo>
                  <a:close/>
                  <a:moveTo>
                    <a:pt x="52" y="40"/>
                  </a:moveTo>
                  <a:cubicBezTo>
                    <a:pt x="48" y="42"/>
                    <a:pt x="44" y="44"/>
                    <a:pt x="40" y="46"/>
                  </a:cubicBezTo>
                  <a:cubicBezTo>
                    <a:pt x="35" y="48"/>
                    <a:pt x="30" y="50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33" y="56"/>
                    <a:pt x="40" y="60"/>
                    <a:pt x="48" y="63"/>
                  </a:cubicBezTo>
                  <a:cubicBezTo>
                    <a:pt x="48" y="63"/>
                    <a:pt x="49" y="62"/>
                    <a:pt x="50" y="62"/>
                  </a:cubicBezTo>
                  <a:cubicBezTo>
                    <a:pt x="51" y="56"/>
                    <a:pt x="52" y="50"/>
                    <a:pt x="52" y="44"/>
                  </a:cubicBezTo>
                  <a:cubicBezTo>
                    <a:pt x="52" y="43"/>
                    <a:pt x="52" y="42"/>
                    <a:pt x="52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66486" y="2740638"/>
            <a:ext cx="9369519" cy="1087000"/>
            <a:chOff x="949774" y="2662385"/>
            <a:chExt cx="9370739" cy="1087000"/>
          </a:xfrm>
        </p:grpSpPr>
        <p:sp>
          <p:nvSpPr>
            <p:cNvPr id="81" name="Notched Right Arrow 24"/>
            <p:cNvSpPr/>
            <p:nvPr/>
          </p:nvSpPr>
          <p:spPr>
            <a:xfrm rot="10800000">
              <a:off x="949774" y="2662385"/>
              <a:ext cx="9370739" cy="1087000"/>
            </a:xfrm>
            <a:prstGeom prst="notchedRightArrow">
              <a:avLst>
                <a:gd name="adj1" fmla="val 100000"/>
                <a:gd name="adj2" fmla="val 46000"/>
              </a:avLst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3" name="Oval 31"/>
            <p:cNvSpPr>
              <a:spLocks noChangeAspect="1"/>
            </p:cNvSpPr>
            <p:nvPr/>
          </p:nvSpPr>
          <p:spPr>
            <a:xfrm>
              <a:off x="1337222" y="2858763"/>
              <a:ext cx="694248" cy="694244"/>
            </a:xfrm>
            <a:prstGeom prst="ellipse">
              <a:avLst/>
            </a:prstGeom>
            <a:solidFill>
              <a:srgbClr val="CBCBCB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</a:rPr>
                <a:t>02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57" name="TextBox 59"/>
          <p:cNvSpPr txBox="1">
            <a:spLocks noChangeArrowheads="1"/>
          </p:cNvSpPr>
          <p:nvPr/>
        </p:nvSpPr>
        <p:spPr bwMode="auto">
          <a:xfrm flipH="1">
            <a:off x="7224069" y="2851194"/>
            <a:ext cx="2395013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defRPr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点击添加关键字</a:t>
            </a:r>
            <a:endParaRPr lang="en-US" altLang="ko-KR" sz="200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矩形 57"/>
          <p:cNvSpPr>
            <a:spLocks noChangeArrowheads="1"/>
          </p:cNvSpPr>
          <p:nvPr/>
        </p:nvSpPr>
        <p:spPr bwMode="auto">
          <a:xfrm>
            <a:off x="2069299" y="3207338"/>
            <a:ext cx="7549783" cy="54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在此录入上述图表的综合描述说明，在此录入上述图表的综合描述说明，在此录入上述图表的综合描述说明，在此录入上述图表的综合描述说明，在此录入上述图表的综合描述说明。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4" name="任意多边形 53"/>
          <p:cNvSpPr/>
          <p:nvPr/>
        </p:nvSpPr>
        <p:spPr>
          <a:xfrm rot="5400000">
            <a:off x="11112830" y="3282758"/>
            <a:ext cx="5988" cy="2760"/>
          </a:xfrm>
          <a:custGeom>
            <a:avLst/>
            <a:gdLst>
              <a:gd name="connsiteX0" fmla="*/ 0 w 5988"/>
              <a:gd name="connsiteY0" fmla="*/ 0 h 2760"/>
              <a:gd name="connsiteX1" fmla="*/ 3001 w 5988"/>
              <a:gd name="connsiteY1" fmla="*/ 2375 h 2760"/>
              <a:gd name="connsiteX2" fmla="*/ 5988 w 5988"/>
              <a:gd name="connsiteY2" fmla="*/ 11 h 2760"/>
              <a:gd name="connsiteX3" fmla="*/ 3000 w 5988"/>
              <a:gd name="connsiteY3" fmla="*/ 2760 h 2760"/>
              <a:gd name="connsiteX4" fmla="*/ 0 w 5988"/>
              <a:gd name="connsiteY4" fmla="*/ 0 h 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8" h="2760">
                <a:moveTo>
                  <a:pt x="0" y="0"/>
                </a:moveTo>
                <a:lnTo>
                  <a:pt x="3001" y="2375"/>
                </a:lnTo>
                <a:lnTo>
                  <a:pt x="5988" y="11"/>
                </a:lnTo>
                <a:lnTo>
                  <a:pt x="3000" y="2760"/>
                </a:lnTo>
                <a:lnTo>
                  <a:pt x="0" y="0"/>
                </a:lnTo>
                <a:close/>
              </a:path>
            </a:pathLst>
          </a:custGeom>
          <a:solidFill>
            <a:srgbClr val="B7B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endParaRPr lang="en-US" sz="4265" dirty="0">
              <a:solidFill>
                <a:schemeClr val="bg1"/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040635" y="2740640"/>
            <a:ext cx="2150381" cy="1087001"/>
            <a:chOff x="10041147" y="2673080"/>
            <a:chExt cx="2150661" cy="1087001"/>
          </a:xfrm>
        </p:grpSpPr>
        <p:sp>
          <p:nvSpPr>
            <p:cNvPr id="51" name="任意多边形 50"/>
            <p:cNvSpPr/>
            <p:nvPr/>
          </p:nvSpPr>
          <p:spPr>
            <a:xfrm rot="5400000">
              <a:off x="10572977" y="2141250"/>
              <a:ext cx="1087001" cy="2150661"/>
            </a:xfrm>
            <a:custGeom>
              <a:avLst/>
              <a:gdLst>
                <a:gd name="connsiteX0" fmla="*/ 0 w 1087001"/>
                <a:gd name="connsiteY0" fmla="*/ 1651026 h 2150661"/>
                <a:gd name="connsiteX1" fmla="*/ 0 w 1087001"/>
                <a:gd name="connsiteY1" fmla="*/ 0 h 2150661"/>
                <a:gd name="connsiteX2" fmla="*/ 1087001 w 1087001"/>
                <a:gd name="connsiteY2" fmla="*/ 0 h 2150661"/>
                <a:gd name="connsiteX3" fmla="*/ 1087001 w 1087001"/>
                <a:gd name="connsiteY3" fmla="*/ 1720529 h 2150661"/>
                <a:gd name="connsiteX4" fmla="*/ 1087000 w 1087001"/>
                <a:gd name="connsiteY4" fmla="*/ 1720530 h 2150661"/>
                <a:gd name="connsiteX5" fmla="*/ 1087000 w 1087001"/>
                <a:gd name="connsiteY5" fmla="*/ 1651026 h 2150661"/>
                <a:gd name="connsiteX6" fmla="*/ 546488 w 1087001"/>
                <a:gd name="connsiteY6" fmla="*/ 2148297 h 2150661"/>
                <a:gd name="connsiteX7" fmla="*/ 543501 w 1087001"/>
                <a:gd name="connsiteY7" fmla="*/ 2150661 h 2150661"/>
                <a:gd name="connsiteX8" fmla="*/ 540500 w 1087001"/>
                <a:gd name="connsiteY8" fmla="*/ 2148286 h 2150661"/>
                <a:gd name="connsiteX9" fmla="*/ 0 w 1087001"/>
                <a:gd name="connsiteY9" fmla="*/ 1651026 h 215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7001" h="2150661">
                  <a:moveTo>
                    <a:pt x="0" y="1651026"/>
                  </a:moveTo>
                  <a:lnTo>
                    <a:pt x="0" y="0"/>
                  </a:lnTo>
                  <a:lnTo>
                    <a:pt x="1087001" y="0"/>
                  </a:lnTo>
                  <a:lnTo>
                    <a:pt x="1087001" y="1720529"/>
                  </a:lnTo>
                  <a:lnTo>
                    <a:pt x="1087000" y="1720530"/>
                  </a:lnTo>
                  <a:lnTo>
                    <a:pt x="1087000" y="1651026"/>
                  </a:lnTo>
                  <a:lnTo>
                    <a:pt x="546488" y="2148297"/>
                  </a:lnTo>
                  <a:lnTo>
                    <a:pt x="543501" y="2150661"/>
                  </a:lnTo>
                  <a:lnTo>
                    <a:pt x="540500" y="2148286"/>
                  </a:lnTo>
                  <a:lnTo>
                    <a:pt x="0" y="16510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square" rtlCol="0" anchor="ctr">
              <a:noAutofit/>
            </a:bodyPr>
            <a:lstStyle/>
            <a:p>
              <a:pPr algn="ctr"/>
              <a:endParaRPr lang="en-US" sz="4265" dirty="0">
                <a:solidFill>
                  <a:schemeClr val="bg1"/>
                </a:solidFill>
              </a:endParaRPr>
            </a:p>
          </p:txBody>
        </p:sp>
        <p:sp>
          <p:nvSpPr>
            <p:cNvPr id="60" name="任意多边形 59"/>
            <p:cNvSpPr/>
            <p:nvPr/>
          </p:nvSpPr>
          <p:spPr bwMode="auto">
            <a:xfrm>
              <a:off x="10719564" y="2955283"/>
              <a:ext cx="697574" cy="522594"/>
            </a:xfrm>
            <a:custGeom>
              <a:avLst/>
              <a:gdLst>
                <a:gd name="connsiteX0" fmla="*/ 152941 w 574972"/>
                <a:gd name="connsiteY0" fmla="*/ 323694 h 399845"/>
                <a:gd name="connsiteX1" fmla="*/ 152941 w 574972"/>
                <a:gd name="connsiteY1" fmla="*/ 399844 h 399845"/>
                <a:gd name="connsiteX2" fmla="*/ 61228 w 574972"/>
                <a:gd name="connsiteY2" fmla="*/ 399844 h 399845"/>
                <a:gd name="connsiteX3" fmla="*/ 61228 w 574972"/>
                <a:gd name="connsiteY3" fmla="*/ 398217 h 399845"/>
                <a:gd name="connsiteX4" fmla="*/ 65606 w 574972"/>
                <a:gd name="connsiteY4" fmla="*/ 394470 h 399845"/>
                <a:gd name="connsiteX5" fmla="*/ 121790 w 574972"/>
                <a:gd name="connsiteY5" fmla="*/ 346388 h 399845"/>
                <a:gd name="connsiteX6" fmla="*/ 145086 w 574972"/>
                <a:gd name="connsiteY6" fmla="*/ 328444 h 399845"/>
                <a:gd name="connsiteX7" fmla="*/ 147415 w 574972"/>
                <a:gd name="connsiteY7" fmla="*/ 328444 h 399845"/>
                <a:gd name="connsiteX8" fmla="*/ 270881 w 574972"/>
                <a:gd name="connsiteY8" fmla="*/ 219691 h 399845"/>
                <a:gd name="connsiteX9" fmla="*/ 270881 w 574972"/>
                <a:gd name="connsiteY9" fmla="*/ 399845 h 399845"/>
                <a:gd name="connsiteX10" fmla="*/ 179168 w 574972"/>
                <a:gd name="connsiteY10" fmla="*/ 399845 h 399845"/>
                <a:gd name="connsiteX11" fmla="*/ 179168 w 574972"/>
                <a:gd name="connsiteY11" fmla="*/ 296830 h 399845"/>
                <a:gd name="connsiteX12" fmla="*/ 185489 w 574972"/>
                <a:gd name="connsiteY12" fmla="*/ 291396 h 399845"/>
                <a:gd name="connsiteX13" fmla="*/ 216939 w 574972"/>
                <a:gd name="connsiteY13" fmla="*/ 264361 h 399845"/>
                <a:gd name="connsiteX14" fmla="*/ 226257 w 574972"/>
                <a:gd name="connsiteY14" fmla="*/ 259235 h 399845"/>
                <a:gd name="connsiteX15" fmla="*/ 240235 w 574972"/>
                <a:gd name="connsiteY15" fmla="*/ 246418 h 399845"/>
                <a:gd name="connsiteX16" fmla="*/ 263531 w 574972"/>
                <a:gd name="connsiteY16" fmla="*/ 225912 h 399845"/>
                <a:gd name="connsiteX17" fmla="*/ 297108 w 574972"/>
                <a:gd name="connsiteY17" fmla="*/ 209429 h 399845"/>
                <a:gd name="connsiteX18" fmla="*/ 300913 w 574972"/>
                <a:gd name="connsiteY18" fmla="*/ 213616 h 399845"/>
                <a:gd name="connsiteX19" fmla="*/ 309758 w 574972"/>
                <a:gd name="connsiteY19" fmla="*/ 223349 h 399845"/>
                <a:gd name="connsiteX20" fmla="*/ 333054 w 574972"/>
                <a:gd name="connsiteY20" fmla="*/ 248982 h 399845"/>
                <a:gd name="connsiteX21" fmla="*/ 342372 w 574972"/>
                <a:gd name="connsiteY21" fmla="*/ 256672 h 399845"/>
                <a:gd name="connsiteX22" fmla="*/ 344702 w 574972"/>
                <a:gd name="connsiteY22" fmla="*/ 261799 h 399845"/>
                <a:gd name="connsiteX23" fmla="*/ 370328 w 574972"/>
                <a:gd name="connsiteY23" fmla="*/ 264362 h 399845"/>
                <a:gd name="connsiteX24" fmla="*/ 379646 w 574972"/>
                <a:gd name="connsiteY24" fmla="*/ 256672 h 399845"/>
                <a:gd name="connsiteX25" fmla="*/ 388821 w 574972"/>
                <a:gd name="connsiteY25" fmla="*/ 248907 h 399845"/>
                <a:gd name="connsiteX26" fmla="*/ 388821 w 574972"/>
                <a:gd name="connsiteY26" fmla="*/ 399844 h 399845"/>
                <a:gd name="connsiteX27" fmla="*/ 297108 w 574972"/>
                <a:gd name="connsiteY27" fmla="*/ 399844 h 399845"/>
                <a:gd name="connsiteX28" fmla="*/ 506761 w 574972"/>
                <a:gd name="connsiteY28" fmla="*/ 139370 h 399845"/>
                <a:gd name="connsiteX29" fmla="*/ 506761 w 574972"/>
                <a:gd name="connsiteY29" fmla="*/ 399844 h 399845"/>
                <a:gd name="connsiteX30" fmla="*/ 415048 w 574972"/>
                <a:gd name="connsiteY30" fmla="*/ 399844 h 399845"/>
                <a:gd name="connsiteX31" fmla="*/ 415048 w 574972"/>
                <a:gd name="connsiteY31" fmla="*/ 222112 h 399845"/>
                <a:gd name="connsiteX32" fmla="*/ 418375 w 574972"/>
                <a:gd name="connsiteY32" fmla="*/ 219183 h 399845"/>
                <a:gd name="connsiteX33" fmla="*/ 428203 w 574972"/>
                <a:gd name="connsiteY33" fmla="*/ 210532 h 399845"/>
                <a:gd name="connsiteX34" fmla="*/ 458488 w 574972"/>
                <a:gd name="connsiteY34" fmla="*/ 184898 h 399845"/>
                <a:gd name="connsiteX35" fmla="*/ 496198 w 574972"/>
                <a:gd name="connsiteY35" fmla="*/ 149332 h 399845"/>
                <a:gd name="connsiteX36" fmla="*/ 463151 w 574972"/>
                <a:gd name="connsiteY36" fmla="*/ 0 h 399845"/>
                <a:gd name="connsiteX37" fmla="*/ 533039 w 574972"/>
                <a:gd name="connsiteY37" fmla="*/ 0 h 399845"/>
                <a:gd name="connsiteX38" fmla="*/ 554006 w 574972"/>
                <a:gd name="connsiteY38" fmla="*/ 0 h 399845"/>
                <a:gd name="connsiteX39" fmla="*/ 567983 w 574972"/>
                <a:gd name="connsiteY39" fmla="*/ 5127 h 399845"/>
                <a:gd name="connsiteX40" fmla="*/ 574972 w 574972"/>
                <a:gd name="connsiteY40" fmla="*/ 20506 h 399845"/>
                <a:gd name="connsiteX41" fmla="*/ 574972 w 574972"/>
                <a:gd name="connsiteY41" fmla="*/ 117913 h 399845"/>
                <a:gd name="connsiteX42" fmla="*/ 554006 w 574972"/>
                <a:gd name="connsiteY42" fmla="*/ 138419 h 399845"/>
                <a:gd name="connsiteX43" fmla="*/ 535369 w 574972"/>
                <a:gd name="connsiteY43" fmla="*/ 117913 h 399845"/>
                <a:gd name="connsiteX44" fmla="*/ 535369 w 574972"/>
                <a:gd name="connsiteY44" fmla="*/ 66646 h 399845"/>
                <a:gd name="connsiteX45" fmla="*/ 533039 w 574972"/>
                <a:gd name="connsiteY45" fmla="*/ 69209 h 399845"/>
                <a:gd name="connsiteX46" fmla="*/ 467811 w 574972"/>
                <a:gd name="connsiteY46" fmla="*/ 130729 h 399845"/>
                <a:gd name="connsiteX47" fmla="*/ 437526 w 574972"/>
                <a:gd name="connsiteY47" fmla="*/ 156362 h 399845"/>
                <a:gd name="connsiteX48" fmla="*/ 414230 w 574972"/>
                <a:gd name="connsiteY48" fmla="*/ 176869 h 399845"/>
                <a:gd name="connsiteX49" fmla="*/ 383945 w 574972"/>
                <a:gd name="connsiteY49" fmla="*/ 202502 h 399845"/>
                <a:gd name="connsiteX50" fmla="*/ 374627 w 574972"/>
                <a:gd name="connsiteY50" fmla="*/ 210192 h 399845"/>
                <a:gd name="connsiteX51" fmla="*/ 349001 w 574972"/>
                <a:gd name="connsiteY51" fmla="*/ 207629 h 399845"/>
                <a:gd name="connsiteX52" fmla="*/ 346671 w 574972"/>
                <a:gd name="connsiteY52" fmla="*/ 202502 h 399845"/>
                <a:gd name="connsiteX53" fmla="*/ 337353 w 574972"/>
                <a:gd name="connsiteY53" fmla="*/ 194812 h 399845"/>
                <a:gd name="connsiteX54" fmla="*/ 314057 w 574972"/>
                <a:gd name="connsiteY54" fmla="*/ 169179 h 399845"/>
                <a:gd name="connsiteX55" fmla="*/ 293091 w 574972"/>
                <a:gd name="connsiteY55" fmla="*/ 146109 h 399845"/>
                <a:gd name="connsiteX56" fmla="*/ 262806 w 574972"/>
                <a:gd name="connsiteY56" fmla="*/ 171742 h 399845"/>
                <a:gd name="connsiteX57" fmla="*/ 239510 w 574972"/>
                <a:gd name="connsiteY57" fmla="*/ 192249 h 399845"/>
                <a:gd name="connsiteX58" fmla="*/ 225532 w 574972"/>
                <a:gd name="connsiteY58" fmla="*/ 205065 h 399845"/>
                <a:gd name="connsiteX59" fmla="*/ 216214 w 574972"/>
                <a:gd name="connsiteY59" fmla="*/ 210192 h 399845"/>
                <a:gd name="connsiteX60" fmla="*/ 141666 w 574972"/>
                <a:gd name="connsiteY60" fmla="*/ 274275 h 399845"/>
                <a:gd name="connsiteX61" fmla="*/ 139337 w 574972"/>
                <a:gd name="connsiteY61" fmla="*/ 274275 h 399845"/>
                <a:gd name="connsiteX62" fmla="*/ 116041 w 574972"/>
                <a:gd name="connsiteY62" fmla="*/ 292218 h 399845"/>
                <a:gd name="connsiteX63" fmla="*/ 32175 w 574972"/>
                <a:gd name="connsiteY63" fmla="*/ 363992 h 399845"/>
                <a:gd name="connsiteX64" fmla="*/ 22856 w 574972"/>
                <a:gd name="connsiteY64" fmla="*/ 366555 h 399845"/>
                <a:gd name="connsiteX65" fmla="*/ 4220 w 574972"/>
                <a:gd name="connsiteY65" fmla="*/ 358865 h 399845"/>
                <a:gd name="connsiteX66" fmla="*/ 6549 w 574972"/>
                <a:gd name="connsiteY66" fmla="*/ 328105 h 399845"/>
                <a:gd name="connsiteX67" fmla="*/ 18197 w 574972"/>
                <a:gd name="connsiteY67" fmla="*/ 317851 h 399845"/>
                <a:gd name="connsiteX68" fmla="*/ 116041 w 574972"/>
                <a:gd name="connsiteY68" fmla="*/ 238389 h 399845"/>
                <a:gd name="connsiteX69" fmla="*/ 139337 w 574972"/>
                <a:gd name="connsiteY69" fmla="*/ 220445 h 399845"/>
                <a:gd name="connsiteX70" fmla="*/ 141666 w 574972"/>
                <a:gd name="connsiteY70" fmla="*/ 217882 h 399845"/>
                <a:gd name="connsiteX71" fmla="*/ 216214 w 574972"/>
                <a:gd name="connsiteY71" fmla="*/ 156362 h 399845"/>
                <a:gd name="connsiteX72" fmla="*/ 223203 w 574972"/>
                <a:gd name="connsiteY72" fmla="*/ 148672 h 399845"/>
                <a:gd name="connsiteX73" fmla="*/ 239510 w 574972"/>
                <a:gd name="connsiteY73" fmla="*/ 138419 h 399845"/>
                <a:gd name="connsiteX74" fmla="*/ 262806 w 574972"/>
                <a:gd name="connsiteY74" fmla="*/ 117913 h 399845"/>
                <a:gd name="connsiteX75" fmla="*/ 283772 w 574972"/>
                <a:gd name="connsiteY75" fmla="*/ 99969 h 399845"/>
                <a:gd name="connsiteX76" fmla="*/ 309398 w 574972"/>
                <a:gd name="connsiteY76" fmla="*/ 102533 h 399845"/>
                <a:gd name="connsiteX77" fmla="*/ 314057 w 574972"/>
                <a:gd name="connsiteY77" fmla="*/ 107659 h 399845"/>
                <a:gd name="connsiteX78" fmla="*/ 337353 w 574972"/>
                <a:gd name="connsiteY78" fmla="*/ 133292 h 399845"/>
                <a:gd name="connsiteX79" fmla="*/ 346671 w 574972"/>
                <a:gd name="connsiteY79" fmla="*/ 140982 h 399845"/>
                <a:gd name="connsiteX80" fmla="*/ 365308 w 574972"/>
                <a:gd name="connsiteY80" fmla="*/ 161489 h 399845"/>
                <a:gd name="connsiteX81" fmla="*/ 383945 w 574972"/>
                <a:gd name="connsiteY81" fmla="*/ 146109 h 399845"/>
                <a:gd name="connsiteX82" fmla="*/ 414230 w 574972"/>
                <a:gd name="connsiteY82" fmla="*/ 120476 h 399845"/>
                <a:gd name="connsiteX83" fmla="*/ 437526 w 574972"/>
                <a:gd name="connsiteY83" fmla="*/ 99969 h 399845"/>
                <a:gd name="connsiteX84" fmla="*/ 477129 w 574972"/>
                <a:gd name="connsiteY84" fmla="*/ 61520 h 399845"/>
                <a:gd name="connsiteX85" fmla="*/ 498095 w 574972"/>
                <a:gd name="connsiteY85" fmla="*/ 43576 h 399845"/>
                <a:gd name="connsiteX86" fmla="*/ 486447 w 574972"/>
                <a:gd name="connsiteY86" fmla="*/ 43576 h 399845"/>
                <a:gd name="connsiteX87" fmla="*/ 463151 w 574972"/>
                <a:gd name="connsiteY87" fmla="*/ 43576 h 399845"/>
                <a:gd name="connsiteX88" fmla="*/ 456163 w 574972"/>
                <a:gd name="connsiteY88" fmla="*/ 41013 h 399845"/>
                <a:gd name="connsiteX89" fmla="*/ 442185 w 574972"/>
                <a:gd name="connsiteY89" fmla="*/ 20506 h 399845"/>
                <a:gd name="connsiteX90" fmla="*/ 453833 w 574972"/>
                <a:gd name="connsiteY90" fmla="*/ 2563 h 399845"/>
                <a:gd name="connsiteX91" fmla="*/ 456163 w 574972"/>
                <a:gd name="connsiteY91" fmla="*/ 2563 h 399845"/>
                <a:gd name="connsiteX92" fmla="*/ 463151 w 574972"/>
                <a:gd name="connsiteY92" fmla="*/ 0 h 39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4972" h="399845">
                  <a:moveTo>
                    <a:pt x="152941" y="323694"/>
                  </a:moveTo>
                  <a:lnTo>
                    <a:pt x="152941" y="399844"/>
                  </a:lnTo>
                  <a:lnTo>
                    <a:pt x="61228" y="399844"/>
                  </a:lnTo>
                  <a:lnTo>
                    <a:pt x="61228" y="398217"/>
                  </a:lnTo>
                  <a:lnTo>
                    <a:pt x="65606" y="394470"/>
                  </a:lnTo>
                  <a:cubicBezTo>
                    <a:pt x="121790" y="346388"/>
                    <a:pt x="121790" y="346388"/>
                    <a:pt x="121790" y="346388"/>
                  </a:cubicBezTo>
                  <a:cubicBezTo>
                    <a:pt x="145086" y="328444"/>
                    <a:pt x="145086" y="328444"/>
                    <a:pt x="145086" y="328444"/>
                  </a:cubicBezTo>
                  <a:cubicBezTo>
                    <a:pt x="147415" y="328444"/>
                    <a:pt x="147415" y="328444"/>
                    <a:pt x="147415" y="328444"/>
                  </a:cubicBezTo>
                  <a:close/>
                  <a:moveTo>
                    <a:pt x="270881" y="219691"/>
                  </a:moveTo>
                  <a:lnTo>
                    <a:pt x="270881" y="399845"/>
                  </a:lnTo>
                  <a:lnTo>
                    <a:pt x="179168" y="399845"/>
                  </a:lnTo>
                  <a:lnTo>
                    <a:pt x="179168" y="296830"/>
                  </a:lnTo>
                  <a:lnTo>
                    <a:pt x="185489" y="291396"/>
                  </a:lnTo>
                  <a:cubicBezTo>
                    <a:pt x="216939" y="264361"/>
                    <a:pt x="216939" y="264361"/>
                    <a:pt x="216939" y="264361"/>
                  </a:cubicBezTo>
                  <a:cubicBezTo>
                    <a:pt x="226257" y="259235"/>
                    <a:pt x="226257" y="259235"/>
                    <a:pt x="226257" y="259235"/>
                  </a:cubicBezTo>
                  <a:cubicBezTo>
                    <a:pt x="240235" y="246418"/>
                    <a:pt x="240235" y="246418"/>
                    <a:pt x="240235" y="246418"/>
                  </a:cubicBezTo>
                  <a:cubicBezTo>
                    <a:pt x="263531" y="225912"/>
                    <a:pt x="263531" y="225912"/>
                    <a:pt x="263531" y="225912"/>
                  </a:cubicBezTo>
                  <a:close/>
                  <a:moveTo>
                    <a:pt x="297108" y="209429"/>
                  </a:moveTo>
                  <a:lnTo>
                    <a:pt x="300913" y="213616"/>
                  </a:lnTo>
                  <a:cubicBezTo>
                    <a:pt x="309758" y="223349"/>
                    <a:pt x="309758" y="223349"/>
                    <a:pt x="309758" y="223349"/>
                  </a:cubicBezTo>
                  <a:cubicBezTo>
                    <a:pt x="333054" y="248982"/>
                    <a:pt x="333054" y="248982"/>
                    <a:pt x="333054" y="248982"/>
                  </a:cubicBezTo>
                  <a:cubicBezTo>
                    <a:pt x="342372" y="256672"/>
                    <a:pt x="342372" y="256672"/>
                    <a:pt x="342372" y="256672"/>
                  </a:cubicBezTo>
                  <a:cubicBezTo>
                    <a:pt x="344702" y="261799"/>
                    <a:pt x="344702" y="261799"/>
                    <a:pt x="344702" y="261799"/>
                  </a:cubicBezTo>
                  <a:cubicBezTo>
                    <a:pt x="351691" y="269489"/>
                    <a:pt x="363339" y="269489"/>
                    <a:pt x="370328" y="264362"/>
                  </a:cubicBezTo>
                  <a:cubicBezTo>
                    <a:pt x="379646" y="256672"/>
                    <a:pt x="379646" y="256672"/>
                    <a:pt x="379646" y="256672"/>
                  </a:cubicBezTo>
                  <a:lnTo>
                    <a:pt x="388821" y="248907"/>
                  </a:lnTo>
                  <a:lnTo>
                    <a:pt x="388821" y="399844"/>
                  </a:lnTo>
                  <a:lnTo>
                    <a:pt x="297108" y="399844"/>
                  </a:lnTo>
                  <a:close/>
                  <a:moveTo>
                    <a:pt x="506761" y="139370"/>
                  </a:moveTo>
                  <a:lnTo>
                    <a:pt x="506761" y="399844"/>
                  </a:lnTo>
                  <a:lnTo>
                    <a:pt x="415048" y="399844"/>
                  </a:lnTo>
                  <a:lnTo>
                    <a:pt x="415048" y="222112"/>
                  </a:lnTo>
                  <a:lnTo>
                    <a:pt x="418375" y="219183"/>
                  </a:lnTo>
                  <a:cubicBezTo>
                    <a:pt x="428203" y="210532"/>
                    <a:pt x="428203" y="210532"/>
                    <a:pt x="428203" y="210532"/>
                  </a:cubicBezTo>
                  <a:cubicBezTo>
                    <a:pt x="458488" y="184898"/>
                    <a:pt x="458488" y="184898"/>
                    <a:pt x="458488" y="184898"/>
                  </a:cubicBezTo>
                  <a:cubicBezTo>
                    <a:pt x="474795" y="169518"/>
                    <a:pt x="487025" y="157984"/>
                    <a:pt x="496198" y="149332"/>
                  </a:cubicBezTo>
                  <a:close/>
                  <a:moveTo>
                    <a:pt x="463151" y="0"/>
                  </a:moveTo>
                  <a:cubicBezTo>
                    <a:pt x="463151" y="0"/>
                    <a:pt x="463151" y="0"/>
                    <a:pt x="533039" y="0"/>
                  </a:cubicBezTo>
                  <a:cubicBezTo>
                    <a:pt x="533039" y="0"/>
                    <a:pt x="533039" y="0"/>
                    <a:pt x="554006" y="0"/>
                  </a:cubicBezTo>
                  <a:cubicBezTo>
                    <a:pt x="558665" y="0"/>
                    <a:pt x="563324" y="2563"/>
                    <a:pt x="567983" y="5127"/>
                  </a:cubicBezTo>
                  <a:cubicBezTo>
                    <a:pt x="572643" y="10253"/>
                    <a:pt x="574972" y="15380"/>
                    <a:pt x="574972" y="20506"/>
                  </a:cubicBezTo>
                  <a:lnTo>
                    <a:pt x="574972" y="117913"/>
                  </a:lnTo>
                  <a:cubicBezTo>
                    <a:pt x="574972" y="128166"/>
                    <a:pt x="565654" y="138419"/>
                    <a:pt x="554006" y="138419"/>
                  </a:cubicBezTo>
                  <a:cubicBezTo>
                    <a:pt x="542358" y="138419"/>
                    <a:pt x="535369" y="128166"/>
                    <a:pt x="535369" y="117913"/>
                  </a:cubicBezTo>
                  <a:cubicBezTo>
                    <a:pt x="535369" y="117913"/>
                    <a:pt x="535369" y="117913"/>
                    <a:pt x="535369" y="66646"/>
                  </a:cubicBezTo>
                  <a:cubicBezTo>
                    <a:pt x="535369" y="66646"/>
                    <a:pt x="535369" y="66646"/>
                    <a:pt x="533039" y="69209"/>
                  </a:cubicBezTo>
                  <a:cubicBezTo>
                    <a:pt x="533039" y="69209"/>
                    <a:pt x="533039" y="69209"/>
                    <a:pt x="467811" y="130729"/>
                  </a:cubicBezTo>
                  <a:cubicBezTo>
                    <a:pt x="467811" y="130729"/>
                    <a:pt x="467811" y="130729"/>
                    <a:pt x="437526" y="156362"/>
                  </a:cubicBezTo>
                  <a:cubicBezTo>
                    <a:pt x="437526" y="156362"/>
                    <a:pt x="437526" y="156362"/>
                    <a:pt x="414230" y="176869"/>
                  </a:cubicBezTo>
                  <a:cubicBezTo>
                    <a:pt x="414230" y="176869"/>
                    <a:pt x="414230" y="176869"/>
                    <a:pt x="383945" y="202502"/>
                  </a:cubicBezTo>
                  <a:cubicBezTo>
                    <a:pt x="383945" y="202502"/>
                    <a:pt x="383945" y="202502"/>
                    <a:pt x="374627" y="210192"/>
                  </a:cubicBezTo>
                  <a:cubicBezTo>
                    <a:pt x="367638" y="215319"/>
                    <a:pt x="355990" y="215319"/>
                    <a:pt x="349001" y="207629"/>
                  </a:cubicBezTo>
                  <a:cubicBezTo>
                    <a:pt x="349001" y="207629"/>
                    <a:pt x="349001" y="207629"/>
                    <a:pt x="346671" y="202502"/>
                  </a:cubicBezTo>
                  <a:cubicBezTo>
                    <a:pt x="346671" y="202502"/>
                    <a:pt x="346671" y="202502"/>
                    <a:pt x="337353" y="194812"/>
                  </a:cubicBezTo>
                  <a:cubicBezTo>
                    <a:pt x="337353" y="194812"/>
                    <a:pt x="337353" y="194812"/>
                    <a:pt x="314057" y="169179"/>
                  </a:cubicBezTo>
                  <a:cubicBezTo>
                    <a:pt x="314057" y="169179"/>
                    <a:pt x="314057" y="169179"/>
                    <a:pt x="293091" y="146109"/>
                  </a:cubicBezTo>
                  <a:cubicBezTo>
                    <a:pt x="293091" y="146109"/>
                    <a:pt x="293091" y="146109"/>
                    <a:pt x="262806" y="171742"/>
                  </a:cubicBezTo>
                  <a:cubicBezTo>
                    <a:pt x="262806" y="171742"/>
                    <a:pt x="262806" y="171742"/>
                    <a:pt x="239510" y="192249"/>
                  </a:cubicBezTo>
                  <a:cubicBezTo>
                    <a:pt x="239510" y="192249"/>
                    <a:pt x="239510" y="192249"/>
                    <a:pt x="225532" y="205065"/>
                  </a:cubicBezTo>
                  <a:cubicBezTo>
                    <a:pt x="225532" y="205065"/>
                    <a:pt x="225532" y="205065"/>
                    <a:pt x="216214" y="210192"/>
                  </a:cubicBezTo>
                  <a:cubicBezTo>
                    <a:pt x="216214" y="210192"/>
                    <a:pt x="216214" y="210192"/>
                    <a:pt x="141666" y="274275"/>
                  </a:cubicBezTo>
                  <a:cubicBezTo>
                    <a:pt x="141666" y="274275"/>
                    <a:pt x="141666" y="274275"/>
                    <a:pt x="139337" y="274275"/>
                  </a:cubicBezTo>
                  <a:cubicBezTo>
                    <a:pt x="139337" y="274275"/>
                    <a:pt x="139337" y="274275"/>
                    <a:pt x="116041" y="292218"/>
                  </a:cubicBezTo>
                  <a:cubicBezTo>
                    <a:pt x="116041" y="292218"/>
                    <a:pt x="116041" y="292218"/>
                    <a:pt x="32175" y="363992"/>
                  </a:cubicBezTo>
                  <a:cubicBezTo>
                    <a:pt x="29845" y="366555"/>
                    <a:pt x="25186" y="366555"/>
                    <a:pt x="22856" y="366555"/>
                  </a:cubicBezTo>
                  <a:cubicBezTo>
                    <a:pt x="15868" y="369118"/>
                    <a:pt x="8879" y="366555"/>
                    <a:pt x="4220" y="358865"/>
                  </a:cubicBezTo>
                  <a:cubicBezTo>
                    <a:pt x="-2769" y="348612"/>
                    <a:pt x="-440" y="335795"/>
                    <a:pt x="6549" y="328105"/>
                  </a:cubicBezTo>
                  <a:cubicBezTo>
                    <a:pt x="6549" y="328105"/>
                    <a:pt x="6549" y="328105"/>
                    <a:pt x="18197" y="317851"/>
                  </a:cubicBezTo>
                  <a:cubicBezTo>
                    <a:pt x="18197" y="317851"/>
                    <a:pt x="18197" y="317851"/>
                    <a:pt x="116041" y="238389"/>
                  </a:cubicBezTo>
                  <a:cubicBezTo>
                    <a:pt x="116041" y="238389"/>
                    <a:pt x="116041" y="238389"/>
                    <a:pt x="139337" y="220445"/>
                  </a:cubicBezTo>
                  <a:cubicBezTo>
                    <a:pt x="139337" y="220445"/>
                    <a:pt x="139337" y="220445"/>
                    <a:pt x="141666" y="217882"/>
                  </a:cubicBezTo>
                  <a:cubicBezTo>
                    <a:pt x="141666" y="217882"/>
                    <a:pt x="141666" y="217882"/>
                    <a:pt x="216214" y="156362"/>
                  </a:cubicBezTo>
                  <a:cubicBezTo>
                    <a:pt x="216214" y="156362"/>
                    <a:pt x="216214" y="156362"/>
                    <a:pt x="223203" y="148672"/>
                  </a:cubicBezTo>
                  <a:cubicBezTo>
                    <a:pt x="223203" y="148672"/>
                    <a:pt x="223203" y="148672"/>
                    <a:pt x="239510" y="138419"/>
                  </a:cubicBezTo>
                  <a:cubicBezTo>
                    <a:pt x="239510" y="138419"/>
                    <a:pt x="239510" y="138419"/>
                    <a:pt x="262806" y="117913"/>
                  </a:cubicBezTo>
                  <a:cubicBezTo>
                    <a:pt x="262806" y="117913"/>
                    <a:pt x="262806" y="117913"/>
                    <a:pt x="283772" y="99969"/>
                  </a:cubicBezTo>
                  <a:cubicBezTo>
                    <a:pt x="293091" y="92279"/>
                    <a:pt x="302409" y="94843"/>
                    <a:pt x="309398" y="102533"/>
                  </a:cubicBezTo>
                  <a:cubicBezTo>
                    <a:pt x="309398" y="102533"/>
                    <a:pt x="309398" y="102533"/>
                    <a:pt x="314057" y="107659"/>
                  </a:cubicBezTo>
                  <a:cubicBezTo>
                    <a:pt x="314057" y="107659"/>
                    <a:pt x="314057" y="107659"/>
                    <a:pt x="337353" y="133292"/>
                  </a:cubicBezTo>
                  <a:cubicBezTo>
                    <a:pt x="337353" y="133292"/>
                    <a:pt x="337353" y="133292"/>
                    <a:pt x="346671" y="140982"/>
                  </a:cubicBezTo>
                  <a:cubicBezTo>
                    <a:pt x="346671" y="140982"/>
                    <a:pt x="346671" y="140982"/>
                    <a:pt x="365308" y="161489"/>
                  </a:cubicBezTo>
                  <a:cubicBezTo>
                    <a:pt x="365308" y="161489"/>
                    <a:pt x="365308" y="161489"/>
                    <a:pt x="383945" y="146109"/>
                  </a:cubicBezTo>
                  <a:cubicBezTo>
                    <a:pt x="383945" y="146109"/>
                    <a:pt x="383945" y="146109"/>
                    <a:pt x="414230" y="120476"/>
                  </a:cubicBezTo>
                  <a:cubicBezTo>
                    <a:pt x="414230" y="120476"/>
                    <a:pt x="414230" y="120476"/>
                    <a:pt x="437526" y="99969"/>
                  </a:cubicBezTo>
                  <a:cubicBezTo>
                    <a:pt x="437526" y="99969"/>
                    <a:pt x="437526" y="99969"/>
                    <a:pt x="477129" y="61520"/>
                  </a:cubicBezTo>
                  <a:cubicBezTo>
                    <a:pt x="477129" y="61520"/>
                    <a:pt x="477129" y="61520"/>
                    <a:pt x="498095" y="43576"/>
                  </a:cubicBezTo>
                  <a:cubicBezTo>
                    <a:pt x="498095" y="43576"/>
                    <a:pt x="498095" y="43576"/>
                    <a:pt x="486447" y="43576"/>
                  </a:cubicBezTo>
                  <a:cubicBezTo>
                    <a:pt x="486447" y="43576"/>
                    <a:pt x="486447" y="43576"/>
                    <a:pt x="463151" y="43576"/>
                  </a:cubicBezTo>
                  <a:cubicBezTo>
                    <a:pt x="460822" y="43576"/>
                    <a:pt x="458492" y="43576"/>
                    <a:pt x="456163" y="41013"/>
                  </a:cubicBezTo>
                  <a:cubicBezTo>
                    <a:pt x="449174" y="38450"/>
                    <a:pt x="442185" y="30760"/>
                    <a:pt x="442185" y="20506"/>
                  </a:cubicBezTo>
                  <a:cubicBezTo>
                    <a:pt x="442185" y="12816"/>
                    <a:pt x="446844" y="5127"/>
                    <a:pt x="453833" y="2563"/>
                  </a:cubicBezTo>
                  <a:cubicBezTo>
                    <a:pt x="453833" y="2563"/>
                    <a:pt x="456163" y="2563"/>
                    <a:pt x="456163" y="2563"/>
                  </a:cubicBezTo>
                  <a:cubicBezTo>
                    <a:pt x="458492" y="0"/>
                    <a:pt x="460822" y="0"/>
                    <a:pt x="4631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66486" y="5227911"/>
            <a:ext cx="9369519" cy="1087000"/>
            <a:chOff x="949774" y="5192437"/>
            <a:chExt cx="9370739" cy="1087000"/>
          </a:xfrm>
        </p:grpSpPr>
        <p:sp>
          <p:nvSpPr>
            <p:cNvPr id="87" name="Notched Right Arrow 32"/>
            <p:cNvSpPr/>
            <p:nvPr/>
          </p:nvSpPr>
          <p:spPr>
            <a:xfrm rot="10800000">
              <a:off x="949774" y="5192437"/>
              <a:ext cx="9370739" cy="1087000"/>
            </a:xfrm>
            <a:prstGeom prst="notchedRightArrow">
              <a:avLst>
                <a:gd name="adj1" fmla="val 100000"/>
                <a:gd name="adj2" fmla="val 46000"/>
              </a:avLst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9" name="Oval 36"/>
            <p:cNvSpPr>
              <a:spLocks noChangeAspect="1"/>
            </p:cNvSpPr>
            <p:nvPr/>
          </p:nvSpPr>
          <p:spPr>
            <a:xfrm>
              <a:off x="1337222" y="5388816"/>
              <a:ext cx="694248" cy="694244"/>
            </a:xfrm>
            <a:prstGeom prst="ellipse">
              <a:avLst/>
            </a:prstGeom>
            <a:solidFill>
              <a:srgbClr val="CBCBCB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</a:rPr>
                <a:t>04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44" name="TextBox 59"/>
          <p:cNvSpPr txBox="1">
            <a:spLocks noChangeArrowheads="1"/>
          </p:cNvSpPr>
          <p:nvPr/>
        </p:nvSpPr>
        <p:spPr bwMode="auto">
          <a:xfrm flipH="1">
            <a:off x="7224069" y="5333287"/>
            <a:ext cx="2395013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defRPr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点击添加关键字</a:t>
            </a:r>
            <a:endParaRPr lang="en-US" altLang="ko-KR" sz="200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矩形 49"/>
          <p:cNvSpPr>
            <a:spLocks noChangeArrowheads="1"/>
          </p:cNvSpPr>
          <p:nvPr/>
        </p:nvSpPr>
        <p:spPr bwMode="auto">
          <a:xfrm>
            <a:off x="2069299" y="5689431"/>
            <a:ext cx="7549783" cy="54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在此录入上述图表的综合描述说明，在此录入上述图表的综合描述说明，在此录入上述图表的综合描述说明，在此录入上述图表的综合描述说明，在此录入上述图表的综合描述说明。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0040828" y="5229624"/>
            <a:ext cx="2150381" cy="1087001"/>
            <a:chOff x="10041340" y="5162064"/>
            <a:chExt cx="2150661" cy="1087001"/>
          </a:xfrm>
        </p:grpSpPr>
        <p:sp>
          <p:nvSpPr>
            <p:cNvPr id="69" name="任意多边形 68"/>
            <p:cNvSpPr/>
            <p:nvPr/>
          </p:nvSpPr>
          <p:spPr>
            <a:xfrm rot="5400000">
              <a:off x="10573170" y="4630234"/>
              <a:ext cx="1087001" cy="2150661"/>
            </a:xfrm>
            <a:custGeom>
              <a:avLst/>
              <a:gdLst>
                <a:gd name="connsiteX0" fmla="*/ 0 w 1087001"/>
                <a:gd name="connsiteY0" fmla="*/ 1651026 h 2150661"/>
                <a:gd name="connsiteX1" fmla="*/ 0 w 1087001"/>
                <a:gd name="connsiteY1" fmla="*/ 0 h 2150661"/>
                <a:gd name="connsiteX2" fmla="*/ 1087001 w 1087001"/>
                <a:gd name="connsiteY2" fmla="*/ 0 h 2150661"/>
                <a:gd name="connsiteX3" fmla="*/ 1087001 w 1087001"/>
                <a:gd name="connsiteY3" fmla="*/ 1720529 h 2150661"/>
                <a:gd name="connsiteX4" fmla="*/ 1087000 w 1087001"/>
                <a:gd name="connsiteY4" fmla="*/ 1720530 h 2150661"/>
                <a:gd name="connsiteX5" fmla="*/ 1087000 w 1087001"/>
                <a:gd name="connsiteY5" fmla="*/ 1651026 h 2150661"/>
                <a:gd name="connsiteX6" fmla="*/ 546488 w 1087001"/>
                <a:gd name="connsiteY6" fmla="*/ 2148297 h 2150661"/>
                <a:gd name="connsiteX7" fmla="*/ 543501 w 1087001"/>
                <a:gd name="connsiteY7" fmla="*/ 2150661 h 2150661"/>
                <a:gd name="connsiteX8" fmla="*/ 540500 w 1087001"/>
                <a:gd name="connsiteY8" fmla="*/ 2148286 h 2150661"/>
                <a:gd name="connsiteX9" fmla="*/ 0 w 1087001"/>
                <a:gd name="connsiteY9" fmla="*/ 1651026 h 215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7001" h="2150661">
                  <a:moveTo>
                    <a:pt x="0" y="1651026"/>
                  </a:moveTo>
                  <a:lnTo>
                    <a:pt x="0" y="0"/>
                  </a:lnTo>
                  <a:lnTo>
                    <a:pt x="1087001" y="0"/>
                  </a:lnTo>
                  <a:lnTo>
                    <a:pt x="1087001" y="1720529"/>
                  </a:lnTo>
                  <a:lnTo>
                    <a:pt x="1087000" y="1720530"/>
                  </a:lnTo>
                  <a:lnTo>
                    <a:pt x="1087000" y="1651026"/>
                  </a:lnTo>
                  <a:lnTo>
                    <a:pt x="546488" y="2148297"/>
                  </a:lnTo>
                  <a:lnTo>
                    <a:pt x="543501" y="2150661"/>
                  </a:lnTo>
                  <a:lnTo>
                    <a:pt x="540500" y="2148286"/>
                  </a:lnTo>
                  <a:lnTo>
                    <a:pt x="0" y="16510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square" rtlCol="0" anchor="ctr">
              <a:noAutofit/>
            </a:bodyPr>
            <a:lstStyle/>
            <a:p>
              <a:pPr algn="ctr"/>
              <a:endParaRPr lang="en-US" sz="4265" dirty="0">
                <a:solidFill>
                  <a:schemeClr val="bg1"/>
                </a:solidFill>
              </a:endParaRPr>
            </a:p>
          </p:txBody>
        </p:sp>
        <p:sp>
          <p:nvSpPr>
            <p:cNvPr id="61" name="Freeform 168"/>
            <p:cNvSpPr>
              <a:spLocks noChangeAspect="1" noEditPoints="1"/>
            </p:cNvSpPr>
            <p:nvPr/>
          </p:nvSpPr>
          <p:spPr bwMode="auto">
            <a:xfrm>
              <a:off x="10755422" y="5420286"/>
              <a:ext cx="626245" cy="570557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839959" y="1497002"/>
            <a:ext cx="9369519" cy="1087001"/>
            <a:chOff x="1855445" y="1397359"/>
            <a:chExt cx="9370739" cy="1087001"/>
          </a:xfrm>
        </p:grpSpPr>
        <p:sp>
          <p:nvSpPr>
            <p:cNvPr id="42" name="Notched Right Arrow 20"/>
            <p:cNvSpPr/>
            <p:nvPr/>
          </p:nvSpPr>
          <p:spPr>
            <a:xfrm>
              <a:off x="1855445" y="1397359"/>
              <a:ext cx="9370739" cy="1087001"/>
            </a:xfrm>
            <a:prstGeom prst="notchedRightArrow">
              <a:avLst>
                <a:gd name="adj1" fmla="val 100000"/>
                <a:gd name="adj2" fmla="val 46001"/>
              </a:avLst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6" name="Oval 28"/>
            <p:cNvSpPr>
              <a:spLocks noChangeAspect="1"/>
            </p:cNvSpPr>
            <p:nvPr/>
          </p:nvSpPr>
          <p:spPr>
            <a:xfrm>
              <a:off x="10150853" y="1593737"/>
              <a:ext cx="694248" cy="694244"/>
            </a:xfrm>
            <a:prstGeom prst="ellipse">
              <a:avLst/>
            </a:prstGeom>
            <a:solidFill>
              <a:srgbClr val="CBCBCB"/>
            </a:solidFill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</a:rPr>
                <a:t>01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55" name="TextBox 59"/>
          <p:cNvSpPr txBox="1">
            <a:spLocks noChangeArrowheads="1"/>
          </p:cNvSpPr>
          <p:nvPr/>
        </p:nvSpPr>
        <p:spPr bwMode="auto">
          <a:xfrm flipH="1">
            <a:off x="2499903" y="1610147"/>
            <a:ext cx="2395013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点击添加关键字</a:t>
            </a:r>
            <a:endParaRPr lang="en-US" altLang="ko-KR" sz="200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矩形 55"/>
          <p:cNvSpPr>
            <a:spLocks noChangeArrowheads="1"/>
          </p:cNvSpPr>
          <p:nvPr/>
        </p:nvSpPr>
        <p:spPr bwMode="auto">
          <a:xfrm>
            <a:off x="2513550" y="1966291"/>
            <a:ext cx="7549783" cy="54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在此录入上述图表的综合描述说明，在此录入上述图表的综合描述说明，在此录入上述图表的综合描述说明，在此录入上述图表的综合描述说明，在此录入上述图表的综合描述说明。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97" y="1497003"/>
            <a:ext cx="2134931" cy="1087000"/>
            <a:chOff x="1" y="1429445"/>
            <a:chExt cx="2135209" cy="1087000"/>
          </a:xfrm>
        </p:grpSpPr>
        <p:sp>
          <p:nvSpPr>
            <p:cNvPr id="45" name="任意多边形 44"/>
            <p:cNvSpPr/>
            <p:nvPr/>
          </p:nvSpPr>
          <p:spPr>
            <a:xfrm rot="16200000">
              <a:off x="524106" y="905340"/>
              <a:ext cx="1087000" cy="2135209"/>
            </a:xfrm>
            <a:custGeom>
              <a:avLst/>
              <a:gdLst>
                <a:gd name="connsiteX0" fmla="*/ 1087000 w 1087000"/>
                <a:gd name="connsiteY0" fmla="*/ 0 h 2135209"/>
                <a:gd name="connsiteX1" fmla="*/ 1087000 w 1087000"/>
                <a:gd name="connsiteY1" fmla="*/ 1635178 h 2135209"/>
                <a:gd name="connsiteX2" fmla="*/ 543500 w 1087000"/>
                <a:gd name="connsiteY2" fmla="*/ 2135209 h 2135209"/>
                <a:gd name="connsiteX3" fmla="*/ 0 w 1087000"/>
                <a:gd name="connsiteY3" fmla="*/ 1635178 h 2135209"/>
                <a:gd name="connsiteX4" fmla="*/ 0 w 1087000"/>
                <a:gd name="connsiteY4" fmla="*/ 0 h 2135209"/>
                <a:gd name="connsiteX5" fmla="*/ 1087000 w 1087000"/>
                <a:gd name="connsiteY5" fmla="*/ 0 h 213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7000" h="2135209">
                  <a:moveTo>
                    <a:pt x="1087000" y="0"/>
                  </a:moveTo>
                  <a:lnTo>
                    <a:pt x="1087000" y="1635178"/>
                  </a:lnTo>
                  <a:lnTo>
                    <a:pt x="543500" y="2135209"/>
                  </a:lnTo>
                  <a:lnTo>
                    <a:pt x="0" y="1635178"/>
                  </a:lnTo>
                  <a:lnTo>
                    <a:pt x="0" y="0"/>
                  </a:lnTo>
                  <a:lnTo>
                    <a:pt x="10870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square" rtlCol="0" anchor="ctr">
              <a:noAutofit/>
            </a:bodyPr>
            <a:lstStyle/>
            <a:p>
              <a:pPr algn="ctr"/>
              <a:endParaRPr lang="en-US" sz="5865" dirty="0"/>
            </a:p>
          </p:txBody>
        </p:sp>
        <p:sp>
          <p:nvSpPr>
            <p:cNvPr id="62" name="任意多边形 61"/>
            <p:cNvSpPr/>
            <p:nvPr/>
          </p:nvSpPr>
          <p:spPr bwMode="auto">
            <a:xfrm>
              <a:off x="786724" y="1653765"/>
              <a:ext cx="658017" cy="638359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25">
                <a:solidFill>
                  <a:schemeClr val="bg1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4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4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4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4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1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2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6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6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8" dur="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9" dur="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1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6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6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1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  <p:bldP spid="43" grpId="0"/>
          <p:bldP spid="57" grpId="0"/>
          <p:bldP spid="58" grpId="0"/>
          <p:bldP spid="44" grpId="0"/>
          <p:bldP spid="50" grpId="0"/>
          <p:bldP spid="55" grpId="0"/>
          <p:bldP spid="5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6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6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6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6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1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  <p:bldP spid="43" grpId="0"/>
          <p:bldP spid="57" grpId="0"/>
          <p:bldP spid="58" grpId="0"/>
          <p:bldP spid="44" grpId="0"/>
          <p:bldP spid="50" grpId="0"/>
          <p:bldP spid="55" grpId="0"/>
          <p:bldP spid="5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4602187" y="2248745"/>
            <a:ext cx="2577745" cy="1838486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marL="0" lvl="1" algn="ctr"/>
            <a:r>
              <a:rPr lang="en-US" altLang="zh-CN" sz="11495" dirty="0" smtClean="0">
                <a:solidFill>
                  <a:schemeClr val="accent1"/>
                </a:solidFill>
                <a:latin typeface="Impact MT Std" pitchFamily="34" charset="0"/>
                <a:ea typeface="微软雅黑" panose="020B0503020204020204" charset="-122"/>
              </a:rPr>
              <a:t>0</a:t>
            </a:r>
            <a:r>
              <a:rPr lang="en-US" altLang="zh-CN" sz="11495" dirty="0" smtClean="0">
                <a:solidFill>
                  <a:schemeClr val="tx2"/>
                </a:solidFill>
                <a:latin typeface="Impact MT Std" pitchFamily="34" charset="0"/>
                <a:ea typeface="微软雅黑" panose="020B0503020204020204" charset="-122"/>
              </a:rPr>
              <a:t>2</a:t>
            </a:r>
            <a:endParaRPr lang="zh-CN" altLang="en-US" sz="8795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6890466" y="2439509"/>
            <a:ext cx="4838084" cy="684785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研究方法与研究思路</a:t>
            </a:r>
            <a:endParaRPr lang="zh-CN" altLang="en-US" sz="40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6890466" y="3238327"/>
            <a:ext cx="4103387" cy="43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在此输入章节详细文字介绍，表达主题的含义合图表的意义，在此输入章节详细文字介绍。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1415">
      <a:dk1>
        <a:sysClr val="windowText" lastClr="000000"/>
      </a:dk1>
      <a:lt1>
        <a:sysClr val="window" lastClr="FFFFFF"/>
      </a:lt1>
      <a:dk2>
        <a:srgbClr val="771303"/>
      </a:dk2>
      <a:lt2>
        <a:srgbClr val="C45116"/>
      </a:lt2>
      <a:accent1>
        <a:srgbClr val="C45116"/>
      </a:accent1>
      <a:accent2>
        <a:srgbClr val="771303"/>
      </a:accent2>
      <a:accent3>
        <a:srgbClr val="C45116"/>
      </a:accent3>
      <a:accent4>
        <a:srgbClr val="771303"/>
      </a:accent4>
      <a:accent5>
        <a:srgbClr val="C45116"/>
      </a:accent5>
      <a:accent6>
        <a:srgbClr val="771303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5409</Words>
  <Application>WPS 演示</Application>
  <PresentationFormat>宽屏</PresentationFormat>
  <Paragraphs>715</Paragraphs>
  <Slides>38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3" baseType="lpstr">
      <vt:lpstr>Arial</vt:lpstr>
      <vt:lpstr>宋体</vt:lpstr>
      <vt:lpstr>Wingdings</vt:lpstr>
      <vt:lpstr>微软雅黑</vt:lpstr>
      <vt:lpstr>Impact MT Std</vt:lpstr>
      <vt:lpstr>Calibri</vt:lpstr>
      <vt:lpstr>Impact</vt:lpstr>
      <vt:lpstr>FontAwesome</vt:lpstr>
      <vt:lpstr>Arial Black</vt:lpstr>
      <vt:lpstr>方正兰亭黑简体</vt:lpstr>
      <vt:lpstr>Broadway</vt:lpstr>
      <vt:lpstr>幼圆</vt:lpstr>
      <vt:lpstr>Calibri</vt:lpstr>
      <vt:lpstr>GoodVibrationsROB</vt:lpstr>
      <vt:lpstr>Office 主题</vt:lpstr>
      <vt:lpstr>PowerPoint 演示文稿</vt:lpstr>
      <vt:lpstr>PowerPoint 演示文稿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MICHAEL</dc:creator>
  <cp:lastModifiedBy>Administrator</cp:lastModifiedBy>
  <cp:revision>21</cp:revision>
  <dcterms:created xsi:type="dcterms:W3CDTF">2015-05-05T08:02:00Z</dcterms:created>
  <dcterms:modified xsi:type="dcterms:W3CDTF">2017-06-06T03:20:05Z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