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5" r:id="rId5"/>
    <p:sldId id="257" r:id="rId6"/>
    <p:sldId id="259" r:id="rId7"/>
    <p:sldId id="258" r:id="rId8"/>
    <p:sldId id="260" r:id="rId9"/>
    <p:sldId id="261" r:id="rId10"/>
    <p:sldId id="262" r:id="rId11"/>
    <p:sldId id="263" r:id="rId12"/>
    <p:sldId id="274" r:id="rId13"/>
    <p:sldId id="265" r:id="rId14"/>
    <p:sldId id="266" r:id="rId15"/>
    <p:sldId id="267" r:id="rId16"/>
    <p:sldId id="268" r:id="rId17"/>
    <p:sldId id="269" r:id="rId18"/>
    <p:sldId id="270" r:id="rId19"/>
    <p:sldId id="271" r:id="rId20"/>
    <p:sldId id="272" r:id="rId21"/>
    <p:sldId id="273" r:id="rId22"/>
    <p:sldId id="276" r:id="rId2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C2E"/>
    <a:srgbClr val="206F36"/>
    <a:srgbClr val="548123"/>
    <a:srgbClr val="442323"/>
    <a:srgbClr val="B80808"/>
    <a:srgbClr val="00133A"/>
    <a:srgbClr val="EDBE8A"/>
    <a:srgbClr val="5C6F14"/>
    <a:srgbClr val="A1CE59"/>
    <a:srgbClr val="DDD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41" d="100"/>
          <a:sy n="141" d="100"/>
        </p:scale>
        <p:origin x="-120" y="-1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rgbClr val="00963D"/>
              </a:solidFill>
              <a:ln w="19050">
                <a:noFill/>
              </a:ln>
              <a:effectLst/>
            </c:spPr>
          </c:dPt>
          <c:dPt>
            <c:idx val="1"/>
            <c:bubble3D val="0"/>
            <c:spPr>
              <a:solidFill>
                <a:srgbClr val="A1AF21"/>
              </a:solidFill>
              <a:ln w="19050">
                <a:noFill/>
              </a:ln>
              <a:effectLst/>
            </c:spPr>
          </c:dPt>
          <c:dPt>
            <c:idx val="2"/>
            <c:bubble3D val="0"/>
            <c:spPr>
              <a:solidFill>
                <a:srgbClr val="79A725"/>
              </a:solidFill>
              <a:ln w="19050">
                <a:noFill/>
              </a:ln>
              <a:effectLst/>
            </c:spPr>
          </c:dPt>
          <c:dPt>
            <c:idx val="3"/>
            <c:bubble3D val="0"/>
            <c:spPr>
              <a:solidFill>
                <a:srgbClr val="00B84A"/>
              </a:solidFill>
              <a:ln w="19050">
                <a:noFill/>
              </a:ln>
              <a:effectLst/>
            </c:spPr>
          </c:dPt>
          <c:dLbls>
            <c:delete val="1"/>
          </c:dLbls>
          <c:cat>
            <c:strRef>
              <c:f>Sheet1!$A$2:$A$5</c:f>
              <c:strCache>
                <c:ptCount val="4"/>
                <c:pt idx="0">
                  <c:v>添加文本</c:v>
                </c:pt>
                <c:pt idx="1">
                  <c:v>添加文本</c:v>
                </c:pt>
                <c:pt idx="2">
                  <c:v>添加文本</c:v>
                </c:pt>
                <c:pt idx="3">
                  <c:v>添加文本</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B4ADB-9868-49C1-B7F1-B2CD799E3C2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83422-B43C-4F0B-ABD6-872460AC045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1D9EEEB-1019-4A9E-97BB-A7476F61D4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D9EEEB-1019-4A9E-97BB-A7476F61D4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D9EEEB-1019-4A9E-97BB-A7476F61D4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D9EEEB-1019-4A9E-97BB-A7476F61D4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B1D9EEEB-1019-4A9E-97BB-A7476F61D4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Date Placeholder 2"/>
          <p:cNvSpPr>
            <a:spLocks noGrp="1"/>
          </p:cNvSpPr>
          <p:nvPr>
            <p:ph type="dt" sz="half" idx="10"/>
          </p:nvPr>
        </p:nvSpPr>
        <p:spPr>
          <a:xfrm>
            <a:off x="628650" y="4767263"/>
            <a:ext cx="2057400" cy="273844"/>
          </a:xfrm>
        </p:spPr>
        <p:txBody>
          <a:bodyPr/>
          <a:lstStyle/>
          <a:p>
            <a:fld id="{B1D9EEEB-1019-4A9E-97BB-A7476F61D4F1}" type="datetimeFigureOut">
              <a:rPr lang="zh-CN" altLang="en-US" smtClean="0"/>
            </a:fld>
            <a:endParaRPr lang="zh-CN" altLang="en-US"/>
          </a:p>
        </p:txBody>
      </p:sp>
      <p:sp>
        <p:nvSpPr>
          <p:cNvPr id="9" name="Footer Placeholder 3"/>
          <p:cNvSpPr>
            <a:spLocks noGrp="1"/>
          </p:cNvSpPr>
          <p:nvPr>
            <p:ph type="ftr" sz="quarter" idx="11"/>
          </p:nvPr>
        </p:nvSpPr>
        <p:spPr>
          <a:xfrm>
            <a:off x="3028950" y="4767263"/>
            <a:ext cx="3086100" cy="273844"/>
          </a:xfrm>
        </p:spPr>
        <p:txBody>
          <a:bodyPr/>
          <a:lstStyle/>
          <a:p>
            <a:endParaRPr lang="zh-CN" altLang="en-US"/>
          </a:p>
        </p:txBody>
      </p:sp>
      <p:sp>
        <p:nvSpPr>
          <p:cNvPr id="10" name="Slide Number Placeholder 4"/>
          <p:cNvSpPr>
            <a:spLocks noGrp="1"/>
          </p:cNvSpPr>
          <p:nvPr>
            <p:ph type="sldNum" sz="quarter" idx="12"/>
          </p:nvPr>
        </p:nvSpPr>
        <p:spPr>
          <a:xfrm>
            <a:off x="6457950" y="4767263"/>
            <a:ext cx="2057400" cy="273844"/>
          </a:xfrm>
        </p:spPr>
        <p:txBody>
          <a:bodyPr/>
          <a:lstStyle/>
          <a:p>
            <a:fld id="{583B8C44-69CF-4D63-820D-1CC258C06ED9}" type="slidenum">
              <a:rPr lang="zh-CN" altLang="en-US" smtClean="0"/>
            </a:fld>
            <a:endParaRPr lang="zh-CN" altLang="en-US"/>
          </a:p>
        </p:txBody>
      </p:sp>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b="52001"/>
          <a:stretch>
            <a:fillRect/>
          </a:stretch>
        </p:blipFill>
        <p:spPr>
          <a:xfrm>
            <a:off x="-29972" y="4161008"/>
            <a:ext cx="9170648" cy="981150"/>
          </a:xfrm>
          <a:prstGeom prst="rect">
            <a:avLst/>
          </a:prstGeom>
        </p:spPr>
      </p:pic>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758" y="577773"/>
            <a:ext cx="4023360" cy="4023360"/>
          </a:xfrm>
          <a:prstGeom prst="rect">
            <a:avLst/>
          </a:prstGeom>
        </p:spPr>
      </p:pic>
      <p:pic>
        <p:nvPicPr>
          <p:cNvPr id="13" name="图片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78086" y="-743535"/>
            <a:ext cx="2348990" cy="2475516"/>
          </a:xfrm>
          <a:prstGeom prst="rect">
            <a:avLst/>
          </a:prstGeom>
        </p:spPr>
      </p:pic>
      <p:pic>
        <p:nvPicPr>
          <p:cNvPr id="14" name="图片 13"/>
          <p:cNvPicPr>
            <a:picLocks noChangeAspect="1"/>
          </p:cNvPicPr>
          <p:nvPr userDrawn="1"/>
        </p:nvPicPr>
        <p:blipFill rotWithShape="1">
          <a:blip r:embed="rId5">
            <a:extLst>
              <a:ext uri="{28A0092B-C50C-407E-A947-70E740481C1C}">
                <a14:useLocalDpi xmlns:a14="http://schemas.microsoft.com/office/drawing/2010/main" val="0"/>
              </a:ext>
            </a:extLst>
          </a:blip>
          <a:srcRect t="31573"/>
          <a:stretch>
            <a:fillRect/>
          </a:stretch>
        </p:blipFill>
        <p:spPr>
          <a:xfrm>
            <a:off x="-203471" y="-9525"/>
            <a:ext cx="2570154" cy="1758673"/>
          </a:xfrm>
          <a:prstGeom prst="rect">
            <a:avLst/>
          </a:prstGeom>
        </p:spPr>
      </p:pic>
      <p:pic>
        <p:nvPicPr>
          <p:cNvPr id="15" name="图片 14"/>
          <p:cNvPicPr>
            <a:picLocks noChangeAspect="1"/>
          </p:cNvPicPr>
          <p:nvPr userDrawn="1"/>
        </p:nvPicPr>
        <p:blipFill rotWithShape="1">
          <a:blip r:embed="rId6"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b="52001"/>
          <a:stretch>
            <a:fillRect/>
          </a:stretch>
        </p:blipFill>
        <p:spPr>
          <a:xfrm>
            <a:off x="-29972" y="4161008"/>
            <a:ext cx="9170648" cy="981150"/>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8086" y="-743535"/>
            <a:ext cx="2348990" cy="2475516"/>
          </a:xfrm>
          <a:prstGeom prst="rect">
            <a:avLst/>
          </a:prstGeom>
        </p:spPr>
      </p:pic>
      <p:pic>
        <p:nvPicPr>
          <p:cNvPr id="12" name="图片 11"/>
          <p:cNvPicPr>
            <a:picLocks noChangeAspect="1"/>
          </p:cNvPicPr>
          <p:nvPr userDrawn="1"/>
        </p:nvPicPr>
        <p:blipFill rotWithShape="1">
          <a:blip r:embed="rId4">
            <a:extLst>
              <a:ext uri="{28A0092B-C50C-407E-A947-70E740481C1C}">
                <a14:useLocalDpi xmlns:a14="http://schemas.microsoft.com/office/drawing/2010/main" val="0"/>
              </a:ext>
            </a:extLst>
          </a:blip>
          <a:srcRect t="31573"/>
          <a:stretch>
            <a:fillRect/>
          </a:stretch>
        </p:blipFill>
        <p:spPr>
          <a:xfrm>
            <a:off x="-203471" y="-9525"/>
            <a:ext cx="2570154" cy="175867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1" name="Date Placeholder 2"/>
          <p:cNvSpPr>
            <a:spLocks noGrp="1"/>
          </p:cNvSpPr>
          <p:nvPr>
            <p:ph type="dt" sz="half" idx="10"/>
          </p:nvPr>
        </p:nvSpPr>
        <p:spPr>
          <a:xfrm>
            <a:off x="628650" y="4767263"/>
            <a:ext cx="2057400" cy="273844"/>
          </a:xfrm>
        </p:spPr>
        <p:txBody>
          <a:bodyPr/>
          <a:lstStyle/>
          <a:p>
            <a:fld id="{B1D9EEEB-1019-4A9E-97BB-A7476F61D4F1}" type="datetimeFigureOut">
              <a:rPr lang="zh-CN" altLang="en-US" smtClean="0"/>
            </a:fld>
            <a:endParaRPr lang="zh-CN" altLang="en-US"/>
          </a:p>
        </p:txBody>
      </p:sp>
      <p:sp>
        <p:nvSpPr>
          <p:cNvPr id="12" name="Footer Placeholder 3"/>
          <p:cNvSpPr>
            <a:spLocks noGrp="1"/>
          </p:cNvSpPr>
          <p:nvPr>
            <p:ph type="ftr" sz="quarter" idx="11"/>
          </p:nvPr>
        </p:nvSpPr>
        <p:spPr>
          <a:xfrm>
            <a:off x="3028950" y="4767263"/>
            <a:ext cx="3086100" cy="273844"/>
          </a:xfrm>
        </p:spPr>
        <p:txBody>
          <a:bodyPr/>
          <a:lstStyle/>
          <a:p>
            <a:endParaRPr lang="zh-CN" altLang="en-US"/>
          </a:p>
        </p:txBody>
      </p:sp>
      <p:sp>
        <p:nvSpPr>
          <p:cNvPr id="13" name="Slide Number Placeholder 4"/>
          <p:cNvSpPr>
            <a:spLocks noGrp="1"/>
          </p:cNvSpPr>
          <p:nvPr>
            <p:ph type="sldNum" sz="quarter" idx="12"/>
          </p:nvPr>
        </p:nvSpPr>
        <p:spPr>
          <a:xfrm>
            <a:off x="6457950" y="4767263"/>
            <a:ext cx="2057400" cy="273844"/>
          </a:xfrm>
        </p:spPr>
        <p:txBody>
          <a:bodyPr/>
          <a:lstStyle/>
          <a:p>
            <a:fld id="{583B8C44-69CF-4D63-820D-1CC258C06ED9}" type="slidenum">
              <a:rPr lang="zh-CN" altLang="en-US" smtClean="0"/>
            </a:fld>
            <a:endParaRPr lang="zh-CN" altLang="en-US"/>
          </a:p>
        </p:txBody>
      </p:sp>
      <p:pic>
        <p:nvPicPr>
          <p:cNvPr id="14" name="图片 13"/>
          <p:cNvPicPr>
            <a:picLocks noChangeAspect="1"/>
          </p:cNvPicPr>
          <p:nvPr userDrawn="1"/>
        </p:nvPicPr>
        <p:blipFill rotWithShape="1">
          <a:blip r:embed="rId2">
            <a:extLst>
              <a:ext uri="{28A0092B-C50C-407E-A947-70E740481C1C}">
                <a14:useLocalDpi xmlns:a14="http://schemas.microsoft.com/office/drawing/2010/main" val="0"/>
              </a:ext>
            </a:extLst>
          </a:blip>
          <a:srcRect b="52001"/>
          <a:stretch>
            <a:fillRect/>
          </a:stretch>
        </p:blipFill>
        <p:spPr>
          <a:xfrm>
            <a:off x="-29972" y="4161008"/>
            <a:ext cx="9170648" cy="98115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758" y="577773"/>
            <a:ext cx="4023360" cy="4023360"/>
          </a:xfrm>
          <a:prstGeom prst="rect">
            <a:avLst/>
          </a:prstGeom>
        </p:spPr>
      </p:pic>
      <p:pic>
        <p:nvPicPr>
          <p:cNvPr id="16" name="图片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78086" y="-743535"/>
            <a:ext cx="2348990" cy="2475516"/>
          </a:xfrm>
          <a:prstGeom prst="rect">
            <a:avLst/>
          </a:prstGeom>
        </p:spPr>
      </p:pic>
      <p:pic>
        <p:nvPicPr>
          <p:cNvPr id="17" name="图片 16"/>
          <p:cNvPicPr>
            <a:picLocks noChangeAspect="1"/>
          </p:cNvPicPr>
          <p:nvPr userDrawn="1"/>
        </p:nvPicPr>
        <p:blipFill rotWithShape="1">
          <a:blip r:embed="rId5">
            <a:extLst>
              <a:ext uri="{28A0092B-C50C-407E-A947-70E740481C1C}">
                <a14:useLocalDpi xmlns:a14="http://schemas.microsoft.com/office/drawing/2010/main" val="0"/>
              </a:ext>
            </a:extLst>
          </a:blip>
          <a:srcRect t="31573"/>
          <a:stretch>
            <a:fillRect/>
          </a:stretch>
        </p:blipFill>
        <p:spPr>
          <a:xfrm>
            <a:off x="-203471" y="-9525"/>
            <a:ext cx="2570154" cy="1758673"/>
          </a:xfrm>
          <a:prstGeom prst="rect">
            <a:avLst/>
          </a:prstGeom>
        </p:spPr>
      </p:pic>
      <p:pic>
        <p:nvPicPr>
          <p:cNvPr id="18" name="图片 17"/>
          <p:cNvPicPr>
            <a:picLocks noChangeAspect="1"/>
          </p:cNvPicPr>
          <p:nvPr userDrawn="1"/>
        </p:nvPicPr>
        <p:blipFill rotWithShape="1">
          <a:blip r:embed="rId6"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9EEEB-1019-4A9E-97BB-A7476F61D4F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83B8C44-69CF-4D63-820D-1CC258C06ED9}" type="slidenum">
              <a:rPr lang="zh-CN" altLang="en-US" smtClean="0"/>
            </a:fld>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b="52001"/>
          <a:stretch>
            <a:fillRect/>
          </a:stretch>
        </p:blipFill>
        <p:spPr>
          <a:xfrm>
            <a:off x="0" y="4754880"/>
            <a:ext cx="9170648" cy="388620"/>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t="31573" r="26660"/>
          <a:stretch>
            <a:fillRect/>
          </a:stretch>
        </p:blipFill>
        <p:spPr>
          <a:xfrm>
            <a:off x="-203472" y="-9525"/>
            <a:ext cx="1419086" cy="1324014"/>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2715" y="4410635"/>
            <a:ext cx="732865" cy="732865"/>
          </a:xfrm>
          <a:prstGeom prst="rect">
            <a:avLst/>
          </a:prstGeom>
          <a:effectLst>
            <a:outerShdw blurRad="76200" dir="13500000" sy="23000" kx="1200000" algn="br" rotWithShape="0">
              <a:prstClr val="black">
                <a:alpha val="41000"/>
              </a:prst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B1D9EEEB-1019-4A9E-97BB-A7476F61D4F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83B8C44-69CF-4D63-820D-1CC258C06ED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B1D9EEEB-1019-4A9E-97BB-A7476F61D4F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83B8C44-69CF-4D63-820D-1CC258C06ED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1D9EEEB-1019-4A9E-97BB-A7476F61D4F1}"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83B8C44-69CF-4D63-820D-1CC258C06ED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openxmlformats.org/officeDocument/2006/relationships/image" Target="../media/image5.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1.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image" Target="../media/image11.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image" Target="../media/image12.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1.xml"/><Relationship Id="rId7" Type="http://schemas.openxmlformats.org/officeDocument/2006/relationships/image" Target="../media/image5.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8405" y="2955408"/>
            <a:ext cx="9138696" cy="1975275"/>
          </a:xfrm>
          <a:prstGeom prst="rect">
            <a:avLst/>
          </a:prstGeom>
        </p:spPr>
      </p:pic>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b="43617"/>
          <a:stretch>
            <a:fillRect/>
          </a:stretch>
        </p:blipFill>
        <p:spPr>
          <a:xfrm>
            <a:off x="-17123" y="3990975"/>
            <a:ext cx="9170648" cy="1152525"/>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b="7608"/>
          <a:stretch>
            <a:fillRect/>
          </a:stretch>
        </p:blipFill>
        <p:spPr>
          <a:xfrm>
            <a:off x="2389914" y="235886"/>
            <a:ext cx="4472005" cy="4241522"/>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829" y="1671508"/>
            <a:ext cx="2154660" cy="3230090"/>
          </a:xfrm>
          <a:prstGeom prst="rect">
            <a:avLst/>
          </a:prstGeom>
        </p:spPr>
      </p:pic>
      <p:grpSp>
        <p:nvGrpSpPr>
          <p:cNvPr id="7" name="组合 6"/>
          <p:cNvGrpSpPr/>
          <p:nvPr/>
        </p:nvGrpSpPr>
        <p:grpSpPr>
          <a:xfrm>
            <a:off x="2734807" y="1646794"/>
            <a:ext cx="3660073" cy="1471264"/>
            <a:chOff x="2734807" y="1646794"/>
            <a:chExt cx="3660073" cy="1471264"/>
          </a:xfrm>
        </p:grpSpPr>
        <p:sp>
          <p:nvSpPr>
            <p:cNvPr id="6" name="文本框 5"/>
            <p:cNvSpPr txBox="1"/>
            <p:nvPr/>
          </p:nvSpPr>
          <p:spPr>
            <a:xfrm>
              <a:off x="2747165" y="1671508"/>
              <a:ext cx="3647715" cy="1446550"/>
            </a:xfrm>
            <a:prstGeom prst="rect">
              <a:avLst/>
            </a:prstGeom>
            <a:noFill/>
          </p:spPr>
          <p:txBody>
            <a:bodyPr wrap="square" rtlCol="0">
              <a:spAutoFit/>
            </a:bodyPr>
            <a:lstStyle/>
            <a:p>
              <a:pPr algn="ctr"/>
              <a:r>
                <a:rPr lang="zh-CN" altLang="en-US" sz="4400" dirty="0" smtClean="0">
                  <a:ln w="352425">
                    <a:solidFill>
                      <a:srgbClr val="206F36"/>
                    </a:solidFill>
                  </a:ln>
                  <a:solidFill>
                    <a:srgbClr val="206F36"/>
                  </a:solidFill>
                  <a:cs typeface="+mn-ea"/>
                  <a:sym typeface="+mn-lt"/>
                </a:rPr>
                <a:t>医疗护士行业</a:t>
              </a:r>
              <a:r>
                <a:rPr lang="en-US" altLang="zh-CN" sz="4400" dirty="0" smtClean="0">
                  <a:ln w="352425">
                    <a:solidFill>
                      <a:srgbClr val="206F36"/>
                    </a:solidFill>
                  </a:ln>
                  <a:solidFill>
                    <a:srgbClr val="206F36"/>
                  </a:solidFill>
                  <a:cs typeface="+mn-ea"/>
                  <a:sym typeface="+mn-lt"/>
                </a:rPr>
                <a:t>PPT</a:t>
              </a:r>
              <a:r>
                <a:rPr lang="zh-CN" altLang="en-US" sz="4400" dirty="0">
                  <a:ln w="352425">
                    <a:solidFill>
                      <a:srgbClr val="206F36"/>
                    </a:solidFill>
                  </a:ln>
                  <a:solidFill>
                    <a:srgbClr val="206F36"/>
                  </a:solidFill>
                  <a:cs typeface="+mn-ea"/>
                  <a:sym typeface="+mn-lt"/>
                </a:rPr>
                <a:t>模板</a:t>
              </a:r>
              <a:endParaRPr lang="zh-CN" altLang="en-US" sz="4400" dirty="0">
                <a:ln w="352425">
                  <a:solidFill>
                    <a:srgbClr val="206F36"/>
                  </a:solidFill>
                </a:ln>
                <a:solidFill>
                  <a:srgbClr val="206F36"/>
                </a:solidFill>
                <a:cs typeface="+mn-ea"/>
                <a:sym typeface="+mn-lt"/>
              </a:endParaRPr>
            </a:p>
          </p:txBody>
        </p:sp>
        <p:sp>
          <p:nvSpPr>
            <p:cNvPr id="8" name="文本框 7"/>
            <p:cNvSpPr txBox="1"/>
            <p:nvPr/>
          </p:nvSpPr>
          <p:spPr>
            <a:xfrm>
              <a:off x="2747165" y="1671508"/>
              <a:ext cx="3647715" cy="1446550"/>
            </a:xfrm>
            <a:prstGeom prst="rect">
              <a:avLst/>
            </a:prstGeom>
            <a:noFill/>
          </p:spPr>
          <p:txBody>
            <a:bodyPr wrap="square" rtlCol="0">
              <a:spAutoFit/>
            </a:bodyPr>
            <a:lstStyle/>
            <a:p>
              <a:pPr algn="ctr"/>
              <a:r>
                <a:rPr lang="zh-CN" altLang="en-US" sz="4400" dirty="0" smtClean="0">
                  <a:ln w="266700">
                    <a:solidFill>
                      <a:srgbClr val="4BB333"/>
                    </a:solidFill>
                  </a:ln>
                  <a:solidFill>
                    <a:srgbClr val="4BB333"/>
                  </a:solidFill>
                  <a:cs typeface="+mn-ea"/>
                  <a:sym typeface="+mn-lt"/>
                </a:rPr>
                <a:t>医疗护士行业</a:t>
              </a:r>
              <a:r>
                <a:rPr lang="en-US" altLang="zh-CN" sz="4400" dirty="0" smtClean="0">
                  <a:ln w="266700">
                    <a:solidFill>
                      <a:srgbClr val="4BB333"/>
                    </a:solidFill>
                  </a:ln>
                  <a:solidFill>
                    <a:srgbClr val="4BB333"/>
                  </a:solidFill>
                  <a:cs typeface="+mn-ea"/>
                  <a:sym typeface="+mn-lt"/>
                </a:rPr>
                <a:t>PPT</a:t>
              </a:r>
              <a:r>
                <a:rPr lang="zh-CN" altLang="en-US" sz="4400" dirty="0">
                  <a:ln w="266700">
                    <a:solidFill>
                      <a:srgbClr val="4BB333"/>
                    </a:solidFill>
                  </a:ln>
                  <a:solidFill>
                    <a:srgbClr val="4BB333"/>
                  </a:solidFill>
                  <a:cs typeface="+mn-ea"/>
                  <a:sym typeface="+mn-lt"/>
                </a:rPr>
                <a:t>模板</a:t>
              </a:r>
              <a:endParaRPr lang="zh-CN" altLang="en-US" sz="4400" dirty="0">
                <a:ln w="266700">
                  <a:solidFill>
                    <a:srgbClr val="4BB333"/>
                  </a:solidFill>
                </a:ln>
                <a:solidFill>
                  <a:srgbClr val="4BB333"/>
                </a:solidFill>
                <a:cs typeface="+mn-ea"/>
                <a:sym typeface="+mn-lt"/>
              </a:endParaRPr>
            </a:p>
          </p:txBody>
        </p:sp>
        <p:sp>
          <p:nvSpPr>
            <p:cNvPr id="9" name="文本框 8"/>
            <p:cNvSpPr txBox="1"/>
            <p:nvPr/>
          </p:nvSpPr>
          <p:spPr>
            <a:xfrm>
              <a:off x="2747165" y="1671508"/>
              <a:ext cx="3647715" cy="1446550"/>
            </a:xfrm>
            <a:prstGeom prst="rect">
              <a:avLst/>
            </a:prstGeom>
            <a:noFill/>
          </p:spPr>
          <p:txBody>
            <a:bodyPr wrap="square" rtlCol="0">
              <a:spAutoFit/>
            </a:bodyPr>
            <a:lstStyle/>
            <a:p>
              <a:pPr algn="ctr"/>
              <a:r>
                <a:rPr lang="zh-CN" altLang="en-US" sz="4400" dirty="0" smtClean="0">
                  <a:ln w="57150">
                    <a:solidFill>
                      <a:srgbClr val="A3BE92"/>
                    </a:solidFill>
                  </a:ln>
                  <a:solidFill>
                    <a:srgbClr val="A3BE92"/>
                  </a:solidFill>
                  <a:cs typeface="+mn-ea"/>
                  <a:sym typeface="+mn-lt"/>
                </a:rPr>
                <a:t>医疗护士行业</a:t>
              </a:r>
              <a:r>
                <a:rPr lang="en-US" altLang="zh-CN" sz="4400" dirty="0" smtClean="0">
                  <a:ln w="57150">
                    <a:solidFill>
                      <a:srgbClr val="A3BE92"/>
                    </a:solidFill>
                  </a:ln>
                  <a:solidFill>
                    <a:srgbClr val="A3BE92"/>
                  </a:solidFill>
                  <a:cs typeface="+mn-ea"/>
                  <a:sym typeface="+mn-lt"/>
                </a:rPr>
                <a:t>PPT</a:t>
              </a:r>
              <a:r>
                <a:rPr lang="zh-CN" altLang="en-US" sz="4400" dirty="0">
                  <a:ln w="57150">
                    <a:solidFill>
                      <a:srgbClr val="A3BE92"/>
                    </a:solidFill>
                  </a:ln>
                  <a:solidFill>
                    <a:srgbClr val="A3BE92"/>
                  </a:solidFill>
                  <a:cs typeface="+mn-ea"/>
                  <a:sym typeface="+mn-lt"/>
                </a:rPr>
                <a:t>模板</a:t>
              </a:r>
              <a:endParaRPr lang="zh-CN" altLang="en-US" sz="4400" dirty="0">
                <a:ln w="57150">
                  <a:solidFill>
                    <a:srgbClr val="A3BE92"/>
                  </a:solidFill>
                </a:ln>
                <a:solidFill>
                  <a:srgbClr val="A3BE92"/>
                </a:solidFill>
                <a:cs typeface="+mn-ea"/>
                <a:sym typeface="+mn-lt"/>
              </a:endParaRPr>
            </a:p>
          </p:txBody>
        </p:sp>
        <p:sp>
          <p:nvSpPr>
            <p:cNvPr id="10" name="文本框 9"/>
            <p:cNvSpPr txBox="1"/>
            <p:nvPr/>
          </p:nvSpPr>
          <p:spPr>
            <a:xfrm>
              <a:off x="2734807" y="1646794"/>
              <a:ext cx="3647715" cy="1446550"/>
            </a:xfrm>
            <a:prstGeom prst="rect">
              <a:avLst/>
            </a:prstGeom>
            <a:noFill/>
          </p:spPr>
          <p:txBody>
            <a:bodyPr wrap="square" rtlCol="0">
              <a:spAutoFit/>
            </a:bodyPr>
            <a:lstStyle/>
            <a:p>
              <a:pPr algn="ctr"/>
              <a:r>
                <a:rPr lang="zh-CN" altLang="en-US" sz="4400" dirty="0" smtClean="0">
                  <a:ln w="34925">
                    <a:solidFill>
                      <a:schemeClr val="bg1"/>
                    </a:solidFill>
                  </a:ln>
                  <a:solidFill>
                    <a:schemeClr val="bg1"/>
                  </a:solidFill>
                  <a:cs typeface="+mn-ea"/>
                  <a:sym typeface="+mn-lt"/>
                </a:rPr>
                <a:t>医疗护士行业</a:t>
              </a:r>
              <a:r>
                <a:rPr lang="en-US" altLang="zh-CN" sz="4400" dirty="0" smtClean="0">
                  <a:ln w="34925">
                    <a:solidFill>
                      <a:schemeClr val="bg1"/>
                    </a:solidFill>
                  </a:ln>
                  <a:solidFill>
                    <a:schemeClr val="bg1"/>
                  </a:solidFill>
                  <a:cs typeface="+mn-ea"/>
                  <a:sym typeface="+mn-lt"/>
                </a:rPr>
                <a:t>PPT</a:t>
              </a:r>
              <a:r>
                <a:rPr lang="zh-CN" altLang="en-US" sz="4400" dirty="0">
                  <a:ln w="34925">
                    <a:solidFill>
                      <a:schemeClr val="bg1"/>
                    </a:solidFill>
                  </a:ln>
                  <a:solidFill>
                    <a:schemeClr val="bg1"/>
                  </a:solidFill>
                  <a:cs typeface="+mn-ea"/>
                  <a:sym typeface="+mn-lt"/>
                </a:rPr>
                <a:t>模板</a:t>
              </a:r>
              <a:endParaRPr lang="zh-CN" altLang="en-US" sz="4400" dirty="0">
                <a:ln w="34925">
                  <a:solidFill>
                    <a:schemeClr val="bg1"/>
                  </a:solidFill>
                </a:ln>
                <a:solidFill>
                  <a:schemeClr val="bg1"/>
                </a:solidFill>
                <a:cs typeface="+mn-ea"/>
                <a:sym typeface="+mn-lt"/>
              </a:endParaRPr>
            </a:p>
          </p:txBody>
        </p:sp>
      </p:grpSp>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t="31573"/>
          <a:stretch>
            <a:fillRect/>
          </a:stretch>
        </p:blipFill>
        <p:spPr>
          <a:xfrm>
            <a:off x="-203472" y="-9525"/>
            <a:ext cx="2790825" cy="1909671"/>
          </a:xfrm>
          <a:prstGeom prst="rect">
            <a:avLst/>
          </a:prstGeom>
        </p:spPr>
      </p:pic>
      <p:pic>
        <p:nvPicPr>
          <p:cNvPr id="2" name="图片 1"/>
          <p:cNvPicPr>
            <a:picLocks noChangeAspect="1"/>
          </p:cNvPicPr>
          <p:nvPr/>
        </p:nvPicPr>
        <p:blipFill rotWithShape="1">
          <a:blip r:embed="rId6">
            <a:extLst>
              <a:ext uri="{28A0092B-C50C-407E-A947-70E740481C1C}">
                <a14:useLocalDpi xmlns:a14="http://schemas.microsoft.com/office/drawing/2010/main" val="0"/>
              </a:ext>
            </a:extLst>
          </a:blip>
          <a:srcRect t="29500" b="12561"/>
          <a:stretch>
            <a:fillRect/>
          </a:stretch>
        </p:blipFill>
        <p:spPr>
          <a:xfrm>
            <a:off x="6003883" y="-42041"/>
            <a:ext cx="3287740" cy="2007475"/>
          </a:xfrm>
          <a:prstGeom prst="rect">
            <a:avLst/>
          </a:prstGeom>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pic>
        <p:nvPicPr>
          <p:cNvPr id="11" name="英文歌曲-Love Is An Open Door(伴奏版)">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9742842" y="-1465953"/>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11"/>
                                        </p:tgtEl>
                                      </p:cBhvr>
                                    </p:cmd>
                                  </p:childTnLst>
                                </p:cTn>
                              </p:par>
                              <p:par>
                                <p:cTn id="7" presetID="42"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anim calcmode="lin" valueType="num">
                                      <p:cBhvr>
                                        <p:cTn id="10" dur="1000" fill="hold"/>
                                        <p:tgtEl>
                                          <p:spTgt spid="12"/>
                                        </p:tgtEl>
                                        <p:attrNameLst>
                                          <p:attrName>ppt_x</p:attrName>
                                        </p:attrNameLst>
                                      </p:cBhvr>
                                      <p:tavLst>
                                        <p:tav tm="0">
                                          <p:val>
                                            <p:strVal val="#ppt_x"/>
                                          </p:val>
                                        </p:tav>
                                        <p:tav tm="100000">
                                          <p:val>
                                            <p:strVal val="#ppt_x"/>
                                          </p:val>
                                        </p:tav>
                                      </p:tavLst>
                                    </p:anim>
                                    <p:anim calcmode="lin" valueType="num">
                                      <p:cBhvr>
                                        <p:cTn id="11" dur="1000" fill="hold"/>
                                        <p:tgtEl>
                                          <p:spTgt spid="12"/>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750"/>
                                        <p:tgtEl>
                                          <p:spTgt spid="3"/>
                                        </p:tgtEl>
                                      </p:cBhvr>
                                    </p:animEffect>
                                  </p:childTnLst>
                                </p:cTn>
                              </p:par>
                            </p:childTnLst>
                          </p:cTn>
                        </p:par>
                        <p:par>
                          <p:cTn id="21" fill="hold">
                            <p:stCondLst>
                              <p:cond delay="1000"/>
                            </p:stCondLst>
                            <p:childTnLst>
                              <p:par>
                                <p:cTn id="22" presetID="49" presetClass="entr" presetSubtype="0" decel="10000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360"/>
                                          </p:val>
                                        </p:tav>
                                        <p:tav tm="100000">
                                          <p:val>
                                            <p:fltVal val="0"/>
                                          </p:val>
                                        </p:tav>
                                      </p:tavLst>
                                    </p:anim>
                                    <p:animEffect transition="in" filter="fade">
                                      <p:cBhvr>
                                        <p:cTn id="27" dur="1000"/>
                                        <p:tgtEl>
                                          <p:spTgt spid="5"/>
                                        </p:tgtEl>
                                      </p:cBhvr>
                                    </p:animEffect>
                                  </p:childTnLst>
                                </p:cTn>
                              </p:par>
                            </p:childTnLst>
                          </p:cTn>
                        </p:par>
                        <p:par>
                          <p:cTn id="28" fill="hold">
                            <p:stCondLst>
                              <p:cond delay="2000"/>
                            </p:stCondLst>
                            <p:childTnLst>
                              <p:par>
                                <p:cTn id="29" presetID="2" presetClass="entr" presetSubtype="8" decel="44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0-#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0" presetClass="entr" presetSubtype="0" decel="10000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250" fill="hold"/>
                                        <p:tgtEl>
                                          <p:spTgt spid="7"/>
                                        </p:tgtEl>
                                        <p:attrNameLst>
                                          <p:attrName>ppt_w</p:attrName>
                                        </p:attrNameLst>
                                      </p:cBhvr>
                                      <p:tavLst>
                                        <p:tav tm="0">
                                          <p:val>
                                            <p:strVal val="#ppt_w+.3"/>
                                          </p:val>
                                        </p:tav>
                                        <p:tav tm="100000">
                                          <p:val>
                                            <p:strVal val="#ppt_w"/>
                                          </p:val>
                                        </p:tav>
                                      </p:tavLst>
                                    </p:anim>
                                    <p:anim calcmode="lin" valueType="num">
                                      <p:cBhvr>
                                        <p:cTn id="37" dur="1250" fill="hold"/>
                                        <p:tgtEl>
                                          <p:spTgt spid="7"/>
                                        </p:tgtEl>
                                        <p:attrNameLst>
                                          <p:attrName>ppt_h</p:attrName>
                                        </p:attrNameLst>
                                      </p:cBhvr>
                                      <p:tavLst>
                                        <p:tav tm="0">
                                          <p:val>
                                            <p:strVal val="#ppt_h"/>
                                          </p:val>
                                        </p:tav>
                                        <p:tav tm="100000">
                                          <p:val>
                                            <p:strVal val="#ppt_h"/>
                                          </p:val>
                                        </p:tav>
                                      </p:tavLst>
                                    </p:anim>
                                    <p:animEffect transition="in" filter="fade">
                                      <p:cBhvr>
                                        <p:cTn id="38" dur="1250"/>
                                        <p:tgtEl>
                                          <p:spTgt spid="7"/>
                                        </p:tgtEl>
                                      </p:cBhvr>
                                    </p:animEffect>
                                  </p:childTnLst>
                                </p:cTn>
                              </p:par>
                              <p:par>
                                <p:cTn id="39" presetID="37"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750"/>
                                        <p:tgtEl>
                                          <p:spTgt spid="7"/>
                                        </p:tgtEl>
                                      </p:cBhvr>
                                    </p:animEffect>
                                    <p:anim calcmode="lin" valueType="num">
                                      <p:cBhvr>
                                        <p:cTn id="42" dur="750" fill="hold"/>
                                        <p:tgtEl>
                                          <p:spTgt spid="7"/>
                                        </p:tgtEl>
                                        <p:attrNameLst>
                                          <p:attrName>ppt_x</p:attrName>
                                        </p:attrNameLst>
                                      </p:cBhvr>
                                      <p:tavLst>
                                        <p:tav tm="0">
                                          <p:val>
                                            <p:strVal val="#ppt_x"/>
                                          </p:val>
                                        </p:tav>
                                        <p:tav tm="100000">
                                          <p:val>
                                            <p:strVal val="#ppt_x"/>
                                          </p:val>
                                        </p:tav>
                                      </p:tavLst>
                                    </p:anim>
                                    <p:anim calcmode="lin" valueType="num">
                                      <p:cBhvr>
                                        <p:cTn id="43" dur="675" decel="100000" fill="hold"/>
                                        <p:tgtEl>
                                          <p:spTgt spid="7"/>
                                        </p:tgtEl>
                                        <p:attrNameLst>
                                          <p:attrName>ppt_y</p:attrName>
                                        </p:attrNameLst>
                                      </p:cBhvr>
                                      <p:tavLst>
                                        <p:tav tm="0">
                                          <p:val>
                                            <p:strVal val="#ppt_y+1"/>
                                          </p:val>
                                        </p:tav>
                                        <p:tav tm="100000">
                                          <p:val>
                                            <p:strVal val="#ppt_y-.03"/>
                                          </p:val>
                                        </p:tav>
                                      </p:tavLst>
                                    </p:anim>
                                    <p:anim calcmode="lin" valueType="num">
                                      <p:cBhvr>
                                        <p:cTn id="44"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par>
                          <p:cTn id="51" fill="hold">
                            <p:stCondLst>
                              <p:cond delay="5000"/>
                            </p:stCondLst>
                            <p:childTnLst>
                              <p:par>
                                <p:cTn id="52" presetID="2" presetClass="entr" presetSubtype="12" decel="51000"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1750" fill="hold"/>
                                        <p:tgtEl>
                                          <p:spTgt spid="2"/>
                                        </p:tgtEl>
                                        <p:attrNameLst>
                                          <p:attrName>ppt_x</p:attrName>
                                        </p:attrNameLst>
                                      </p:cBhvr>
                                      <p:tavLst>
                                        <p:tav tm="0">
                                          <p:val>
                                            <p:strVal val="0-#ppt_w/2"/>
                                          </p:val>
                                        </p:tav>
                                        <p:tav tm="100000">
                                          <p:val>
                                            <p:strVal val="#ppt_x"/>
                                          </p:val>
                                        </p:tav>
                                      </p:tavLst>
                                    </p:anim>
                                    <p:anim calcmode="lin" valueType="num">
                                      <p:cBhvr additive="base">
                                        <p:cTn id="55" dur="1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56"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rot="18900000">
            <a:off x="3109477" y="2410378"/>
            <a:ext cx="2853684" cy="627847"/>
            <a:chOff x="4851699" y="860612"/>
            <a:chExt cx="2716889" cy="720762"/>
          </a:xfrm>
          <a:effectLst>
            <a:outerShdw blurRad="63500" sx="102000" sy="102000" algn="ctr" rotWithShape="0">
              <a:prstClr val="black">
                <a:alpha val="40000"/>
              </a:prstClr>
            </a:outerShdw>
          </a:effectLst>
        </p:grpSpPr>
        <p:sp>
          <p:nvSpPr>
            <p:cNvPr id="3" name="圆角矩形 2"/>
            <p:cNvSpPr/>
            <p:nvPr/>
          </p:nvSpPr>
          <p:spPr>
            <a:xfrm>
              <a:off x="4851699" y="860612"/>
              <a:ext cx="2716889" cy="720762"/>
            </a:xfrm>
            <a:prstGeom prst="roundRect">
              <a:avLst>
                <a:gd name="adj" fmla="val 50000"/>
              </a:avLst>
            </a:prstGeom>
            <a:pattFill prst="pct5">
              <a:fgClr>
                <a:schemeClr val="bg1"/>
              </a:fgClr>
              <a:bgClr>
                <a:srgbClr val="EDBE8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830061" y="1001576"/>
              <a:ext cx="760164" cy="438835"/>
            </a:xfrm>
            <a:prstGeom prst="rect">
              <a:avLst/>
            </a:prstGeom>
            <a:pattFill prst="pct5">
              <a:fgClr>
                <a:schemeClr val="bg1"/>
              </a:fgClr>
              <a:bgClr>
                <a:srgbClr val="EDBE8A"/>
              </a:bgClr>
            </a:pattFill>
            <a:ln>
              <a:noFill/>
            </a:ln>
            <a:scene3d>
              <a:camera prst="orthographicFront"/>
              <a:lightRig rig="balanced"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rot="2700000">
            <a:off x="3109477" y="2410378"/>
            <a:ext cx="2853684" cy="627847"/>
            <a:chOff x="4851699" y="860612"/>
            <a:chExt cx="2716889" cy="720762"/>
          </a:xfrm>
          <a:effectLst>
            <a:outerShdw blurRad="63500" sx="102000" sy="102000" algn="ctr" rotWithShape="0">
              <a:prstClr val="black">
                <a:alpha val="40000"/>
              </a:prstClr>
            </a:outerShdw>
          </a:effectLst>
        </p:grpSpPr>
        <p:sp>
          <p:nvSpPr>
            <p:cNvPr id="8" name="圆角矩形 7"/>
            <p:cNvSpPr/>
            <p:nvPr/>
          </p:nvSpPr>
          <p:spPr>
            <a:xfrm>
              <a:off x="4851699" y="860612"/>
              <a:ext cx="2716889" cy="720762"/>
            </a:xfrm>
            <a:prstGeom prst="roundRect">
              <a:avLst>
                <a:gd name="adj" fmla="val 50000"/>
              </a:avLst>
            </a:prstGeom>
            <a:pattFill prst="pct5">
              <a:fgClr>
                <a:schemeClr val="bg1"/>
              </a:fgClr>
              <a:bgClr>
                <a:srgbClr val="EDBE8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830061" y="1001576"/>
              <a:ext cx="760164" cy="438835"/>
            </a:xfrm>
            <a:prstGeom prst="rect">
              <a:avLst/>
            </a:prstGeom>
            <a:pattFill prst="pct5">
              <a:fgClr>
                <a:schemeClr val="bg1"/>
              </a:fgClr>
              <a:bgClr>
                <a:srgbClr val="EDBE8A"/>
              </a:bgClr>
            </a:pattFill>
            <a:ln>
              <a:noFill/>
            </a:ln>
            <a:scene3d>
              <a:camera prst="orthographicFront"/>
              <a:lightRig rig="balanced" dir="t">
                <a:rot lat="0" lon="0" rev="21594000"/>
              </a:lightRig>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3496961" y="1655806"/>
            <a:ext cx="513282" cy="523220"/>
          </a:xfrm>
          <a:prstGeom prst="rect">
            <a:avLst/>
          </a:prstGeom>
          <a:noFill/>
        </p:spPr>
        <p:txBody>
          <a:bodyPr wrap="none" rtlCol="0">
            <a:spAutoFit/>
          </a:bodyPr>
          <a:lstStyle/>
          <a:p>
            <a:r>
              <a:rPr lang="en-US" altLang="zh-CN" sz="2800" dirty="0" smtClean="0">
                <a:solidFill>
                  <a:schemeClr val="accent2">
                    <a:lumMod val="60000"/>
                    <a:lumOff val="40000"/>
                  </a:schemeClr>
                </a:solidFill>
                <a:effectLst>
                  <a:innerShdw blurRad="114300">
                    <a:prstClr val="black"/>
                  </a:innerShdw>
                </a:effectLst>
              </a:rPr>
              <a:t>01</a:t>
            </a:r>
            <a:endParaRPr lang="zh-CN" altLang="en-US" sz="2800" dirty="0">
              <a:solidFill>
                <a:schemeClr val="accent2">
                  <a:lumMod val="60000"/>
                  <a:lumOff val="40000"/>
                </a:schemeClr>
              </a:solidFill>
              <a:effectLst>
                <a:innerShdw blurRad="114300">
                  <a:prstClr val="black"/>
                </a:innerShdw>
              </a:effectLst>
            </a:endParaRPr>
          </a:p>
        </p:txBody>
      </p:sp>
      <p:sp>
        <p:nvSpPr>
          <p:cNvPr id="10" name="文本框 9"/>
          <p:cNvSpPr txBox="1"/>
          <p:nvPr/>
        </p:nvSpPr>
        <p:spPr>
          <a:xfrm>
            <a:off x="3484605" y="3237471"/>
            <a:ext cx="556563" cy="523220"/>
          </a:xfrm>
          <a:prstGeom prst="rect">
            <a:avLst/>
          </a:prstGeom>
          <a:noFill/>
        </p:spPr>
        <p:txBody>
          <a:bodyPr wrap="none" rtlCol="0">
            <a:spAutoFit/>
          </a:bodyPr>
          <a:lstStyle/>
          <a:p>
            <a:r>
              <a:rPr lang="en-US" altLang="zh-CN" sz="2800" dirty="0" smtClean="0">
                <a:solidFill>
                  <a:schemeClr val="accent2">
                    <a:lumMod val="60000"/>
                    <a:lumOff val="40000"/>
                  </a:schemeClr>
                </a:solidFill>
                <a:effectLst>
                  <a:innerShdw blurRad="114300">
                    <a:prstClr val="black"/>
                  </a:innerShdw>
                </a:effectLst>
              </a:rPr>
              <a:t>02</a:t>
            </a:r>
            <a:endParaRPr lang="zh-CN" altLang="en-US" sz="2800" dirty="0">
              <a:solidFill>
                <a:schemeClr val="accent2">
                  <a:lumMod val="60000"/>
                  <a:lumOff val="40000"/>
                </a:schemeClr>
              </a:solidFill>
              <a:effectLst>
                <a:innerShdw blurRad="114300">
                  <a:prstClr val="black"/>
                </a:innerShdw>
              </a:effectLst>
            </a:endParaRPr>
          </a:p>
        </p:txBody>
      </p:sp>
      <p:sp>
        <p:nvSpPr>
          <p:cNvPr id="11" name="文本框 10"/>
          <p:cNvSpPr txBox="1"/>
          <p:nvPr/>
        </p:nvSpPr>
        <p:spPr>
          <a:xfrm>
            <a:off x="5070389" y="1655806"/>
            <a:ext cx="567784" cy="523220"/>
          </a:xfrm>
          <a:prstGeom prst="rect">
            <a:avLst/>
          </a:prstGeom>
          <a:noFill/>
        </p:spPr>
        <p:txBody>
          <a:bodyPr wrap="none" rtlCol="0">
            <a:spAutoFit/>
          </a:bodyPr>
          <a:lstStyle/>
          <a:p>
            <a:r>
              <a:rPr lang="en-US" altLang="zh-CN" sz="2800" dirty="0" smtClean="0">
                <a:solidFill>
                  <a:schemeClr val="accent2">
                    <a:lumMod val="60000"/>
                    <a:lumOff val="40000"/>
                  </a:schemeClr>
                </a:solidFill>
                <a:effectLst>
                  <a:innerShdw blurRad="114300">
                    <a:prstClr val="black"/>
                  </a:innerShdw>
                </a:effectLst>
              </a:rPr>
              <a:t>03</a:t>
            </a:r>
            <a:endParaRPr lang="zh-CN" altLang="en-US" sz="2800" dirty="0">
              <a:solidFill>
                <a:schemeClr val="accent2">
                  <a:lumMod val="60000"/>
                  <a:lumOff val="40000"/>
                </a:schemeClr>
              </a:solidFill>
              <a:effectLst>
                <a:innerShdw blurRad="114300">
                  <a:prstClr val="black"/>
                </a:innerShdw>
              </a:effectLst>
            </a:endParaRPr>
          </a:p>
        </p:txBody>
      </p:sp>
      <p:sp>
        <p:nvSpPr>
          <p:cNvPr id="12" name="文本框 11"/>
          <p:cNvSpPr txBox="1"/>
          <p:nvPr/>
        </p:nvSpPr>
        <p:spPr>
          <a:xfrm>
            <a:off x="5039973" y="3237471"/>
            <a:ext cx="556563" cy="523220"/>
          </a:xfrm>
          <a:prstGeom prst="rect">
            <a:avLst/>
          </a:prstGeom>
          <a:noFill/>
        </p:spPr>
        <p:txBody>
          <a:bodyPr wrap="none" rtlCol="0">
            <a:spAutoFit/>
          </a:bodyPr>
          <a:lstStyle/>
          <a:p>
            <a:r>
              <a:rPr lang="en-US" altLang="zh-CN" sz="2800" dirty="0" smtClean="0">
                <a:solidFill>
                  <a:schemeClr val="accent2">
                    <a:lumMod val="60000"/>
                    <a:lumOff val="40000"/>
                  </a:schemeClr>
                </a:solidFill>
                <a:effectLst>
                  <a:innerShdw blurRad="114300">
                    <a:prstClr val="black"/>
                  </a:innerShdw>
                </a:effectLst>
              </a:rPr>
              <a:t>04</a:t>
            </a:r>
            <a:endParaRPr lang="zh-CN" altLang="en-US" sz="2800" dirty="0">
              <a:solidFill>
                <a:schemeClr val="accent2">
                  <a:lumMod val="60000"/>
                  <a:lumOff val="40000"/>
                </a:schemeClr>
              </a:solidFill>
              <a:effectLst>
                <a:innerShdw blurRad="114300">
                  <a:prstClr val="black"/>
                </a:innerShdw>
              </a:effectLst>
            </a:endParaRPr>
          </a:p>
        </p:txBody>
      </p:sp>
      <p:sp>
        <p:nvSpPr>
          <p:cNvPr id="13" name="矩形 12"/>
          <p:cNvSpPr/>
          <p:nvPr/>
        </p:nvSpPr>
        <p:spPr>
          <a:xfrm>
            <a:off x="5767227" y="1549730"/>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endParaRPr lang="zh-CN" altLang="en-US" sz="1200" dirty="0">
              <a:solidFill>
                <a:schemeClr val="tx1">
                  <a:lumMod val="75000"/>
                  <a:lumOff val="25000"/>
                </a:schemeClr>
              </a:solidFill>
              <a:cs typeface="+mn-ea"/>
              <a:sym typeface="+mn-lt"/>
            </a:endParaRPr>
          </a:p>
        </p:txBody>
      </p:sp>
      <p:sp>
        <p:nvSpPr>
          <p:cNvPr id="14" name="矩形 13"/>
          <p:cNvSpPr/>
          <p:nvPr/>
        </p:nvSpPr>
        <p:spPr>
          <a:xfrm>
            <a:off x="5767226" y="3382126"/>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endParaRPr lang="zh-CN" altLang="en-US" sz="1200" dirty="0">
              <a:solidFill>
                <a:schemeClr val="tx1">
                  <a:lumMod val="75000"/>
                  <a:lumOff val="25000"/>
                </a:schemeClr>
              </a:solidFill>
              <a:cs typeface="+mn-ea"/>
              <a:sym typeface="+mn-lt"/>
            </a:endParaRPr>
          </a:p>
        </p:txBody>
      </p:sp>
      <p:sp>
        <p:nvSpPr>
          <p:cNvPr id="15" name="矩形 14"/>
          <p:cNvSpPr/>
          <p:nvPr/>
        </p:nvSpPr>
        <p:spPr>
          <a:xfrm>
            <a:off x="999205" y="1554865"/>
            <a:ext cx="2433229" cy="757130"/>
          </a:xfrm>
          <a:prstGeom prst="rect">
            <a:avLst/>
          </a:prstGeom>
          <a:noFill/>
        </p:spPr>
        <p:txBody>
          <a:bodyPr wrap="square" rtlCol="0">
            <a:spAutoFit/>
          </a:bodyPr>
          <a:lstStyle/>
          <a:p>
            <a:pPr>
              <a:lnSpc>
                <a:spcPct val="120000"/>
              </a:lnSpc>
            </a:pPr>
            <a:r>
              <a:rPr lang="zh-CN" altLang="en-US" sz="1200" dirty="0" smtClean="0">
                <a:solidFill>
                  <a:schemeClr val="tx1">
                    <a:lumMod val="75000"/>
                    <a:lumOff val="25000"/>
                  </a:schemeClr>
                </a:solidFill>
                <a:cs typeface="+mn-ea"/>
                <a:sym typeface="+mn-lt"/>
              </a:rPr>
              <a:t>点</a:t>
            </a:r>
            <a:r>
              <a:rPr lang="zh-CN" altLang="en-US" sz="1200" dirty="0">
                <a:solidFill>
                  <a:schemeClr val="tx1">
                    <a:lumMod val="75000"/>
                    <a:lumOff val="25000"/>
                  </a:schemeClr>
                </a:solidFill>
                <a:cs typeface="+mn-ea"/>
                <a:sym typeface="+mn-lt"/>
              </a:rPr>
              <a:t>击此处添加文本点击此处添加文本点击此处添加文本点击此处添加文</a:t>
            </a:r>
            <a:r>
              <a:rPr lang="zh-CN" altLang="en-US" sz="1200" dirty="0" smtClean="0">
                <a:solidFill>
                  <a:schemeClr val="tx1">
                    <a:lumMod val="75000"/>
                    <a:lumOff val="25000"/>
                  </a:schemeClr>
                </a:solidFill>
                <a:cs typeface="+mn-ea"/>
                <a:sym typeface="+mn-lt"/>
              </a:rPr>
              <a:t>本</a:t>
            </a:r>
            <a:endParaRPr lang="zh-CN" altLang="en-US" sz="1200" dirty="0">
              <a:solidFill>
                <a:schemeClr val="tx1">
                  <a:lumMod val="75000"/>
                  <a:lumOff val="25000"/>
                </a:schemeClr>
              </a:solidFill>
              <a:cs typeface="+mn-ea"/>
              <a:sym typeface="+mn-lt"/>
            </a:endParaRPr>
          </a:p>
        </p:txBody>
      </p:sp>
      <p:sp>
        <p:nvSpPr>
          <p:cNvPr id="16" name="矩形 15"/>
          <p:cNvSpPr/>
          <p:nvPr/>
        </p:nvSpPr>
        <p:spPr>
          <a:xfrm>
            <a:off x="999204" y="3382126"/>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endParaRPr lang="zh-CN" altLang="en-US" sz="1200" dirty="0">
              <a:solidFill>
                <a:schemeClr val="tx1">
                  <a:lumMod val="75000"/>
                  <a:lumOff val="25000"/>
                </a:schemeClr>
              </a:solidFill>
              <a:cs typeface="+mn-ea"/>
              <a:sym typeface="+mn-lt"/>
            </a:endParaRPr>
          </a:p>
        </p:txBody>
      </p:sp>
      <p:sp>
        <p:nvSpPr>
          <p:cNvPr id="17" name="文本框 16"/>
          <p:cNvSpPr txBox="1"/>
          <p:nvPr/>
        </p:nvSpPr>
        <p:spPr>
          <a:xfrm>
            <a:off x="1225278" y="129125"/>
            <a:ext cx="503664" cy="461665"/>
          </a:xfrm>
          <a:prstGeom prst="rect">
            <a:avLst/>
          </a:prstGeom>
          <a:noFill/>
        </p:spPr>
        <p:txBody>
          <a:bodyPr wrap="none" rtlCol="0">
            <a:spAutoFit/>
          </a:bodyPr>
          <a:lstStyle/>
          <a:p>
            <a:r>
              <a:rPr lang="en-US" altLang="zh-CN" sz="2400" dirty="0" smtClean="0">
                <a:solidFill>
                  <a:srgbClr val="548123"/>
                </a:solidFill>
                <a:cs typeface="+mn-ea"/>
                <a:sym typeface="+mn-lt"/>
              </a:rPr>
              <a:t>02</a:t>
            </a:r>
            <a:endParaRPr lang="zh-CN" altLang="en-US" sz="2400" dirty="0">
              <a:solidFill>
                <a:srgbClr val="548123"/>
              </a:solidFill>
              <a:cs typeface="+mn-ea"/>
              <a:sym typeface="+mn-lt"/>
            </a:endParaRPr>
          </a:p>
        </p:txBody>
      </p:sp>
      <p:sp>
        <p:nvSpPr>
          <p:cNvPr id="18" name="文本框 17"/>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p:tgtEl>
                                          <p:spTgt spid="18"/>
                                        </p:tgtEl>
                                        <p:attrNameLst>
                                          <p:attrName>ppt_x</p:attrName>
                                        </p:attrNameLst>
                                      </p:cBhvr>
                                      <p:tavLst>
                                        <p:tav tm="0">
                                          <p:val>
                                            <p:strVal val="#ppt_x-#ppt_w*1.125000"/>
                                          </p:val>
                                        </p:tav>
                                        <p:tav tm="100000">
                                          <p:val>
                                            <p:strVal val="#ppt_x"/>
                                          </p:val>
                                        </p:tav>
                                      </p:tavLst>
                                    </p:anim>
                                    <p:animEffect transition="in" filter="wipe(right)">
                                      <p:cBhvr>
                                        <p:cTn id="15" dur="500"/>
                                        <p:tgtEl>
                                          <p:spTgt spid="18"/>
                                        </p:tgtEl>
                                      </p:cBhvr>
                                    </p:animEffect>
                                  </p:childTnLst>
                                </p:cTn>
                              </p:par>
                            </p:childTnLst>
                          </p:cTn>
                        </p:par>
                        <p:par>
                          <p:cTn id="16" fill="hold">
                            <p:stCondLst>
                              <p:cond delay="1174"/>
                            </p:stCondLst>
                            <p:childTnLst>
                              <p:par>
                                <p:cTn id="17" presetID="3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750" fill="hold"/>
                                        <p:tgtEl>
                                          <p:spTgt spid="6"/>
                                        </p:tgtEl>
                                        <p:attrNameLst>
                                          <p:attrName>ppt_w</p:attrName>
                                        </p:attrNameLst>
                                      </p:cBhvr>
                                      <p:tavLst>
                                        <p:tav tm="0">
                                          <p:val>
                                            <p:fltVal val="0"/>
                                          </p:val>
                                        </p:tav>
                                        <p:tav tm="100000">
                                          <p:val>
                                            <p:strVal val="#ppt_w"/>
                                          </p:val>
                                        </p:tav>
                                      </p:tavLst>
                                    </p:anim>
                                    <p:anim calcmode="lin" valueType="num">
                                      <p:cBhvr>
                                        <p:cTn id="26" dur="750" fill="hold"/>
                                        <p:tgtEl>
                                          <p:spTgt spid="6"/>
                                        </p:tgtEl>
                                        <p:attrNameLst>
                                          <p:attrName>ppt_h</p:attrName>
                                        </p:attrNameLst>
                                      </p:cBhvr>
                                      <p:tavLst>
                                        <p:tav tm="0">
                                          <p:val>
                                            <p:fltVal val="0"/>
                                          </p:val>
                                        </p:tav>
                                        <p:tav tm="100000">
                                          <p:val>
                                            <p:strVal val="#ppt_h"/>
                                          </p:val>
                                        </p:tav>
                                      </p:tavLst>
                                    </p:anim>
                                    <p:anim calcmode="lin" valueType="num">
                                      <p:cBhvr>
                                        <p:cTn id="27" dur="750" fill="hold"/>
                                        <p:tgtEl>
                                          <p:spTgt spid="6"/>
                                        </p:tgtEl>
                                        <p:attrNameLst>
                                          <p:attrName>style.rotation</p:attrName>
                                        </p:attrNameLst>
                                      </p:cBhvr>
                                      <p:tavLst>
                                        <p:tav tm="0">
                                          <p:val>
                                            <p:fltVal val="90"/>
                                          </p:val>
                                        </p:tav>
                                        <p:tav tm="100000">
                                          <p:val>
                                            <p:fltVal val="0"/>
                                          </p:val>
                                        </p:tav>
                                      </p:tavLst>
                                    </p:anim>
                                    <p:animEffect transition="in" filter="fade">
                                      <p:cBhvr>
                                        <p:cTn id="28" dur="750"/>
                                        <p:tgtEl>
                                          <p:spTgt spid="6"/>
                                        </p:tgtEl>
                                      </p:cBhvr>
                                    </p:animEffect>
                                  </p:childTnLst>
                                </p:cTn>
                              </p:par>
                            </p:childTnLst>
                          </p:cTn>
                        </p:par>
                        <p:par>
                          <p:cTn id="29" fill="hold">
                            <p:stCondLst>
                              <p:cond delay="2174"/>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2674"/>
                            </p:stCondLst>
                            <p:childTnLst>
                              <p:par>
                                <p:cTn id="36" presetID="22" presetClass="entr" presetSubtype="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right)">
                                      <p:cBhvr>
                                        <p:cTn id="38" dur="500"/>
                                        <p:tgtEl>
                                          <p:spTgt spid="15"/>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3174"/>
                            </p:stCondLst>
                            <p:childTnLst>
                              <p:par>
                                <p:cTn id="45" presetID="22" presetClass="entr" presetSubtype="2"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right)">
                                      <p:cBhvr>
                                        <p:cTn id="47" dur="500"/>
                                        <p:tgtEl>
                                          <p:spTgt spid="16"/>
                                        </p:tgtEl>
                                      </p:cBhvr>
                                    </p:animEffect>
                                  </p:childTnLst>
                                </p:cTn>
                              </p:par>
                              <p:par>
                                <p:cTn id="48" presetID="53" presetClass="entr" presetSubtype="16" fill="hold" grpId="0" nodeType="withEffect">
                                  <p:stCondLst>
                                    <p:cond delay="25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par>
                          <p:cTn id="53" fill="hold">
                            <p:stCondLst>
                              <p:cond delay="3674"/>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par>
                                <p:cTn id="57" presetID="53" presetClass="entr" presetSubtype="16" fill="hold" grpId="0" nodeType="withEffect">
                                  <p:stCondLst>
                                    <p:cond delay="25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4174"/>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丫头\png\人物\护士\2531170_224619016000_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52554" y="760382"/>
            <a:ext cx="3474904" cy="438311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10"/>
          <p:cNvSpPr txBox="1"/>
          <p:nvPr/>
        </p:nvSpPr>
        <p:spPr>
          <a:xfrm>
            <a:off x="1655919" y="2256065"/>
            <a:ext cx="1985159" cy="346249"/>
          </a:xfrm>
          <a:prstGeom prst="rect">
            <a:avLst/>
          </a:prstGeom>
          <a:noFill/>
        </p:spPr>
        <p:txBody>
          <a:bodyPr wrap="none" lIns="68580" tIns="34290" rIns="68580" bIns="34290" rtlCol="0">
            <a:spAutoFit/>
          </a:bodyPr>
          <a:lstStyle/>
          <a:p>
            <a:r>
              <a:rPr lang="zh-CN" altLang="en-US" sz="1800" b="1" dirty="0">
                <a:solidFill>
                  <a:schemeClr val="bg1"/>
                </a:solidFill>
              </a:rPr>
              <a:t>点击此处添加标题</a:t>
            </a:r>
            <a:endParaRPr lang="zh-CN" altLang="en-US" sz="1800" b="1" dirty="0">
              <a:solidFill>
                <a:schemeClr val="bg1"/>
              </a:solidFill>
            </a:endParaRPr>
          </a:p>
        </p:txBody>
      </p:sp>
      <p:sp>
        <p:nvSpPr>
          <p:cNvPr id="4" name="文本框 10"/>
          <p:cNvSpPr txBox="1"/>
          <p:nvPr/>
        </p:nvSpPr>
        <p:spPr>
          <a:xfrm>
            <a:off x="4146462" y="1643703"/>
            <a:ext cx="1239681" cy="623248"/>
          </a:xfrm>
          <a:prstGeom prst="rect">
            <a:avLst/>
          </a:prstGeom>
          <a:noFill/>
        </p:spPr>
        <p:txBody>
          <a:bodyPr wrap="square" lIns="68580" tIns="34290" rIns="68580" bIns="34290" rtlCol="0">
            <a:spAutoFit/>
          </a:bodyPr>
          <a:lstStyle/>
          <a:p>
            <a:r>
              <a:rPr lang="zh-CN" altLang="en-US" sz="1800" b="1" dirty="0">
                <a:solidFill>
                  <a:schemeClr val="tx1">
                    <a:lumMod val="75000"/>
                    <a:lumOff val="25000"/>
                  </a:schemeClr>
                </a:solidFill>
              </a:rPr>
              <a:t>点击此处添加标题</a:t>
            </a:r>
            <a:endParaRPr lang="zh-CN" altLang="en-US" sz="1800" b="1" dirty="0">
              <a:solidFill>
                <a:schemeClr val="tx1">
                  <a:lumMod val="75000"/>
                  <a:lumOff val="25000"/>
                </a:schemeClr>
              </a:solidFill>
            </a:endParaRPr>
          </a:p>
        </p:txBody>
      </p:sp>
      <p:sp>
        <p:nvSpPr>
          <p:cNvPr id="5" name="椭圆 4"/>
          <p:cNvSpPr/>
          <p:nvPr/>
        </p:nvSpPr>
        <p:spPr>
          <a:xfrm>
            <a:off x="3777343" y="1371243"/>
            <a:ext cx="272460" cy="272460"/>
          </a:xfrm>
          <a:prstGeom prst="ellipse">
            <a:avLst/>
          </a:prstGeom>
          <a:solidFill>
            <a:srgbClr val="70AC2E">
              <a:alpha val="53000"/>
            </a:srgbClr>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157543" y="2390890"/>
            <a:ext cx="272460" cy="272460"/>
          </a:xfrm>
          <a:prstGeom prst="ellipse">
            <a:avLst/>
          </a:prstGeom>
          <a:solidFill>
            <a:srgbClr val="70AC2E">
              <a:alpha val="53000"/>
            </a:srgbClr>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8"/>
          <p:cNvSpPr txBox="1"/>
          <p:nvPr/>
        </p:nvSpPr>
        <p:spPr>
          <a:xfrm>
            <a:off x="5655314" y="2743491"/>
            <a:ext cx="2370301" cy="609398"/>
          </a:xfrm>
          <a:prstGeom prst="rect">
            <a:avLst/>
          </a:prstGeom>
          <a:noFill/>
        </p:spPr>
        <p:txBody>
          <a:bodyPr wrap="squar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defRPr/>
            </a:pPr>
            <a:r>
              <a:rPr lang="zh-CN" altLang="en-US" sz="1400" kern="0" dirty="0">
                <a:solidFill>
                  <a:schemeClr val="tx1">
                    <a:lumMod val="65000"/>
                    <a:lumOff val="35000"/>
                  </a:schemeClr>
                </a:solidFill>
                <a:latin typeface="Arial" panose="020B0604020202020204"/>
              </a:rPr>
              <a:t>点击此处添加内容点击此处添加内容点击此处添加内容</a:t>
            </a:r>
            <a:endParaRPr lang="zh-CN" altLang="en-US" sz="1400" kern="0" dirty="0">
              <a:solidFill>
                <a:schemeClr val="tx1">
                  <a:lumMod val="65000"/>
                  <a:lumOff val="35000"/>
                </a:schemeClr>
              </a:solidFill>
              <a:latin typeface="Arial" panose="020B0604020202020204"/>
            </a:endParaRPr>
          </a:p>
        </p:txBody>
      </p:sp>
      <p:sp>
        <p:nvSpPr>
          <p:cNvPr id="8" name="矩形 7"/>
          <p:cNvSpPr/>
          <p:nvPr/>
        </p:nvSpPr>
        <p:spPr>
          <a:xfrm>
            <a:off x="5655314" y="2436108"/>
            <a:ext cx="1826141" cy="338554"/>
          </a:xfrm>
          <a:prstGeom prst="rect">
            <a:avLst/>
          </a:prstGeom>
        </p:spPr>
        <p:txBody>
          <a:bodyPr wrap="none">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zh-CN" altLang="en-US" sz="1600" b="1" dirty="0">
                <a:solidFill>
                  <a:srgbClr val="70AC2E"/>
                </a:solidFill>
                <a:latin typeface="Arial" panose="020B0604020202020204"/>
                <a:cs typeface="+mn-ea"/>
                <a:sym typeface="+mn-lt"/>
              </a:rPr>
              <a:t>点击此处添加标题</a:t>
            </a:r>
            <a:endParaRPr lang="zh-CN" altLang="en-US" sz="1600" b="1" dirty="0">
              <a:solidFill>
                <a:srgbClr val="70AC2E"/>
              </a:solidFill>
              <a:latin typeface="Arial" panose="020B0604020202020204"/>
              <a:cs typeface="+mn-ea"/>
              <a:sym typeface="+mn-lt"/>
            </a:endParaRPr>
          </a:p>
        </p:txBody>
      </p:sp>
      <p:sp>
        <p:nvSpPr>
          <p:cNvPr id="9" name="TextBox 18"/>
          <p:cNvSpPr txBox="1"/>
          <p:nvPr/>
        </p:nvSpPr>
        <p:spPr>
          <a:xfrm>
            <a:off x="1316063" y="1826710"/>
            <a:ext cx="2370301" cy="609398"/>
          </a:xfrm>
          <a:prstGeom prst="rect">
            <a:avLst/>
          </a:prstGeom>
          <a:noFill/>
        </p:spPr>
        <p:txBody>
          <a:bodyPr wrap="squar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defRPr/>
            </a:pPr>
            <a:r>
              <a:rPr lang="zh-CN" altLang="en-US" sz="1400" kern="0" dirty="0">
                <a:solidFill>
                  <a:schemeClr val="tx1">
                    <a:lumMod val="65000"/>
                    <a:lumOff val="35000"/>
                  </a:schemeClr>
                </a:solidFill>
                <a:latin typeface="Arial" panose="020B0604020202020204"/>
              </a:rPr>
              <a:t>点击此处添加内容点击此处添加内容点击此处添加内容</a:t>
            </a:r>
            <a:endParaRPr lang="zh-CN" altLang="en-US" sz="1400" kern="0" dirty="0">
              <a:solidFill>
                <a:schemeClr val="tx1">
                  <a:lumMod val="65000"/>
                  <a:lumOff val="35000"/>
                </a:schemeClr>
              </a:solidFill>
              <a:latin typeface="Arial" panose="020B0604020202020204"/>
            </a:endParaRPr>
          </a:p>
        </p:txBody>
      </p:sp>
      <p:sp>
        <p:nvSpPr>
          <p:cNvPr id="10" name="矩形 9"/>
          <p:cNvSpPr/>
          <p:nvPr/>
        </p:nvSpPr>
        <p:spPr>
          <a:xfrm>
            <a:off x="1765047" y="1519327"/>
            <a:ext cx="1826141" cy="338554"/>
          </a:xfrm>
          <a:prstGeom prst="rect">
            <a:avLst/>
          </a:prstGeom>
        </p:spPr>
        <p:txBody>
          <a:bodyPr wrap="none">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zh-CN" altLang="en-US" sz="1600" b="1" dirty="0">
                <a:solidFill>
                  <a:srgbClr val="70AC2E"/>
                </a:solidFill>
                <a:latin typeface="Arial" panose="020B0604020202020204"/>
                <a:cs typeface="+mn-ea"/>
                <a:sym typeface="+mn-lt"/>
              </a:rPr>
              <a:t>点击此处添加标题</a:t>
            </a:r>
            <a:endParaRPr lang="zh-CN" altLang="en-US" sz="1600" b="1" dirty="0">
              <a:solidFill>
                <a:srgbClr val="70AC2E"/>
              </a:solidFill>
              <a:latin typeface="Arial" panose="020B0604020202020204"/>
              <a:cs typeface="+mn-ea"/>
              <a:sym typeface="+mn-lt"/>
            </a:endParaRPr>
          </a:p>
        </p:txBody>
      </p:sp>
      <p:sp>
        <p:nvSpPr>
          <p:cNvPr id="11" name="椭圆 10"/>
          <p:cNvSpPr/>
          <p:nvPr/>
        </p:nvSpPr>
        <p:spPr>
          <a:xfrm>
            <a:off x="4104231" y="2743491"/>
            <a:ext cx="272460" cy="272460"/>
          </a:xfrm>
          <a:prstGeom prst="ellipse">
            <a:avLst/>
          </a:prstGeom>
          <a:solidFill>
            <a:srgbClr val="70AC2E">
              <a:alpha val="53000"/>
            </a:srgbClr>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8"/>
          <p:cNvSpPr txBox="1"/>
          <p:nvPr/>
        </p:nvSpPr>
        <p:spPr>
          <a:xfrm>
            <a:off x="1655919" y="3094377"/>
            <a:ext cx="2370301" cy="609398"/>
          </a:xfrm>
          <a:prstGeom prst="rect">
            <a:avLst/>
          </a:prstGeom>
          <a:noFill/>
        </p:spPr>
        <p:txBody>
          <a:bodyPr wrap="squar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defRPr/>
            </a:pPr>
            <a:r>
              <a:rPr lang="zh-CN" altLang="en-US" sz="1400" kern="0" dirty="0">
                <a:solidFill>
                  <a:schemeClr val="tx1">
                    <a:lumMod val="65000"/>
                    <a:lumOff val="35000"/>
                  </a:schemeClr>
                </a:solidFill>
                <a:latin typeface="Arial" panose="020B0604020202020204"/>
              </a:rPr>
              <a:t>点击此处添加内容点击此处添加内容点击此处添加内容</a:t>
            </a:r>
            <a:endParaRPr lang="zh-CN" altLang="en-US" sz="1400" kern="0" dirty="0">
              <a:solidFill>
                <a:schemeClr val="tx1">
                  <a:lumMod val="65000"/>
                  <a:lumOff val="35000"/>
                </a:schemeClr>
              </a:solidFill>
              <a:latin typeface="Arial" panose="020B0604020202020204"/>
            </a:endParaRPr>
          </a:p>
        </p:txBody>
      </p:sp>
      <p:sp>
        <p:nvSpPr>
          <p:cNvPr id="13" name="矩形 12"/>
          <p:cNvSpPr/>
          <p:nvPr/>
        </p:nvSpPr>
        <p:spPr>
          <a:xfrm>
            <a:off x="2104903" y="2786994"/>
            <a:ext cx="1826141" cy="338554"/>
          </a:xfrm>
          <a:prstGeom prst="rect">
            <a:avLst/>
          </a:prstGeom>
        </p:spPr>
        <p:txBody>
          <a:bodyPr wrap="none">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zh-CN" altLang="en-US" sz="1600" b="1" dirty="0">
                <a:solidFill>
                  <a:srgbClr val="70AC2E"/>
                </a:solidFill>
                <a:latin typeface="Arial" panose="020B0604020202020204"/>
                <a:cs typeface="+mn-ea"/>
                <a:sym typeface="+mn-lt"/>
              </a:rPr>
              <a:t>点击此处添加标题</a:t>
            </a:r>
            <a:endParaRPr lang="zh-CN" altLang="en-US" sz="1600" b="1" dirty="0">
              <a:solidFill>
                <a:srgbClr val="70AC2E"/>
              </a:solidFill>
              <a:latin typeface="Arial" panose="020B0604020202020204"/>
              <a:cs typeface="+mn-ea"/>
              <a:sym typeface="+mn-lt"/>
            </a:endParaRPr>
          </a:p>
        </p:txBody>
      </p:sp>
      <p:sp>
        <p:nvSpPr>
          <p:cNvPr id="14" name="文本框 13"/>
          <p:cNvSpPr txBox="1"/>
          <p:nvPr/>
        </p:nvSpPr>
        <p:spPr>
          <a:xfrm>
            <a:off x="1225278" y="129125"/>
            <a:ext cx="503664" cy="461665"/>
          </a:xfrm>
          <a:prstGeom prst="rect">
            <a:avLst/>
          </a:prstGeom>
          <a:noFill/>
        </p:spPr>
        <p:txBody>
          <a:bodyPr wrap="none" rtlCol="0">
            <a:spAutoFit/>
          </a:bodyPr>
          <a:lstStyle/>
          <a:p>
            <a:r>
              <a:rPr lang="en-US" altLang="zh-CN" sz="2400" dirty="0" smtClean="0">
                <a:solidFill>
                  <a:srgbClr val="548123"/>
                </a:solidFill>
                <a:cs typeface="+mn-ea"/>
                <a:sym typeface="+mn-lt"/>
              </a:rPr>
              <a:t>02</a:t>
            </a:r>
            <a:endParaRPr lang="zh-CN" altLang="en-US" sz="2400" dirty="0">
              <a:solidFill>
                <a:srgbClr val="548123"/>
              </a:solidFill>
              <a:cs typeface="+mn-ea"/>
              <a:sym typeface="+mn-lt"/>
            </a:endParaRPr>
          </a:p>
        </p:txBody>
      </p:sp>
      <p:sp>
        <p:nvSpPr>
          <p:cNvPr id="15" name="文本框 14"/>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p:tgtEl>
                                          <p:spTgt spid="15"/>
                                        </p:tgtEl>
                                        <p:attrNameLst>
                                          <p:attrName>ppt_x</p:attrName>
                                        </p:attrNameLst>
                                      </p:cBhvr>
                                      <p:tavLst>
                                        <p:tav tm="0">
                                          <p:val>
                                            <p:strVal val="#ppt_x-#ppt_w*1.125000"/>
                                          </p:val>
                                        </p:tav>
                                        <p:tav tm="100000">
                                          <p:val>
                                            <p:strVal val="#ppt_x"/>
                                          </p:val>
                                        </p:tav>
                                      </p:tavLst>
                                    </p:anim>
                                    <p:animEffect transition="in" filter="wipe(right)">
                                      <p:cBhvr>
                                        <p:cTn id="15" dur="500"/>
                                        <p:tgtEl>
                                          <p:spTgt spid="15"/>
                                        </p:tgtEl>
                                      </p:cBhvr>
                                    </p:animEffect>
                                  </p:childTnLst>
                                </p:cTn>
                              </p:par>
                            </p:childTnLst>
                          </p:cTn>
                        </p:par>
                        <p:par>
                          <p:cTn id="16" fill="hold">
                            <p:stCondLst>
                              <p:cond delay="1174"/>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anim calcmode="lin" valueType="num">
                                      <p:cBhvr>
                                        <p:cTn id="20" dur="750" fill="hold"/>
                                        <p:tgtEl>
                                          <p:spTgt spid="2"/>
                                        </p:tgtEl>
                                        <p:attrNameLst>
                                          <p:attrName>ppt_x</p:attrName>
                                        </p:attrNameLst>
                                      </p:cBhvr>
                                      <p:tavLst>
                                        <p:tav tm="0">
                                          <p:val>
                                            <p:strVal val="#ppt_x"/>
                                          </p:val>
                                        </p:tav>
                                        <p:tav tm="100000">
                                          <p:val>
                                            <p:strVal val="#ppt_x"/>
                                          </p:val>
                                        </p:tav>
                                      </p:tavLst>
                                    </p:anim>
                                    <p:anim calcmode="lin" valueType="num">
                                      <p:cBhvr>
                                        <p:cTn id="21" dur="75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174"/>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2674"/>
                            </p:stCondLst>
                            <p:childTnLst>
                              <p:par>
                                <p:cTn id="29" presetID="5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3174"/>
                            </p:stCondLst>
                            <p:childTnLst>
                              <p:par>
                                <p:cTn id="35" presetID="26" presetClass="emph" presetSubtype="0" fill="hold" grpId="1" nodeType="after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par>
                          <p:cTn id="38" fill="hold">
                            <p:stCondLst>
                              <p:cond delay="3674"/>
                            </p:stCondLst>
                            <p:childTnLst>
                              <p:par>
                                <p:cTn id="39" presetID="16" presetClass="entr" presetSubtype="21"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par>
                          <p:cTn id="42" fill="hold">
                            <p:stCondLst>
                              <p:cond delay="4174"/>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674"/>
                            </p:stCondLst>
                            <p:childTnLst>
                              <p:par>
                                <p:cTn id="47" presetID="53" presetClass="entr" presetSubtype="16"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par>
                          <p:cTn id="52" fill="hold">
                            <p:stCondLst>
                              <p:cond delay="5174"/>
                            </p:stCondLst>
                            <p:childTnLst>
                              <p:par>
                                <p:cTn id="53" presetID="26" presetClass="emph" presetSubtype="0" fill="hold" grpId="1" nodeType="afterEffect">
                                  <p:stCondLst>
                                    <p:cond delay="0"/>
                                  </p:stCondLst>
                                  <p:childTnLst>
                                    <p:animEffect transition="out" filter="fade">
                                      <p:cBhvr>
                                        <p:cTn id="54" dur="500" tmFilter="0, 0; .2, .5; .8, .5; 1, 0"/>
                                        <p:tgtEl>
                                          <p:spTgt spid="6"/>
                                        </p:tgtEl>
                                      </p:cBhvr>
                                    </p:animEffect>
                                    <p:animScale>
                                      <p:cBhvr>
                                        <p:cTn id="55" dur="250" autoRev="1" fill="hold"/>
                                        <p:tgtEl>
                                          <p:spTgt spid="6"/>
                                        </p:tgtEl>
                                      </p:cBhvr>
                                      <p:by x="105000" y="105000"/>
                                    </p:animScale>
                                  </p:childTnLst>
                                </p:cTn>
                              </p:par>
                            </p:childTnLst>
                          </p:cTn>
                        </p:par>
                        <p:par>
                          <p:cTn id="56" fill="hold">
                            <p:stCondLst>
                              <p:cond delay="5674"/>
                            </p:stCondLst>
                            <p:childTnLst>
                              <p:par>
                                <p:cTn id="57" presetID="16" presetClass="entr" presetSubtype="21"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inVertical)">
                                      <p:cBhvr>
                                        <p:cTn id="59" dur="500"/>
                                        <p:tgtEl>
                                          <p:spTgt spid="8"/>
                                        </p:tgtEl>
                                      </p:cBhvr>
                                    </p:animEffect>
                                  </p:childTnLst>
                                </p:cTn>
                              </p:par>
                            </p:childTnLst>
                          </p:cTn>
                        </p:par>
                        <p:par>
                          <p:cTn id="60" fill="hold">
                            <p:stCondLst>
                              <p:cond delay="6174"/>
                            </p:stCondLst>
                            <p:childTnLst>
                              <p:par>
                                <p:cTn id="61" presetID="22" presetClass="entr" presetSubtype="1"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up)">
                                      <p:cBhvr>
                                        <p:cTn id="63" dur="500"/>
                                        <p:tgtEl>
                                          <p:spTgt spid="7"/>
                                        </p:tgtEl>
                                      </p:cBhvr>
                                    </p:animEffect>
                                  </p:childTnLst>
                                </p:cTn>
                              </p:par>
                            </p:childTnLst>
                          </p:cTn>
                        </p:par>
                        <p:par>
                          <p:cTn id="64" fill="hold">
                            <p:stCondLst>
                              <p:cond delay="6674"/>
                            </p:stCondLst>
                            <p:childTnLst>
                              <p:par>
                                <p:cTn id="65" presetID="53" presetClass="entr" presetSubtype="16"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par>
                          <p:cTn id="70" fill="hold">
                            <p:stCondLst>
                              <p:cond delay="7174"/>
                            </p:stCondLst>
                            <p:childTnLst>
                              <p:par>
                                <p:cTn id="71" presetID="26" presetClass="emph" presetSubtype="0" fill="hold" grpId="1" nodeType="afterEffect">
                                  <p:stCondLst>
                                    <p:cond delay="0"/>
                                  </p:stCondLst>
                                  <p:childTnLst>
                                    <p:animEffect transition="out" filter="fade">
                                      <p:cBhvr>
                                        <p:cTn id="72" dur="500" tmFilter="0, 0; .2, .5; .8, .5; 1, 0"/>
                                        <p:tgtEl>
                                          <p:spTgt spid="11"/>
                                        </p:tgtEl>
                                      </p:cBhvr>
                                    </p:animEffect>
                                    <p:animScale>
                                      <p:cBhvr>
                                        <p:cTn id="73" dur="250" autoRev="1" fill="hold"/>
                                        <p:tgtEl>
                                          <p:spTgt spid="11"/>
                                        </p:tgtEl>
                                      </p:cBhvr>
                                      <p:by x="105000" y="105000"/>
                                    </p:animScale>
                                  </p:childTnLst>
                                </p:cTn>
                              </p:par>
                            </p:childTnLst>
                          </p:cTn>
                        </p:par>
                        <p:par>
                          <p:cTn id="74" fill="hold">
                            <p:stCondLst>
                              <p:cond delay="7674"/>
                            </p:stCondLst>
                            <p:childTnLst>
                              <p:par>
                                <p:cTn id="75" presetID="16" presetClass="entr" presetSubtype="21"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arn(inVertical)">
                                      <p:cBhvr>
                                        <p:cTn id="77" dur="500"/>
                                        <p:tgtEl>
                                          <p:spTgt spid="13"/>
                                        </p:tgtEl>
                                      </p:cBhvr>
                                    </p:animEffect>
                                  </p:childTnLst>
                                </p:cTn>
                              </p:par>
                            </p:childTnLst>
                          </p:cTn>
                        </p:par>
                        <p:par>
                          <p:cTn id="78" fill="hold">
                            <p:stCondLst>
                              <p:cond delay="8174"/>
                            </p:stCondLst>
                            <p:childTnLst>
                              <p:par>
                                <p:cTn id="79" presetID="22" presetClass="entr" presetSubtype="1"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up)">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P spid="6" grpId="1" animBg="1"/>
      <p:bldP spid="7" grpId="0"/>
      <p:bldP spid="8" grpId="0"/>
      <p:bldP spid="9" grpId="0"/>
      <p:bldP spid="10" grpId="0"/>
      <p:bldP spid="11" grpId="0" animBg="1"/>
      <p:bldP spid="11" grpId="1" animBg="1"/>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7" name="弧形 66"/>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68" name="组合 67"/>
          <p:cNvGrpSpPr/>
          <p:nvPr/>
        </p:nvGrpSpPr>
        <p:grpSpPr>
          <a:xfrm>
            <a:off x="4204034" y="1256828"/>
            <a:ext cx="2673687" cy="450000"/>
            <a:chOff x="4204034" y="1256828"/>
            <a:chExt cx="2673687" cy="450000"/>
          </a:xfrm>
        </p:grpSpPr>
        <p:grpSp>
          <p:nvGrpSpPr>
            <p:cNvPr id="69" name="组合 68"/>
            <p:cNvGrpSpPr>
              <a:grpSpLocks noChangeAspect="1"/>
            </p:cNvGrpSpPr>
            <p:nvPr/>
          </p:nvGrpSpPr>
          <p:grpSpPr>
            <a:xfrm>
              <a:off x="4204034" y="1256828"/>
              <a:ext cx="2673687" cy="450000"/>
              <a:chOff x="3557398" y="1298032"/>
              <a:chExt cx="2341758" cy="394134"/>
            </a:xfrm>
          </p:grpSpPr>
          <p:sp>
            <p:nvSpPr>
              <p:cNvPr id="72" name="任意多边形 71"/>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任意多边形 73"/>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5" name="组合 74"/>
              <p:cNvGrpSpPr/>
              <p:nvPr/>
            </p:nvGrpSpPr>
            <p:grpSpPr>
              <a:xfrm flipH="1">
                <a:off x="3557398" y="1298032"/>
                <a:ext cx="479014" cy="394133"/>
                <a:chOff x="6024284" y="-1023823"/>
                <a:chExt cx="1839559" cy="948519"/>
              </a:xfrm>
            </p:grpSpPr>
            <p:sp>
              <p:nvSpPr>
                <p:cNvPr id="76" name="任意多边形 75"/>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任意多边形 76"/>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任意多边形 78"/>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70" name="文本框 69"/>
            <p:cNvSpPr txBox="1"/>
            <p:nvPr/>
          </p:nvSpPr>
          <p:spPr>
            <a:xfrm>
              <a:off x="4283523" y="1289340"/>
              <a:ext cx="420308" cy="400110"/>
            </a:xfrm>
            <a:prstGeom prst="rect">
              <a:avLst/>
            </a:prstGeom>
            <a:noFill/>
          </p:spPr>
          <p:txBody>
            <a:bodyPr wrap="none" rtlCol="0">
              <a:spAutoFit/>
            </a:bodyPr>
            <a:lstStyle/>
            <a:p>
              <a:r>
                <a:rPr lang="en-US" altLang="zh-CN" sz="2000" dirty="0" smtClean="0">
                  <a:solidFill>
                    <a:schemeClr val="bg1"/>
                  </a:solidFill>
                  <a:cs typeface="+mn-ea"/>
                  <a:sym typeface="+mn-lt"/>
                </a:rPr>
                <a:t>01</a:t>
              </a:r>
              <a:endParaRPr lang="zh-CN" altLang="en-US" sz="2000" dirty="0">
                <a:solidFill>
                  <a:schemeClr val="bg1"/>
                </a:solidFill>
                <a:cs typeface="+mn-ea"/>
                <a:sym typeface="+mn-lt"/>
              </a:endParaRPr>
            </a:p>
          </p:txBody>
        </p:sp>
        <p:sp>
          <p:nvSpPr>
            <p:cNvPr id="71" name="文本框 70"/>
            <p:cNvSpPr txBox="1"/>
            <p:nvPr/>
          </p:nvSpPr>
          <p:spPr>
            <a:xfrm>
              <a:off x="4802928" y="131255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80" name="组合 79"/>
          <p:cNvGrpSpPr/>
          <p:nvPr/>
        </p:nvGrpSpPr>
        <p:grpSpPr>
          <a:xfrm>
            <a:off x="4502931" y="2039319"/>
            <a:ext cx="2673687" cy="450000"/>
            <a:chOff x="4502931" y="2039319"/>
            <a:chExt cx="2673687" cy="450000"/>
          </a:xfrm>
        </p:grpSpPr>
        <p:grpSp>
          <p:nvGrpSpPr>
            <p:cNvPr id="81" name="组合 80"/>
            <p:cNvGrpSpPr>
              <a:grpSpLocks noChangeAspect="1"/>
            </p:cNvGrpSpPr>
            <p:nvPr/>
          </p:nvGrpSpPr>
          <p:grpSpPr>
            <a:xfrm>
              <a:off x="4502931" y="2039319"/>
              <a:ext cx="2673687" cy="450000"/>
              <a:chOff x="3557398" y="1298032"/>
              <a:chExt cx="2341758" cy="394134"/>
            </a:xfrm>
          </p:grpSpPr>
          <p:sp>
            <p:nvSpPr>
              <p:cNvPr id="84" name="任意多边形 83"/>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任意多边形 85"/>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7" name="组合 86"/>
              <p:cNvGrpSpPr/>
              <p:nvPr/>
            </p:nvGrpSpPr>
            <p:grpSpPr>
              <a:xfrm flipH="1">
                <a:off x="3557398" y="1298032"/>
                <a:ext cx="479014" cy="394133"/>
                <a:chOff x="6024284" y="-1023823"/>
                <a:chExt cx="1839559" cy="948519"/>
              </a:xfrm>
            </p:grpSpPr>
            <p:sp>
              <p:nvSpPr>
                <p:cNvPr id="88" name="任意多边形 87"/>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任意多边形 88"/>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任意多边形 90"/>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82" name="文本框 81"/>
            <p:cNvSpPr txBox="1"/>
            <p:nvPr/>
          </p:nvSpPr>
          <p:spPr>
            <a:xfrm>
              <a:off x="4582420" y="2071831"/>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02</a:t>
              </a:r>
              <a:endParaRPr lang="zh-CN" altLang="en-US" sz="2000" dirty="0">
                <a:solidFill>
                  <a:schemeClr val="bg1"/>
                </a:solidFill>
                <a:cs typeface="+mn-ea"/>
                <a:sym typeface="+mn-lt"/>
              </a:endParaRPr>
            </a:p>
          </p:txBody>
        </p:sp>
        <p:sp>
          <p:nvSpPr>
            <p:cNvPr id="83" name="文本框 82"/>
            <p:cNvSpPr txBox="1"/>
            <p:nvPr/>
          </p:nvSpPr>
          <p:spPr>
            <a:xfrm>
              <a:off x="5101825" y="2095041"/>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92" name="组合 91"/>
          <p:cNvGrpSpPr/>
          <p:nvPr/>
        </p:nvGrpSpPr>
        <p:grpSpPr>
          <a:xfrm>
            <a:off x="4497896" y="2843694"/>
            <a:ext cx="2673687" cy="450000"/>
            <a:chOff x="4497896" y="2843694"/>
            <a:chExt cx="2673687" cy="450000"/>
          </a:xfrm>
        </p:grpSpPr>
        <p:grpSp>
          <p:nvGrpSpPr>
            <p:cNvPr id="93" name="组合 92"/>
            <p:cNvGrpSpPr>
              <a:grpSpLocks noChangeAspect="1"/>
            </p:cNvGrpSpPr>
            <p:nvPr/>
          </p:nvGrpSpPr>
          <p:grpSpPr>
            <a:xfrm>
              <a:off x="4497896" y="2843694"/>
              <a:ext cx="2673687" cy="450000"/>
              <a:chOff x="3557398" y="1298032"/>
              <a:chExt cx="2341758" cy="394134"/>
            </a:xfrm>
          </p:grpSpPr>
          <p:sp>
            <p:nvSpPr>
              <p:cNvPr id="96" name="任意多边形 95"/>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任意多边形 97"/>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9" name="组合 98"/>
              <p:cNvGrpSpPr/>
              <p:nvPr/>
            </p:nvGrpSpPr>
            <p:grpSpPr>
              <a:xfrm flipH="1">
                <a:off x="3557398" y="1298032"/>
                <a:ext cx="479014" cy="394133"/>
                <a:chOff x="6024284" y="-1023823"/>
                <a:chExt cx="1839559" cy="948519"/>
              </a:xfrm>
            </p:grpSpPr>
            <p:sp>
              <p:nvSpPr>
                <p:cNvPr id="100" name="任意多边形 99"/>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任意多边形 100"/>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任意多边形 102"/>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94" name="文本框 93"/>
            <p:cNvSpPr txBox="1"/>
            <p:nvPr/>
          </p:nvSpPr>
          <p:spPr>
            <a:xfrm>
              <a:off x="4577385" y="2876206"/>
              <a:ext cx="458780" cy="400110"/>
            </a:xfrm>
            <a:prstGeom prst="rect">
              <a:avLst/>
            </a:prstGeom>
            <a:noFill/>
          </p:spPr>
          <p:txBody>
            <a:bodyPr wrap="none" rtlCol="0">
              <a:spAutoFit/>
            </a:bodyPr>
            <a:lstStyle/>
            <a:p>
              <a:r>
                <a:rPr lang="en-US" altLang="zh-CN" sz="2000" dirty="0" smtClean="0">
                  <a:solidFill>
                    <a:schemeClr val="bg1"/>
                  </a:solidFill>
                  <a:cs typeface="+mn-ea"/>
                  <a:sym typeface="+mn-lt"/>
                </a:rPr>
                <a:t>03</a:t>
              </a:r>
              <a:endParaRPr lang="zh-CN" altLang="en-US" sz="2000" dirty="0">
                <a:solidFill>
                  <a:schemeClr val="bg1"/>
                </a:solidFill>
                <a:cs typeface="+mn-ea"/>
                <a:sym typeface="+mn-lt"/>
              </a:endParaRPr>
            </a:p>
          </p:txBody>
        </p:sp>
        <p:sp>
          <p:nvSpPr>
            <p:cNvPr id="95" name="文本框 94"/>
            <p:cNvSpPr txBox="1"/>
            <p:nvPr/>
          </p:nvSpPr>
          <p:spPr>
            <a:xfrm>
              <a:off x="5096790" y="2899416"/>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104" name="组合 103"/>
          <p:cNvGrpSpPr/>
          <p:nvPr/>
        </p:nvGrpSpPr>
        <p:grpSpPr>
          <a:xfrm>
            <a:off x="4204034" y="3640668"/>
            <a:ext cx="2673687" cy="450000"/>
            <a:chOff x="4204034" y="3640668"/>
            <a:chExt cx="2673687" cy="450000"/>
          </a:xfrm>
        </p:grpSpPr>
        <p:grpSp>
          <p:nvGrpSpPr>
            <p:cNvPr id="105" name="组合 104"/>
            <p:cNvGrpSpPr>
              <a:grpSpLocks noChangeAspect="1"/>
            </p:cNvGrpSpPr>
            <p:nvPr/>
          </p:nvGrpSpPr>
          <p:grpSpPr>
            <a:xfrm>
              <a:off x="4204034" y="3640668"/>
              <a:ext cx="2673687" cy="450000"/>
              <a:chOff x="3557398" y="1298032"/>
              <a:chExt cx="2341758" cy="394134"/>
            </a:xfrm>
          </p:grpSpPr>
          <p:sp>
            <p:nvSpPr>
              <p:cNvPr id="108" name="任意多边形 107"/>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任意多边形 109"/>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1" name="组合 110"/>
              <p:cNvGrpSpPr/>
              <p:nvPr/>
            </p:nvGrpSpPr>
            <p:grpSpPr>
              <a:xfrm flipH="1">
                <a:off x="3557398" y="1298032"/>
                <a:ext cx="479014" cy="394133"/>
                <a:chOff x="6024284" y="-1023823"/>
                <a:chExt cx="1839559" cy="948519"/>
              </a:xfrm>
            </p:grpSpPr>
            <p:sp>
              <p:nvSpPr>
                <p:cNvPr id="112" name="任意多边形 111"/>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任意多边形 112"/>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任意多边形 114"/>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06" name="文本框 105"/>
            <p:cNvSpPr txBox="1"/>
            <p:nvPr/>
          </p:nvSpPr>
          <p:spPr>
            <a:xfrm>
              <a:off x="4283523" y="3673180"/>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04</a:t>
              </a:r>
              <a:endParaRPr lang="zh-CN" altLang="en-US" sz="2000" dirty="0">
                <a:solidFill>
                  <a:schemeClr val="bg1"/>
                </a:solidFill>
                <a:cs typeface="+mn-ea"/>
                <a:sym typeface="+mn-lt"/>
              </a:endParaRPr>
            </a:p>
          </p:txBody>
        </p:sp>
        <p:sp>
          <p:nvSpPr>
            <p:cNvPr id="107" name="文本框 106"/>
            <p:cNvSpPr txBox="1"/>
            <p:nvPr/>
          </p:nvSpPr>
          <p:spPr>
            <a:xfrm>
              <a:off x="4802928" y="369639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childTnLst>
                          </p:cTn>
                        </p:par>
                        <p:par>
                          <p:cTn id="8" fill="hold">
                            <p:stCondLst>
                              <p:cond delay="500"/>
                            </p:stCondLst>
                            <p:childTnLst>
                              <p:par>
                                <p:cTn id="9" presetID="2" presetClass="entr" presetSubtype="2" decel="3600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decel="36000" fill="hold" nodeType="withEffect">
                                  <p:stCondLst>
                                    <p:cond delay="25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750" fill="hold"/>
                                        <p:tgtEl>
                                          <p:spTgt spid="80"/>
                                        </p:tgtEl>
                                        <p:attrNameLst>
                                          <p:attrName>ppt_x</p:attrName>
                                        </p:attrNameLst>
                                      </p:cBhvr>
                                      <p:tavLst>
                                        <p:tav tm="0">
                                          <p:val>
                                            <p:strVal val="1+#ppt_w/2"/>
                                          </p:val>
                                        </p:tav>
                                        <p:tav tm="100000">
                                          <p:val>
                                            <p:strVal val="#ppt_x"/>
                                          </p:val>
                                        </p:tav>
                                      </p:tavLst>
                                    </p:anim>
                                    <p:anim calcmode="lin" valueType="num">
                                      <p:cBhvr additive="base">
                                        <p:cTn id="16" dur="750" fill="hold"/>
                                        <p:tgtEl>
                                          <p:spTgt spid="80"/>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50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750" fill="hold"/>
                                        <p:tgtEl>
                                          <p:spTgt spid="92"/>
                                        </p:tgtEl>
                                        <p:attrNameLst>
                                          <p:attrName>ppt_x</p:attrName>
                                        </p:attrNameLst>
                                      </p:cBhvr>
                                      <p:tavLst>
                                        <p:tav tm="0">
                                          <p:val>
                                            <p:strVal val="1+#ppt_w/2"/>
                                          </p:val>
                                        </p:tav>
                                        <p:tav tm="100000">
                                          <p:val>
                                            <p:strVal val="#ppt_x"/>
                                          </p:val>
                                        </p:tav>
                                      </p:tavLst>
                                    </p:anim>
                                    <p:anim calcmode="lin" valueType="num">
                                      <p:cBhvr additive="base">
                                        <p:cTn id="20" dur="750" fill="hold"/>
                                        <p:tgtEl>
                                          <p:spTgt spid="92"/>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75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750" fill="hold"/>
                                        <p:tgtEl>
                                          <p:spTgt spid="104"/>
                                        </p:tgtEl>
                                        <p:attrNameLst>
                                          <p:attrName>ppt_x</p:attrName>
                                        </p:attrNameLst>
                                      </p:cBhvr>
                                      <p:tavLst>
                                        <p:tav tm="0">
                                          <p:val>
                                            <p:strVal val="1+#ppt_w/2"/>
                                          </p:val>
                                        </p:tav>
                                        <p:tav tm="100000">
                                          <p:val>
                                            <p:strVal val="#ppt_x"/>
                                          </p:val>
                                        </p:tav>
                                      </p:tavLst>
                                    </p:anim>
                                    <p:anim calcmode="lin" valueType="num">
                                      <p:cBhvr additive="base">
                                        <p:cTn id="24" dur="750" fill="hold"/>
                                        <p:tgtEl>
                                          <p:spTgt spid="10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7" presetClass="exit" presetSubtype="0" fill="hold" nodeType="afterEffect">
                                  <p:stCondLst>
                                    <p:cond delay="0"/>
                                  </p:stCondLst>
                                  <p:childTnLst>
                                    <p:animEffect transition="out" filter="fade">
                                      <p:cBhvr>
                                        <p:cTn id="27" dur="1000"/>
                                        <p:tgtEl>
                                          <p:spTgt spid="68"/>
                                        </p:tgtEl>
                                      </p:cBhvr>
                                    </p:animEffect>
                                    <p:anim calcmode="lin" valueType="num">
                                      <p:cBhvr>
                                        <p:cTn id="28" dur="1000"/>
                                        <p:tgtEl>
                                          <p:spTgt spid="68"/>
                                        </p:tgtEl>
                                        <p:attrNameLst>
                                          <p:attrName>ppt_x</p:attrName>
                                        </p:attrNameLst>
                                      </p:cBhvr>
                                      <p:tavLst>
                                        <p:tav tm="0">
                                          <p:val>
                                            <p:strVal val="ppt_x"/>
                                          </p:val>
                                        </p:tav>
                                        <p:tav tm="100000">
                                          <p:val>
                                            <p:strVal val="ppt_x"/>
                                          </p:val>
                                        </p:tav>
                                      </p:tavLst>
                                    </p:anim>
                                    <p:anim calcmode="lin" valueType="num">
                                      <p:cBhvr>
                                        <p:cTn id="29" dur="1000"/>
                                        <p:tgtEl>
                                          <p:spTgt spid="68"/>
                                        </p:tgtEl>
                                        <p:attrNameLst>
                                          <p:attrName>ppt_y</p:attrName>
                                        </p:attrNameLst>
                                      </p:cBhvr>
                                      <p:tavLst>
                                        <p:tav tm="0">
                                          <p:val>
                                            <p:strVal val="ppt_y"/>
                                          </p:val>
                                        </p:tav>
                                        <p:tav tm="100000">
                                          <p:val>
                                            <p:strVal val="ppt_y-.1"/>
                                          </p:val>
                                        </p:tav>
                                      </p:tavLst>
                                    </p:anim>
                                    <p:set>
                                      <p:cBhvr>
                                        <p:cTn id="30" dur="1" fill="hold">
                                          <p:stCondLst>
                                            <p:cond delay="999"/>
                                          </p:stCondLst>
                                        </p:cTn>
                                        <p:tgtEl>
                                          <p:spTgt spid="68"/>
                                        </p:tgtEl>
                                        <p:attrNameLst>
                                          <p:attrName>style.visibility</p:attrName>
                                        </p:attrNameLst>
                                      </p:cBhvr>
                                      <p:to>
                                        <p:strVal val="hidden"/>
                                      </p:to>
                                    </p:set>
                                  </p:childTnLst>
                                </p:cTn>
                              </p:par>
                              <p:par>
                                <p:cTn id="31" presetID="47" presetClass="exit" presetSubtype="0" fill="hold" nodeType="withEffect">
                                  <p:stCondLst>
                                    <p:cond delay="0"/>
                                  </p:stCondLst>
                                  <p:childTnLst>
                                    <p:animEffect transition="out" filter="fade">
                                      <p:cBhvr>
                                        <p:cTn id="32" dur="1000"/>
                                        <p:tgtEl>
                                          <p:spTgt spid="80"/>
                                        </p:tgtEl>
                                      </p:cBhvr>
                                    </p:animEffect>
                                    <p:anim calcmode="lin" valueType="num">
                                      <p:cBhvr>
                                        <p:cTn id="33" dur="1000"/>
                                        <p:tgtEl>
                                          <p:spTgt spid="80"/>
                                        </p:tgtEl>
                                        <p:attrNameLst>
                                          <p:attrName>ppt_x</p:attrName>
                                        </p:attrNameLst>
                                      </p:cBhvr>
                                      <p:tavLst>
                                        <p:tav tm="0">
                                          <p:val>
                                            <p:strVal val="ppt_x"/>
                                          </p:val>
                                        </p:tav>
                                        <p:tav tm="100000">
                                          <p:val>
                                            <p:strVal val="ppt_x"/>
                                          </p:val>
                                        </p:tav>
                                      </p:tavLst>
                                    </p:anim>
                                    <p:anim calcmode="lin" valueType="num">
                                      <p:cBhvr>
                                        <p:cTn id="34" dur="1000"/>
                                        <p:tgtEl>
                                          <p:spTgt spid="80"/>
                                        </p:tgtEl>
                                        <p:attrNameLst>
                                          <p:attrName>ppt_y</p:attrName>
                                        </p:attrNameLst>
                                      </p:cBhvr>
                                      <p:tavLst>
                                        <p:tav tm="0">
                                          <p:val>
                                            <p:strVal val="ppt_y"/>
                                          </p:val>
                                        </p:tav>
                                        <p:tav tm="100000">
                                          <p:val>
                                            <p:strVal val="ppt_y-.1"/>
                                          </p:val>
                                        </p:tav>
                                      </p:tavLst>
                                    </p:anim>
                                    <p:set>
                                      <p:cBhvr>
                                        <p:cTn id="35" dur="1" fill="hold">
                                          <p:stCondLst>
                                            <p:cond delay="999"/>
                                          </p:stCondLst>
                                        </p:cTn>
                                        <p:tgtEl>
                                          <p:spTgt spid="80"/>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1000"/>
                                        <p:tgtEl>
                                          <p:spTgt spid="104"/>
                                        </p:tgtEl>
                                      </p:cBhvr>
                                    </p:animEffect>
                                    <p:anim calcmode="lin" valueType="num">
                                      <p:cBhvr>
                                        <p:cTn id="38" dur="1000"/>
                                        <p:tgtEl>
                                          <p:spTgt spid="104"/>
                                        </p:tgtEl>
                                        <p:attrNameLst>
                                          <p:attrName>ppt_x</p:attrName>
                                        </p:attrNameLst>
                                      </p:cBhvr>
                                      <p:tavLst>
                                        <p:tav tm="0">
                                          <p:val>
                                            <p:strVal val="ppt_x"/>
                                          </p:val>
                                        </p:tav>
                                        <p:tav tm="100000">
                                          <p:val>
                                            <p:strVal val="ppt_x"/>
                                          </p:val>
                                        </p:tav>
                                      </p:tavLst>
                                    </p:anim>
                                    <p:anim calcmode="lin" valueType="num">
                                      <p:cBhvr>
                                        <p:cTn id="39" dur="1000"/>
                                        <p:tgtEl>
                                          <p:spTgt spid="104"/>
                                        </p:tgtEl>
                                        <p:attrNameLst>
                                          <p:attrName>ppt_y</p:attrName>
                                        </p:attrNameLst>
                                      </p:cBhvr>
                                      <p:tavLst>
                                        <p:tav tm="0">
                                          <p:val>
                                            <p:strVal val="ppt_y"/>
                                          </p:val>
                                        </p:tav>
                                        <p:tav tm="100000">
                                          <p:val>
                                            <p:strVal val="ppt_y+.1"/>
                                          </p:val>
                                        </p:tav>
                                      </p:tavLst>
                                    </p:anim>
                                    <p:set>
                                      <p:cBhvr>
                                        <p:cTn id="40" dur="1" fill="hold">
                                          <p:stCondLst>
                                            <p:cond delay="999"/>
                                          </p:stCondLst>
                                        </p:cTn>
                                        <p:tgtEl>
                                          <p:spTgt spid="104"/>
                                        </p:tgtEl>
                                        <p:attrNameLst>
                                          <p:attrName>style.visibility</p:attrName>
                                        </p:attrNameLst>
                                      </p:cBhvr>
                                      <p:to>
                                        <p:strVal val="hidden"/>
                                      </p:to>
                                    </p:se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92"/>
                                        </p:tgtEl>
                                      </p:cBhvr>
                                    </p:animEffect>
                                    <p:animScale>
                                      <p:cBhvr>
                                        <p:cTn id="44" dur="25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08518" y="1232314"/>
            <a:ext cx="2943337" cy="2841583"/>
            <a:chOff x="2749494" y="1232314"/>
            <a:chExt cx="2943337" cy="2841583"/>
          </a:xfrm>
        </p:grpSpPr>
        <p:sp>
          <p:nvSpPr>
            <p:cNvPr id="3" name="圆角矩形 49"/>
            <p:cNvSpPr/>
            <p:nvPr/>
          </p:nvSpPr>
          <p:spPr>
            <a:xfrm rot="18823925">
              <a:off x="3346307" y="2260299"/>
              <a:ext cx="2440557" cy="892630"/>
            </a:xfrm>
            <a:custGeom>
              <a:avLst/>
              <a:gdLst/>
              <a:ahLst/>
              <a:cxnLst/>
              <a:rect l="l" t="t" r="r" b="b"/>
              <a:pathLst>
                <a:path w="2440557" h="892630">
                  <a:moveTo>
                    <a:pt x="2309835" y="130723"/>
                  </a:moveTo>
                  <a:cubicBezTo>
                    <a:pt x="2390602" y="211490"/>
                    <a:pt x="2440557" y="323069"/>
                    <a:pt x="2440557" y="446315"/>
                  </a:cubicBezTo>
                  <a:lnTo>
                    <a:pt x="2440556" y="446315"/>
                  </a:lnTo>
                  <a:cubicBezTo>
                    <a:pt x="2440556" y="692808"/>
                    <a:pt x="2240734" y="892630"/>
                    <a:pt x="1994241" y="892630"/>
                  </a:cubicBezTo>
                  <a:lnTo>
                    <a:pt x="49884" y="892629"/>
                  </a:lnTo>
                  <a:lnTo>
                    <a:pt x="0" y="2671"/>
                  </a:lnTo>
                  <a:cubicBezTo>
                    <a:pt x="8689" y="262"/>
                    <a:pt x="17558" y="0"/>
                    <a:pt x="26489" y="0"/>
                  </a:cubicBezTo>
                  <a:lnTo>
                    <a:pt x="1994242" y="0"/>
                  </a:lnTo>
                  <a:cubicBezTo>
                    <a:pt x="2117489" y="0"/>
                    <a:pt x="2229067" y="49956"/>
                    <a:pt x="2309835" y="130723"/>
                  </a:cubicBezTo>
                  <a:close/>
                </a:path>
              </a:pathLst>
            </a:cu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55"/>
            <p:cNvSpPr/>
            <p:nvPr/>
          </p:nvSpPr>
          <p:spPr>
            <a:xfrm rot="18823925">
              <a:off x="4002695" y="1979866"/>
              <a:ext cx="1664356" cy="892630"/>
            </a:xfrm>
            <a:custGeom>
              <a:avLst/>
              <a:gdLst/>
              <a:ahLst/>
              <a:cxnLst/>
              <a:rect l="l" t="t" r="r" b="b"/>
              <a:pathLst>
                <a:path w="1664356" h="892630">
                  <a:moveTo>
                    <a:pt x="1533634" y="130723"/>
                  </a:moveTo>
                  <a:cubicBezTo>
                    <a:pt x="1614401" y="211490"/>
                    <a:pt x="1664356" y="323069"/>
                    <a:pt x="1664356" y="446315"/>
                  </a:cubicBezTo>
                  <a:lnTo>
                    <a:pt x="1664355" y="446315"/>
                  </a:lnTo>
                  <a:cubicBezTo>
                    <a:pt x="1664355" y="692808"/>
                    <a:pt x="1464533" y="892630"/>
                    <a:pt x="1218040" y="892630"/>
                  </a:cubicBezTo>
                  <a:lnTo>
                    <a:pt x="49575" y="892630"/>
                  </a:lnTo>
                  <a:lnTo>
                    <a:pt x="0" y="0"/>
                  </a:lnTo>
                  <a:lnTo>
                    <a:pt x="1218041" y="0"/>
                  </a:lnTo>
                  <a:cubicBezTo>
                    <a:pt x="1341288" y="0"/>
                    <a:pt x="1452866" y="49956"/>
                    <a:pt x="1533634" y="130723"/>
                  </a:cubicBezTo>
                  <a:close/>
                </a:path>
              </a:pathLst>
            </a:cu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2545854">
              <a:off x="5557348" y="1232314"/>
              <a:ext cx="135483" cy="67881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rot="18858977">
              <a:off x="3170458" y="2564089"/>
              <a:ext cx="2027754" cy="164364"/>
            </a:xfrm>
            <a:prstGeom prst="roundRect">
              <a:avLst>
                <a:gd name="adj" fmla="val 50000"/>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460000">
              <a:off x="2749494" y="3922210"/>
              <a:ext cx="1223580" cy="151687"/>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460000">
              <a:off x="3259387" y="3549682"/>
              <a:ext cx="515238" cy="4766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460000">
              <a:off x="3245019" y="3561295"/>
              <a:ext cx="915324" cy="9547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rot="-2100000">
              <a:off x="4621259" y="2010384"/>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2100000">
              <a:off x="4402987" y="2240348"/>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2100000">
              <a:off x="4202142" y="2455240"/>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2100000">
              <a:off x="3978799" y="2699977"/>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100000">
              <a:off x="3794579" y="2890048"/>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2100000">
              <a:off x="3618330" y="3069771"/>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nvCxnSpPr>
        <p:spPr>
          <a:xfrm flipH="1" flipV="1">
            <a:off x="4026797" y="1571721"/>
            <a:ext cx="611666" cy="587607"/>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5207" y="1571721"/>
            <a:ext cx="175159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TextBox 77"/>
          <p:cNvSpPr txBox="1"/>
          <p:nvPr/>
        </p:nvSpPr>
        <p:spPr>
          <a:xfrm>
            <a:off x="2418570" y="1226204"/>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tx1">
                    <a:lumMod val="75000"/>
                    <a:lumOff val="25000"/>
                  </a:schemeClr>
                </a:solidFill>
                <a:effectLst/>
                <a:uLnTx/>
                <a:uFillTx/>
              </a:rPr>
              <a:t>点击添加标题</a:t>
            </a:r>
            <a:endParaRPr kumimoji="0" lang="zh-CN" altLang="en-US" sz="1600" b="1" i="0" u="none" strike="noStrike" kern="0" cap="none" spc="0" normalizeH="0" baseline="0" noProof="0" dirty="0" smtClean="0">
              <a:ln>
                <a:noFill/>
              </a:ln>
              <a:solidFill>
                <a:schemeClr val="tx1">
                  <a:lumMod val="75000"/>
                  <a:lumOff val="25000"/>
                </a:schemeClr>
              </a:solidFill>
              <a:effectLst/>
              <a:uLnTx/>
              <a:uFillTx/>
            </a:endParaRPr>
          </a:p>
        </p:txBody>
      </p:sp>
      <p:grpSp>
        <p:nvGrpSpPr>
          <p:cNvPr id="19" name="组合 18"/>
          <p:cNvGrpSpPr/>
          <p:nvPr/>
        </p:nvGrpSpPr>
        <p:grpSpPr>
          <a:xfrm>
            <a:off x="2324744" y="1664468"/>
            <a:ext cx="1620957" cy="735587"/>
            <a:chOff x="1316267" y="2630902"/>
            <a:chExt cx="1620957" cy="735587"/>
          </a:xfrm>
        </p:grpSpPr>
        <p:sp>
          <p:nvSpPr>
            <p:cNvPr id="20"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21"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22"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grpSp>
      <p:cxnSp>
        <p:nvCxnSpPr>
          <p:cNvPr id="23" name="直接连接符 22"/>
          <p:cNvCxnSpPr/>
          <p:nvPr/>
        </p:nvCxnSpPr>
        <p:spPr>
          <a:xfrm>
            <a:off x="5505115" y="2604184"/>
            <a:ext cx="220424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TextBox 84"/>
          <p:cNvSpPr txBox="1"/>
          <p:nvPr/>
        </p:nvSpPr>
        <p:spPr>
          <a:xfrm>
            <a:off x="6156938" y="2260259"/>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tx1">
                    <a:lumMod val="75000"/>
                    <a:lumOff val="25000"/>
                  </a:schemeClr>
                </a:solidFill>
                <a:effectLst/>
                <a:uLnTx/>
                <a:uFillTx/>
              </a:rPr>
              <a:t>点击添加标题</a:t>
            </a:r>
            <a:endParaRPr kumimoji="0" lang="zh-CN" altLang="en-US" sz="1600" b="1" i="0" u="none" strike="noStrike" kern="0" cap="none" spc="0" normalizeH="0" baseline="0" noProof="0" dirty="0" smtClean="0">
              <a:ln>
                <a:noFill/>
              </a:ln>
              <a:solidFill>
                <a:schemeClr val="tx1">
                  <a:lumMod val="75000"/>
                  <a:lumOff val="25000"/>
                </a:schemeClr>
              </a:solidFill>
              <a:effectLst/>
              <a:uLnTx/>
              <a:uFillTx/>
            </a:endParaRPr>
          </a:p>
        </p:txBody>
      </p:sp>
      <p:grpSp>
        <p:nvGrpSpPr>
          <p:cNvPr id="25" name="组合 24"/>
          <p:cNvGrpSpPr/>
          <p:nvPr/>
        </p:nvGrpSpPr>
        <p:grpSpPr>
          <a:xfrm>
            <a:off x="6063112" y="2698523"/>
            <a:ext cx="1620957" cy="735587"/>
            <a:chOff x="1316267" y="2630902"/>
            <a:chExt cx="1620957" cy="735587"/>
          </a:xfrm>
        </p:grpSpPr>
        <p:sp>
          <p:nvSpPr>
            <p:cNvPr id="26"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27"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28"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grpSp>
      <p:cxnSp>
        <p:nvCxnSpPr>
          <p:cNvPr id="29" name="直接连接符 28"/>
          <p:cNvCxnSpPr/>
          <p:nvPr/>
        </p:nvCxnSpPr>
        <p:spPr>
          <a:xfrm flipH="1">
            <a:off x="1099550" y="3220205"/>
            <a:ext cx="2385434"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TextBox 91"/>
          <p:cNvSpPr txBox="1"/>
          <p:nvPr/>
        </p:nvSpPr>
        <p:spPr>
          <a:xfrm>
            <a:off x="1403317" y="2888815"/>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tx1">
                    <a:lumMod val="75000"/>
                    <a:lumOff val="25000"/>
                  </a:schemeClr>
                </a:solidFill>
                <a:effectLst/>
                <a:uLnTx/>
                <a:uFillTx/>
              </a:rPr>
              <a:t>点击添加标题</a:t>
            </a:r>
            <a:endParaRPr kumimoji="0" lang="zh-CN" altLang="en-US" sz="1600" b="1" i="0" u="none" strike="noStrike" kern="0" cap="none" spc="0" normalizeH="0" baseline="0" noProof="0" dirty="0" smtClean="0">
              <a:ln>
                <a:noFill/>
              </a:ln>
              <a:solidFill>
                <a:schemeClr val="tx1">
                  <a:lumMod val="75000"/>
                  <a:lumOff val="25000"/>
                </a:schemeClr>
              </a:solidFill>
              <a:effectLst/>
              <a:uLnTx/>
              <a:uFillTx/>
            </a:endParaRPr>
          </a:p>
        </p:txBody>
      </p:sp>
      <p:grpSp>
        <p:nvGrpSpPr>
          <p:cNvPr id="31" name="组合 30"/>
          <p:cNvGrpSpPr/>
          <p:nvPr/>
        </p:nvGrpSpPr>
        <p:grpSpPr>
          <a:xfrm>
            <a:off x="1309491" y="3327079"/>
            <a:ext cx="1620957" cy="735587"/>
            <a:chOff x="1316267" y="2630902"/>
            <a:chExt cx="1620957" cy="735587"/>
          </a:xfrm>
        </p:grpSpPr>
        <p:sp>
          <p:nvSpPr>
            <p:cNvPr id="32"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33"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34"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grpSp>
      <p:sp>
        <p:nvSpPr>
          <p:cNvPr id="35" name="文本框 34"/>
          <p:cNvSpPr txBox="1"/>
          <p:nvPr/>
        </p:nvSpPr>
        <p:spPr>
          <a:xfrm>
            <a:off x="1225278" y="129125"/>
            <a:ext cx="513282" cy="461665"/>
          </a:xfrm>
          <a:prstGeom prst="rect">
            <a:avLst/>
          </a:prstGeom>
          <a:noFill/>
        </p:spPr>
        <p:txBody>
          <a:bodyPr wrap="none" rtlCol="0">
            <a:spAutoFit/>
          </a:bodyPr>
          <a:lstStyle/>
          <a:p>
            <a:r>
              <a:rPr lang="en-US" altLang="zh-CN" sz="2400" dirty="0" smtClean="0">
                <a:solidFill>
                  <a:srgbClr val="548123"/>
                </a:solidFill>
                <a:cs typeface="+mn-ea"/>
                <a:sym typeface="+mn-lt"/>
              </a:rPr>
              <a:t>03</a:t>
            </a:r>
            <a:endParaRPr lang="zh-CN" altLang="en-US" sz="2400" dirty="0">
              <a:solidFill>
                <a:srgbClr val="548123"/>
              </a:solidFill>
              <a:cs typeface="+mn-ea"/>
              <a:sym typeface="+mn-lt"/>
            </a:endParaRPr>
          </a:p>
        </p:txBody>
      </p:sp>
      <p:sp>
        <p:nvSpPr>
          <p:cNvPr id="36" name="文本框 35"/>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p:tgtEl>
                                          <p:spTgt spid="36"/>
                                        </p:tgtEl>
                                        <p:attrNameLst>
                                          <p:attrName>ppt_x</p:attrName>
                                        </p:attrNameLst>
                                      </p:cBhvr>
                                      <p:tavLst>
                                        <p:tav tm="0">
                                          <p:val>
                                            <p:strVal val="#ppt_x-#ppt_w*1.125000"/>
                                          </p:val>
                                        </p:tav>
                                        <p:tav tm="100000">
                                          <p:val>
                                            <p:strVal val="#ppt_x"/>
                                          </p:val>
                                        </p:tav>
                                      </p:tavLst>
                                    </p:anim>
                                    <p:animEffect transition="in" filter="wipe(right)">
                                      <p:cBhvr>
                                        <p:cTn id="15" dur="500"/>
                                        <p:tgtEl>
                                          <p:spTgt spid="36"/>
                                        </p:tgtEl>
                                      </p:cBhvr>
                                    </p:animEffect>
                                  </p:childTnLst>
                                </p:cTn>
                              </p:par>
                            </p:childTnLst>
                          </p:cTn>
                        </p:par>
                        <p:par>
                          <p:cTn id="16" fill="hold">
                            <p:stCondLst>
                              <p:cond delay="1174"/>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674"/>
                            </p:stCondLst>
                            <p:childTnLst>
                              <p:par>
                                <p:cTn id="23" presetID="22" presetClass="entr" presetSubtype="4"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2174"/>
                            </p:stCondLst>
                            <p:childTnLst>
                              <p:par>
                                <p:cTn id="27" presetID="22" presetClass="entr" presetSubtype="2"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par>
                          <p:cTn id="30" fill="hold">
                            <p:stCondLst>
                              <p:cond delay="2674"/>
                            </p:stCondLst>
                            <p:childTnLst>
                              <p:par>
                                <p:cTn id="31" presetID="16" presetClass="entr" presetSubtype="21"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3174"/>
                            </p:stCondLst>
                            <p:childTnLst>
                              <p:par>
                                <p:cTn id="38" presetID="2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3674"/>
                            </p:stCondLst>
                            <p:childTnLst>
                              <p:par>
                                <p:cTn id="42" presetID="16" presetClass="entr" presetSubtype="21"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par>
                                <p:cTn id="45" presetID="22" presetClass="entr" presetSubtype="1"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4174"/>
                            </p:stCondLst>
                            <p:childTnLst>
                              <p:par>
                                <p:cTn id="49" presetID="22" presetClass="entr" presetSubtype="2"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right)">
                                      <p:cBhvr>
                                        <p:cTn id="51" dur="500"/>
                                        <p:tgtEl>
                                          <p:spTgt spid="29"/>
                                        </p:tgtEl>
                                      </p:cBhvr>
                                    </p:animEffect>
                                  </p:childTnLst>
                                </p:cTn>
                              </p:par>
                            </p:childTnLst>
                          </p:cTn>
                        </p:par>
                        <p:par>
                          <p:cTn id="52" fill="hold">
                            <p:stCondLst>
                              <p:cond delay="4674"/>
                            </p:stCondLst>
                            <p:childTnLst>
                              <p:par>
                                <p:cTn id="53" presetID="16" presetClass="entr" presetSubtype="2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arn(inVertical)">
                                      <p:cBhvr>
                                        <p:cTn id="55" dur="500"/>
                                        <p:tgtEl>
                                          <p:spTgt spid="30"/>
                                        </p:tgtEl>
                                      </p:cBhvr>
                                    </p:animEffect>
                                  </p:childTnLst>
                                </p:cTn>
                              </p:par>
                              <p:par>
                                <p:cTn id="56" presetID="22" presetClass="entr" presetSubtype="1"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30"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4975" y="1093614"/>
            <a:ext cx="2520279" cy="3144313"/>
            <a:chOff x="1043608" y="977900"/>
            <a:chExt cx="2520279" cy="3144313"/>
          </a:xfrm>
        </p:grpSpPr>
        <p:sp>
          <p:nvSpPr>
            <p:cNvPr id="3" name="矩形 2"/>
            <p:cNvSpPr/>
            <p:nvPr/>
          </p:nvSpPr>
          <p:spPr>
            <a:xfrm>
              <a:off x="1475656" y="2067694"/>
              <a:ext cx="1656184" cy="1944216"/>
            </a:xfrm>
            <a:prstGeom prst="rect">
              <a:avLst/>
            </a:prstGeom>
            <a:solidFill>
              <a:srgbClr val="70AC2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pic>
          <p:nvPicPr>
            <p:cNvPr id="4" name="Picture 2" descr="E:\丫头\png\阴影图\Type 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3649" t="71767" r="12336" b="12303"/>
            <a:stretch>
              <a:fillRect/>
            </a:stretch>
          </p:blipFill>
          <p:spPr bwMode="auto">
            <a:xfrm flipV="1">
              <a:off x="1043608" y="3737128"/>
              <a:ext cx="2520279" cy="38508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2093026" y="1923678"/>
              <a:ext cx="396044" cy="252028"/>
              <a:chOff x="3923928" y="1275606"/>
              <a:chExt cx="792088" cy="504056"/>
            </a:xfrm>
          </p:grpSpPr>
          <p:sp>
            <p:nvSpPr>
              <p:cNvPr id="7" name="矩形 3"/>
              <p:cNvSpPr/>
              <p:nvPr/>
            </p:nvSpPr>
            <p:spPr>
              <a:xfrm>
                <a:off x="3923928" y="1275606"/>
                <a:ext cx="792088" cy="504056"/>
              </a:xfrm>
              <a:custGeom>
                <a:avLst/>
                <a:gdLst/>
                <a:ahLst/>
                <a:cxnLst/>
                <a:rect l="l" t="t" r="r" b="b"/>
                <a:pathLst>
                  <a:path w="792088" h="504056">
                    <a:moveTo>
                      <a:pt x="252028" y="0"/>
                    </a:moveTo>
                    <a:lnTo>
                      <a:pt x="540060" y="0"/>
                    </a:lnTo>
                    <a:lnTo>
                      <a:pt x="540060" y="72008"/>
                    </a:lnTo>
                    <a:lnTo>
                      <a:pt x="648072" y="72008"/>
                    </a:lnTo>
                    <a:lnTo>
                      <a:pt x="648072" y="144016"/>
                    </a:lnTo>
                    <a:lnTo>
                      <a:pt x="792088" y="144016"/>
                    </a:lnTo>
                    <a:lnTo>
                      <a:pt x="792088" y="504056"/>
                    </a:lnTo>
                    <a:lnTo>
                      <a:pt x="0" y="504056"/>
                    </a:lnTo>
                    <a:lnTo>
                      <a:pt x="0" y="144016"/>
                    </a:lnTo>
                    <a:lnTo>
                      <a:pt x="144016" y="144016"/>
                    </a:lnTo>
                    <a:lnTo>
                      <a:pt x="144016" y="72008"/>
                    </a:lnTo>
                    <a:lnTo>
                      <a:pt x="252028" y="72008"/>
                    </a:lnTo>
                    <a:close/>
                  </a:path>
                </a:pathLst>
              </a:custGeom>
              <a:solidFill>
                <a:sysClr val="window" lastClr="FFFFFF">
                  <a:lumMod val="65000"/>
                </a:sys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8" name="矩形 7"/>
              <p:cNvSpPr/>
              <p:nvPr/>
            </p:nvSpPr>
            <p:spPr>
              <a:xfrm>
                <a:off x="3980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9" name="矩形 8"/>
              <p:cNvSpPr/>
              <p:nvPr/>
            </p:nvSpPr>
            <p:spPr>
              <a:xfrm>
                <a:off x="4034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0" name="矩形 9"/>
              <p:cNvSpPr/>
              <p:nvPr/>
            </p:nvSpPr>
            <p:spPr>
              <a:xfrm>
                <a:off x="4142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1" name="矩形 10"/>
              <p:cNvSpPr/>
              <p:nvPr/>
            </p:nvSpPr>
            <p:spPr>
              <a:xfrm>
                <a:off x="4196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2" name="矩形 11"/>
              <p:cNvSpPr/>
              <p:nvPr/>
            </p:nvSpPr>
            <p:spPr>
              <a:xfrm>
                <a:off x="4357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3" name="矩形 12"/>
              <p:cNvSpPr/>
              <p:nvPr/>
            </p:nvSpPr>
            <p:spPr>
              <a:xfrm>
                <a:off x="4518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4" name="矩形 13"/>
              <p:cNvSpPr/>
              <p:nvPr/>
            </p:nvSpPr>
            <p:spPr>
              <a:xfrm>
                <a:off x="4303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5" name="矩形 14"/>
              <p:cNvSpPr/>
              <p:nvPr/>
            </p:nvSpPr>
            <p:spPr>
              <a:xfrm>
                <a:off x="4465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6" name="矩形 15"/>
              <p:cNvSpPr/>
              <p:nvPr/>
            </p:nvSpPr>
            <p:spPr>
              <a:xfrm>
                <a:off x="4626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7" name="矩形 16"/>
              <p:cNvSpPr/>
              <p:nvPr/>
            </p:nvSpPr>
            <p:spPr>
              <a:xfrm>
                <a:off x="4088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8" name="矩形 17"/>
              <p:cNvSpPr/>
              <p:nvPr/>
            </p:nvSpPr>
            <p:spPr>
              <a:xfrm>
                <a:off x="4249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9" name="矩形 18"/>
              <p:cNvSpPr/>
              <p:nvPr/>
            </p:nvSpPr>
            <p:spPr>
              <a:xfrm>
                <a:off x="4411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20" name="矩形 19"/>
              <p:cNvSpPr/>
              <p:nvPr/>
            </p:nvSpPr>
            <p:spPr>
              <a:xfrm>
                <a:off x="4572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sp>
          <p:nvSpPr>
            <p:cNvPr id="6" name="任意多边形 5"/>
            <p:cNvSpPr/>
            <p:nvPr/>
          </p:nvSpPr>
          <p:spPr>
            <a:xfrm>
              <a:off x="1308100" y="977900"/>
              <a:ext cx="1045745" cy="958850"/>
            </a:xfrm>
            <a:custGeom>
              <a:avLst/>
              <a:gdLst>
                <a:gd name="connsiteX0" fmla="*/ 984250 w 1045745"/>
                <a:gd name="connsiteY0" fmla="*/ 958850 h 958850"/>
                <a:gd name="connsiteX1" fmla="*/ 1003300 w 1045745"/>
                <a:gd name="connsiteY1" fmla="*/ 654050 h 958850"/>
                <a:gd name="connsiteX2" fmla="*/ 501650 w 1045745"/>
                <a:gd name="connsiteY2" fmla="*/ 495300 h 958850"/>
                <a:gd name="connsiteX3" fmla="*/ 190500 w 1045745"/>
                <a:gd name="connsiteY3" fmla="*/ 101600 h 958850"/>
                <a:gd name="connsiteX4" fmla="*/ 0 w 1045745"/>
                <a:gd name="connsiteY4" fmla="*/ 0 h 95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45" h="958850">
                  <a:moveTo>
                    <a:pt x="984250" y="958850"/>
                  </a:moveTo>
                  <a:cubicBezTo>
                    <a:pt x="1033991" y="845079"/>
                    <a:pt x="1083733" y="731308"/>
                    <a:pt x="1003300" y="654050"/>
                  </a:cubicBezTo>
                  <a:cubicBezTo>
                    <a:pt x="922867" y="576792"/>
                    <a:pt x="637117" y="587375"/>
                    <a:pt x="501650" y="495300"/>
                  </a:cubicBezTo>
                  <a:cubicBezTo>
                    <a:pt x="366183" y="403225"/>
                    <a:pt x="274108" y="184150"/>
                    <a:pt x="190500" y="101600"/>
                  </a:cubicBezTo>
                  <a:cubicBezTo>
                    <a:pt x="106892" y="19050"/>
                    <a:pt x="53446" y="9525"/>
                    <a:pt x="0" y="0"/>
                  </a:cubicBezTo>
                </a:path>
              </a:pathLst>
            </a:custGeom>
            <a:no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grpSp>
        <p:nvGrpSpPr>
          <p:cNvPr id="21" name="组合 20"/>
          <p:cNvGrpSpPr/>
          <p:nvPr/>
        </p:nvGrpSpPr>
        <p:grpSpPr>
          <a:xfrm rot="10800000">
            <a:off x="3374615" y="1093614"/>
            <a:ext cx="2520279" cy="3144313"/>
            <a:chOff x="1043608" y="977900"/>
            <a:chExt cx="2520279" cy="3144313"/>
          </a:xfrm>
        </p:grpSpPr>
        <p:sp>
          <p:nvSpPr>
            <p:cNvPr id="22" name="矩形 21"/>
            <p:cNvSpPr/>
            <p:nvPr/>
          </p:nvSpPr>
          <p:spPr>
            <a:xfrm>
              <a:off x="1475656" y="2067694"/>
              <a:ext cx="1656184" cy="1944216"/>
            </a:xfrm>
            <a:prstGeom prst="rect">
              <a:avLst/>
            </a:prstGeom>
            <a:solidFill>
              <a:srgbClr val="54812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pic>
          <p:nvPicPr>
            <p:cNvPr id="23" name="Picture 2" descr="E:\丫头\png\阴影图\Type 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3649" t="71767" r="12336" b="12303"/>
            <a:stretch>
              <a:fillRect/>
            </a:stretch>
          </p:blipFill>
          <p:spPr bwMode="auto">
            <a:xfrm flipV="1">
              <a:off x="1043608" y="3737128"/>
              <a:ext cx="2520279" cy="38508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23"/>
            <p:cNvGrpSpPr/>
            <p:nvPr/>
          </p:nvGrpSpPr>
          <p:grpSpPr>
            <a:xfrm>
              <a:off x="2093026" y="1923678"/>
              <a:ext cx="396044" cy="252028"/>
              <a:chOff x="3923928" y="1275606"/>
              <a:chExt cx="792088" cy="504056"/>
            </a:xfrm>
          </p:grpSpPr>
          <p:sp>
            <p:nvSpPr>
              <p:cNvPr id="26" name="矩形 3"/>
              <p:cNvSpPr/>
              <p:nvPr/>
            </p:nvSpPr>
            <p:spPr>
              <a:xfrm>
                <a:off x="3923928" y="1275606"/>
                <a:ext cx="792088" cy="504056"/>
              </a:xfrm>
              <a:custGeom>
                <a:avLst/>
                <a:gdLst/>
                <a:ahLst/>
                <a:cxnLst/>
                <a:rect l="l" t="t" r="r" b="b"/>
                <a:pathLst>
                  <a:path w="792088" h="504056">
                    <a:moveTo>
                      <a:pt x="252028" y="0"/>
                    </a:moveTo>
                    <a:lnTo>
                      <a:pt x="540060" y="0"/>
                    </a:lnTo>
                    <a:lnTo>
                      <a:pt x="540060" y="72008"/>
                    </a:lnTo>
                    <a:lnTo>
                      <a:pt x="648072" y="72008"/>
                    </a:lnTo>
                    <a:lnTo>
                      <a:pt x="648072" y="144016"/>
                    </a:lnTo>
                    <a:lnTo>
                      <a:pt x="792088" y="144016"/>
                    </a:lnTo>
                    <a:lnTo>
                      <a:pt x="792088" y="504056"/>
                    </a:lnTo>
                    <a:lnTo>
                      <a:pt x="0" y="504056"/>
                    </a:lnTo>
                    <a:lnTo>
                      <a:pt x="0" y="144016"/>
                    </a:lnTo>
                    <a:lnTo>
                      <a:pt x="144016" y="144016"/>
                    </a:lnTo>
                    <a:lnTo>
                      <a:pt x="144016" y="72008"/>
                    </a:lnTo>
                    <a:lnTo>
                      <a:pt x="252028" y="72008"/>
                    </a:lnTo>
                    <a:close/>
                  </a:path>
                </a:pathLst>
              </a:custGeom>
              <a:solidFill>
                <a:sysClr val="window" lastClr="FFFFFF">
                  <a:lumMod val="65000"/>
                </a:sys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27" name="矩形 26"/>
              <p:cNvSpPr/>
              <p:nvPr/>
            </p:nvSpPr>
            <p:spPr>
              <a:xfrm>
                <a:off x="3980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28" name="矩形 27"/>
              <p:cNvSpPr/>
              <p:nvPr/>
            </p:nvSpPr>
            <p:spPr>
              <a:xfrm>
                <a:off x="4034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29" name="矩形 28"/>
              <p:cNvSpPr/>
              <p:nvPr/>
            </p:nvSpPr>
            <p:spPr>
              <a:xfrm>
                <a:off x="4142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0" name="矩形 29"/>
              <p:cNvSpPr/>
              <p:nvPr/>
            </p:nvSpPr>
            <p:spPr>
              <a:xfrm>
                <a:off x="4196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1" name="矩形 30"/>
              <p:cNvSpPr/>
              <p:nvPr/>
            </p:nvSpPr>
            <p:spPr>
              <a:xfrm>
                <a:off x="4357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2" name="矩形 31"/>
              <p:cNvSpPr/>
              <p:nvPr/>
            </p:nvSpPr>
            <p:spPr>
              <a:xfrm>
                <a:off x="4518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3" name="矩形 32"/>
              <p:cNvSpPr/>
              <p:nvPr/>
            </p:nvSpPr>
            <p:spPr>
              <a:xfrm>
                <a:off x="4303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4" name="矩形 33"/>
              <p:cNvSpPr/>
              <p:nvPr/>
            </p:nvSpPr>
            <p:spPr>
              <a:xfrm>
                <a:off x="4465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5" name="矩形 34"/>
              <p:cNvSpPr/>
              <p:nvPr/>
            </p:nvSpPr>
            <p:spPr>
              <a:xfrm>
                <a:off x="4626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6" name="矩形 35"/>
              <p:cNvSpPr/>
              <p:nvPr/>
            </p:nvSpPr>
            <p:spPr>
              <a:xfrm>
                <a:off x="4088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7" name="矩形 36"/>
              <p:cNvSpPr/>
              <p:nvPr/>
            </p:nvSpPr>
            <p:spPr>
              <a:xfrm>
                <a:off x="4249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8" name="矩形 37"/>
              <p:cNvSpPr/>
              <p:nvPr/>
            </p:nvSpPr>
            <p:spPr>
              <a:xfrm>
                <a:off x="4411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9" name="矩形 38"/>
              <p:cNvSpPr/>
              <p:nvPr/>
            </p:nvSpPr>
            <p:spPr>
              <a:xfrm>
                <a:off x="4572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sp>
          <p:nvSpPr>
            <p:cNvPr id="25" name="任意多边形 24"/>
            <p:cNvSpPr/>
            <p:nvPr/>
          </p:nvSpPr>
          <p:spPr>
            <a:xfrm>
              <a:off x="1308100" y="977900"/>
              <a:ext cx="1045745" cy="958850"/>
            </a:xfrm>
            <a:custGeom>
              <a:avLst/>
              <a:gdLst>
                <a:gd name="connsiteX0" fmla="*/ 984250 w 1045745"/>
                <a:gd name="connsiteY0" fmla="*/ 958850 h 958850"/>
                <a:gd name="connsiteX1" fmla="*/ 1003300 w 1045745"/>
                <a:gd name="connsiteY1" fmla="*/ 654050 h 958850"/>
                <a:gd name="connsiteX2" fmla="*/ 501650 w 1045745"/>
                <a:gd name="connsiteY2" fmla="*/ 495300 h 958850"/>
                <a:gd name="connsiteX3" fmla="*/ 190500 w 1045745"/>
                <a:gd name="connsiteY3" fmla="*/ 101600 h 958850"/>
                <a:gd name="connsiteX4" fmla="*/ 0 w 1045745"/>
                <a:gd name="connsiteY4" fmla="*/ 0 h 95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45" h="958850">
                  <a:moveTo>
                    <a:pt x="984250" y="958850"/>
                  </a:moveTo>
                  <a:cubicBezTo>
                    <a:pt x="1033991" y="845079"/>
                    <a:pt x="1083733" y="731308"/>
                    <a:pt x="1003300" y="654050"/>
                  </a:cubicBezTo>
                  <a:cubicBezTo>
                    <a:pt x="922867" y="576792"/>
                    <a:pt x="637117" y="587375"/>
                    <a:pt x="501650" y="495300"/>
                  </a:cubicBezTo>
                  <a:cubicBezTo>
                    <a:pt x="366183" y="403225"/>
                    <a:pt x="274108" y="184150"/>
                    <a:pt x="190500" y="101600"/>
                  </a:cubicBezTo>
                  <a:cubicBezTo>
                    <a:pt x="106892" y="19050"/>
                    <a:pt x="53446" y="9525"/>
                    <a:pt x="0" y="0"/>
                  </a:cubicBezTo>
                </a:path>
              </a:pathLst>
            </a:custGeom>
            <a:no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grpSp>
        <p:nvGrpSpPr>
          <p:cNvPr id="40" name="组合 39"/>
          <p:cNvGrpSpPr/>
          <p:nvPr/>
        </p:nvGrpSpPr>
        <p:grpSpPr>
          <a:xfrm>
            <a:off x="5717502" y="1093614"/>
            <a:ext cx="2520279" cy="3144313"/>
            <a:chOff x="1043608" y="977900"/>
            <a:chExt cx="2520279" cy="3144313"/>
          </a:xfrm>
        </p:grpSpPr>
        <p:sp>
          <p:nvSpPr>
            <p:cNvPr id="41" name="矩形 40"/>
            <p:cNvSpPr/>
            <p:nvPr/>
          </p:nvSpPr>
          <p:spPr>
            <a:xfrm>
              <a:off x="1475656" y="2067694"/>
              <a:ext cx="1656184" cy="1944216"/>
            </a:xfrm>
            <a:prstGeom prst="rect">
              <a:avLst/>
            </a:prstGeom>
            <a:solidFill>
              <a:srgbClr val="206F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pic>
          <p:nvPicPr>
            <p:cNvPr id="42" name="Picture 2" descr="E:\丫头\png\阴影图\Type 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3649" t="71767" r="12336" b="12303"/>
            <a:stretch>
              <a:fillRect/>
            </a:stretch>
          </p:blipFill>
          <p:spPr bwMode="auto">
            <a:xfrm flipV="1">
              <a:off x="1043608" y="3737128"/>
              <a:ext cx="2520279" cy="385085"/>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组合 42"/>
            <p:cNvGrpSpPr/>
            <p:nvPr/>
          </p:nvGrpSpPr>
          <p:grpSpPr>
            <a:xfrm>
              <a:off x="2093026" y="1923678"/>
              <a:ext cx="396044" cy="252028"/>
              <a:chOff x="3923928" y="1275606"/>
              <a:chExt cx="792088" cy="504056"/>
            </a:xfrm>
          </p:grpSpPr>
          <p:sp>
            <p:nvSpPr>
              <p:cNvPr id="45" name="矩形 3"/>
              <p:cNvSpPr/>
              <p:nvPr/>
            </p:nvSpPr>
            <p:spPr>
              <a:xfrm>
                <a:off x="3923928" y="1275606"/>
                <a:ext cx="792088" cy="504056"/>
              </a:xfrm>
              <a:custGeom>
                <a:avLst/>
                <a:gdLst/>
                <a:ahLst/>
                <a:cxnLst/>
                <a:rect l="l" t="t" r="r" b="b"/>
                <a:pathLst>
                  <a:path w="792088" h="504056">
                    <a:moveTo>
                      <a:pt x="252028" y="0"/>
                    </a:moveTo>
                    <a:lnTo>
                      <a:pt x="540060" y="0"/>
                    </a:lnTo>
                    <a:lnTo>
                      <a:pt x="540060" y="72008"/>
                    </a:lnTo>
                    <a:lnTo>
                      <a:pt x="648072" y="72008"/>
                    </a:lnTo>
                    <a:lnTo>
                      <a:pt x="648072" y="144016"/>
                    </a:lnTo>
                    <a:lnTo>
                      <a:pt x="792088" y="144016"/>
                    </a:lnTo>
                    <a:lnTo>
                      <a:pt x="792088" y="504056"/>
                    </a:lnTo>
                    <a:lnTo>
                      <a:pt x="0" y="504056"/>
                    </a:lnTo>
                    <a:lnTo>
                      <a:pt x="0" y="144016"/>
                    </a:lnTo>
                    <a:lnTo>
                      <a:pt x="144016" y="144016"/>
                    </a:lnTo>
                    <a:lnTo>
                      <a:pt x="144016" y="72008"/>
                    </a:lnTo>
                    <a:lnTo>
                      <a:pt x="252028" y="72008"/>
                    </a:lnTo>
                    <a:close/>
                  </a:path>
                </a:pathLst>
              </a:custGeom>
              <a:solidFill>
                <a:sysClr val="window" lastClr="FFFFFF">
                  <a:lumMod val="65000"/>
                </a:sys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46" name="矩形 45"/>
              <p:cNvSpPr/>
              <p:nvPr/>
            </p:nvSpPr>
            <p:spPr>
              <a:xfrm>
                <a:off x="3980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47" name="矩形 46"/>
              <p:cNvSpPr/>
              <p:nvPr/>
            </p:nvSpPr>
            <p:spPr>
              <a:xfrm>
                <a:off x="4034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48" name="矩形 47"/>
              <p:cNvSpPr/>
              <p:nvPr/>
            </p:nvSpPr>
            <p:spPr>
              <a:xfrm>
                <a:off x="4142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49" name="矩形 48"/>
              <p:cNvSpPr/>
              <p:nvPr/>
            </p:nvSpPr>
            <p:spPr>
              <a:xfrm>
                <a:off x="4196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0" name="矩形 49"/>
              <p:cNvSpPr/>
              <p:nvPr/>
            </p:nvSpPr>
            <p:spPr>
              <a:xfrm>
                <a:off x="4357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1" name="矩形 50"/>
              <p:cNvSpPr/>
              <p:nvPr/>
            </p:nvSpPr>
            <p:spPr>
              <a:xfrm>
                <a:off x="4518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2" name="矩形 51"/>
              <p:cNvSpPr/>
              <p:nvPr/>
            </p:nvSpPr>
            <p:spPr>
              <a:xfrm>
                <a:off x="4303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3" name="矩形 52"/>
              <p:cNvSpPr/>
              <p:nvPr/>
            </p:nvSpPr>
            <p:spPr>
              <a:xfrm>
                <a:off x="4465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4" name="矩形 53"/>
              <p:cNvSpPr/>
              <p:nvPr/>
            </p:nvSpPr>
            <p:spPr>
              <a:xfrm>
                <a:off x="4626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5" name="矩形 54"/>
              <p:cNvSpPr/>
              <p:nvPr/>
            </p:nvSpPr>
            <p:spPr>
              <a:xfrm>
                <a:off x="4088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6" name="矩形 55"/>
              <p:cNvSpPr/>
              <p:nvPr/>
            </p:nvSpPr>
            <p:spPr>
              <a:xfrm>
                <a:off x="4249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7" name="矩形 56"/>
              <p:cNvSpPr/>
              <p:nvPr/>
            </p:nvSpPr>
            <p:spPr>
              <a:xfrm>
                <a:off x="4411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8" name="矩形 57"/>
              <p:cNvSpPr/>
              <p:nvPr/>
            </p:nvSpPr>
            <p:spPr>
              <a:xfrm>
                <a:off x="4572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sp>
          <p:nvSpPr>
            <p:cNvPr id="44" name="任意多边形 43"/>
            <p:cNvSpPr/>
            <p:nvPr/>
          </p:nvSpPr>
          <p:spPr>
            <a:xfrm>
              <a:off x="1308100" y="977900"/>
              <a:ext cx="1045745" cy="958850"/>
            </a:xfrm>
            <a:custGeom>
              <a:avLst/>
              <a:gdLst>
                <a:gd name="connsiteX0" fmla="*/ 984250 w 1045745"/>
                <a:gd name="connsiteY0" fmla="*/ 958850 h 958850"/>
                <a:gd name="connsiteX1" fmla="*/ 1003300 w 1045745"/>
                <a:gd name="connsiteY1" fmla="*/ 654050 h 958850"/>
                <a:gd name="connsiteX2" fmla="*/ 501650 w 1045745"/>
                <a:gd name="connsiteY2" fmla="*/ 495300 h 958850"/>
                <a:gd name="connsiteX3" fmla="*/ 190500 w 1045745"/>
                <a:gd name="connsiteY3" fmla="*/ 101600 h 958850"/>
                <a:gd name="connsiteX4" fmla="*/ 0 w 1045745"/>
                <a:gd name="connsiteY4" fmla="*/ 0 h 95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45" h="958850">
                  <a:moveTo>
                    <a:pt x="984250" y="958850"/>
                  </a:moveTo>
                  <a:cubicBezTo>
                    <a:pt x="1033991" y="845079"/>
                    <a:pt x="1083733" y="731308"/>
                    <a:pt x="1003300" y="654050"/>
                  </a:cubicBezTo>
                  <a:cubicBezTo>
                    <a:pt x="922867" y="576792"/>
                    <a:pt x="637117" y="587375"/>
                    <a:pt x="501650" y="495300"/>
                  </a:cubicBezTo>
                  <a:cubicBezTo>
                    <a:pt x="366183" y="403225"/>
                    <a:pt x="274108" y="184150"/>
                    <a:pt x="190500" y="101600"/>
                  </a:cubicBezTo>
                  <a:cubicBezTo>
                    <a:pt x="106892" y="19050"/>
                    <a:pt x="53446" y="9525"/>
                    <a:pt x="0" y="0"/>
                  </a:cubicBezTo>
                </a:path>
              </a:pathLst>
            </a:custGeom>
            <a:no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sp>
        <p:nvSpPr>
          <p:cNvPr id="59" name="TextBox 58"/>
          <p:cNvSpPr txBox="1"/>
          <p:nvPr/>
        </p:nvSpPr>
        <p:spPr>
          <a:xfrm>
            <a:off x="1934524" y="4127624"/>
            <a:ext cx="629211" cy="523220"/>
          </a:xfrm>
          <a:prstGeom prst="rect">
            <a:avLst/>
          </a:prstGeom>
          <a:noFill/>
        </p:spPr>
        <p:txBody>
          <a:bodyPr wrap="none" rtlCol="0">
            <a:spAutoFit/>
          </a:bodyPr>
          <a:lstStyle/>
          <a:p>
            <a:pPr defTabSz="914400"/>
            <a:r>
              <a:rPr lang="en-US" altLang="zh-CN" sz="2800" dirty="0" smtClean="0">
                <a:solidFill>
                  <a:srgbClr val="70AC2E"/>
                </a:solidFill>
                <a:latin typeface="Broadway" panose="04040905080B02020502" pitchFamily="82" charset="0"/>
              </a:rPr>
              <a:t>01</a:t>
            </a:r>
            <a:endParaRPr lang="zh-CN" altLang="en-US" sz="2800" dirty="0">
              <a:solidFill>
                <a:srgbClr val="70AC2E"/>
              </a:solidFill>
              <a:latin typeface="Broadway" panose="04040905080B02020502" pitchFamily="82" charset="0"/>
            </a:endParaRPr>
          </a:p>
        </p:txBody>
      </p:sp>
      <p:sp>
        <p:nvSpPr>
          <p:cNvPr id="60" name="TextBox 59"/>
          <p:cNvSpPr txBox="1"/>
          <p:nvPr/>
        </p:nvSpPr>
        <p:spPr>
          <a:xfrm>
            <a:off x="4278234" y="675851"/>
            <a:ext cx="649537" cy="523220"/>
          </a:xfrm>
          <a:prstGeom prst="rect">
            <a:avLst/>
          </a:prstGeom>
          <a:noFill/>
        </p:spPr>
        <p:txBody>
          <a:bodyPr wrap="none" rtlCol="0">
            <a:spAutoFit/>
          </a:bodyPr>
          <a:lstStyle/>
          <a:p>
            <a:pPr defTabSz="914400"/>
            <a:r>
              <a:rPr lang="en-US" altLang="zh-CN" sz="2800" dirty="0" smtClean="0">
                <a:solidFill>
                  <a:srgbClr val="548123"/>
                </a:solidFill>
                <a:latin typeface="Broadway" panose="04040905080B02020502" pitchFamily="82" charset="0"/>
              </a:rPr>
              <a:t>02</a:t>
            </a:r>
            <a:endParaRPr lang="zh-CN" altLang="en-US" sz="2800" dirty="0">
              <a:solidFill>
                <a:srgbClr val="548123"/>
              </a:solidFill>
              <a:latin typeface="Broadway" panose="04040905080B02020502" pitchFamily="82" charset="0"/>
            </a:endParaRPr>
          </a:p>
        </p:txBody>
      </p:sp>
      <p:sp>
        <p:nvSpPr>
          <p:cNvPr id="61" name="TextBox 60"/>
          <p:cNvSpPr txBox="1"/>
          <p:nvPr/>
        </p:nvSpPr>
        <p:spPr>
          <a:xfrm>
            <a:off x="6678051" y="4127624"/>
            <a:ext cx="649537" cy="523220"/>
          </a:xfrm>
          <a:prstGeom prst="rect">
            <a:avLst/>
          </a:prstGeom>
          <a:noFill/>
        </p:spPr>
        <p:txBody>
          <a:bodyPr wrap="none" rtlCol="0">
            <a:spAutoFit/>
          </a:bodyPr>
          <a:lstStyle/>
          <a:p>
            <a:pPr defTabSz="914400"/>
            <a:r>
              <a:rPr lang="en-US" altLang="zh-CN" sz="2800" dirty="0" smtClean="0">
                <a:solidFill>
                  <a:srgbClr val="206F36"/>
                </a:solidFill>
                <a:latin typeface="Broadway" panose="04040905080B02020502" pitchFamily="82" charset="0"/>
              </a:rPr>
              <a:t>03</a:t>
            </a:r>
            <a:endParaRPr lang="zh-CN" altLang="en-US" sz="2800" dirty="0">
              <a:solidFill>
                <a:srgbClr val="206F36"/>
              </a:solidFill>
              <a:latin typeface="Broadway" panose="04040905080B02020502" pitchFamily="82" charset="0"/>
            </a:endParaRPr>
          </a:p>
        </p:txBody>
      </p:sp>
      <p:sp>
        <p:nvSpPr>
          <p:cNvPr id="62" name="TextBox 61"/>
          <p:cNvSpPr txBox="1"/>
          <p:nvPr/>
        </p:nvSpPr>
        <p:spPr>
          <a:xfrm>
            <a:off x="1541244" y="2516823"/>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prstClr val="white"/>
                </a:solidFill>
                <a:effectLst/>
                <a:uLnTx/>
                <a:uFillTx/>
              </a:rPr>
              <a:t>点击添加标题</a:t>
            </a:r>
            <a:endParaRPr kumimoji="0" lang="zh-CN" altLang="en-US" sz="1600" b="1" i="0" u="none" strike="noStrike" kern="0" cap="none" spc="0" normalizeH="0" baseline="0" noProof="0" dirty="0" smtClean="0">
              <a:ln>
                <a:noFill/>
              </a:ln>
              <a:solidFill>
                <a:prstClr val="white"/>
              </a:solidFill>
              <a:effectLst/>
              <a:uLnTx/>
              <a:uFillTx/>
            </a:endParaRPr>
          </a:p>
        </p:txBody>
      </p:sp>
      <p:grpSp>
        <p:nvGrpSpPr>
          <p:cNvPr id="63" name="组合 62"/>
          <p:cNvGrpSpPr/>
          <p:nvPr/>
        </p:nvGrpSpPr>
        <p:grpSpPr>
          <a:xfrm>
            <a:off x="1620328" y="2928583"/>
            <a:ext cx="1261884" cy="951030"/>
            <a:chOff x="1495803" y="2630902"/>
            <a:chExt cx="1261884" cy="951030"/>
          </a:xfrm>
        </p:grpSpPr>
        <p:sp>
          <p:nvSpPr>
            <p:cNvPr id="64" name="文本框 43"/>
            <p:cNvSpPr>
              <a:spLocks noChangeArrowheads="1"/>
            </p:cNvSpPr>
            <p:nvPr/>
          </p:nvSpPr>
          <p:spPr bwMode="auto">
            <a:xfrm>
              <a:off x="1495803" y="2630902"/>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sp>
          <p:nvSpPr>
            <p:cNvPr id="65" name="文本框 43"/>
            <p:cNvSpPr>
              <a:spLocks noChangeArrowheads="1"/>
            </p:cNvSpPr>
            <p:nvPr/>
          </p:nvSpPr>
          <p:spPr bwMode="auto">
            <a:xfrm>
              <a:off x="1495803" y="2844807"/>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sp>
          <p:nvSpPr>
            <p:cNvPr id="66" name="文本框 43"/>
            <p:cNvSpPr>
              <a:spLocks noChangeArrowheads="1"/>
            </p:cNvSpPr>
            <p:nvPr/>
          </p:nvSpPr>
          <p:spPr bwMode="auto">
            <a:xfrm>
              <a:off x="1495803" y="3058712"/>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en-US" altLang="zh-CN" dirty="0" smtClean="0">
                <a:solidFill>
                  <a:prstClr val="white"/>
                </a:solidFill>
                <a:latin typeface="微软雅黑" panose="020B0503020204020204" charset="-122"/>
                <a:sym typeface="微软雅黑" panose="020B0503020204020204" charset="-122"/>
              </a:endParaRPr>
            </a:p>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grpSp>
      <p:cxnSp>
        <p:nvCxnSpPr>
          <p:cNvPr id="67" name="直接连接符 66"/>
          <p:cNvCxnSpPr/>
          <p:nvPr/>
        </p:nvCxnSpPr>
        <p:spPr>
          <a:xfrm>
            <a:off x="1626954" y="2895453"/>
            <a:ext cx="1261884" cy="0"/>
          </a:xfrm>
          <a:prstGeom prst="line">
            <a:avLst/>
          </a:prstGeom>
          <a:noFill/>
          <a:ln w="12700" cap="flat" cmpd="sng" algn="ctr">
            <a:solidFill>
              <a:sysClr val="window" lastClr="FFFFFF"/>
            </a:solidFill>
            <a:prstDash val="solid"/>
          </a:ln>
          <a:effectLst/>
        </p:spPr>
      </p:cxnSp>
      <p:sp>
        <p:nvSpPr>
          <p:cNvPr id="68" name="TextBox 67"/>
          <p:cNvSpPr txBox="1"/>
          <p:nvPr/>
        </p:nvSpPr>
        <p:spPr>
          <a:xfrm>
            <a:off x="3939568" y="1478700"/>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prstClr val="white"/>
                </a:solidFill>
                <a:effectLst/>
                <a:uLnTx/>
                <a:uFillTx/>
              </a:rPr>
              <a:t>点击添加标题</a:t>
            </a:r>
            <a:endParaRPr kumimoji="0" lang="zh-CN" altLang="en-US" sz="1600" b="1" i="0" u="none" strike="noStrike" kern="0" cap="none" spc="0" normalizeH="0" baseline="0" noProof="0" dirty="0" smtClean="0">
              <a:ln>
                <a:noFill/>
              </a:ln>
              <a:solidFill>
                <a:prstClr val="white"/>
              </a:solidFill>
              <a:effectLst/>
              <a:uLnTx/>
              <a:uFillTx/>
            </a:endParaRPr>
          </a:p>
        </p:txBody>
      </p:sp>
      <p:grpSp>
        <p:nvGrpSpPr>
          <p:cNvPr id="69" name="组合 68"/>
          <p:cNvGrpSpPr/>
          <p:nvPr/>
        </p:nvGrpSpPr>
        <p:grpSpPr>
          <a:xfrm>
            <a:off x="4018652" y="1890460"/>
            <a:ext cx="1261884" cy="951030"/>
            <a:chOff x="1495803" y="2630902"/>
            <a:chExt cx="1261884" cy="951030"/>
          </a:xfrm>
        </p:grpSpPr>
        <p:sp>
          <p:nvSpPr>
            <p:cNvPr id="70" name="文本框 43"/>
            <p:cNvSpPr>
              <a:spLocks noChangeArrowheads="1"/>
            </p:cNvSpPr>
            <p:nvPr/>
          </p:nvSpPr>
          <p:spPr bwMode="auto">
            <a:xfrm>
              <a:off x="1495803" y="2630902"/>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sp>
          <p:nvSpPr>
            <p:cNvPr id="71" name="文本框 43"/>
            <p:cNvSpPr>
              <a:spLocks noChangeArrowheads="1"/>
            </p:cNvSpPr>
            <p:nvPr/>
          </p:nvSpPr>
          <p:spPr bwMode="auto">
            <a:xfrm>
              <a:off x="1495803" y="2844807"/>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sp>
          <p:nvSpPr>
            <p:cNvPr id="72" name="文本框 43"/>
            <p:cNvSpPr>
              <a:spLocks noChangeArrowheads="1"/>
            </p:cNvSpPr>
            <p:nvPr/>
          </p:nvSpPr>
          <p:spPr bwMode="auto">
            <a:xfrm>
              <a:off x="1495803" y="3058712"/>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en-US" altLang="zh-CN" dirty="0" smtClean="0">
                <a:solidFill>
                  <a:prstClr val="white"/>
                </a:solidFill>
                <a:latin typeface="微软雅黑" panose="020B0503020204020204" charset="-122"/>
                <a:sym typeface="微软雅黑" panose="020B0503020204020204" charset="-122"/>
              </a:endParaRPr>
            </a:p>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grpSp>
      <p:cxnSp>
        <p:nvCxnSpPr>
          <p:cNvPr id="73" name="直接连接符 72"/>
          <p:cNvCxnSpPr/>
          <p:nvPr/>
        </p:nvCxnSpPr>
        <p:spPr>
          <a:xfrm>
            <a:off x="4025278" y="1857330"/>
            <a:ext cx="1261884" cy="0"/>
          </a:xfrm>
          <a:prstGeom prst="line">
            <a:avLst/>
          </a:prstGeom>
          <a:noFill/>
          <a:ln w="12700" cap="flat" cmpd="sng" algn="ctr">
            <a:solidFill>
              <a:sysClr val="window" lastClr="FFFFFF"/>
            </a:solidFill>
            <a:prstDash val="solid"/>
          </a:ln>
          <a:effectLst/>
        </p:spPr>
      </p:cxnSp>
      <p:sp>
        <p:nvSpPr>
          <p:cNvPr id="74" name="TextBox 73"/>
          <p:cNvSpPr txBox="1"/>
          <p:nvPr/>
        </p:nvSpPr>
        <p:spPr>
          <a:xfrm>
            <a:off x="6269756" y="2517942"/>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prstClr val="white"/>
                </a:solidFill>
                <a:effectLst/>
                <a:uLnTx/>
                <a:uFillTx/>
              </a:rPr>
              <a:t>点击添加标题</a:t>
            </a:r>
            <a:endParaRPr kumimoji="0" lang="zh-CN" altLang="en-US" sz="1600" b="1" i="0" u="none" strike="noStrike" kern="0" cap="none" spc="0" normalizeH="0" baseline="0" noProof="0" dirty="0" smtClean="0">
              <a:ln>
                <a:noFill/>
              </a:ln>
              <a:solidFill>
                <a:prstClr val="white"/>
              </a:solidFill>
              <a:effectLst/>
              <a:uLnTx/>
              <a:uFillTx/>
            </a:endParaRPr>
          </a:p>
        </p:txBody>
      </p:sp>
      <p:grpSp>
        <p:nvGrpSpPr>
          <p:cNvPr id="75" name="组合 74"/>
          <p:cNvGrpSpPr/>
          <p:nvPr/>
        </p:nvGrpSpPr>
        <p:grpSpPr>
          <a:xfrm>
            <a:off x="6348840" y="2929702"/>
            <a:ext cx="1261884" cy="951030"/>
            <a:chOff x="1495803" y="2630902"/>
            <a:chExt cx="1261884" cy="951030"/>
          </a:xfrm>
        </p:grpSpPr>
        <p:sp>
          <p:nvSpPr>
            <p:cNvPr id="76" name="文本框 43"/>
            <p:cNvSpPr>
              <a:spLocks noChangeArrowheads="1"/>
            </p:cNvSpPr>
            <p:nvPr/>
          </p:nvSpPr>
          <p:spPr bwMode="auto">
            <a:xfrm>
              <a:off x="1495803" y="2630902"/>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sp>
          <p:nvSpPr>
            <p:cNvPr id="77" name="文本框 43"/>
            <p:cNvSpPr>
              <a:spLocks noChangeArrowheads="1"/>
            </p:cNvSpPr>
            <p:nvPr/>
          </p:nvSpPr>
          <p:spPr bwMode="auto">
            <a:xfrm>
              <a:off x="1495803" y="2844807"/>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sp>
          <p:nvSpPr>
            <p:cNvPr id="78" name="文本框 43"/>
            <p:cNvSpPr>
              <a:spLocks noChangeArrowheads="1"/>
            </p:cNvSpPr>
            <p:nvPr/>
          </p:nvSpPr>
          <p:spPr bwMode="auto">
            <a:xfrm>
              <a:off x="1495803" y="3058712"/>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en-US" altLang="zh-CN" dirty="0" smtClean="0">
                <a:solidFill>
                  <a:prstClr val="white"/>
                </a:solidFill>
                <a:latin typeface="微软雅黑" panose="020B0503020204020204" charset="-122"/>
                <a:sym typeface="微软雅黑" panose="020B0503020204020204" charset="-122"/>
              </a:endParaRPr>
            </a:p>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grpSp>
      <p:cxnSp>
        <p:nvCxnSpPr>
          <p:cNvPr id="79" name="直接连接符 78"/>
          <p:cNvCxnSpPr/>
          <p:nvPr/>
        </p:nvCxnSpPr>
        <p:spPr>
          <a:xfrm>
            <a:off x="6355466" y="2896572"/>
            <a:ext cx="1261884" cy="0"/>
          </a:xfrm>
          <a:prstGeom prst="line">
            <a:avLst/>
          </a:prstGeom>
          <a:noFill/>
          <a:ln w="12700" cap="flat" cmpd="sng" algn="ctr">
            <a:solidFill>
              <a:sysClr val="window" lastClr="FFFFFF"/>
            </a:solidFill>
            <a:prstDash val="solid"/>
          </a:ln>
          <a:effectLst/>
        </p:spPr>
      </p:cxnSp>
      <p:sp>
        <p:nvSpPr>
          <p:cNvPr id="80" name="文本框 79"/>
          <p:cNvSpPr txBox="1"/>
          <p:nvPr/>
        </p:nvSpPr>
        <p:spPr>
          <a:xfrm>
            <a:off x="1225278" y="129125"/>
            <a:ext cx="513282" cy="461665"/>
          </a:xfrm>
          <a:prstGeom prst="rect">
            <a:avLst/>
          </a:prstGeom>
          <a:noFill/>
        </p:spPr>
        <p:txBody>
          <a:bodyPr wrap="none" rtlCol="0">
            <a:spAutoFit/>
          </a:bodyPr>
          <a:lstStyle/>
          <a:p>
            <a:r>
              <a:rPr lang="en-US" altLang="zh-CN" sz="2400" dirty="0" smtClean="0">
                <a:solidFill>
                  <a:srgbClr val="548123"/>
                </a:solidFill>
                <a:cs typeface="+mn-ea"/>
                <a:sym typeface="+mn-lt"/>
              </a:rPr>
              <a:t>03</a:t>
            </a:r>
            <a:endParaRPr lang="zh-CN" altLang="en-US" sz="2400" dirty="0">
              <a:solidFill>
                <a:srgbClr val="548123"/>
              </a:solidFill>
              <a:cs typeface="+mn-ea"/>
              <a:sym typeface="+mn-lt"/>
            </a:endParaRPr>
          </a:p>
        </p:txBody>
      </p:sp>
      <p:sp>
        <p:nvSpPr>
          <p:cNvPr id="81" name="文本框 80"/>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 calcmode="lin" valueType="num">
                                      <p:cBhvr>
                                        <p:cTn id="9" dur="500" fill="hold"/>
                                        <p:tgtEl>
                                          <p:spTgt spid="80"/>
                                        </p:tgtEl>
                                        <p:attrNameLst>
                                          <p:attrName>style.rotation</p:attrName>
                                        </p:attrNameLst>
                                      </p:cBhvr>
                                      <p:tavLst>
                                        <p:tav tm="0">
                                          <p:val>
                                            <p:fltVal val="360"/>
                                          </p:val>
                                        </p:tav>
                                        <p:tav tm="100000">
                                          <p:val>
                                            <p:fltVal val="0"/>
                                          </p:val>
                                        </p:tav>
                                      </p:tavLst>
                                    </p:anim>
                                    <p:animEffect transition="in" filter="fade">
                                      <p:cBhvr>
                                        <p:cTn id="10" dur="500"/>
                                        <p:tgtEl>
                                          <p:spTgt spid="80"/>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81"/>
                                        </p:tgtEl>
                                        <p:attrNameLst>
                                          <p:attrName>style.visibility</p:attrName>
                                        </p:attrNameLst>
                                      </p:cBhvr>
                                      <p:to>
                                        <p:strVal val="visible"/>
                                      </p:to>
                                    </p:set>
                                    <p:anim calcmode="lin" valueType="num">
                                      <p:cBhvr additive="base">
                                        <p:cTn id="14" dur="500"/>
                                        <p:tgtEl>
                                          <p:spTgt spid="81"/>
                                        </p:tgtEl>
                                        <p:attrNameLst>
                                          <p:attrName>ppt_x</p:attrName>
                                        </p:attrNameLst>
                                      </p:cBhvr>
                                      <p:tavLst>
                                        <p:tav tm="0">
                                          <p:val>
                                            <p:strVal val="#ppt_x-#ppt_w*1.125000"/>
                                          </p:val>
                                        </p:tav>
                                        <p:tav tm="100000">
                                          <p:val>
                                            <p:strVal val="#ppt_x"/>
                                          </p:val>
                                        </p:tav>
                                      </p:tavLst>
                                    </p:anim>
                                    <p:animEffect transition="in" filter="wipe(right)">
                                      <p:cBhvr>
                                        <p:cTn id="15" dur="500"/>
                                        <p:tgtEl>
                                          <p:spTgt spid="81"/>
                                        </p:tgtEl>
                                      </p:cBhvr>
                                    </p:animEffect>
                                  </p:childTnLst>
                                </p:cTn>
                              </p:par>
                            </p:childTnLst>
                          </p:cTn>
                        </p:par>
                        <p:par>
                          <p:cTn id="16" fill="hold">
                            <p:stCondLst>
                              <p:cond delay="1174"/>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174"/>
                            </p:stCondLst>
                            <p:childTnLst>
                              <p:par>
                                <p:cTn id="23" presetID="23" presetClass="entr" presetSubtype="36"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strVal val="(6*min(max(#ppt_w*#ppt_h,.3),1)-7.4)/-.7*#ppt_w"/>
                                          </p:val>
                                        </p:tav>
                                        <p:tav tm="100000">
                                          <p:val>
                                            <p:strVal val="#ppt_w"/>
                                          </p:val>
                                        </p:tav>
                                      </p:tavLst>
                                    </p:anim>
                                    <p:anim calcmode="lin" valueType="num">
                                      <p:cBhvr>
                                        <p:cTn id="26" dur="500" fill="hold"/>
                                        <p:tgtEl>
                                          <p:spTgt spid="59"/>
                                        </p:tgtEl>
                                        <p:attrNameLst>
                                          <p:attrName>ppt_h</p:attrName>
                                        </p:attrNameLst>
                                      </p:cBhvr>
                                      <p:tavLst>
                                        <p:tav tm="0">
                                          <p:val>
                                            <p:strVal val="(6*min(max(#ppt_w*#ppt_h,.3),1)-7.4)/-.7*#ppt_h"/>
                                          </p:val>
                                        </p:tav>
                                        <p:tav tm="100000">
                                          <p:val>
                                            <p:strVal val="#ppt_h"/>
                                          </p:val>
                                        </p:tav>
                                      </p:tavLst>
                                    </p:anim>
                                    <p:anim calcmode="lin" valueType="num">
                                      <p:cBhvr>
                                        <p:cTn id="27" dur="500" fill="hold"/>
                                        <p:tgtEl>
                                          <p:spTgt spid="59"/>
                                        </p:tgtEl>
                                        <p:attrNameLst>
                                          <p:attrName>ppt_x</p:attrName>
                                        </p:attrNameLst>
                                      </p:cBhvr>
                                      <p:tavLst>
                                        <p:tav tm="0">
                                          <p:val>
                                            <p:fltVal val="0.5"/>
                                          </p:val>
                                        </p:tav>
                                        <p:tav tm="100000">
                                          <p:val>
                                            <p:strVal val="#ppt_x"/>
                                          </p:val>
                                        </p:tav>
                                      </p:tavLst>
                                    </p:anim>
                                    <p:anim calcmode="lin" valueType="num">
                                      <p:cBhvr>
                                        <p:cTn id="28"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674"/>
                            </p:stCondLst>
                            <p:childTnLst>
                              <p:par>
                                <p:cTn id="30" presetID="16" presetClass="entr" presetSubtype="21" fill="hold"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arn(inVertical)">
                                      <p:cBhvr>
                                        <p:cTn id="32" dur="500"/>
                                        <p:tgtEl>
                                          <p:spTgt spid="67"/>
                                        </p:tgtEl>
                                      </p:cBhvr>
                                    </p:animEffect>
                                  </p:childTnLst>
                                </p:cTn>
                              </p:par>
                            </p:childTnLst>
                          </p:cTn>
                        </p:par>
                        <p:par>
                          <p:cTn id="33" fill="hold">
                            <p:stCondLst>
                              <p:cond delay="3174"/>
                            </p:stCondLst>
                            <p:childTnLst>
                              <p:par>
                                <p:cTn id="34" presetID="22" presetClass="entr" presetSubtype="4" fill="hold" grpId="0"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cTn>
                              </p:par>
                              <p:par>
                                <p:cTn id="37" presetID="22" presetClass="entr" presetSubtype="1"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up)">
                                      <p:cBhvr>
                                        <p:cTn id="39" dur="500"/>
                                        <p:tgtEl>
                                          <p:spTgt spid="63"/>
                                        </p:tgtEl>
                                      </p:cBhvr>
                                    </p:animEffect>
                                  </p:childTnLst>
                                </p:cTn>
                              </p:par>
                              <p:par>
                                <p:cTn id="40" presetID="42" presetClass="entr" presetSubtype="0" fill="hold" nodeType="withEffect">
                                  <p:stCondLst>
                                    <p:cond delay="2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3674"/>
                            </p:stCondLst>
                            <p:childTnLst>
                              <p:par>
                                <p:cTn id="46" presetID="23" presetClass="entr" presetSubtype="36"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strVal val="(6*min(max(#ppt_w*#ppt_h,.3),1)-7.4)/-.7*#ppt_w"/>
                                          </p:val>
                                        </p:tav>
                                        <p:tav tm="100000">
                                          <p:val>
                                            <p:strVal val="#ppt_w"/>
                                          </p:val>
                                        </p:tav>
                                      </p:tavLst>
                                    </p:anim>
                                    <p:anim calcmode="lin" valueType="num">
                                      <p:cBhvr>
                                        <p:cTn id="49" dur="500" fill="hold"/>
                                        <p:tgtEl>
                                          <p:spTgt spid="60"/>
                                        </p:tgtEl>
                                        <p:attrNameLst>
                                          <p:attrName>ppt_h</p:attrName>
                                        </p:attrNameLst>
                                      </p:cBhvr>
                                      <p:tavLst>
                                        <p:tav tm="0">
                                          <p:val>
                                            <p:strVal val="(6*min(max(#ppt_w*#ppt_h,.3),1)-7.4)/-.7*#ppt_h"/>
                                          </p:val>
                                        </p:tav>
                                        <p:tav tm="100000">
                                          <p:val>
                                            <p:strVal val="#ppt_h"/>
                                          </p:val>
                                        </p:tav>
                                      </p:tavLst>
                                    </p:anim>
                                    <p:anim calcmode="lin" valueType="num">
                                      <p:cBhvr>
                                        <p:cTn id="50" dur="500" fill="hold"/>
                                        <p:tgtEl>
                                          <p:spTgt spid="60"/>
                                        </p:tgtEl>
                                        <p:attrNameLst>
                                          <p:attrName>ppt_x</p:attrName>
                                        </p:attrNameLst>
                                      </p:cBhvr>
                                      <p:tavLst>
                                        <p:tav tm="0">
                                          <p:val>
                                            <p:fltVal val="0.5"/>
                                          </p:val>
                                        </p:tav>
                                        <p:tav tm="100000">
                                          <p:val>
                                            <p:strVal val="#ppt_x"/>
                                          </p:val>
                                        </p:tav>
                                      </p:tavLst>
                                    </p:anim>
                                    <p:anim calcmode="lin" valueType="num">
                                      <p:cBhvr>
                                        <p:cTn id="51"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174"/>
                            </p:stCondLst>
                            <p:childTnLst>
                              <p:par>
                                <p:cTn id="53" presetID="16" presetClass="entr" presetSubtype="2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barn(inVertical)">
                                      <p:cBhvr>
                                        <p:cTn id="55" dur="500"/>
                                        <p:tgtEl>
                                          <p:spTgt spid="73"/>
                                        </p:tgtEl>
                                      </p:cBhvr>
                                    </p:animEffect>
                                  </p:childTnLst>
                                </p:cTn>
                              </p:par>
                            </p:childTnLst>
                          </p:cTn>
                        </p:par>
                        <p:par>
                          <p:cTn id="56" fill="hold">
                            <p:stCondLst>
                              <p:cond delay="4674"/>
                            </p:stCondLst>
                            <p:childTnLst>
                              <p:par>
                                <p:cTn id="57" presetID="22" presetClass="entr" presetSubtype="4"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down)">
                                      <p:cBhvr>
                                        <p:cTn id="59" dur="500"/>
                                        <p:tgtEl>
                                          <p:spTgt spid="68"/>
                                        </p:tgtEl>
                                      </p:cBhvr>
                                    </p:animEffect>
                                  </p:childTnLst>
                                </p:cTn>
                              </p:par>
                              <p:par>
                                <p:cTn id="60" presetID="22" presetClass="entr" presetSubtype="1" fill="hold"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wipe(up)">
                                      <p:cBhvr>
                                        <p:cTn id="62" dur="500"/>
                                        <p:tgtEl>
                                          <p:spTgt spid="69"/>
                                        </p:tgtEl>
                                      </p:cBhvr>
                                    </p:animEffect>
                                  </p:childTnLst>
                                </p:cTn>
                              </p:par>
                              <p:par>
                                <p:cTn id="63" presetID="47" presetClass="entr" presetSubtype="0" fill="hold" nodeType="withEffect">
                                  <p:stCondLst>
                                    <p:cond delay="25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1000"/>
                                        <p:tgtEl>
                                          <p:spTgt spid="40"/>
                                        </p:tgtEl>
                                      </p:cBhvr>
                                    </p:animEffect>
                                    <p:anim calcmode="lin" valueType="num">
                                      <p:cBhvr>
                                        <p:cTn id="66" dur="1000" fill="hold"/>
                                        <p:tgtEl>
                                          <p:spTgt spid="40"/>
                                        </p:tgtEl>
                                        <p:attrNameLst>
                                          <p:attrName>ppt_x</p:attrName>
                                        </p:attrNameLst>
                                      </p:cBhvr>
                                      <p:tavLst>
                                        <p:tav tm="0">
                                          <p:val>
                                            <p:strVal val="#ppt_x"/>
                                          </p:val>
                                        </p:tav>
                                        <p:tav tm="100000">
                                          <p:val>
                                            <p:strVal val="#ppt_x"/>
                                          </p:val>
                                        </p:tav>
                                      </p:tavLst>
                                    </p:anim>
                                    <p:anim calcmode="lin" valueType="num">
                                      <p:cBhvr>
                                        <p:cTn id="67" dur="1000" fill="hold"/>
                                        <p:tgtEl>
                                          <p:spTgt spid="40"/>
                                        </p:tgtEl>
                                        <p:attrNameLst>
                                          <p:attrName>ppt_y</p:attrName>
                                        </p:attrNameLst>
                                      </p:cBhvr>
                                      <p:tavLst>
                                        <p:tav tm="0">
                                          <p:val>
                                            <p:strVal val="#ppt_y-.1"/>
                                          </p:val>
                                        </p:tav>
                                        <p:tav tm="100000">
                                          <p:val>
                                            <p:strVal val="#ppt_y"/>
                                          </p:val>
                                        </p:tav>
                                      </p:tavLst>
                                    </p:anim>
                                  </p:childTnLst>
                                </p:cTn>
                              </p:par>
                            </p:childTnLst>
                          </p:cTn>
                        </p:par>
                        <p:par>
                          <p:cTn id="68" fill="hold">
                            <p:stCondLst>
                              <p:cond delay="5174"/>
                            </p:stCondLst>
                            <p:childTnLst>
                              <p:par>
                                <p:cTn id="69" presetID="23" presetClass="entr" presetSubtype="36"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6*min(max(#ppt_w*#ppt_h,.3),1)-7.4)/-.7*#ppt_w"/>
                                          </p:val>
                                        </p:tav>
                                        <p:tav tm="100000">
                                          <p:val>
                                            <p:strVal val="#ppt_w"/>
                                          </p:val>
                                        </p:tav>
                                      </p:tavLst>
                                    </p:anim>
                                    <p:anim calcmode="lin" valueType="num">
                                      <p:cBhvr>
                                        <p:cTn id="72" dur="500" fill="hold"/>
                                        <p:tgtEl>
                                          <p:spTgt spid="61"/>
                                        </p:tgtEl>
                                        <p:attrNameLst>
                                          <p:attrName>ppt_h</p:attrName>
                                        </p:attrNameLst>
                                      </p:cBhvr>
                                      <p:tavLst>
                                        <p:tav tm="0">
                                          <p:val>
                                            <p:strVal val="(6*min(max(#ppt_w*#ppt_h,.3),1)-7.4)/-.7*#ppt_h"/>
                                          </p:val>
                                        </p:tav>
                                        <p:tav tm="100000">
                                          <p:val>
                                            <p:strVal val="#ppt_h"/>
                                          </p:val>
                                        </p:tav>
                                      </p:tavLst>
                                    </p:anim>
                                    <p:anim calcmode="lin" valueType="num">
                                      <p:cBhvr>
                                        <p:cTn id="73" dur="500" fill="hold"/>
                                        <p:tgtEl>
                                          <p:spTgt spid="61"/>
                                        </p:tgtEl>
                                        <p:attrNameLst>
                                          <p:attrName>ppt_x</p:attrName>
                                        </p:attrNameLst>
                                      </p:cBhvr>
                                      <p:tavLst>
                                        <p:tav tm="0">
                                          <p:val>
                                            <p:fltVal val="0.5"/>
                                          </p:val>
                                        </p:tav>
                                        <p:tav tm="100000">
                                          <p:val>
                                            <p:strVal val="#ppt_x"/>
                                          </p:val>
                                        </p:tav>
                                      </p:tavLst>
                                    </p:anim>
                                    <p:anim calcmode="lin" valueType="num">
                                      <p:cBhvr>
                                        <p:cTn id="74"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674"/>
                            </p:stCondLst>
                            <p:childTnLst>
                              <p:par>
                                <p:cTn id="76" presetID="16" presetClass="entr" presetSubtype="21" fill="hold" nodeType="after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barn(inVertical)">
                                      <p:cBhvr>
                                        <p:cTn id="78" dur="500"/>
                                        <p:tgtEl>
                                          <p:spTgt spid="79"/>
                                        </p:tgtEl>
                                      </p:cBhvr>
                                    </p:animEffect>
                                  </p:childTnLst>
                                </p:cTn>
                              </p:par>
                            </p:childTnLst>
                          </p:cTn>
                        </p:par>
                        <p:par>
                          <p:cTn id="79" fill="hold">
                            <p:stCondLst>
                              <p:cond delay="6174"/>
                            </p:stCondLst>
                            <p:childTnLst>
                              <p:par>
                                <p:cTn id="80" presetID="22" presetClass="entr" presetSubtype="4" fill="hold" grpId="0" nodeType="after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wipe(down)">
                                      <p:cBhvr>
                                        <p:cTn id="82" dur="500"/>
                                        <p:tgtEl>
                                          <p:spTgt spid="74"/>
                                        </p:tgtEl>
                                      </p:cBhvr>
                                    </p:animEffect>
                                  </p:childTnLst>
                                </p:cTn>
                              </p:par>
                              <p:par>
                                <p:cTn id="83" presetID="22" presetClass="entr" presetSubtype="1" fill="hold"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wipe(up)">
                                      <p:cBhvr>
                                        <p:cTn id="8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8" grpId="0"/>
      <p:bldP spid="74"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31034" y="2499742"/>
            <a:ext cx="2664296" cy="769441"/>
            <a:chOff x="1547664" y="1779662"/>
            <a:chExt cx="2664296" cy="769441"/>
          </a:xfrm>
        </p:grpSpPr>
        <p:sp>
          <p:nvSpPr>
            <p:cNvPr id="3" name="TextBox 2"/>
            <p:cNvSpPr txBox="1"/>
            <p:nvPr/>
          </p:nvSpPr>
          <p:spPr>
            <a:xfrm>
              <a:off x="1547664" y="1779662"/>
              <a:ext cx="79861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smtClean="0">
                  <a:ln>
                    <a:noFill/>
                  </a:ln>
                  <a:solidFill>
                    <a:srgbClr val="206F36"/>
                  </a:solidFill>
                  <a:effectLst/>
                  <a:uLnTx/>
                  <a:uFillTx/>
                  <a:latin typeface="Impact" panose="020B0806030902050204" charset="0"/>
                </a:rPr>
                <a:t>NO</a:t>
              </a:r>
              <a:endParaRPr kumimoji="0" lang="zh-CN" altLang="en-US" sz="4400" b="0" i="0" u="none" strike="noStrike" kern="0" cap="none" spc="0" normalizeH="0" baseline="0" noProof="0" dirty="0" smtClean="0">
                <a:ln>
                  <a:noFill/>
                </a:ln>
                <a:solidFill>
                  <a:srgbClr val="206F36"/>
                </a:solidFill>
                <a:effectLst/>
                <a:uLnTx/>
                <a:uFillTx/>
                <a:latin typeface="Impact" panose="020B0806030902050204" charset="0"/>
              </a:endParaRPr>
            </a:p>
          </p:txBody>
        </p:sp>
        <p:sp>
          <p:nvSpPr>
            <p:cNvPr id="4" name="矩形 3"/>
            <p:cNvSpPr/>
            <p:nvPr/>
          </p:nvSpPr>
          <p:spPr>
            <a:xfrm>
              <a:off x="2123728" y="1946010"/>
              <a:ext cx="2088232" cy="432048"/>
            </a:xfrm>
            <a:prstGeom prst="rect">
              <a:avLst/>
            </a:prstGeom>
            <a:solidFill>
              <a:srgbClr val="206F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2B99AF"/>
                </a:solidFill>
                <a:effectLst/>
                <a:uLnTx/>
                <a:uFillTx/>
                <a:latin typeface="Arial" panose="020B0604020202020204"/>
                <a:ea typeface="微软雅黑" panose="020B0503020204020204" charset="-122"/>
                <a:cs typeface="+mn-cs"/>
              </a:endParaRPr>
            </a:p>
          </p:txBody>
        </p:sp>
        <p:sp>
          <p:nvSpPr>
            <p:cNvPr id="5" name="矩形 4"/>
            <p:cNvSpPr/>
            <p:nvPr/>
          </p:nvSpPr>
          <p:spPr>
            <a:xfrm>
              <a:off x="2155980" y="1869646"/>
              <a:ext cx="391454"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prstClr val="white"/>
                  </a:solidFill>
                  <a:effectLst>
                    <a:innerShdw blurRad="63500" dist="50800" dir="16200000">
                      <a:prstClr val="black">
                        <a:alpha val="50000"/>
                      </a:prstClr>
                    </a:innerShdw>
                  </a:effectLst>
                  <a:uLnTx/>
                  <a:uFillTx/>
                  <a:latin typeface="Impact" panose="020B0806030902050204" charset="0"/>
                </a:rPr>
                <a:t>2</a:t>
              </a:r>
              <a:endParaRPr kumimoji="0" lang="zh-CN" altLang="en-US" sz="3200" b="0" i="0" u="none" strike="noStrike" kern="0" cap="none" spc="0" normalizeH="0" baseline="0" noProof="0" dirty="0" smtClean="0">
                <a:ln>
                  <a:noFill/>
                </a:ln>
                <a:solidFill>
                  <a:prstClr val="white"/>
                </a:solidFill>
                <a:effectLst>
                  <a:innerShdw blurRad="63500" dist="50800" dir="16200000">
                    <a:prstClr val="black">
                      <a:alpha val="50000"/>
                    </a:prstClr>
                  </a:innerShdw>
                </a:effectLst>
                <a:uLnTx/>
                <a:uFillTx/>
                <a:latin typeface="Impact" panose="020B0806030902050204" charset="0"/>
              </a:endParaRPr>
            </a:p>
          </p:txBody>
        </p:sp>
        <p:sp>
          <p:nvSpPr>
            <p:cNvPr id="6" name="TextBox 5"/>
            <p:cNvSpPr txBox="1"/>
            <p:nvPr/>
          </p:nvSpPr>
          <p:spPr>
            <a:xfrm>
              <a:off x="2523796" y="1992756"/>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prstClr val="white"/>
                  </a:solidFill>
                  <a:effectLst/>
                  <a:uLnTx/>
                  <a:uFillTx/>
                </a:rPr>
                <a:t>点击添加标题</a:t>
              </a:r>
              <a:endParaRPr kumimoji="0" lang="zh-CN" altLang="en-US" sz="1600" b="1" i="0" u="none" strike="noStrike" kern="0" cap="none" spc="0" normalizeH="0" baseline="0" noProof="0" dirty="0" smtClean="0">
                <a:ln>
                  <a:noFill/>
                </a:ln>
                <a:solidFill>
                  <a:prstClr val="white"/>
                </a:solidFill>
                <a:effectLst/>
                <a:uLnTx/>
                <a:uFillTx/>
              </a:endParaRPr>
            </a:p>
          </p:txBody>
        </p:sp>
      </p:grpSp>
      <p:grpSp>
        <p:nvGrpSpPr>
          <p:cNvPr id="7" name="组合 6"/>
          <p:cNvGrpSpPr/>
          <p:nvPr/>
        </p:nvGrpSpPr>
        <p:grpSpPr>
          <a:xfrm>
            <a:off x="931034" y="3475136"/>
            <a:ext cx="2664296" cy="769441"/>
            <a:chOff x="1547664" y="1779662"/>
            <a:chExt cx="2664296" cy="769441"/>
          </a:xfrm>
        </p:grpSpPr>
        <p:sp>
          <p:nvSpPr>
            <p:cNvPr id="8" name="TextBox 7"/>
            <p:cNvSpPr txBox="1"/>
            <p:nvPr/>
          </p:nvSpPr>
          <p:spPr>
            <a:xfrm>
              <a:off x="1547664" y="1779662"/>
              <a:ext cx="79861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smtClean="0">
                  <a:ln>
                    <a:noFill/>
                  </a:ln>
                  <a:solidFill>
                    <a:srgbClr val="548123"/>
                  </a:solidFill>
                  <a:effectLst/>
                  <a:uLnTx/>
                  <a:uFillTx/>
                  <a:latin typeface="Impact" panose="020B0806030902050204" charset="0"/>
                </a:rPr>
                <a:t>NO</a:t>
              </a:r>
              <a:endParaRPr kumimoji="0" lang="zh-CN" altLang="en-US" sz="4400" b="0" i="0" u="none" strike="noStrike" kern="0" cap="none" spc="0" normalizeH="0" baseline="0" noProof="0" dirty="0" smtClean="0">
                <a:ln>
                  <a:noFill/>
                </a:ln>
                <a:solidFill>
                  <a:srgbClr val="548123"/>
                </a:solidFill>
                <a:effectLst/>
                <a:uLnTx/>
                <a:uFillTx/>
                <a:latin typeface="Impact" panose="020B0806030902050204" charset="0"/>
              </a:endParaRPr>
            </a:p>
          </p:txBody>
        </p:sp>
        <p:sp>
          <p:nvSpPr>
            <p:cNvPr id="9" name="矩形 8"/>
            <p:cNvSpPr/>
            <p:nvPr/>
          </p:nvSpPr>
          <p:spPr>
            <a:xfrm>
              <a:off x="2123728" y="1946010"/>
              <a:ext cx="2088232" cy="432048"/>
            </a:xfrm>
            <a:prstGeom prst="rect">
              <a:avLst/>
            </a:prstGeom>
            <a:solidFill>
              <a:srgbClr val="54812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0" name="矩形 9"/>
            <p:cNvSpPr/>
            <p:nvPr/>
          </p:nvSpPr>
          <p:spPr>
            <a:xfrm>
              <a:off x="2155980" y="1869646"/>
              <a:ext cx="402674"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prstClr val="white"/>
                  </a:solidFill>
                  <a:effectLst>
                    <a:innerShdw blurRad="63500" dist="50800" dir="16200000">
                      <a:prstClr val="black">
                        <a:alpha val="50000"/>
                      </a:prstClr>
                    </a:innerShdw>
                  </a:effectLst>
                  <a:uLnTx/>
                  <a:uFillTx/>
                  <a:latin typeface="Impact" panose="020B0806030902050204" charset="0"/>
                </a:rPr>
                <a:t>3</a:t>
              </a:r>
              <a:endParaRPr kumimoji="0" lang="zh-CN" altLang="en-US" sz="3200" b="0" i="0" u="none" strike="noStrike" kern="0" cap="none" spc="0" normalizeH="0" baseline="0" noProof="0" dirty="0" smtClean="0">
                <a:ln>
                  <a:noFill/>
                </a:ln>
                <a:solidFill>
                  <a:prstClr val="white"/>
                </a:solidFill>
                <a:effectLst>
                  <a:innerShdw blurRad="63500" dist="50800" dir="16200000">
                    <a:prstClr val="black">
                      <a:alpha val="50000"/>
                    </a:prstClr>
                  </a:innerShdw>
                </a:effectLst>
                <a:uLnTx/>
                <a:uFillTx/>
                <a:latin typeface="Impact" panose="020B0806030902050204" charset="0"/>
              </a:endParaRPr>
            </a:p>
          </p:txBody>
        </p:sp>
        <p:sp>
          <p:nvSpPr>
            <p:cNvPr id="11" name="TextBox 10"/>
            <p:cNvSpPr txBox="1"/>
            <p:nvPr/>
          </p:nvSpPr>
          <p:spPr>
            <a:xfrm>
              <a:off x="2523796" y="1992756"/>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prstClr val="white"/>
                  </a:solidFill>
                  <a:effectLst/>
                  <a:uLnTx/>
                  <a:uFillTx/>
                </a:rPr>
                <a:t>点击添加标题</a:t>
              </a:r>
              <a:endParaRPr kumimoji="0" lang="zh-CN" altLang="en-US" sz="1600" b="1" i="0" u="none" strike="noStrike" kern="0" cap="none" spc="0" normalizeH="0" baseline="0" noProof="0" dirty="0" smtClean="0">
                <a:ln>
                  <a:noFill/>
                </a:ln>
                <a:solidFill>
                  <a:prstClr val="white"/>
                </a:solidFill>
                <a:effectLst/>
                <a:uLnTx/>
                <a:uFillTx/>
              </a:endParaRPr>
            </a:p>
          </p:txBody>
        </p:sp>
      </p:grpSp>
      <p:grpSp>
        <p:nvGrpSpPr>
          <p:cNvPr id="12" name="组合 11"/>
          <p:cNvGrpSpPr/>
          <p:nvPr/>
        </p:nvGrpSpPr>
        <p:grpSpPr>
          <a:xfrm>
            <a:off x="931034" y="1524411"/>
            <a:ext cx="2664296" cy="769441"/>
            <a:chOff x="1547664" y="1779662"/>
            <a:chExt cx="2664296" cy="769441"/>
          </a:xfrm>
        </p:grpSpPr>
        <p:sp>
          <p:nvSpPr>
            <p:cNvPr id="13" name="TextBox 12"/>
            <p:cNvSpPr txBox="1"/>
            <p:nvPr/>
          </p:nvSpPr>
          <p:spPr>
            <a:xfrm>
              <a:off x="1547664" y="1779662"/>
              <a:ext cx="79861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smtClean="0">
                  <a:ln>
                    <a:noFill/>
                  </a:ln>
                  <a:solidFill>
                    <a:srgbClr val="70AC2E"/>
                  </a:solidFill>
                  <a:effectLst/>
                  <a:uLnTx/>
                  <a:uFillTx/>
                  <a:latin typeface="Impact" panose="020B0806030902050204" charset="0"/>
                </a:rPr>
                <a:t>NO</a:t>
              </a:r>
              <a:endParaRPr kumimoji="0" lang="zh-CN" altLang="en-US" sz="4400" b="0" i="0" u="none" strike="noStrike" kern="0" cap="none" spc="0" normalizeH="0" baseline="0" noProof="0" dirty="0" smtClean="0">
                <a:ln>
                  <a:noFill/>
                </a:ln>
                <a:solidFill>
                  <a:srgbClr val="70AC2E"/>
                </a:solidFill>
                <a:effectLst/>
                <a:uLnTx/>
                <a:uFillTx/>
                <a:latin typeface="Impact" panose="020B0806030902050204" charset="0"/>
              </a:endParaRPr>
            </a:p>
          </p:txBody>
        </p:sp>
        <p:sp>
          <p:nvSpPr>
            <p:cNvPr id="14" name="矩形 13"/>
            <p:cNvSpPr/>
            <p:nvPr/>
          </p:nvSpPr>
          <p:spPr>
            <a:xfrm>
              <a:off x="2123728" y="1946010"/>
              <a:ext cx="2088232" cy="432048"/>
            </a:xfrm>
            <a:prstGeom prst="rect">
              <a:avLst/>
            </a:prstGeom>
            <a:solidFill>
              <a:srgbClr val="70AC2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A85D0"/>
                </a:solidFill>
                <a:effectLst/>
                <a:uLnTx/>
                <a:uFillTx/>
                <a:latin typeface="Arial" panose="020B0604020202020204"/>
                <a:ea typeface="微软雅黑" panose="020B0503020204020204" charset="-122"/>
                <a:cs typeface="+mn-cs"/>
              </a:endParaRPr>
            </a:p>
          </p:txBody>
        </p:sp>
        <p:sp>
          <p:nvSpPr>
            <p:cNvPr id="15" name="矩形 14"/>
            <p:cNvSpPr/>
            <p:nvPr/>
          </p:nvSpPr>
          <p:spPr>
            <a:xfrm>
              <a:off x="2155980" y="1869646"/>
              <a:ext cx="341760"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prstClr val="white"/>
                  </a:solidFill>
                  <a:effectLst>
                    <a:innerShdw blurRad="63500" dist="50800" dir="16200000">
                      <a:prstClr val="black">
                        <a:alpha val="50000"/>
                      </a:prstClr>
                    </a:innerShdw>
                  </a:effectLst>
                  <a:uLnTx/>
                  <a:uFillTx/>
                  <a:latin typeface="Impact" panose="020B0806030902050204" charset="0"/>
                </a:rPr>
                <a:t>1</a:t>
              </a:r>
              <a:endParaRPr kumimoji="0" lang="zh-CN" altLang="en-US" sz="3200" b="0" i="0" u="none" strike="noStrike" kern="0" cap="none" spc="0" normalizeH="0" baseline="0" noProof="0" dirty="0" smtClean="0">
                <a:ln>
                  <a:noFill/>
                </a:ln>
                <a:solidFill>
                  <a:prstClr val="white"/>
                </a:solidFill>
                <a:effectLst>
                  <a:innerShdw blurRad="63500" dist="50800" dir="16200000">
                    <a:prstClr val="black">
                      <a:alpha val="50000"/>
                    </a:prstClr>
                  </a:innerShdw>
                </a:effectLst>
                <a:uLnTx/>
                <a:uFillTx/>
                <a:latin typeface="Impact" panose="020B0806030902050204" charset="0"/>
              </a:endParaRPr>
            </a:p>
          </p:txBody>
        </p:sp>
        <p:sp>
          <p:nvSpPr>
            <p:cNvPr id="16" name="TextBox 15"/>
            <p:cNvSpPr txBox="1"/>
            <p:nvPr/>
          </p:nvSpPr>
          <p:spPr>
            <a:xfrm>
              <a:off x="2523796" y="1992756"/>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prstClr val="white"/>
                  </a:solidFill>
                  <a:effectLst/>
                  <a:uLnTx/>
                  <a:uFillTx/>
                </a:rPr>
                <a:t>点击添加标题</a:t>
              </a:r>
              <a:endParaRPr kumimoji="0" lang="zh-CN" altLang="en-US" sz="1600" b="1" i="0" u="none" strike="noStrike" kern="0" cap="none" spc="0" normalizeH="0" baseline="0" noProof="0" dirty="0" smtClean="0">
                <a:ln>
                  <a:noFill/>
                </a:ln>
                <a:solidFill>
                  <a:prstClr val="white"/>
                </a:solidFill>
                <a:effectLst/>
                <a:uLnTx/>
                <a:uFillTx/>
              </a:endParaRPr>
            </a:p>
          </p:txBody>
        </p:sp>
      </p:grpSp>
      <p:cxnSp>
        <p:nvCxnSpPr>
          <p:cNvPr id="17" name="直接连接符 16"/>
          <p:cNvCxnSpPr/>
          <p:nvPr/>
        </p:nvCxnSpPr>
        <p:spPr>
          <a:xfrm>
            <a:off x="3491880" y="2118622"/>
            <a:ext cx="2547452" cy="0"/>
          </a:xfrm>
          <a:prstGeom prst="line">
            <a:avLst/>
          </a:prstGeom>
          <a:noFill/>
          <a:ln w="15875" cap="flat" cmpd="sng" algn="ctr">
            <a:solidFill>
              <a:schemeClr val="tx1">
                <a:lumMod val="75000"/>
                <a:lumOff val="25000"/>
              </a:schemeClr>
            </a:solidFill>
            <a:prstDash val="solid"/>
          </a:ln>
          <a:effectLst/>
        </p:spPr>
      </p:cxnSp>
      <p:cxnSp>
        <p:nvCxnSpPr>
          <p:cNvPr id="18" name="直接连接符 17"/>
          <p:cNvCxnSpPr/>
          <p:nvPr/>
        </p:nvCxnSpPr>
        <p:spPr>
          <a:xfrm>
            <a:off x="3419138" y="3096430"/>
            <a:ext cx="2682798" cy="0"/>
          </a:xfrm>
          <a:prstGeom prst="line">
            <a:avLst/>
          </a:prstGeom>
          <a:noFill/>
          <a:ln w="15875" cap="flat" cmpd="sng" algn="ctr">
            <a:solidFill>
              <a:schemeClr val="tx1">
                <a:lumMod val="75000"/>
                <a:lumOff val="25000"/>
              </a:schemeClr>
            </a:solidFill>
            <a:prstDash val="solid"/>
          </a:ln>
          <a:effectLst/>
        </p:spPr>
      </p:cxnSp>
      <p:cxnSp>
        <p:nvCxnSpPr>
          <p:cNvPr id="19" name="直接连接符 18"/>
          <p:cNvCxnSpPr/>
          <p:nvPr/>
        </p:nvCxnSpPr>
        <p:spPr>
          <a:xfrm>
            <a:off x="3419137" y="4070559"/>
            <a:ext cx="2682799" cy="19834"/>
          </a:xfrm>
          <a:prstGeom prst="line">
            <a:avLst/>
          </a:prstGeom>
          <a:noFill/>
          <a:ln w="15875" cap="flat" cmpd="sng" algn="ctr">
            <a:solidFill>
              <a:schemeClr val="tx1">
                <a:lumMod val="75000"/>
                <a:lumOff val="25000"/>
              </a:schemeClr>
            </a:solidFill>
            <a:prstDash val="solid"/>
          </a:ln>
          <a:effectLst/>
        </p:spPr>
      </p:cxnSp>
      <p:grpSp>
        <p:nvGrpSpPr>
          <p:cNvPr id="20" name="组合 19"/>
          <p:cNvGrpSpPr/>
          <p:nvPr/>
        </p:nvGrpSpPr>
        <p:grpSpPr>
          <a:xfrm rot="25755">
            <a:off x="3689915" y="1571222"/>
            <a:ext cx="2343618" cy="524789"/>
            <a:chOff x="3513806" y="3517005"/>
            <a:chExt cx="2343618" cy="524789"/>
          </a:xfrm>
        </p:grpSpPr>
        <p:sp>
          <p:nvSpPr>
            <p:cNvPr id="21" name="TextBox 20"/>
            <p:cNvSpPr txBox="1"/>
            <p:nvPr/>
          </p:nvSpPr>
          <p:spPr>
            <a:xfrm>
              <a:off x="3513806" y="3517005"/>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22" name="TextBox 21"/>
            <p:cNvSpPr txBox="1"/>
            <p:nvPr/>
          </p:nvSpPr>
          <p:spPr>
            <a:xfrm>
              <a:off x="4595540" y="3517005"/>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23" name="TextBox 22"/>
            <p:cNvSpPr txBox="1"/>
            <p:nvPr/>
          </p:nvSpPr>
          <p:spPr>
            <a:xfrm>
              <a:off x="3513806" y="3734017"/>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24" name="TextBox 23"/>
            <p:cNvSpPr txBox="1"/>
            <p:nvPr/>
          </p:nvSpPr>
          <p:spPr>
            <a:xfrm>
              <a:off x="4595540" y="3734017"/>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grpSp>
      <p:grpSp>
        <p:nvGrpSpPr>
          <p:cNvPr id="25" name="组合 24"/>
          <p:cNvGrpSpPr/>
          <p:nvPr/>
        </p:nvGrpSpPr>
        <p:grpSpPr>
          <a:xfrm>
            <a:off x="3687982" y="2571641"/>
            <a:ext cx="2343618" cy="524789"/>
            <a:chOff x="3513806" y="3517005"/>
            <a:chExt cx="2343618" cy="524789"/>
          </a:xfrm>
        </p:grpSpPr>
        <p:sp>
          <p:nvSpPr>
            <p:cNvPr id="26" name="TextBox 25"/>
            <p:cNvSpPr txBox="1"/>
            <p:nvPr/>
          </p:nvSpPr>
          <p:spPr>
            <a:xfrm>
              <a:off x="3513806" y="3517005"/>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27" name="TextBox 26"/>
            <p:cNvSpPr txBox="1"/>
            <p:nvPr/>
          </p:nvSpPr>
          <p:spPr>
            <a:xfrm>
              <a:off x="4595540" y="3517005"/>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28" name="TextBox 27"/>
            <p:cNvSpPr txBox="1"/>
            <p:nvPr/>
          </p:nvSpPr>
          <p:spPr>
            <a:xfrm>
              <a:off x="3513806" y="3734017"/>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29" name="TextBox 28"/>
            <p:cNvSpPr txBox="1"/>
            <p:nvPr/>
          </p:nvSpPr>
          <p:spPr>
            <a:xfrm>
              <a:off x="4595540" y="3734017"/>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grpSp>
      <p:grpSp>
        <p:nvGrpSpPr>
          <p:cNvPr id="30" name="组合 29"/>
          <p:cNvGrpSpPr/>
          <p:nvPr/>
        </p:nvGrpSpPr>
        <p:grpSpPr>
          <a:xfrm>
            <a:off x="3687982" y="3550296"/>
            <a:ext cx="2343618" cy="524789"/>
            <a:chOff x="3513806" y="3517005"/>
            <a:chExt cx="2343618" cy="524789"/>
          </a:xfrm>
        </p:grpSpPr>
        <p:sp>
          <p:nvSpPr>
            <p:cNvPr id="31" name="TextBox 30"/>
            <p:cNvSpPr txBox="1"/>
            <p:nvPr/>
          </p:nvSpPr>
          <p:spPr>
            <a:xfrm>
              <a:off x="3513806" y="3517005"/>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32" name="TextBox 31"/>
            <p:cNvSpPr txBox="1"/>
            <p:nvPr/>
          </p:nvSpPr>
          <p:spPr>
            <a:xfrm>
              <a:off x="4595540" y="3517005"/>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33" name="TextBox 32"/>
            <p:cNvSpPr txBox="1"/>
            <p:nvPr/>
          </p:nvSpPr>
          <p:spPr>
            <a:xfrm>
              <a:off x="3513806" y="3734017"/>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34" name="TextBox 33"/>
            <p:cNvSpPr txBox="1"/>
            <p:nvPr/>
          </p:nvSpPr>
          <p:spPr>
            <a:xfrm>
              <a:off x="4595540" y="3734017"/>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grpSp>
      <p:pic>
        <p:nvPicPr>
          <p:cNvPr id="36" name="图片 3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01936" y="1097478"/>
            <a:ext cx="2606748" cy="3907824"/>
          </a:xfrm>
          <a:prstGeom prst="rect">
            <a:avLst/>
          </a:prstGeom>
        </p:spPr>
      </p:pic>
      <p:sp>
        <p:nvSpPr>
          <p:cNvPr id="37" name="文本框 36"/>
          <p:cNvSpPr txBox="1"/>
          <p:nvPr/>
        </p:nvSpPr>
        <p:spPr>
          <a:xfrm>
            <a:off x="1225278" y="129125"/>
            <a:ext cx="513282" cy="461665"/>
          </a:xfrm>
          <a:prstGeom prst="rect">
            <a:avLst/>
          </a:prstGeom>
          <a:noFill/>
        </p:spPr>
        <p:txBody>
          <a:bodyPr wrap="none" rtlCol="0">
            <a:spAutoFit/>
          </a:bodyPr>
          <a:lstStyle/>
          <a:p>
            <a:r>
              <a:rPr lang="en-US" altLang="zh-CN" sz="2400" dirty="0" smtClean="0">
                <a:solidFill>
                  <a:srgbClr val="548123"/>
                </a:solidFill>
                <a:cs typeface="+mn-ea"/>
                <a:sym typeface="+mn-lt"/>
              </a:rPr>
              <a:t>03</a:t>
            </a:r>
            <a:endParaRPr lang="zh-CN" altLang="en-US" sz="2400" dirty="0">
              <a:solidFill>
                <a:srgbClr val="548123"/>
              </a:solidFill>
              <a:cs typeface="+mn-ea"/>
              <a:sym typeface="+mn-lt"/>
            </a:endParaRPr>
          </a:p>
        </p:txBody>
      </p:sp>
      <p:sp>
        <p:nvSpPr>
          <p:cNvPr id="38" name="文本框 37"/>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360"/>
                                          </p:val>
                                        </p:tav>
                                        <p:tav tm="100000">
                                          <p:val>
                                            <p:fltVal val="0"/>
                                          </p:val>
                                        </p:tav>
                                      </p:tavLst>
                                    </p:anim>
                                    <p:animEffect transition="in" filter="fade">
                                      <p:cBhvr>
                                        <p:cTn id="10" dur="500"/>
                                        <p:tgtEl>
                                          <p:spTgt spid="37"/>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p:tgtEl>
                                          <p:spTgt spid="38"/>
                                        </p:tgtEl>
                                        <p:attrNameLst>
                                          <p:attrName>ppt_x</p:attrName>
                                        </p:attrNameLst>
                                      </p:cBhvr>
                                      <p:tavLst>
                                        <p:tav tm="0">
                                          <p:val>
                                            <p:strVal val="#ppt_x-#ppt_w*1.125000"/>
                                          </p:val>
                                        </p:tav>
                                        <p:tav tm="100000">
                                          <p:val>
                                            <p:strVal val="#ppt_x"/>
                                          </p:val>
                                        </p:tav>
                                      </p:tavLst>
                                    </p:anim>
                                    <p:animEffect transition="in" filter="wipe(right)">
                                      <p:cBhvr>
                                        <p:cTn id="15" dur="500"/>
                                        <p:tgtEl>
                                          <p:spTgt spid="38"/>
                                        </p:tgtEl>
                                      </p:cBhvr>
                                    </p:animEffect>
                                  </p:childTnLst>
                                </p:cTn>
                              </p:par>
                            </p:childTnLst>
                          </p:cTn>
                        </p:par>
                        <p:par>
                          <p:cTn id="16" fill="hold">
                            <p:stCondLst>
                              <p:cond delay="1174"/>
                            </p:stCondLst>
                            <p:childTnLst>
                              <p:par>
                                <p:cTn id="17" presetID="2" presetClass="entr" presetSubtype="8" decel="4800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0-#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decel="4800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750" fill="hold"/>
                                        <p:tgtEl>
                                          <p:spTgt spid="2"/>
                                        </p:tgtEl>
                                        <p:attrNameLst>
                                          <p:attrName>ppt_x</p:attrName>
                                        </p:attrNameLst>
                                      </p:cBhvr>
                                      <p:tavLst>
                                        <p:tav tm="0">
                                          <p:val>
                                            <p:strVal val="1+#ppt_w/2"/>
                                          </p:val>
                                        </p:tav>
                                        <p:tav tm="100000">
                                          <p:val>
                                            <p:strVal val="#ppt_x"/>
                                          </p:val>
                                        </p:tav>
                                      </p:tavLst>
                                    </p:anim>
                                    <p:anim calcmode="lin" valueType="num">
                                      <p:cBhvr additive="base">
                                        <p:cTn id="24" dur="75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decel="4800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0-#ppt_w/2"/>
                                          </p:val>
                                        </p:tav>
                                        <p:tav tm="100000">
                                          <p:val>
                                            <p:strVal val="#ppt_x"/>
                                          </p:val>
                                        </p:tav>
                                      </p:tavLst>
                                    </p:anim>
                                    <p:anim calcmode="lin" valueType="num">
                                      <p:cBhvr additive="base">
                                        <p:cTn id="28" dur="75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174"/>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2674"/>
                            </p:stCondLst>
                            <p:childTnLst>
                              <p:par>
                                <p:cTn id="34" presetID="22" presetClass="entr" presetSubtype="4"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childTnLst>
                          </p:cTn>
                        </p:par>
                        <p:par>
                          <p:cTn id="37" fill="hold">
                            <p:stCondLst>
                              <p:cond delay="3174"/>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3674"/>
                            </p:stCondLst>
                            <p:childTnLst>
                              <p:par>
                                <p:cTn id="42" presetID="22" presetClass="entr" presetSubtype="4"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par>
                          <p:cTn id="45" fill="hold">
                            <p:stCondLst>
                              <p:cond delay="4174"/>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4674"/>
                            </p:stCondLst>
                            <p:childTnLst>
                              <p:par>
                                <p:cTn id="50" presetID="22" presetClass="entr" presetSubtype="4"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childTnLst>
                          </p:cTn>
                        </p:par>
                        <p:par>
                          <p:cTn id="53" fill="hold">
                            <p:stCondLst>
                              <p:cond delay="5174"/>
                            </p:stCondLst>
                            <p:childTnLst>
                              <p:par>
                                <p:cTn id="54" presetID="2" presetClass="entr" presetSubtype="2" decel="46000"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750" fill="hold"/>
                                        <p:tgtEl>
                                          <p:spTgt spid="36"/>
                                        </p:tgtEl>
                                        <p:attrNameLst>
                                          <p:attrName>ppt_x</p:attrName>
                                        </p:attrNameLst>
                                      </p:cBhvr>
                                      <p:tavLst>
                                        <p:tav tm="0">
                                          <p:val>
                                            <p:strVal val="1+#ppt_w/2"/>
                                          </p:val>
                                        </p:tav>
                                        <p:tav tm="100000">
                                          <p:val>
                                            <p:strVal val="#ppt_x"/>
                                          </p:val>
                                        </p:tav>
                                      </p:tavLst>
                                    </p:anim>
                                    <p:anim calcmode="lin" valueType="num">
                                      <p:cBhvr additive="base">
                                        <p:cTn id="57"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弧形 1"/>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3" name="组合 2"/>
          <p:cNvGrpSpPr/>
          <p:nvPr/>
        </p:nvGrpSpPr>
        <p:grpSpPr>
          <a:xfrm>
            <a:off x="4204034" y="1256828"/>
            <a:ext cx="2673687" cy="450000"/>
            <a:chOff x="4204034" y="1256828"/>
            <a:chExt cx="2673687" cy="450000"/>
          </a:xfrm>
        </p:grpSpPr>
        <p:grpSp>
          <p:nvGrpSpPr>
            <p:cNvPr id="4" name="组合 3"/>
            <p:cNvGrpSpPr>
              <a:grpSpLocks noChangeAspect="1"/>
            </p:cNvGrpSpPr>
            <p:nvPr/>
          </p:nvGrpSpPr>
          <p:grpSpPr>
            <a:xfrm>
              <a:off x="4204034" y="1256828"/>
              <a:ext cx="2673687" cy="450000"/>
              <a:chOff x="3557398" y="1298032"/>
              <a:chExt cx="2341758" cy="394134"/>
            </a:xfrm>
          </p:grpSpPr>
          <p:sp>
            <p:nvSpPr>
              <p:cNvPr id="7" name="任意多边形 6"/>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flipH="1">
                <a:off x="3557398" y="1298032"/>
                <a:ext cx="479014" cy="394133"/>
                <a:chOff x="6024284" y="-1023823"/>
                <a:chExt cx="1839559" cy="948519"/>
              </a:xfrm>
            </p:grpSpPr>
            <p:sp>
              <p:nvSpPr>
                <p:cNvPr id="11" name="任意多边形 10"/>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11"/>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13"/>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 name="文本框 4"/>
            <p:cNvSpPr txBox="1"/>
            <p:nvPr/>
          </p:nvSpPr>
          <p:spPr>
            <a:xfrm>
              <a:off x="4283523" y="1289340"/>
              <a:ext cx="420308" cy="400110"/>
            </a:xfrm>
            <a:prstGeom prst="rect">
              <a:avLst/>
            </a:prstGeom>
            <a:noFill/>
          </p:spPr>
          <p:txBody>
            <a:bodyPr wrap="none" rtlCol="0">
              <a:spAutoFit/>
            </a:bodyPr>
            <a:lstStyle/>
            <a:p>
              <a:r>
                <a:rPr lang="en-US" altLang="zh-CN" sz="2000" dirty="0" smtClean="0">
                  <a:solidFill>
                    <a:schemeClr val="bg1"/>
                  </a:solidFill>
                  <a:cs typeface="+mn-ea"/>
                  <a:sym typeface="+mn-lt"/>
                </a:rPr>
                <a:t>01</a:t>
              </a:r>
              <a:endParaRPr lang="zh-CN" altLang="en-US" sz="2000" dirty="0">
                <a:solidFill>
                  <a:schemeClr val="bg1"/>
                </a:solidFill>
                <a:cs typeface="+mn-ea"/>
                <a:sym typeface="+mn-lt"/>
              </a:endParaRPr>
            </a:p>
          </p:txBody>
        </p:sp>
        <p:sp>
          <p:nvSpPr>
            <p:cNvPr id="6" name="文本框 5"/>
            <p:cNvSpPr txBox="1"/>
            <p:nvPr/>
          </p:nvSpPr>
          <p:spPr>
            <a:xfrm>
              <a:off x="4802928" y="131255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15" name="组合 14"/>
          <p:cNvGrpSpPr/>
          <p:nvPr/>
        </p:nvGrpSpPr>
        <p:grpSpPr>
          <a:xfrm>
            <a:off x="4502931" y="2039319"/>
            <a:ext cx="2673687" cy="450000"/>
            <a:chOff x="4502931" y="2039319"/>
            <a:chExt cx="2673687" cy="450000"/>
          </a:xfrm>
        </p:grpSpPr>
        <p:grpSp>
          <p:nvGrpSpPr>
            <p:cNvPr id="16" name="组合 15"/>
            <p:cNvGrpSpPr>
              <a:grpSpLocks noChangeAspect="1"/>
            </p:cNvGrpSpPr>
            <p:nvPr/>
          </p:nvGrpSpPr>
          <p:grpSpPr>
            <a:xfrm>
              <a:off x="4502931" y="2039319"/>
              <a:ext cx="2673687" cy="450000"/>
              <a:chOff x="3557398" y="1298032"/>
              <a:chExt cx="2341758" cy="394134"/>
            </a:xfrm>
          </p:grpSpPr>
          <p:sp>
            <p:nvSpPr>
              <p:cNvPr id="19" name="任意多边形 18"/>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0"/>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组合 21"/>
              <p:cNvGrpSpPr/>
              <p:nvPr/>
            </p:nvGrpSpPr>
            <p:grpSpPr>
              <a:xfrm flipH="1">
                <a:off x="3557398" y="1298032"/>
                <a:ext cx="479014" cy="394133"/>
                <a:chOff x="6024284" y="-1023823"/>
                <a:chExt cx="1839559" cy="948519"/>
              </a:xfrm>
            </p:grpSpPr>
            <p:sp>
              <p:nvSpPr>
                <p:cNvPr id="23" name="任意多边形 22"/>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23"/>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任意多边形 25"/>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7" name="文本框 16"/>
            <p:cNvSpPr txBox="1"/>
            <p:nvPr/>
          </p:nvSpPr>
          <p:spPr>
            <a:xfrm>
              <a:off x="4582420" y="2071831"/>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02</a:t>
              </a:r>
              <a:endParaRPr lang="zh-CN" altLang="en-US" sz="2000" dirty="0">
                <a:solidFill>
                  <a:schemeClr val="bg1"/>
                </a:solidFill>
                <a:cs typeface="+mn-ea"/>
                <a:sym typeface="+mn-lt"/>
              </a:endParaRPr>
            </a:p>
          </p:txBody>
        </p:sp>
        <p:sp>
          <p:nvSpPr>
            <p:cNvPr id="18" name="文本框 17"/>
            <p:cNvSpPr txBox="1"/>
            <p:nvPr/>
          </p:nvSpPr>
          <p:spPr>
            <a:xfrm>
              <a:off x="5101825" y="2095041"/>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27" name="组合 26"/>
          <p:cNvGrpSpPr/>
          <p:nvPr/>
        </p:nvGrpSpPr>
        <p:grpSpPr>
          <a:xfrm>
            <a:off x="4497896" y="2843694"/>
            <a:ext cx="2673687" cy="450000"/>
            <a:chOff x="4497896" y="2843694"/>
            <a:chExt cx="2673687" cy="450000"/>
          </a:xfrm>
        </p:grpSpPr>
        <p:grpSp>
          <p:nvGrpSpPr>
            <p:cNvPr id="28" name="组合 27"/>
            <p:cNvGrpSpPr>
              <a:grpSpLocks noChangeAspect="1"/>
            </p:cNvGrpSpPr>
            <p:nvPr/>
          </p:nvGrpSpPr>
          <p:grpSpPr>
            <a:xfrm>
              <a:off x="4497896" y="2843694"/>
              <a:ext cx="2673687" cy="450000"/>
              <a:chOff x="3557398" y="1298032"/>
              <a:chExt cx="2341758" cy="394134"/>
            </a:xfrm>
          </p:grpSpPr>
          <p:sp>
            <p:nvSpPr>
              <p:cNvPr id="31" name="任意多边形 30"/>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任意多边形 32"/>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flipH="1">
                <a:off x="3557398" y="1298032"/>
                <a:ext cx="479014" cy="394133"/>
                <a:chOff x="6024284" y="-1023823"/>
                <a:chExt cx="1839559" cy="948519"/>
              </a:xfrm>
            </p:grpSpPr>
            <p:sp>
              <p:nvSpPr>
                <p:cNvPr id="35" name="任意多边形 34"/>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任意多边形 37"/>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9" name="文本框 28"/>
            <p:cNvSpPr txBox="1"/>
            <p:nvPr/>
          </p:nvSpPr>
          <p:spPr>
            <a:xfrm>
              <a:off x="4577385" y="2876206"/>
              <a:ext cx="458780" cy="400110"/>
            </a:xfrm>
            <a:prstGeom prst="rect">
              <a:avLst/>
            </a:prstGeom>
            <a:noFill/>
          </p:spPr>
          <p:txBody>
            <a:bodyPr wrap="none" rtlCol="0">
              <a:spAutoFit/>
            </a:bodyPr>
            <a:lstStyle/>
            <a:p>
              <a:r>
                <a:rPr lang="en-US" altLang="zh-CN" sz="2000" dirty="0" smtClean="0">
                  <a:solidFill>
                    <a:schemeClr val="bg1"/>
                  </a:solidFill>
                  <a:cs typeface="+mn-ea"/>
                  <a:sym typeface="+mn-lt"/>
                </a:rPr>
                <a:t>03</a:t>
              </a:r>
              <a:endParaRPr lang="zh-CN" altLang="en-US" sz="2000" dirty="0">
                <a:solidFill>
                  <a:schemeClr val="bg1"/>
                </a:solidFill>
                <a:cs typeface="+mn-ea"/>
                <a:sym typeface="+mn-lt"/>
              </a:endParaRPr>
            </a:p>
          </p:txBody>
        </p:sp>
        <p:sp>
          <p:nvSpPr>
            <p:cNvPr id="30" name="文本框 29"/>
            <p:cNvSpPr txBox="1"/>
            <p:nvPr/>
          </p:nvSpPr>
          <p:spPr>
            <a:xfrm>
              <a:off x="5096790" y="2899416"/>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39" name="组合 38"/>
          <p:cNvGrpSpPr/>
          <p:nvPr/>
        </p:nvGrpSpPr>
        <p:grpSpPr>
          <a:xfrm>
            <a:off x="4204034" y="3640668"/>
            <a:ext cx="2673687" cy="450000"/>
            <a:chOff x="4204034" y="3640668"/>
            <a:chExt cx="2673687" cy="450000"/>
          </a:xfrm>
        </p:grpSpPr>
        <p:grpSp>
          <p:nvGrpSpPr>
            <p:cNvPr id="40" name="组合 39"/>
            <p:cNvGrpSpPr>
              <a:grpSpLocks noChangeAspect="1"/>
            </p:cNvGrpSpPr>
            <p:nvPr/>
          </p:nvGrpSpPr>
          <p:grpSpPr>
            <a:xfrm>
              <a:off x="4204034" y="3640668"/>
              <a:ext cx="2673687" cy="450000"/>
              <a:chOff x="3557398" y="1298032"/>
              <a:chExt cx="2341758" cy="394134"/>
            </a:xfrm>
          </p:grpSpPr>
          <p:sp>
            <p:nvSpPr>
              <p:cNvPr id="43" name="任意多边形 42"/>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任意多边形 44"/>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flipH="1">
                <a:off x="3557398" y="1298032"/>
                <a:ext cx="479014" cy="394133"/>
                <a:chOff x="6024284" y="-1023823"/>
                <a:chExt cx="1839559" cy="948519"/>
              </a:xfrm>
            </p:grpSpPr>
            <p:sp>
              <p:nvSpPr>
                <p:cNvPr id="47" name="任意多边形 46"/>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任意多边形 47"/>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任意多边形 49"/>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1" name="文本框 40"/>
            <p:cNvSpPr txBox="1"/>
            <p:nvPr/>
          </p:nvSpPr>
          <p:spPr>
            <a:xfrm>
              <a:off x="4283523" y="3673180"/>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04</a:t>
              </a:r>
              <a:endParaRPr lang="zh-CN" altLang="en-US" sz="2000" dirty="0">
                <a:solidFill>
                  <a:schemeClr val="bg1"/>
                </a:solidFill>
                <a:cs typeface="+mn-ea"/>
                <a:sym typeface="+mn-lt"/>
              </a:endParaRPr>
            </a:p>
          </p:txBody>
        </p:sp>
        <p:sp>
          <p:nvSpPr>
            <p:cNvPr id="42" name="文本框 41"/>
            <p:cNvSpPr txBox="1"/>
            <p:nvPr/>
          </p:nvSpPr>
          <p:spPr>
            <a:xfrm>
              <a:off x="4802928" y="369639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2" decel="36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36000" fill="hold"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5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75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750" fill="hold"/>
                                        <p:tgtEl>
                                          <p:spTgt spid="39"/>
                                        </p:tgtEl>
                                        <p:attrNameLst>
                                          <p:attrName>ppt_x</p:attrName>
                                        </p:attrNameLst>
                                      </p:cBhvr>
                                      <p:tavLst>
                                        <p:tav tm="0">
                                          <p:val>
                                            <p:strVal val="1+#ppt_w/2"/>
                                          </p:val>
                                        </p:tav>
                                        <p:tav tm="100000">
                                          <p:val>
                                            <p:strVal val="#ppt_x"/>
                                          </p:val>
                                        </p:tav>
                                      </p:tavLst>
                                    </p:anim>
                                    <p:anim calcmode="lin" valueType="num">
                                      <p:cBhvr additive="base">
                                        <p:cTn id="24" dur="750" fill="hold"/>
                                        <p:tgtEl>
                                          <p:spTgt spid="3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7" presetClass="exit" presetSubtype="0" fill="hold" nodeType="afterEffect">
                                  <p:stCondLst>
                                    <p:cond delay="0"/>
                                  </p:stCondLst>
                                  <p:childTnLst>
                                    <p:animEffect transition="out" filter="fade">
                                      <p:cBhvr>
                                        <p:cTn id="27" dur="1000"/>
                                        <p:tgtEl>
                                          <p:spTgt spid="3"/>
                                        </p:tgtEl>
                                      </p:cBhvr>
                                    </p:animEffect>
                                    <p:anim calcmode="lin" valueType="num">
                                      <p:cBhvr>
                                        <p:cTn id="28" dur="1000"/>
                                        <p:tgtEl>
                                          <p:spTgt spid="3"/>
                                        </p:tgtEl>
                                        <p:attrNameLst>
                                          <p:attrName>ppt_x</p:attrName>
                                        </p:attrNameLst>
                                      </p:cBhvr>
                                      <p:tavLst>
                                        <p:tav tm="0">
                                          <p:val>
                                            <p:strVal val="ppt_x"/>
                                          </p:val>
                                        </p:tav>
                                        <p:tav tm="100000">
                                          <p:val>
                                            <p:strVal val="ppt_x"/>
                                          </p:val>
                                        </p:tav>
                                      </p:tavLst>
                                    </p:anim>
                                    <p:anim calcmode="lin" valueType="num">
                                      <p:cBhvr>
                                        <p:cTn id="29" dur="1000"/>
                                        <p:tgtEl>
                                          <p:spTgt spid="3"/>
                                        </p:tgtEl>
                                        <p:attrNameLst>
                                          <p:attrName>ppt_y</p:attrName>
                                        </p:attrNameLst>
                                      </p:cBhvr>
                                      <p:tavLst>
                                        <p:tav tm="0">
                                          <p:val>
                                            <p:strVal val="ppt_y"/>
                                          </p:val>
                                        </p:tav>
                                        <p:tav tm="100000">
                                          <p:val>
                                            <p:strVal val="ppt_y-.1"/>
                                          </p:val>
                                        </p:tav>
                                      </p:tavLst>
                                    </p:anim>
                                    <p:set>
                                      <p:cBhvr>
                                        <p:cTn id="30" dur="1" fill="hold">
                                          <p:stCondLst>
                                            <p:cond delay="999"/>
                                          </p:stCondLst>
                                        </p:cTn>
                                        <p:tgtEl>
                                          <p:spTgt spid="3"/>
                                        </p:tgtEl>
                                        <p:attrNameLst>
                                          <p:attrName>style.visibility</p:attrName>
                                        </p:attrNameLst>
                                      </p:cBhvr>
                                      <p:to>
                                        <p:strVal val="hidden"/>
                                      </p:to>
                                    </p:set>
                                  </p:childTnLst>
                                </p:cTn>
                              </p:par>
                              <p:par>
                                <p:cTn id="31" presetID="47" presetClass="exit" presetSubtype="0" fill="hold" nodeType="withEffect">
                                  <p:stCondLst>
                                    <p:cond delay="0"/>
                                  </p:stCondLst>
                                  <p:childTnLst>
                                    <p:animEffect transition="out" filter="fade">
                                      <p:cBhvr>
                                        <p:cTn id="32" dur="1000"/>
                                        <p:tgtEl>
                                          <p:spTgt spid="15"/>
                                        </p:tgtEl>
                                      </p:cBhvr>
                                    </p:animEffect>
                                    <p:anim calcmode="lin" valueType="num">
                                      <p:cBhvr>
                                        <p:cTn id="33" dur="1000"/>
                                        <p:tgtEl>
                                          <p:spTgt spid="15"/>
                                        </p:tgtEl>
                                        <p:attrNameLst>
                                          <p:attrName>ppt_x</p:attrName>
                                        </p:attrNameLst>
                                      </p:cBhvr>
                                      <p:tavLst>
                                        <p:tav tm="0">
                                          <p:val>
                                            <p:strVal val="ppt_x"/>
                                          </p:val>
                                        </p:tav>
                                        <p:tav tm="100000">
                                          <p:val>
                                            <p:strVal val="ppt_x"/>
                                          </p:val>
                                        </p:tav>
                                      </p:tavLst>
                                    </p:anim>
                                    <p:anim calcmode="lin" valueType="num">
                                      <p:cBhvr>
                                        <p:cTn id="34" dur="1000"/>
                                        <p:tgtEl>
                                          <p:spTgt spid="15"/>
                                        </p:tgtEl>
                                        <p:attrNameLst>
                                          <p:attrName>ppt_y</p:attrName>
                                        </p:attrNameLst>
                                      </p:cBhvr>
                                      <p:tavLst>
                                        <p:tav tm="0">
                                          <p:val>
                                            <p:strVal val="ppt_y"/>
                                          </p:val>
                                        </p:tav>
                                        <p:tav tm="100000">
                                          <p:val>
                                            <p:strVal val="ppt_y-.1"/>
                                          </p:val>
                                        </p:tav>
                                      </p:tavLst>
                                    </p:anim>
                                    <p:set>
                                      <p:cBhvr>
                                        <p:cTn id="35" dur="1" fill="hold">
                                          <p:stCondLst>
                                            <p:cond delay="999"/>
                                          </p:stCondLst>
                                        </p:cTn>
                                        <p:tgtEl>
                                          <p:spTgt spid="15"/>
                                        </p:tgtEl>
                                        <p:attrNameLst>
                                          <p:attrName>style.visibility</p:attrName>
                                        </p:attrNameLst>
                                      </p:cBhvr>
                                      <p:to>
                                        <p:strVal val="hidden"/>
                                      </p:to>
                                    </p:set>
                                  </p:childTnLst>
                                </p:cTn>
                              </p:par>
                              <p:par>
                                <p:cTn id="36" presetID="47" presetClass="exit" presetSubtype="0" fill="hold" nodeType="withEffect">
                                  <p:stCondLst>
                                    <p:cond delay="0"/>
                                  </p:stCondLst>
                                  <p:childTnLst>
                                    <p:animEffect transition="out" filter="fade">
                                      <p:cBhvr>
                                        <p:cTn id="37" dur="1000"/>
                                        <p:tgtEl>
                                          <p:spTgt spid="27"/>
                                        </p:tgtEl>
                                      </p:cBhvr>
                                    </p:animEffect>
                                    <p:anim calcmode="lin" valueType="num">
                                      <p:cBhvr>
                                        <p:cTn id="38" dur="1000"/>
                                        <p:tgtEl>
                                          <p:spTgt spid="27"/>
                                        </p:tgtEl>
                                        <p:attrNameLst>
                                          <p:attrName>ppt_x</p:attrName>
                                        </p:attrNameLst>
                                      </p:cBhvr>
                                      <p:tavLst>
                                        <p:tav tm="0">
                                          <p:val>
                                            <p:strVal val="ppt_x"/>
                                          </p:val>
                                        </p:tav>
                                        <p:tav tm="100000">
                                          <p:val>
                                            <p:strVal val="ppt_x"/>
                                          </p:val>
                                        </p:tav>
                                      </p:tavLst>
                                    </p:anim>
                                    <p:anim calcmode="lin" valueType="num">
                                      <p:cBhvr>
                                        <p:cTn id="39" dur="1000"/>
                                        <p:tgtEl>
                                          <p:spTgt spid="27"/>
                                        </p:tgtEl>
                                        <p:attrNameLst>
                                          <p:attrName>ppt_y</p:attrName>
                                        </p:attrNameLst>
                                      </p:cBhvr>
                                      <p:tavLst>
                                        <p:tav tm="0">
                                          <p:val>
                                            <p:strVal val="ppt_y"/>
                                          </p:val>
                                        </p:tav>
                                        <p:tav tm="100000">
                                          <p:val>
                                            <p:strVal val="ppt_y-.1"/>
                                          </p:val>
                                        </p:tav>
                                      </p:tavLst>
                                    </p:anim>
                                    <p:set>
                                      <p:cBhvr>
                                        <p:cTn id="40" dur="1" fill="hold">
                                          <p:stCondLst>
                                            <p:cond delay="999"/>
                                          </p:stCondLst>
                                        </p:cTn>
                                        <p:tgtEl>
                                          <p:spTgt spid="27"/>
                                        </p:tgtEl>
                                        <p:attrNameLst>
                                          <p:attrName>style.visibility</p:attrName>
                                        </p:attrNameLst>
                                      </p:cBhvr>
                                      <p:to>
                                        <p:strVal val="hidden"/>
                                      </p:to>
                                    </p:se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39"/>
                                        </p:tgtEl>
                                      </p:cBhvr>
                                    </p:animEffect>
                                    <p:animScale>
                                      <p:cBhvr>
                                        <p:cTn id="44" dur="250" autoRev="1"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0119" y="1939434"/>
            <a:ext cx="1573169" cy="1496364"/>
            <a:chOff x="2123232" y="2087714"/>
            <a:chExt cx="1811906" cy="1723445"/>
          </a:xfrm>
        </p:grpSpPr>
        <p:sp>
          <p:nvSpPr>
            <p:cNvPr id="3" name="流程图: 延期 2"/>
            <p:cNvSpPr/>
            <p:nvPr/>
          </p:nvSpPr>
          <p:spPr>
            <a:xfrm rot="9464475">
              <a:off x="2123232" y="2424874"/>
              <a:ext cx="1806688" cy="1386285"/>
            </a:xfrm>
            <a:prstGeom prst="flowChartDelay">
              <a:avLst/>
            </a:pr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20275704">
              <a:off x="2300106" y="2710700"/>
              <a:ext cx="1333825" cy="91549"/>
            </a:xfrm>
            <a:prstGeom prst="roundRect">
              <a:avLst>
                <a:gd name="adj" fmla="val 50000"/>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4063196">
              <a:off x="3162529" y="2701518"/>
              <a:ext cx="1386414" cy="158805"/>
            </a:xfrm>
            <a:prstGeom prst="ellipse">
              <a:avLst/>
            </a:prstGeom>
            <a:gradFill flip="none" rotWithShape="1">
              <a:gsLst>
                <a:gs pos="26000">
                  <a:srgbClr val="548123"/>
                </a:gs>
                <a:gs pos="100000">
                  <a:srgbClr val="206F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6" name="组合 5"/>
          <p:cNvGrpSpPr/>
          <p:nvPr/>
        </p:nvGrpSpPr>
        <p:grpSpPr>
          <a:xfrm rot="20878656">
            <a:off x="4572744" y="2958976"/>
            <a:ext cx="1666161" cy="1677071"/>
            <a:chOff x="4537354" y="3020216"/>
            <a:chExt cx="1794935" cy="1806688"/>
          </a:xfrm>
        </p:grpSpPr>
        <p:sp>
          <p:nvSpPr>
            <p:cNvPr id="7" name="流程图: 延期 6"/>
            <p:cNvSpPr/>
            <p:nvPr/>
          </p:nvSpPr>
          <p:spPr>
            <a:xfrm rot="3758069">
              <a:off x="4735803" y="3230417"/>
              <a:ext cx="1806688" cy="138628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3570353">
              <a:off x="4612270" y="3957939"/>
              <a:ext cx="1333825" cy="91549"/>
            </a:xfrm>
            <a:prstGeom prst="roundRect">
              <a:avLst>
                <a:gd name="adj" fmla="val 50000"/>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9209891">
              <a:off x="4537354" y="3044473"/>
              <a:ext cx="1386414" cy="158805"/>
            </a:xfrm>
            <a:prstGeom prst="ellipse">
              <a:avLst/>
            </a:prstGeom>
            <a:gradFill flip="none" rotWithShape="1">
              <a:gsLst>
                <a:gs pos="100000">
                  <a:schemeClr val="bg1">
                    <a:lumMod val="75000"/>
                  </a:schemeClr>
                </a:gs>
                <a:gs pos="0">
                  <a:schemeClr val="bg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10" name="组合 9"/>
          <p:cNvGrpSpPr/>
          <p:nvPr/>
        </p:nvGrpSpPr>
        <p:grpSpPr>
          <a:xfrm>
            <a:off x="3675598" y="1826008"/>
            <a:ext cx="489163" cy="489163"/>
            <a:chOff x="3947447" y="1974289"/>
            <a:chExt cx="489163" cy="489163"/>
          </a:xfrm>
        </p:grpSpPr>
        <p:sp>
          <p:nvSpPr>
            <p:cNvPr id="11" name="椭圆 10"/>
            <p:cNvSpPr/>
            <p:nvPr/>
          </p:nvSpPr>
          <p:spPr>
            <a:xfrm>
              <a:off x="3947447" y="1974289"/>
              <a:ext cx="489163" cy="489163"/>
            </a:xfrm>
            <a:prstGeom prst="ellipse">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4002868" y="2012054"/>
              <a:ext cx="252000" cy="252000"/>
            </a:xfrm>
            <a:prstGeom prst="ellipse">
              <a:avLst/>
            </a:prstGeom>
            <a:gradFill flip="none" rotWithShape="1">
              <a:gsLst>
                <a:gs pos="0">
                  <a:schemeClr val="bg1">
                    <a:alpha val="62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911444" y="2293890"/>
            <a:ext cx="489163" cy="489163"/>
            <a:chOff x="5248015" y="2490365"/>
            <a:chExt cx="489163" cy="489163"/>
          </a:xfrm>
        </p:grpSpPr>
        <p:sp>
          <p:nvSpPr>
            <p:cNvPr id="14" name="椭圆 13"/>
            <p:cNvSpPr/>
            <p:nvPr/>
          </p:nvSpPr>
          <p:spPr>
            <a:xfrm>
              <a:off x="5248015" y="2490365"/>
              <a:ext cx="489163" cy="489163"/>
            </a:xfrm>
            <a:prstGeom prst="ellipse">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5420456" y="2569334"/>
              <a:ext cx="252000" cy="252000"/>
            </a:xfrm>
            <a:prstGeom prst="ellipse">
              <a:avLst/>
            </a:prstGeom>
            <a:gradFill flip="none" rotWithShape="1">
              <a:gsLst>
                <a:gs pos="0">
                  <a:schemeClr val="bg1">
                    <a:alpha val="62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4271849" y="2205201"/>
            <a:ext cx="489163" cy="489163"/>
            <a:chOff x="4600468" y="2353943"/>
            <a:chExt cx="489163" cy="489163"/>
          </a:xfrm>
        </p:grpSpPr>
        <p:sp>
          <p:nvSpPr>
            <p:cNvPr id="17" name="椭圆 16"/>
            <p:cNvSpPr/>
            <p:nvPr/>
          </p:nvSpPr>
          <p:spPr>
            <a:xfrm>
              <a:off x="4600468" y="2353943"/>
              <a:ext cx="489163" cy="4891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4719050" y="2362024"/>
              <a:ext cx="252000" cy="252000"/>
            </a:xfrm>
            <a:prstGeom prst="ellipse">
              <a:avLst/>
            </a:prstGeom>
            <a:gradFill flip="none" rotWithShape="1">
              <a:gsLst>
                <a:gs pos="0">
                  <a:schemeClr val="bg1">
                    <a:alpha val="62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084038" y="2803292"/>
            <a:ext cx="489163" cy="489163"/>
            <a:chOff x="4355887" y="2951573"/>
            <a:chExt cx="489163" cy="489163"/>
          </a:xfrm>
        </p:grpSpPr>
        <p:sp>
          <p:nvSpPr>
            <p:cNvPr id="20" name="椭圆 19"/>
            <p:cNvSpPr/>
            <p:nvPr/>
          </p:nvSpPr>
          <p:spPr>
            <a:xfrm>
              <a:off x="4355887" y="2951573"/>
              <a:ext cx="489163" cy="4891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4428907" y="3188736"/>
              <a:ext cx="252000" cy="252000"/>
            </a:xfrm>
            <a:prstGeom prst="ellipse">
              <a:avLst/>
            </a:prstGeom>
            <a:gradFill flip="none" rotWithShape="1">
              <a:gsLst>
                <a:gs pos="0">
                  <a:schemeClr val="bg1">
                    <a:alpha val="62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2" name="直接连接符 21"/>
          <p:cNvCxnSpPr/>
          <p:nvPr/>
        </p:nvCxnSpPr>
        <p:spPr>
          <a:xfrm flipH="1" flipV="1">
            <a:off x="2656408" y="1486564"/>
            <a:ext cx="1019191" cy="377209"/>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219493" y="1486564"/>
            <a:ext cx="1436915"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TextBox 25"/>
          <p:cNvSpPr txBox="1"/>
          <p:nvPr/>
        </p:nvSpPr>
        <p:spPr>
          <a:xfrm>
            <a:off x="1219493" y="1091501"/>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tx1">
                    <a:lumMod val="75000"/>
                    <a:lumOff val="25000"/>
                  </a:schemeClr>
                </a:solidFill>
                <a:effectLst/>
                <a:uLnTx/>
                <a:uFillTx/>
              </a:rPr>
              <a:t>点击添加标题</a:t>
            </a:r>
            <a:endParaRPr kumimoji="0" lang="zh-CN" altLang="en-US" sz="1600" b="1" i="0" u="none" strike="noStrike" kern="0" cap="none" spc="0" normalizeH="0" baseline="0" noProof="0" dirty="0" smtClean="0">
              <a:ln>
                <a:noFill/>
              </a:ln>
              <a:solidFill>
                <a:schemeClr val="tx1">
                  <a:lumMod val="75000"/>
                  <a:lumOff val="25000"/>
                </a:schemeClr>
              </a:solidFill>
              <a:effectLst/>
              <a:uLnTx/>
              <a:uFillTx/>
            </a:endParaRPr>
          </a:p>
        </p:txBody>
      </p:sp>
      <p:grpSp>
        <p:nvGrpSpPr>
          <p:cNvPr id="25" name="组合 24"/>
          <p:cNvGrpSpPr/>
          <p:nvPr/>
        </p:nvGrpSpPr>
        <p:grpSpPr>
          <a:xfrm>
            <a:off x="1125667" y="1529765"/>
            <a:ext cx="1620957" cy="735587"/>
            <a:chOff x="1316267" y="2630902"/>
            <a:chExt cx="1620957" cy="735587"/>
          </a:xfrm>
        </p:grpSpPr>
        <p:sp>
          <p:nvSpPr>
            <p:cNvPr id="26"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27"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28"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grpSp>
      <p:cxnSp>
        <p:nvCxnSpPr>
          <p:cNvPr id="29" name="直接连接符 28"/>
          <p:cNvCxnSpPr/>
          <p:nvPr/>
        </p:nvCxnSpPr>
        <p:spPr>
          <a:xfrm flipV="1">
            <a:off x="4699201" y="1168890"/>
            <a:ext cx="701406" cy="946883"/>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400607" y="1168890"/>
            <a:ext cx="1697173"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TextBox 35"/>
          <p:cNvSpPr txBox="1"/>
          <p:nvPr/>
        </p:nvSpPr>
        <p:spPr>
          <a:xfrm>
            <a:off x="5515611" y="775208"/>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tx1">
                    <a:lumMod val="75000"/>
                    <a:lumOff val="25000"/>
                  </a:schemeClr>
                </a:solidFill>
                <a:effectLst/>
                <a:uLnTx/>
                <a:uFillTx/>
              </a:rPr>
              <a:t>点击添加标题</a:t>
            </a:r>
            <a:endParaRPr kumimoji="0" lang="zh-CN" altLang="en-US" sz="1600" b="1" i="0" u="none" strike="noStrike" kern="0" cap="none" spc="0" normalizeH="0" baseline="0" noProof="0" dirty="0" smtClean="0">
              <a:ln>
                <a:noFill/>
              </a:ln>
              <a:solidFill>
                <a:schemeClr val="tx1">
                  <a:lumMod val="75000"/>
                  <a:lumOff val="25000"/>
                </a:schemeClr>
              </a:solidFill>
              <a:effectLst/>
              <a:uLnTx/>
              <a:uFillTx/>
            </a:endParaRPr>
          </a:p>
        </p:txBody>
      </p:sp>
      <p:grpSp>
        <p:nvGrpSpPr>
          <p:cNvPr id="32" name="组合 31"/>
          <p:cNvGrpSpPr/>
          <p:nvPr/>
        </p:nvGrpSpPr>
        <p:grpSpPr>
          <a:xfrm>
            <a:off x="5421785" y="1213472"/>
            <a:ext cx="1620957" cy="735587"/>
            <a:chOff x="1316267" y="2630902"/>
            <a:chExt cx="1620957" cy="735587"/>
          </a:xfrm>
        </p:grpSpPr>
        <p:sp>
          <p:nvSpPr>
            <p:cNvPr id="33"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34"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35"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grpSp>
      <p:cxnSp>
        <p:nvCxnSpPr>
          <p:cNvPr id="36" name="直接连接符 35"/>
          <p:cNvCxnSpPr/>
          <p:nvPr/>
        </p:nvCxnSpPr>
        <p:spPr>
          <a:xfrm>
            <a:off x="5515611" y="2547053"/>
            <a:ext cx="2376826"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 name="TextBox 43"/>
          <p:cNvSpPr txBox="1"/>
          <p:nvPr/>
        </p:nvSpPr>
        <p:spPr>
          <a:xfrm>
            <a:off x="6529487" y="2216147"/>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tx1">
                    <a:lumMod val="75000"/>
                    <a:lumOff val="25000"/>
                  </a:schemeClr>
                </a:solidFill>
                <a:effectLst/>
                <a:uLnTx/>
                <a:uFillTx/>
              </a:rPr>
              <a:t>点击添加标题</a:t>
            </a:r>
            <a:endParaRPr kumimoji="0" lang="zh-CN" altLang="en-US" sz="1600" b="1" i="0" u="none" strike="noStrike" kern="0" cap="none" spc="0" normalizeH="0" baseline="0" noProof="0" dirty="0" smtClean="0">
              <a:ln>
                <a:noFill/>
              </a:ln>
              <a:solidFill>
                <a:schemeClr val="tx1">
                  <a:lumMod val="75000"/>
                  <a:lumOff val="25000"/>
                </a:schemeClr>
              </a:solidFill>
              <a:effectLst/>
              <a:uLnTx/>
              <a:uFillTx/>
            </a:endParaRPr>
          </a:p>
        </p:txBody>
      </p:sp>
      <p:grpSp>
        <p:nvGrpSpPr>
          <p:cNvPr id="38" name="组合 37"/>
          <p:cNvGrpSpPr/>
          <p:nvPr/>
        </p:nvGrpSpPr>
        <p:grpSpPr>
          <a:xfrm>
            <a:off x="6435661" y="2610867"/>
            <a:ext cx="1620957" cy="735587"/>
            <a:chOff x="1316267" y="2630902"/>
            <a:chExt cx="1620957" cy="735587"/>
          </a:xfrm>
        </p:grpSpPr>
        <p:sp>
          <p:nvSpPr>
            <p:cNvPr id="39"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40"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41"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grpSp>
      <p:cxnSp>
        <p:nvCxnSpPr>
          <p:cNvPr id="42" name="直接连接符 41"/>
          <p:cNvCxnSpPr/>
          <p:nvPr/>
        </p:nvCxnSpPr>
        <p:spPr>
          <a:xfrm>
            <a:off x="4283058" y="3346346"/>
            <a:ext cx="0" cy="677215"/>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697528" y="4015343"/>
            <a:ext cx="1574644"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4" name="TextBox 54"/>
          <p:cNvSpPr txBox="1"/>
          <p:nvPr/>
        </p:nvSpPr>
        <p:spPr>
          <a:xfrm>
            <a:off x="2755927" y="3676789"/>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tx1">
                    <a:lumMod val="75000"/>
                    <a:lumOff val="25000"/>
                  </a:schemeClr>
                </a:solidFill>
                <a:effectLst/>
                <a:uLnTx/>
                <a:uFillTx/>
              </a:rPr>
              <a:t>点击添加标题</a:t>
            </a:r>
            <a:endParaRPr kumimoji="0" lang="zh-CN" altLang="en-US" sz="1600" b="1" i="0" u="none" strike="noStrike" kern="0" cap="none" spc="0" normalizeH="0" baseline="0" noProof="0" dirty="0" smtClean="0">
              <a:ln>
                <a:noFill/>
              </a:ln>
              <a:solidFill>
                <a:schemeClr val="tx1">
                  <a:lumMod val="75000"/>
                  <a:lumOff val="25000"/>
                </a:schemeClr>
              </a:solidFill>
              <a:effectLst/>
              <a:uLnTx/>
              <a:uFillTx/>
            </a:endParaRPr>
          </a:p>
        </p:txBody>
      </p:sp>
      <p:grpSp>
        <p:nvGrpSpPr>
          <p:cNvPr id="45" name="组合 44"/>
          <p:cNvGrpSpPr/>
          <p:nvPr/>
        </p:nvGrpSpPr>
        <p:grpSpPr>
          <a:xfrm>
            <a:off x="2662101" y="4023561"/>
            <a:ext cx="1620957" cy="735587"/>
            <a:chOff x="1316267" y="2630902"/>
            <a:chExt cx="1620957" cy="735587"/>
          </a:xfrm>
        </p:grpSpPr>
        <p:sp>
          <p:nvSpPr>
            <p:cNvPr id="46"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47"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48"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grpSp>
      <p:sp>
        <p:nvSpPr>
          <p:cNvPr id="49" name="文本框 48"/>
          <p:cNvSpPr txBox="1"/>
          <p:nvPr/>
        </p:nvSpPr>
        <p:spPr>
          <a:xfrm>
            <a:off x="1225278" y="129125"/>
            <a:ext cx="503664" cy="461665"/>
          </a:xfrm>
          <a:prstGeom prst="rect">
            <a:avLst/>
          </a:prstGeom>
          <a:noFill/>
        </p:spPr>
        <p:txBody>
          <a:bodyPr wrap="none" rtlCol="0">
            <a:spAutoFit/>
          </a:bodyPr>
          <a:lstStyle/>
          <a:p>
            <a:r>
              <a:rPr lang="en-US" altLang="zh-CN" sz="2400" dirty="0" smtClean="0">
                <a:solidFill>
                  <a:srgbClr val="548123"/>
                </a:solidFill>
                <a:cs typeface="+mn-ea"/>
                <a:sym typeface="+mn-lt"/>
              </a:rPr>
              <a:t>04</a:t>
            </a:r>
            <a:endParaRPr lang="zh-CN" altLang="en-US" sz="2400" dirty="0">
              <a:solidFill>
                <a:srgbClr val="548123"/>
              </a:solidFill>
              <a:cs typeface="+mn-ea"/>
              <a:sym typeface="+mn-lt"/>
            </a:endParaRPr>
          </a:p>
        </p:txBody>
      </p:sp>
      <p:sp>
        <p:nvSpPr>
          <p:cNvPr id="50" name="文本框 49"/>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500"/>
                                        <p:tgtEl>
                                          <p:spTgt spid="50"/>
                                        </p:tgtEl>
                                        <p:attrNameLst>
                                          <p:attrName>ppt_x</p:attrName>
                                        </p:attrNameLst>
                                      </p:cBhvr>
                                      <p:tavLst>
                                        <p:tav tm="0">
                                          <p:val>
                                            <p:strVal val="#ppt_x-#ppt_w*1.125000"/>
                                          </p:val>
                                        </p:tav>
                                        <p:tav tm="100000">
                                          <p:val>
                                            <p:strVal val="#ppt_x"/>
                                          </p:val>
                                        </p:tav>
                                      </p:tavLst>
                                    </p:anim>
                                    <p:animEffect transition="in" filter="wipe(right)">
                                      <p:cBhvr>
                                        <p:cTn id="15" dur="500"/>
                                        <p:tgtEl>
                                          <p:spTgt spid="50"/>
                                        </p:tgtEl>
                                      </p:cBhvr>
                                    </p:animEffect>
                                  </p:childTnLst>
                                </p:cTn>
                              </p:par>
                            </p:childTnLst>
                          </p:cTn>
                        </p:par>
                        <p:par>
                          <p:cTn id="16" fill="hold">
                            <p:stCondLst>
                              <p:cond delay="1174"/>
                            </p:stCondLst>
                            <p:childTnLst>
                              <p:par>
                                <p:cTn id="17" presetID="5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Scale>
                                      <p:cBhvr>
                                        <p:cTn id="19"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
                                        </p:tgtEl>
                                        <p:attrNameLst>
                                          <p:attrName>ppt_x</p:attrName>
                                          <p:attrName>ppt_y</p:attrName>
                                        </p:attrNameLst>
                                      </p:cBhvr>
                                    </p:animMotion>
                                    <p:animEffect transition="in" filter="fade">
                                      <p:cBhvr>
                                        <p:cTn id="21" dur="1000"/>
                                        <p:tgtEl>
                                          <p:spTgt spid="2"/>
                                        </p:tgtEl>
                                      </p:cBhvr>
                                    </p:animEffect>
                                  </p:childTnLst>
                                </p:cTn>
                              </p:par>
                              <p:par>
                                <p:cTn id="22" presetID="5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Scale>
                                      <p:cBhvr>
                                        <p:cTn id="2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tgtEl>
                                        <p:attrNameLst>
                                          <p:attrName>ppt_x</p:attrName>
                                          <p:attrName>ppt_y</p:attrName>
                                        </p:attrNameLst>
                                      </p:cBhvr>
                                    </p:animMotion>
                                    <p:animEffect transition="in" filter="fade">
                                      <p:cBhvr>
                                        <p:cTn id="26" dur="1000"/>
                                        <p:tgtEl>
                                          <p:spTgt spid="6"/>
                                        </p:tgtEl>
                                      </p:cBhvr>
                                    </p:animEffect>
                                  </p:childTnLst>
                                </p:cTn>
                              </p:par>
                            </p:childTnLst>
                          </p:cTn>
                        </p:par>
                        <p:par>
                          <p:cTn id="27" fill="hold">
                            <p:stCondLst>
                              <p:cond delay="2174"/>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25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75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674"/>
                            </p:stCondLst>
                            <p:childTnLst>
                              <p:par>
                                <p:cTn id="41" presetID="22" presetClass="entr" presetSubtype="4"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3174"/>
                            </p:stCondLst>
                            <p:childTnLst>
                              <p:par>
                                <p:cTn id="45" presetID="22" presetClass="entr" presetSubtype="2"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right)">
                                      <p:cBhvr>
                                        <p:cTn id="47" dur="500"/>
                                        <p:tgtEl>
                                          <p:spTgt spid="23"/>
                                        </p:tgtEl>
                                      </p:cBhvr>
                                    </p:animEffect>
                                  </p:childTnLst>
                                </p:cTn>
                              </p:par>
                            </p:childTnLst>
                          </p:cTn>
                        </p:par>
                        <p:par>
                          <p:cTn id="48" fill="hold">
                            <p:stCondLst>
                              <p:cond delay="3674"/>
                            </p:stCondLst>
                            <p:childTnLst>
                              <p:par>
                                <p:cTn id="49" presetID="16" presetClass="entr" presetSubtype="2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par>
                                <p:cTn id="52" presetID="22" presetClass="entr" presetSubtype="1"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cTn>
                              </p:par>
                            </p:childTnLst>
                          </p:cTn>
                        </p:par>
                        <p:par>
                          <p:cTn id="55" fill="hold">
                            <p:stCondLst>
                              <p:cond delay="4174"/>
                            </p:stCondLst>
                            <p:childTnLst>
                              <p:par>
                                <p:cTn id="56" presetID="22" presetClass="entr" presetSubtype="4"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par>
                          <p:cTn id="59" fill="hold">
                            <p:stCondLst>
                              <p:cond delay="4674"/>
                            </p:stCondLst>
                            <p:childTnLst>
                              <p:par>
                                <p:cTn id="60" presetID="22" presetClass="entr" presetSubtype="8" fill="hold"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par>
                          <p:cTn id="63" fill="hold">
                            <p:stCondLst>
                              <p:cond delay="5174"/>
                            </p:stCondLst>
                            <p:childTnLst>
                              <p:par>
                                <p:cTn id="64" presetID="16" presetClass="entr" presetSubtype="21"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par>
                                <p:cTn id="67" presetID="22" presetClass="entr" presetSubtype="1"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up)">
                                      <p:cBhvr>
                                        <p:cTn id="69" dur="500"/>
                                        <p:tgtEl>
                                          <p:spTgt spid="32"/>
                                        </p:tgtEl>
                                      </p:cBhvr>
                                    </p:animEffect>
                                  </p:childTnLst>
                                </p:cTn>
                              </p:par>
                            </p:childTnLst>
                          </p:cTn>
                        </p:par>
                        <p:par>
                          <p:cTn id="70" fill="hold">
                            <p:stCondLst>
                              <p:cond delay="5674"/>
                            </p:stCondLst>
                            <p:childTnLst>
                              <p:par>
                                <p:cTn id="71" presetID="22" presetClass="entr" presetSubtype="8"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500"/>
                                        <p:tgtEl>
                                          <p:spTgt spid="36"/>
                                        </p:tgtEl>
                                      </p:cBhvr>
                                    </p:animEffect>
                                  </p:childTnLst>
                                </p:cTn>
                              </p:par>
                            </p:childTnLst>
                          </p:cTn>
                        </p:par>
                        <p:par>
                          <p:cTn id="74" fill="hold">
                            <p:stCondLst>
                              <p:cond delay="6174"/>
                            </p:stCondLst>
                            <p:childTnLst>
                              <p:par>
                                <p:cTn id="75" presetID="16" presetClass="entr" presetSubtype="21"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arn(inVertical)">
                                      <p:cBhvr>
                                        <p:cTn id="77" dur="500"/>
                                        <p:tgtEl>
                                          <p:spTgt spid="37"/>
                                        </p:tgtEl>
                                      </p:cBhvr>
                                    </p:animEffect>
                                  </p:childTnLst>
                                </p:cTn>
                              </p:par>
                              <p:par>
                                <p:cTn id="78" presetID="22" presetClass="entr" presetSubtype="1"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up)">
                                      <p:cBhvr>
                                        <p:cTn id="80" dur="500"/>
                                        <p:tgtEl>
                                          <p:spTgt spid="38"/>
                                        </p:tgtEl>
                                      </p:cBhvr>
                                    </p:animEffect>
                                  </p:childTnLst>
                                </p:cTn>
                              </p:par>
                            </p:childTnLst>
                          </p:cTn>
                        </p:par>
                        <p:par>
                          <p:cTn id="81" fill="hold">
                            <p:stCondLst>
                              <p:cond delay="6674"/>
                            </p:stCondLst>
                            <p:childTnLst>
                              <p:par>
                                <p:cTn id="82" presetID="22" presetClass="entr" presetSubtype="1" fill="hold"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wipe(up)">
                                      <p:cBhvr>
                                        <p:cTn id="84" dur="500"/>
                                        <p:tgtEl>
                                          <p:spTgt spid="42"/>
                                        </p:tgtEl>
                                      </p:cBhvr>
                                    </p:animEffect>
                                  </p:childTnLst>
                                </p:cTn>
                              </p:par>
                            </p:childTnLst>
                          </p:cTn>
                        </p:par>
                        <p:par>
                          <p:cTn id="85" fill="hold">
                            <p:stCondLst>
                              <p:cond delay="7174"/>
                            </p:stCondLst>
                            <p:childTnLst>
                              <p:par>
                                <p:cTn id="86" presetID="22" presetClass="entr" presetSubtype="2" fill="hold"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right)">
                                      <p:cBhvr>
                                        <p:cTn id="88" dur="500"/>
                                        <p:tgtEl>
                                          <p:spTgt spid="43"/>
                                        </p:tgtEl>
                                      </p:cBhvr>
                                    </p:animEffect>
                                  </p:childTnLst>
                                </p:cTn>
                              </p:par>
                            </p:childTnLst>
                          </p:cTn>
                        </p:par>
                        <p:par>
                          <p:cTn id="89" fill="hold">
                            <p:stCondLst>
                              <p:cond delay="7674"/>
                            </p:stCondLst>
                            <p:childTnLst>
                              <p:par>
                                <p:cTn id="90" presetID="16" presetClass="entr" presetSubtype="21"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barn(inVertical)">
                                      <p:cBhvr>
                                        <p:cTn id="92" dur="500"/>
                                        <p:tgtEl>
                                          <p:spTgt spid="44"/>
                                        </p:tgtEl>
                                      </p:cBhvr>
                                    </p:animEffect>
                                  </p:childTnLst>
                                </p:cTn>
                              </p:par>
                              <p:par>
                                <p:cTn id="93" presetID="22" presetClass="entr" presetSubtype="1"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p:bldP spid="37" grpId="0"/>
      <p:bldP spid="44"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0" y="1222798"/>
          <a:ext cx="4300419" cy="2866946"/>
        </p:xfrm>
        <a:graphic>
          <a:graphicData uri="http://schemas.openxmlformats.org/drawingml/2006/chart">
            <c:chart xmlns:c="http://schemas.openxmlformats.org/drawingml/2006/chart" xmlns:r="http://schemas.openxmlformats.org/officeDocument/2006/relationships" r:id="rId1"/>
          </a:graphicData>
        </a:graphic>
      </p:graphicFrame>
      <p:grpSp>
        <p:nvGrpSpPr>
          <p:cNvPr id="4" name="组合 3"/>
          <p:cNvGrpSpPr/>
          <p:nvPr/>
        </p:nvGrpSpPr>
        <p:grpSpPr>
          <a:xfrm>
            <a:off x="4345150" y="1355760"/>
            <a:ext cx="1779425" cy="338554"/>
            <a:chOff x="4345150" y="1355760"/>
            <a:chExt cx="1779425" cy="338554"/>
          </a:xfrm>
        </p:grpSpPr>
        <p:sp>
          <p:nvSpPr>
            <p:cNvPr id="5" name="矩形 4"/>
            <p:cNvSpPr/>
            <p:nvPr/>
          </p:nvSpPr>
          <p:spPr>
            <a:xfrm>
              <a:off x="4345150" y="1355760"/>
              <a:ext cx="1779425" cy="338554"/>
            </a:xfrm>
            <a:prstGeom prst="rect">
              <a:avLst/>
            </a:prstGeom>
            <a:solidFill>
              <a:srgbClr val="009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24375" y="1355760"/>
              <a:ext cx="1415772" cy="338554"/>
            </a:xfrm>
            <a:prstGeom prst="rect">
              <a:avLst/>
            </a:prstGeom>
          </p:spPr>
          <p:txBody>
            <a:bodyPr wrap="none">
              <a:spAutoFit/>
            </a:bodyPr>
            <a:lstStyle/>
            <a:p>
              <a:pPr lvl="0"/>
              <a:r>
                <a:rPr lang="zh-CN" altLang="en-US" sz="1600" b="1" dirty="0" smtClean="0">
                  <a:solidFill>
                    <a:schemeClr val="bg1"/>
                  </a:solidFill>
                </a:rPr>
                <a:t>点击添加</a:t>
              </a:r>
              <a:r>
                <a:rPr lang="zh-CN" altLang="en-US" sz="1600" b="1" dirty="0">
                  <a:solidFill>
                    <a:schemeClr val="bg1"/>
                  </a:solidFill>
                </a:rPr>
                <a:t>文本</a:t>
              </a:r>
              <a:endParaRPr lang="zh-CN" altLang="en-US" sz="1600" b="1" dirty="0">
                <a:solidFill>
                  <a:schemeClr val="bg1"/>
                </a:solidFill>
              </a:endParaRPr>
            </a:p>
          </p:txBody>
        </p:sp>
      </p:grpSp>
      <p:sp>
        <p:nvSpPr>
          <p:cNvPr id="7" name="TextBox 11"/>
          <p:cNvSpPr txBox="1"/>
          <p:nvPr/>
        </p:nvSpPr>
        <p:spPr>
          <a:xfrm>
            <a:off x="4339513" y="1694314"/>
            <a:ext cx="1960400" cy="757130"/>
          </a:xfrm>
          <a:prstGeom prst="rect">
            <a:avLst/>
          </a:prstGeom>
          <a:noFill/>
        </p:spPr>
        <p:txBody>
          <a:bodyPr wrap="square" rtlCol="0">
            <a:spAutoFit/>
          </a:bodyPr>
          <a:lstStyle/>
          <a:p>
            <a:pPr lvl="0">
              <a:lnSpc>
                <a:spcPct val="120000"/>
              </a:lnSpc>
              <a:defRPr/>
            </a:pPr>
            <a:r>
              <a:rPr kumimoji="0" lang="zh-CN" altLang="en-US" sz="1200" b="0" i="0" u="none" strike="noStrike" kern="0" cap="none" spc="0" normalizeH="0" baseline="0" noProof="0" dirty="0" smtClean="0">
                <a:ln>
                  <a:noFill/>
                </a:ln>
                <a:solidFill>
                  <a:schemeClr val="tx1">
                    <a:lumMod val="65000"/>
                    <a:lumOff val="35000"/>
                  </a:schemeClr>
                </a:solidFill>
                <a:effectLst/>
                <a:uLnTx/>
                <a:uFillTx/>
              </a:rPr>
              <a:t>点击此处添加内容点击此处添加</a:t>
            </a:r>
            <a:r>
              <a:rPr lang="zh-CN" altLang="en-US" sz="1200" kern="0" dirty="0">
                <a:solidFill>
                  <a:schemeClr val="tx1">
                    <a:lumMod val="65000"/>
                    <a:lumOff val="35000"/>
                  </a:schemeClr>
                </a:solidFill>
              </a:rPr>
              <a:t>内容点击此处添加</a:t>
            </a:r>
            <a:r>
              <a:rPr lang="zh-CN" altLang="en-US" sz="1200" kern="0" dirty="0" smtClean="0">
                <a:solidFill>
                  <a:schemeClr val="tx1">
                    <a:lumMod val="65000"/>
                    <a:lumOff val="35000"/>
                  </a:schemeClr>
                </a:solidFill>
              </a:rPr>
              <a:t>内容</a:t>
            </a:r>
            <a:endParaRPr lang="zh-CN" altLang="en-US" sz="1200" kern="0" dirty="0">
              <a:solidFill>
                <a:schemeClr val="tx1">
                  <a:lumMod val="65000"/>
                  <a:lumOff val="35000"/>
                </a:schemeClr>
              </a:solidFill>
            </a:endParaRPr>
          </a:p>
        </p:txBody>
      </p:sp>
      <p:grpSp>
        <p:nvGrpSpPr>
          <p:cNvPr id="8" name="组合 7"/>
          <p:cNvGrpSpPr/>
          <p:nvPr/>
        </p:nvGrpSpPr>
        <p:grpSpPr>
          <a:xfrm>
            <a:off x="6697391" y="1355760"/>
            <a:ext cx="1779425" cy="338554"/>
            <a:chOff x="6697391" y="1355760"/>
            <a:chExt cx="1779425" cy="338554"/>
          </a:xfrm>
        </p:grpSpPr>
        <p:sp>
          <p:nvSpPr>
            <p:cNvPr id="9" name="矩形 8"/>
            <p:cNvSpPr/>
            <p:nvPr/>
          </p:nvSpPr>
          <p:spPr>
            <a:xfrm>
              <a:off x="6697391" y="1355760"/>
              <a:ext cx="1779425" cy="338554"/>
            </a:xfrm>
            <a:prstGeom prst="rect">
              <a:avLst/>
            </a:prstGeom>
            <a:solidFill>
              <a:srgbClr val="00B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876616" y="1355760"/>
              <a:ext cx="1415772" cy="338554"/>
            </a:xfrm>
            <a:prstGeom prst="rect">
              <a:avLst/>
            </a:prstGeom>
          </p:spPr>
          <p:txBody>
            <a:bodyPr wrap="none">
              <a:spAutoFit/>
            </a:bodyPr>
            <a:lstStyle/>
            <a:p>
              <a:pPr lvl="0"/>
              <a:r>
                <a:rPr lang="zh-CN" altLang="en-US" sz="1600" b="1" dirty="0" smtClean="0">
                  <a:solidFill>
                    <a:schemeClr val="bg1"/>
                  </a:solidFill>
                </a:rPr>
                <a:t>点击添加</a:t>
              </a:r>
              <a:r>
                <a:rPr lang="zh-CN" altLang="en-US" sz="1600" b="1" dirty="0">
                  <a:solidFill>
                    <a:schemeClr val="bg1"/>
                  </a:solidFill>
                </a:rPr>
                <a:t>文本</a:t>
              </a:r>
              <a:endParaRPr lang="zh-CN" altLang="en-US" sz="1600" b="1" dirty="0">
                <a:solidFill>
                  <a:schemeClr val="bg1"/>
                </a:solidFill>
              </a:endParaRPr>
            </a:p>
          </p:txBody>
        </p:sp>
      </p:grpSp>
      <p:sp>
        <p:nvSpPr>
          <p:cNvPr id="11" name="TextBox 11"/>
          <p:cNvSpPr txBox="1"/>
          <p:nvPr/>
        </p:nvSpPr>
        <p:spPr>
          <a:xfrm>
            <a:off x="6691754" y="1694314"/>
            <a:ext cx="1960400" cy="757130"/>
          </a:xfrm>
          <a:prstGeom prst="rect">
            <a:avLst/>
          </a:prstGeom>
          <a:noFill/>
        </p:spPr>
        <p:txBody>
          <a:bodyPr wrap="square" rtlCol="0">
            <a:spAutoFit/>
          </a:bodyPr>
          <a:lstStyle/>
          <a:p>
            <a:pPr lvl="0">
              <a:lnSpc>
                <a:spcPct val="120000"/>
              </a:lnSpc>
              <a:defRPr/>
            </a:pPr>
            <a:r>
              <a:rPr kumimoji="0" lang="zh-CN" altLang="en-US" sz="1200" b="0" i="0" u="none" strike="noStrike" kern="0" cap="none" spc="0" normalizeH="0" baseline="0" noProof="0" dirty="0" smtClean="0">
                <a:ln>
                  <a:noFill/>
                </a:ln>
                <a:solidFill>
                  <a:schemeClr val="tx1">
                    <a:lumMod val="65000"/>
                    <a:lumOff val="35000"/>
                  </a:schemeClr>
                </a:solidFill>
                <a:effectLst/>
                <a:uLnTx/>
                <a:uFillTx/>
              </a:rPr>
              <a:t>点击此处添加内容点击此处添加</a:t>
            </a:r>
            <a:r>
              <a:rPr lang="zh-CN" altLang="en-US" sz="1200" kern="0" dirty="0">
                <a:solidFill>
                  <a:schemeClr val="tx1">
                    <a:lumMod val="65000"/>
                    <a:lumOff val="35000"/>
                  </a:schemeClr>
                </a:solidFill>
              </a:rPr>
              <a:t>内容点击此处添加</a:t>
            </a:r>
            <a:r>
              <a:rPr lang="zh-CN" altLang="en-US" sz="1200" kern="0" dirty="0" smtClean="0">
                <a:solidFill>
                  <a:schemeClr val="tx1">
                    <a:lumMod val="65000"/>
                    <a:lumOff val="35000"/>
                  </a:schemeClr>
                </a:solidFill>
              </a:rPr>
              <a:t>内容</a:t>
            </a:r>
            <a:endParaRPr lang="zh-CN" altLang="en-US" sz="1200" kern="0" dirty="0">
              <a:solidFill>
                <a:schemeClr val="tx1">
                  <a:lumMod val="65000"/>
                  <a:lumOff val="35000"/>
                </a:schemeClr>
              </a:solidFill>
            </a:endParaRPr>
          </a:p>
        </p:txBody>
      </p:sp>
      <p:grpSp>
        <p:nvGrpSpPr>
          <p:cNvPr id="12" name="组合 11"/>
          <p:cNvGrpSpPr/>
          <p:nvPr/>
        </p:nvGrpSpPr>
        <p:grpSpPr>
          <a:xfrm>
            <a:off x="4345150" y="2994060"/>
            <a:ext cx="1779425" cy="338554"/>
            <a:chOff x="4345150" y="2994060"/>
            <a:chExt cx="1779425" cy="338554"/>
          </a:xfrm>
        </p:grpSpPr>
        <p:sp>
          <p:nvSpPr>
            <p:cNvPr id="13" name="矩形 12"/>
            <p:cNvSpPr/>
            <p:nvPr/>
          </p:nvSpPr>
          <p:spPr>
            <a:xfrm>
              <a:off x="4345150" y="2994060"/>
              <a:ext cx="1779425" cy="338554"/>
            </a:xfrm>
            <a:prstGeom prst="rect">
              <a:avLst/>
            </a:prstGeom>
            <a:solidFill>
              <a:srgbClr val="A1A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524375" y="2994060"/>
              <a:ext cx="1415772" cy="338554"/>
            </a:xfrm>
            <a:prstGeom prst="rect">
              <a:avLst/>
            </a:prstGeom>
          </p:spPr>
          <p:txBody>
            <a:bodyPr wrap="none">
              <a:spAutoFit/>
            </a:bodyPr>
            <a:lstStyle/>
            <a:p>
              <a:pPr lvl="0"/>
              <a:r>
                <a:rPr lang="zh-CN" altLang="en-US" sz="1600" b="1" dirty="0" smtClean="0">
                  <a:solidFill>
                    <a:schemeClr val="bg1"/>
                  </a:solidFill>
                </a:rPr>
                <a:t>点击添加</a:t>
              </a:r>
              <a:r>
                <a:rPr lang="zh-CN" altLang="en-US" sz="1600" b="1" dirty="0">
                  <a:solidFill>
                    <a:schemeClr val="bg1"/>
                  </a:solidFill>
                </a:rPr>
                <a:t>文本</a:t>
              </a:r>
              <a:endParaRPr lang="zh-CN" altLang="en-US" sz="1600" b="1" dirty="0">
                <a:solidFill>
                  <a:schemeClr val="bg1"/>
                </a:solidFill>
              </a:endParaRPr>
            </a:p>
          </p:txBody>
        </p:sp>
      </p:grpSp>
      <p:sp>
        <p:nvSpPr>
          <p:cNvPr id="15" name="TextBox 11"/>
          <p:cNvSpPr txBox="1"/>
          <p:nvPr/>
        </p:nvSpPr>
        <p:spPr>
          <a:xfrm>
            <a:off x="4339513" y="3332614"/>
            <a:ext cx="1960400" cy="757130"/>
          </a:xfrm>
          <a:prstGeom prst="rect">
            <a:avLst/>
          </a:prstGeom>
          <a:noFill/>
        </p:spPr>
        <p:txBody>
          <a:bodyPr wrap="square" rtlCol="0">
            <a:spAutoFit/>
          </a:bodyPr>
          <a:lstStyle/>
          <a:p>
            <a:pPr lvl="0">
              <a:lnSpc>
                <a:spcPct val="120000"/>
              </a:lnSpc>
              <a:defRPr/>
            </a:pPr>
            <a:r>
              <a:rPr kumimoji="0" lang="zh-CN" altLang="en-US" sz="1200" b="0" i="0" u="none" strike="noStrike" kern="0" cap="none" spc="0" normalizeH="0" baseline="0" noProof="0" dirty="0" smtClean="0">
                <a:ln>
                  <a:noFill/>
                </a:ln>
                <a:solidFill>
                  <a:schemeClr val="tx1">
                    <a:lumMod val="65000"/>
                    <a:lumOff val="35000"/>
                  </a:schemeClr>
                </a:solidFill>
                <a:effectLst/>
                <a:uLnTx/>
                <a:uFillTx/>
              </a:rPr>
              <a:t>点击此处添加内容点击此处添加</a:t>
            </a:r>
            <a:r>
              <a:rPr lang="zh-CN" altLang="en-US" sz="1200" kern="0" dirty="0">
                <a:solidFill>
                  <a:schemeClr val="tx1">
                    <a:lumMod val="65000"/>
                    <a:lumOff val="35000"/>
                  </a:schemeClr>
                </a:solidFill>
              </a:rPr>
              <a:t>内容点击此处添加</a:t>
            </a:r>
            <a:r>
              <a:rPr lang="zh-CN" altLang="en-US" sz="1200" kern="0" dirty="0" smtClean="0">
                <a:solidFill>
                  <a:schemeClr val="tx1">
                    <a:lumMod val="65000"/>
                    <a:lumOff val="35000"/>
                  </a:schemeClr>
                </a:solidFill>
              </a:rPr>
              <a:t>内容</a:t>
            </a:r>
            <a:endParaRPr lang="zh-CN" altLang="en-US" sz="1200" kern="0" dirty="0">
              <a:solidFill>
                <a:schemeClr val="tx1">
                  <a:lumMod val="65000"/>
                  <a:lumOff val="35000"/>
                </a:schemeClr>
              </a:solidFill>
            </a:endParaRPr>
          </a:p>
        </p:txBody>
      </p:sp>
      <p:grpSp>
        <p:nvGrpSpPr>
          <p:cNvPr id="16" name="组合 15"/>
          <p:cNvGrpSpPr/>
          <p:nvPr/>
        </p:nvGrpSpPr>
        <p:grpSpPr>
          <a:xfrm>
            <a:off x="6703470" y="2995097"/>
            <a:ext cx="1779425" cy="338554"/>
            <a:chOff x="6703470" y="2995097"/>
            <a:chExt cx="1779425" cy="338554"/>
          </a:xfrm>
        </p:grpSpPr>
        <p:sp>
          <p:nvSpPr>
            <p:cNvPr id="17" name="矩形 16"/>
            <p:cNvSpPr/>
            <p:nvPr/>
          </p:nvSpPr>
          <p:spPr>
            <a:xfrm>
              <a:off x="6703470" y="2995097"/>
              <a:ext cx="1779425" cy="338554"/>
            </a:xfrm>
            <a:prstGeom prst="rect">
              <a:avLst/>
            </a:prstGeom>
            <a:solidFill>
              <a:srgbClr val="79A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882695" y="2995097"/>
              <a:ext cx="1415772" cy="338554"/>
            </a:xfrm>
            <a:prstGeom prst="rect">
              <a:avLst/>
            </a:prstGeom>
          </p:spPr>
          <p:txBody>
            <a:bodyPr wrap="none">
              <a:spAutoFit/>
            </a:bodyPr>
            <a:lstStyle/>
            <a:p>
              <a:pPr lvl="0"/>
              <a:r>
                <a:rPr lang="zh-CN" altLang="en-US" sz="1600" b="1" dirty="0" smtClean="0">
                  <a:solidFill>
                    <a:schemeClr val="bg1"/>
                  </a:solidFill>
                </a:rPr>
                <a:t>点击添加</a:t>
              </a:r>
              <a:r>
                <a:rPr lang="zh-CN" altLang="en-US" sz="1600" b="1" dirty="0">
                  <a:solidFill>
                    <a:schemeClr val="bg1"/>
                  </a:solidFill>
                </a:rPr>
                <a:t>文本</a:t>
              </a:r>
              <a:endParaRPr lang="zh-CN" altLang="en-US" sz="1600" b="1" dirty="0">
                <a:solidFill>
                  <a:schemeClr val="bg1"/>
                </a:solidFill>
              </a:endParaRPr>
            </a:p>
          </p:txBody>
        </p:sp>
      </p:grpSp>
      <p:sp>
        <p:nvSpPr>
          <p:cNvPr id="19" name="TextBox 11"/>
          <p:cNvSpPr txBox="1"/>
          <p:nvPr/>
        </p:nvSpPr>
        <p:spPr>
          <a:xfrm>
            <a:off x="6697833" y="3333651"/>
            <a:ext cx="1960400" cy="757130"/>
          </a:xfrm>
          <a:prstGeom prst="rect">
            <a:avLst/>
          </a:prstGeom>
          <a:noFill/>
        </p:spPr>
        <p:txBody>
          <a:bodyPr wrap="square" rtlCol="0">
            <a:spAutoFit/>
          </a:bodyPr>
          <a:lstStyle/>
          <a:p>
            <a:pPr lvl="0">
              <a:lnSpc>
                <a:spcPct val="120000"/>
              </a:lnSpc>
              <a:defRPr/>
            </a:pPr>
            <a:r>
              <a:rPr kumimoji="0" lang="zh-CN" altLang="en-US" sz="1200" b="0" i="0" u="none" strike="noStrike" kern="0" cap="none" spc="0" normalizeH="0" baseline="0" noProof="0" dirty="0" smtClean="0">
                <a:ln>
                  <a:noFill/>
                </a:ln>
                <a:solidFill>
                  <a:schemeClr val="tx1">
                    <a:lumMod val="65000"/>
                    <a:lumOff val="35000"/>
                  </a:schemeClr>
                </a:solidFill>
                <a:effectLst/>
                <a:uLnTx/>
                <a:uFillTx/>
              </a:rPr>
              <a:t>点击此处添加内容点击此处添加</a:t>
            </a:r>
            <a:r>
              <a:rPr lang="zh-CN" altLang="en-US" sz="1200" kern="0" dirty="0">
                <a:solidFill>
                  <a:schemeClr val="tx1">
                    <a:lumMod val="65000"/>
                    <a:lumOff val="35000"/>
                  </a:schemeClr>
                </a:solidFill>
              </a:rPr>
              <a:t>内容点击此处添加</a:t>
            </a:r>
            <a:r>
              <a:rPr lang="zh-CN" altLang="en-US" sz="1200" kern="0" dirty="0" smtClean="0">
                <a:solidFill>
                  <a:schemeClr val="tx1">
                    <a:lumMod val="65000"/>
                    <a:lumOff val="35000"/>
                  </a:schemeClr>
                </a:solidFill>
              </a:rPr>
              <a:t>内容</a:t>
            </a:r>
            <a:endParaRPr lang="zh-CN" altLang="en-US" sz="1200" kern="0" dirty="0">
              <a:solidFill>
                <a:schemeClr val="tx1">
                  <a:lumMod val="65000"/>
                  <a:lumOff val="35000"/>
                </a:schemeClr>
              </a:solidFill>
            </a:endParaRP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183" y="1521575"/>
            <a:ext cx="1941651" cy="2770255"/>
          </a:xfrm>
          <a:prstGeom prst="rect">
            <a:avLst/>
          </a:prstGeom>
        </p:spPr>
      </p:pic>
      <p:sp>
        <p:nvSpPr>
          <p:cNvPr id="23" name="文本框 22"/>
          <p:cNvSpPr txBox="1"/>
          <p:nvPr/>
        </p:nvSpPr>
        <p:spPr>
          <a:xfrm>
            <a:off x="1225278" y="129125"/>
            <a:ext cx="503664" cy="461665"/>
          </a:xfrm>
          <a:prstGeom prst="rect">
            <a:avLst/>
          </a:prstGeom>
          <a:noFill/>
        </p:spPr>
        <p:txBody>
          <a:bodyPr wrap="none" rtlCol="0">
            <a:spAutoFit/>
          </a:bodyPr>
          <a:lstStyle/>
          <a:p>
            <a:r>
              <a:rPr lang="en-US" altLang="zh-CN" sz="2400" dirty="0" smtClean="0">
                <a:solidFill>
                  <a:srgbClr val="548123"/>
                </a:solidFill>
                <a:cs typeface="+mn-ea"/>
                <a:sym typeface="+mn-lt"/>
              </a:rPr>
              <a:t>04</a:t>
            </a:r>
            <a:endParaRPr lang="zh-CN" altLang="en-US" sz="2400" dirty="0">
              <a:solidFill>
                <a:srgbClr val="548123"/>
              </a:solidFill>
              <a:cs typeface="+mn-ea"/>
              <a:sym typeface="+mn-lt"/>
            </a:endParaRPr>
          </a:p>
        </p:txBody>
      </p:sp>
      <p:sp>
        <p:nvSpPr>
          <p:cNvPr id="24" name="文本框 23"/>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style.rotation</p:attrName>
                                        </p:attrNameLst>
                                      </p:cBhvr>
                                      <p:tavLst>
                                        <p:tav tm="0">
                                          <p:val>
                                            <p:fltVal val="360"/>
                                          </p:val>
                                        </p:tav>
                                        <p:tav tm="100000">
                                          <p:val>
                                            <p:fltVal val="0"/>
                                          </p:val>
                                        </p:tav>
                                      </p:tavLst>
                                    </p:anim>
                                    <p:animEffect transition="in" filter="fade">
                                      <p:cBhvr>
                                        <p:cTn id="10" dur="500"/>
                                        <p:tgtEl>
                                          <p:spTgt spid="23"/>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p:tgtEl>
                                          <p:spTgt spid="24"/>
                                        </p:tgtEl>
                                        <p:attrNameLst>
                                          <p:attrName>ppt_x</p:attrName>
                                        </p:attrNameLst>
                                      </p:cBhvr>
                                      <p:tavLst>
                                        <p:tav tm="0">
                                          <p:val>
                                            <p:strVal val="#ppt_x-#ppt_w*1.125000"/>
                                          </p:val>
                                        </p:tav>
                                        <p:tav tm="100000">
                                          <p:val>
                                            <p:strVal val="#ppt_x"/>
                                          </p:val>
                                        </p:tav>
                                      </p:tavLst>
                                    </p:anim>
                                    <p:animEffect transition="in" filter="wipe(right)">
                                      <p:cBhvr>
                                        <p:cTn id="15" dur="500"/>
                                        <p:tgtEl>
                                          <p:spTgt spid="24"/>
                                        </p:tgtEl>
                                      </p:cBhvr>
                                    </p:animEffect>
                                  </p:childTnLst>
                                </p:cTn>
                              </p:par>
                            </p:childTnLst>
                          </p:cTn>
                        </p:par>
                        <p:par>
                          <p:cTn id="16" fill="hold">
                            <p:stCondLst>
                              <p:cond delay="1174"/>
                            </p:stCondLst>
                            <p:childTnLst>
                              <p:par>
                                <p:cTn id="17" presetID="37"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3" fill="hold">
                            <p:stCondLst>
                              <p:cond delay="2174"/>
                            </p:stCondLst>
                            <p:childTnLst>
                              <p:par>
                                <p:cTn id="24" presetID="53" presetClass="entr" presetSubtype="16"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674"/>
                            </p:stCondLst>
                            <p:childTnLst>
                              <p:par>
                                <p:cTn id="30" presetID="49" presetClass="entr" presetSubtype="0" decel="10000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750" fill="hold"/>
                                        <p:tgtEl>
                                          <p:spTgt spid="4"/>
                                        </p:tgtEl>
                                        <p:attrNameLst>
                                          <p:attrName>ppt_w</p:attrName>
                                        </p:attrNameLst>
                                      </p:cBhvr>
                                      <p:tavLst>
                                        <p:tav tm="0">
                                          <p:val>
                                            <p:fltVal val="0"/>
                                          </p:val>
                                        </p:tav>
                                        <p:tav tm="100000">
                                          <p:val>
                                            <p:strVal val="#ppt_w"/>
                                          </p:val>
                                        </p:tav>
                                      </p:tavLst>
                                    </p:anim>
                                    <p:anim calcmode="lin" valueType="num">
                                      <p:cBhvr>
                                        <p:cTn id="33" dur="750" fill="hold"/>
                                        <p:tgtEl>
                                          <p:spTgt spid="4"/>
                                        </p:tgtEl>
                                        <p:attrNameLst>
                                          <p:attrName>ppt_h</p:attrName>
                                        </p:attrNameLst>
                                      </p:cBhvr>
                                      <p:tavLst>
                                        <p:tav tm="0">
                                          <p:val>
                                            <p:fltVal val="0"/>
                                          </p:val>
                                        </p:tav>
                                        <p:tav tm="100000">
                                          <p:val>
                                            <p:strVal val="#ppt_h"/>
                                          </p:val>
                                        </p:tav>
                                      </p:tavLst>
                                    </p:anim>
                                    <p:anim calcmode="lin" valueType="num">
                                      <p:cBhvr>
                                        <p:cTn id="34" dur="750" fill="hold"/>
                                        <p:tgtEl>
                                          <p:spTgt spid="4"/>
                                        </p:tgtEl>
                                        <p:attrNameLst>
                                          <p:attrName>style.rotation</p:attrName>
                                        </p:attrNameLst>
                                      </p:cBhvr>
                                      <p:tavLst>
                                        <p:tav tm="0">
                                          <p:val>
                                            <p:fltVal val="360"/>
                                          </p:val>
                                        </p:tav>
                                        <p:tav tm="100000">
                                          <p:val>
                                            <p:fltVal val="0"/>
                                          </p:val>
                                        </p:tav>
                                      </p:tavLst>
                                    </p:anim>
                                    <p:animEffect transition="in" filter="fade">
                                      <p:cBhvr>
                                        <p:cTn id="35" dur="750"/>
                                        <p:tgtEl>
                                          <p:spTgt spid="4"/>
                                        </p:tgtEl>
                                      </p:cBhvr>
                                    </p:animEffect>
                                  </p:childTnLst>
                                </p:cTn>
                              </p:par>
                              <p:par>
                                <p:cTn id="36" presetID="50" presetClass="entr" presetSubtype="0" decel="10000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strVal val="#ppt_w+.3"/>
                                          </p:val>
                                        </p:tav>
                                        <p:tav tm="100000">
                                          <p:val>
                                            <p:strVal val="#ppt_w"/>
                                          </p:val>
                                        </p:tav>
                                      </p:tavLst>
                                    </p:anim>
                                    <p:anim calcmode="lin" valueType="num">
                                      <p:cBhvr>
                                        <p:cTn id="39" dur="750" fill="hold"/>
                                        <p:tgtEl>
                                          <p:spTgt spid="4"/>
                                        </p:tgtEl>
                                        <p:attrNameLst>
                                          <p:attrName>ppt_h</p:attrName>
                                        </p:attrNameLst>
                                      </p:cBhvr>
                                      <p:tavLst>
                                        <p:tav tm="0">
                                          <p:val>
                                            <p:strVal val="#ppt_h"/>
                                          </p:val>
                                        </p:tav>
                                        <p:tav tm="100000">
                                          <p:val>
                                            <p:strVal val="#ppt_h"/>
                                          </p:val>
                                        </p:tav>
                                      </p:tavLst>
                                    </p:anim>
                                    <p:animEffect transition="in" filter="fade">
                                      <p:cBhvr>
                                        <p:cTn id="40" dur="750"/>
                                        <p:tgtEl>
                                          <p:spTgt spid="4"/>
                                        </p:tgtEl>
                                      </p:cBhvr>
                                    </p:animEffect>
                                  </p:childTnLst>
                                </p:cTn>
                              </p:par>
                            </p:childTnLst>
                          </p:cTn>
                        </p:par>
                        <p:par>
                          <p:cTn id="41" fill="hold">
                            <p:stCondLst>
                              <p:cond delay="3674"/>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500"/>
                                        <p:tgtEl>
                                          <p:spTgt spid="7"/>
                                        </p:tgtEl>
                                      </p:cBhvr>
                                    </p:animEffect>
                                  </p:childTnLst>
                                </p:cTn>
                              </p:par>
                              <p:par>
                                <p:cTn id="45" presetID="49" presetClass="entr" presetSubtype="0" decel="100000" fill="hold" nodeType="withEffect">
                                  <p:stCondLst>
                                    <p:cond delay="250"/>
                                  </p:stCondLst>
                                  <p:childTnLst>
                                    <p:set>
                                      <p:cBhvr>
                                        <p:cTn id="46" dur="1" fill="hold">
                                          <p:stCondLst>
                                            <p:cond delay="0"/>
                                          </p:stCondLst>
                                        </p:cTn>
                                        <p:tgtEl>
                                          <p:spTgt spid="8"/>
                                        </p:tgtEl>
                                        <p:attrNameLst>
                                          <p:attrName>style.visibility</p:attrName>
                                        </p:attrNameLst>
                                      </p:cBhvr>
                                      <p:to>
                                        <p:strVal val="visible"/>
                                      </p:to>
                                    </p:set>
                                    <p:anim calcmode="lin" valueType="num">
                                      <p:cBhvr>
                                        <p:cTn id="47" dur="750" fill="hold"/>
                                        <p:tgtEl>
                                          <p:spTgt spid="8"/>
                                        </p:tgtEl>
                                        <p:attrNameLst>
                                          <p:attrName>ppt_w</p:attrName>
                                        </p:attrNameLst>
                                      </p:cBhvr>
                                      <p:tavLst>
                                        <p:tav tm="0">
                                          <p:val>
                                            <p:fltVal val="0"/>
                                          </p:val>
                                        </p:tav>
                                        <p:tav tm="100000">
                                          <p:val>
                                            <p:strVal val="#ppt_w"/>
                                          </p:val>
                                        </p:tav>
                                      </p:tavLst>
                                    </p:anim>
                                    <p:anim calcmode="lin" valueType="num">
                                      <p:cBhvr>
                                        <p:cTn id="48" dur="750" fill="hold"/>
                                        <p:tgtEl>
                                          <p:spTgt spid="8"/>
                                        </p:tgtEl>
                                        <p:attrNameLst>
                                          <p:attrName>ppt_h</p:attrName>
                                        </p:attrNameLst>
                                      </p:cBhvr>
                                      <p:tavLst>
                                        <p:tav tm="0">
                                          <p:val>
                                            <p:fltVal val="0"/>
                                          </p:val>
                                        </p:tav>
                                        <p:tav tm="100000">
                                          <p:val>
                                            <p:strVal val="#ppt_h"/>
                                          </p:val>
                                        </p:tav>
                                      </p:tavLst>
                                    </p:anim>
                                    <p:anim calcmode="lin" valueType="num">
                                      <p:cBhvr>
                                        <p:cTn id="49" dur="750" fill="hold"/>
                                        <p:tgtEl>
                                          <p:spTgt spid="8"/>
                                        </p:tgtEl>
                                        <p:attrNameLst>
                                          <p:attrName>style.rotation</p:attrName>
                                        </p:attrNameLst>
                                      </p:cBhvr>
                                      <p:tavLst>
                                        <p:tav tm="0">
                                          <p:val>
                                            <p:fltVal val="360"/>
                                          </p:val>
                                        </p:tav>
                                        <p:tav tm="100000">
                                          <p:val>
                                            <p:fltVal val="0"/>
                                          </p:val>
                                        </p:tav>
                                      </p:tavLst>
                                    </p:anim>
                                    <p:animEffect transition="in" filter="fade">
                                      <p:cBhvr>
                                        <p:cTn id="50" dur="750"/>
                                        <p:tgtEl>
                                          <p:spTgt spid="8"/>
                                        </p:tgtEl>
                                      </p:cBhvr>
                                    </p:animEffect>
                                  </p:childTnLst>
                                </p:cTn>
                              </p:par>
                              <p:par>
                                <p:cTn id="51" presetID="50" presetClass="entr" presetSubtype="0" decel="100000" fill="hold" nodeType="withEffect">
                                  <p:stCondLst>
                                    <p:cond delay="250"/>
                                  </p:stCondLst>
                                  <p:childTnLst>
                                    <p:set>
                                      <p:cBhvr>
                                        <p:cTn id="52" dur="1" fill="hold">
                                          <p:stCondLst>
                                            <p:cond delay="0"/>
                                          </p:stCondLst>
                                        </p:cTn>
                                        <p:tgtEl>
                                          <p:spTgt spid="8"/>
                                        </p:tgtEl>
                                        <p:attrNameLst>
                                          <p:attrName>style.visibility</p:attrName>
                                        </p:attrNameLst>
                                      </p:cBhvr>
                                      <p:to>
                                        <p:strVal val="visible"/>
                                      </p:to>
                                    </p:set>
                                    <p:anim calcmode="lin" valueType="num">
                                      <p:cBhvr>
                                        <p:cTn id="53" dur="750" fill="hold"/>
                                        <p:tgtEl>
                                          <p:spTgt spid="8"/>
                                        </p:tgtEl>
                                        <p:attrNameLst>
                                          <p:attrName>ppt_w</p:attrName>
                                        </p:attrNameLst>
                                      </p:cBhvr>
                                      <p:tavLst>
                                        <p:tav tm="0">
                                          <p:val>
                                            <p:strVal val="#ppt_w+.3"/>
                                          </p:val>
                                        </p:tav>
                                        <p:tav tm="100000">
                                          <p:val>
                                            <p:strVal val="#ppt_w"/>
                                          </p:val>
                                        </p:tav>
                                      </p:tavLst>
                                    </p:anim>
                                    <p:anim calcmode="lin" valueType="num">
                                      <p:cBhvr>
                                        <p:cTn id="54" dur="750" fill="hold"/>
                                        <p:tgtEl>
                                          <p:spTgt spid="8"/>
                                        </p:tgtEl>
                                        <p:attrNameLst>
                                          <p:attrName>ppt_h</p:attrName>
                                        </p:attrNameLst>
                                      </p:cBhvr>
                                      <p:tavLst>
                                        <p:tav tm="0">
                                          <p:val>
                                            <p:strVal val="#ppt_h"/>
                                          </p:val>
                                        </p:tav>
                                        <p:tav tm="100000">
                                          <p:val>
                                            <p:strVal val="#ppt_h"/>
                                          </p:val>
                                        </p:tav>
                                      </p:tavLst>
                                    </p:anim>
                                    <p:animEffect transition="in" filter="fade">
                                      <p:cBhvr>
                                        <p:cTn id="55" dur="750"/>
                                        <p:tgtEl>
                                          <p:spTgt spid="8"/>
                                        </p:tgtEl>
                                      </p:cBhvr>
                                    </p:animEffect>
                                  </p:childTnLst>
                                </p:cTn>
                              </p:par>
                            </p:childTnLst>
                          </p:cTn>
                        </p:par>
                        <p:par>
                          <p:cTn id="56" fill="hold">
                            <p:stCondLst>
                              <p:cond delay="4174"/>
                            </p:stCondLst>
                            <p:childTnLst>
                              <p:par>
                                <p:cTn id="57" presetID="22" presetClass="entr" presetSubtype="1"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500"/>
                                        <p:tgtEl>
                                          <p:spTgt spid="11"/>
                                        </p:tgtEl>
                                      </p:cBhvr>
                                    </p:animEffect>
                                  </p:childTnLst>
                                </p:cTn>
                              </p:par>
                              <p:par>
                                <p:cTn id="60" presetID="49" presetClass="entr" presetSubtype="0" decel="100000" fill="hold" nodeType="withEffect">
                                  <p:stCondLst>
                                    <p:cond delay="250"/>
                                  </p:stCondLst>
                                  <p:childTnLst>
                                    <p:set>
                                      <p:cBhvr>
                                        <p:cTn id="61" dur="1" fill="hold">
                                          <p:stCondLst>
                                            <p:cond delay="0"/>
                                          </p:stCondLst>
                                        </p:cTn>
                                        <p:tgtEl>
                                          <p:spTgt spid="12"/>
                                        </p:tgtEl>
                                        <p:attrNameLst>
                                          <p:attrName>style.visibility</p:attrName>
                                        </p:attrNameLst>
                                      </p:cBhvr>
                                      <p:to>
                                        <p:strVal val="visible"/>
                                      </p:to>
                                    </p:set>
                                    <p:anim calcmode="lin" valueType="num">
                                      <p:cBhvr>
                                        <p:cTn id="62" dur="750" fill="hold"/>
                                        <p:tgtEl>
                                          <p:spTgt spid="12"/>
                                        </p:tgtEl>
                                        <p:attrNameLst>
                                          <p:attrName>ppt_w</p:attrName>
                                        </p:attrNameLst>
                                      </p:cBhvr>
                                      <p:tavLst>
                                        <p:tav tm="0">
                                          <p:val>
                                            <p:fltVal val="0"/>
                                          </p:val>
                                        </p:tav>
                                        <p:tav tm="100000">
                                          <p:val>
                                            <p:strVal val="#ppt_w"/>
                                          </p:val>
                                        </p:tav>
                                      </p:tavLst>
                                    </p:anim>
                                    <p:anim calcmode="lin" valueType="num">
                                      <p:cBhvr>
                                        <p:cTn id="63" dur="750" fill="hold"/>
                                        <p:tgtEl>
                                          <p:spTgt spid="12"/>
                                        </p:tgtEl>
                                        <p:attrNameLst>
                                          <p:attrName>ppt_h</p:attrName>
                                        </p:attrNameLst>
                                      </p:cBhvr>
                                      <p:tavLst>
                                        <p:tav tm="0">
                                          <p:val>
                                            <p:fltVal val="0"/>
                                          </p:val>
                                        </p:tav>
                                        <p:tav tm="100000">
                                          <p:val>
                                            <p:strVal val="#ppt_h"/>
                                          </p:val>
                                        </p:tav>
                                      </p:tavLst>
                                    </p:anim>
                                    <p:anim calcmode="lin" valueType="num">
                                      <p:cBhvr>
                                        <p:cTn id="64" dur="750" fill="hold"/>
                                        <p:tgtEl>
                                          <p:spTgt spid="12"/>
                                        </p:tgtEl>
                                        <p:attrNameLst>
                                          <p:attrName>style.rotation</p:attrName>
                                        </p:attrNameLst>
                                      </p:cBhvr>
                                      <p:tavLst>
                                        <p:tav tm="0">
                                          <p:val>
                                            <p:fltVal val="360"/>
                                          </p:val>
                                        </p:tav>
                                        <p:tav tm="100000">
                                          <p:val>
                                            <p:fltVal val="0"/>
                                          </p:val>
                                        </p:tav>
                                      </p:tavLst>
                                    </p:anim>
                                    <p:animEffect transition="in" filter="fade">
                                      <p:cBhvr>
                                        <p:cTn id="65" dur="750"/>
                                        <p:tgtEl>
                                          <p:spTgt spid="12"/>
                                        </p:tgtEl>
                                      </p:cBhvr>
                                    </p:animEffect>
                                  </p:childTnLst>
                                </p:cTn>
                              </p:par>
                              <p:par>
                                <p:cTn id="66" presetID="50" presetClass="entr" presetSubtype="0" decel="100000" fill="hold" nodeType="withEffect">
                                  <p:stCondLst>
                                    <p:cond delay="250"/>
                                  </p:stCondLst>
                                  <p:childTnLst>
                                    <p:set>
                                      <p:cBhvr>
                                        <p:cTn id="67" dur="1" fill="hold">
                                          <p:stCondLst>
                                            <p:cond delay="0"/>
                                          </p:stCondLst>
                                        </p:cTn>
                                        <p:tgtEl>
                                          <p:spTgt spid="12"/>
                                        </p:tgtEl>
                                        <p:attrNameLst>
                                          <p:attrName>style.visibility</p:attrName>
                                        </p:attrNameLst>
                                      </p:cBhvr>
                                      <p:to>
                                        <p:strVal val="visible"/>
                                      </p:to>
                                    </p:set>
                                    <p:anim calcmode="lin" valueType="num">
                                      <p:cBhvr>
                                        <p:cTn id="68" dur="750" fill="hold"/>
                                        <p:tgtEl>
                                          <p:spTgt spid="12"/>
                                        </p:tgtEl>
                                        <p:attrNameLst>
                                          <p:attrName>ppt_w</p:attrName>
                                        </p:attrNameLst>
                                      </p:cBhvr>
                                      <p:tavLst>
                                        <p:tav tm="0">
                                          <p:val>
                                            <p:strVal val="#ppt_w+.3"/>
                                          </p:val>
                                        </p:tav>
                                        <p:tav tm="100000">
                                          <p:val>
                                            <p:strVal val="#ppt_w"/>
                                          </p:val>
                                        </p:tav>
                                      </p:tavLst>
                                    </p:anim>
                                    <p:anim calcmode="lin" valueType="num">
                                      <p:cBhvr>
                                        <p:cTn id="69" dur="750" fill="hold"/>
                                        <p:tgtEl>
                                          <p:spTgt spid="12"/>
                                        </p:tgtEl>
                                        <p:attrNameLst>
                                          <p:attrName>ppt_h</p:attrName>
                                        </p:attrNameLst>
                                      </p:cBhvr>
                                      <p:tavLst>
                                        <p:tav tm="0">
                                          <p:val>
                                            <p:strVal val="#ppt_h"/>
                                          </p:val>
                                        </p:tav>
                                        <p:tav tm="100000">
                                          <p:val>
                                            <p:strVal val="#ppt_h"/>
                                          </p:val>
                                        </p:tav>
                                      </p:tavLst>
                                    </p:anim>
                                    <p:animEffect transition="in" filter="fade">
                                      <p:cBhvr>
                                        <p:cTn id="70" dur="750"/>
                                        <p:tgtEl>
                                          <p:spTgt spid="12"/>
                                        </p:tgtEl>
                                      </p:cBhvr>
                                    </p:animEffect>
                                  </p:childTnLst>
                                </p:cTn>
                              </p:par>
                            </p:childTnLst>
                          </p:cTn>
                        </p:par>
                        <p:par>
                          <p:cTn id="71" fill="hold">
                            <p:stCondLst>
                              <p:cond delay="4674"/>
                            </p:stCondLst>
                            <p:childTnLst>
                              <p:par>
                                <p:cTn id="72" presetID="22" presetClass="entr" presetSubtype="1"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up)">
                                      <p:cBhvr>
                                        <p:cTn id="74" dur="500"/>
                                        <p:tgtEl>
                                          <p:spTgt spid="15"/>
                                        </p:tgtEl>
                                      </p:cBhvr>
                                    </p:animEffect>
                                  </p:childTnLst>
                                </p:cTn>
                              </p:par>
                              <p:par>
                                <p:cTn id="75" presetID="49" presetClass="entr" presetSubtype="0" decel="100000" fill="hold" nodeType="withEffect">
                                  <p:stCondLst>
                                    <p:cond delay="250"/>
                                  </p:stCondLst>
                                  <p:childTnLst>
                                    <p:set>
                                      <p:cBhvr>
                                        <p:cTn id="76" dur="1" fill="hold">
                                          <p:stCondLst>
                                            <p:cond delay="0"/>
                                          </p:stCondLst>
                                        </p:cTn>
                                        <p:tgtEl>
                                          <p:spTgt spid="16"/>
                                        </p:tgtEl>
                                        <p:attrNameLst>
                                          <p:attrName>style.visibility</p:attrName>
                                        </p:attrNameLst>
                                      </p:cBhvr>
                                      <p:to>
                                        <p:strVal val="visible"/>
                                      </p:to>
                                    </p:set>
                                    <p:anim calcmode="lin" valueType="num">
                                      <p:cBhvr>
                                        <p:cTn id="77" dur="750" fill="hold"/>
                                        <p:tgtEl>
                                          <p:spTgt spid="16"/>
                                        </p:tgtEl>
                                        <p:attrNameLst>
                                          <p:attrName>ppt_w</p:attrName>
                                        </p:attrNameLst>
                                      </p:cBhvr>
                                      <p:tavLst>
                                        <p:tav tm="0">
                                          <p:val>
                                            <p:fltVal val="0"/>
                                          </p:val>
                                        </p:tav>
                                        <p:tav tm="100000">
                                          <p:val>
                                            <p:strVal val="#ppt_w"/>
                                          </p:val>
                                        </p:tav>
                                      </p:tavLst>
                                    </p:anim>
                                    <p:anim calcmode="lin" valueType="num">
                                      <p:cBhvr>
                                        <p:cTn id="78" dur="750" fill="hold"/>
                                        <p:tgtEl>
                                          <p:spTgt spid="16"/>
                                        </p:tgtEl>
                                        <p:attrNameLst>
                                          <p:attrName>ppt_h</p:attrName>
                                        </p:attrNameLst>
                                      </p:cBhvr>
                                      <p:tavLst>
                                        <p:tav tm="0">
                                          <p:val>
                                            <p:fltVal val="0"/>
                                          </p:val>
                                        </p:tav>
                                        <p:tav tm="100000">
                                          <p:val>
                                            <p:strVal val="#ppt_h"/>
                                          </p:val>
                                        </p:tav>
                                      </p:tavLst>
                                    </p:anim>
                                    <p:anim calcmode="lin" valueType="num">
                                      <p:cBhvr>
                                        <p:cTn id="79" dur="750" fill="hold"/>
                                        <p:tgtEl>
                                          <p:spTgt spid="16"/>
                                        </p:tgtEl>
                                        <p:attrNameLst>
                                          <p:attrName>style.rotation</p:attrName>
                                        </p:attrNameLst>
                                      </p:cBhvr>
                                      <p:tavLst>
                                        <p:tav tm="0">
                                          <p:val>
                                            <p:fltVal val="360"/>
                                          </p:val>
                                        </p:tav>
                                        <p:tav tm="100000">
                                          <p:val>
                                            <p:fltVal val="0"/>
                                          </p:val>
                                        </p:tav>
                                      </p:tavLst>
                                    </p:anim>
                                    <p:animEffect transition="in" filter="fade">
                                      <p:cBhvr>
                                        <p:cTn id="80" dur="750"/>
                                        <p:tgtEl>
                                          <p:spTgt spid="16"/>
                                        </p:tgtEl>
                                      </p:cBhvr>
                                    </p:animEffect>
                                  </p:childTnLst>
                                </p:cTn>
                              </p:par>
                              <p:par>
                                <p:cTn id="81" presetID="50" presetClass="entr" presetSubtype="0" decel="100000" fill="hold" nodeType="withEffect">
                                  <p:stCondLst>
                                    <p:cond delay="250"/>
                                  </p:stCondLst>
                                  <p:childTnLst>
                                    <p:set>
                                      <p:cBhvr>
                                        <p:cTn id="82" dur="1" fill="hold">
                                          <p:stCondLst>
                                            <p:cond delay="0"/>
                                          </p:stCondLst>
                                        </p:cTn>
                                        <p:tgtEl>
                                          <p:spTgt spid="16"/>
                                        </p:tgtEl>
                                        <p:attrNameLst>
                                          <p:attrName>style.visibility</p:attrName>
                                        </p:attrNameLst>
                                      </p:cBhvr>
                                      <p:to>
                                        <p:strVal val="visible"/>
                                      </p:to>
                                    </p:set>
                                    <p:anim calcmode="lin" valueType="num">
                                      <p:cBhvr>
                                        <p:cTn id="83" dur="750" fill="hold"/>
                                        <p:tgtEl>
                                          <p:spTgt spid="16"/>
                                        </p:tgtEl>
                                        <p:attrNameLst>
                                          <p:attrName>ppt_w</p:attrName>
                                        </p:attrNameLst>
                                      </p:cBhvr>
                                      <p:tavLst>
                                        <p:tav tm="0">
                                          <p:val>
                                            <p:strVal val="#ppt_w+.3"/>
                                          </p:val>
                                        </p:tav>
                                        <p:tav tm="100000">
                                          <p:val>
                                            <p:strVal val="#ppt_w"/>
                                          </p:val>
                                        </p:tav>
                                      </p:tavLst>
                                    </p:anim>
                                    <p:anim calcmode="lin" valueType="num">
                                      <p:cBhvr>
                                        <p:cTn id="84" dur="750" fill="hold"/>
                                        <p:tgtEl>
                                          <p:spTgt spid="16"/>
                                        </p:tgtEl>
                                        <p:attrNameLst>
                                          <p:attrName>ppt_h</p:attrName>
                                        </p:attrNameLst>
                                      </p:cBhvr>
                                      <p:tavLst>
                                        <p:tav tm="0">
                                          <p:val>
                                            <p:strVal val="#ppt_h"/>
                                          </p:val>
                                        </p:tav>
                                        <p:tav tm="100000">
                                          <p:val>
                                            <p:strVal val="#ppt_h"/>
                                          </p:val>
                                        </p:tav>
                                      </p:tavLst>
                                    </p:anim>
                                    <p:animEffect transition="in" filter="fade">
                                      <p:cBhvr>
                                        <p:cTn id="85" dur="750"/>
                                        <p:tgtEl>
                                          <p:spTgt spid="16"/>
                                        </p:tgtEl>
                                      </p:cBhvr>
                                    </p:animEffect>
                                  </p:childTnLst>
                                </p:cTn>
                              </p:par>
                            </p:childTnLst>
                          </p:cTn>
                        </p:par>
                        <p:par>
                          <p:cTn id="86" fill="hold">
                            <p:stCondLst>
                              <p:cond delay="5174"/>
                            </p:stCondLst>
                            <p:childTnLst>
                              <p:par>
                                <p:cTn id="87" presetID="22" presetClass="entr" presetSubtype="1"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up)">
                                      <p:cBhvr>
                                        <p:cTn id="8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11" grpId="0"/>
      <p:bldP spid="15" grpId="0"/>
      <p:bldP spid="19"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5483" y="2187941"/>
            <a:ext cx="6647615" cy="1278393"/>
            <a:chOff x="511013" y="1424830"/>
            <a:chExt cx="6647615" cy="1278393"/>
          </a:xfrm>
          <a:solidFill>
            <a:schemeClr val="bg1">
              <a:lumMod val="65000"/>
            </a:schemeClr>
          </a:solidFill>
        </p:grpSpPr>
        <p:grpSp>
          <p:nvGrpSpPr>
            <p:cNvPr id="3" name="组合 2"/>
            <p:cNvGrpSpPr/>
            <p:nvPr/>
          </p:nvGrpSpPr>
          <p:grpSpPr>
            <a:xfrm rot="13844566">
              <a:off x="622694" y="1472030"/>
              <a:ext cx="1119512" cy="1342874"/>
              <a:chOff x="-15132" y="612386"/>
              <a:chExt cx="1119512" cy="1342874"/>
            </a:xfrm>
            <a:grpFill/>
          </p:grpSpPr>
          <p:sp>
            <p:nvSpPr>
              <p:cNvPr id="31" name="椭圆 30"/>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rot="3000000">
              <a:off x="2371239" y="1313149"/>
              <a:ext cx="1119512" cy="1342874"/>
              <a:chOff x="-15132" y="612386"/>
              <a:chExt cx="1119512" cy="1342874"/>
            </a:xfrm>
            <a:grpFill/>
          </p:grpSpPr>
          <p:sp>
            <p:nvSpPr>
              <p:cNvPr id="23" name="椭圆 22"/>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rot="13844566">
              <a:off x="4118749" y="1472030"/>
              <a:ext cx="1119512" cy="1342874"/>
              <a:chOff x="-15132" y="612386"/>
              <a:chExt cx="1119512" cy="1342874"/>
            </a:xfrm>
            <a:grpFill/>
          </p:grpSpPr>
          <p:sp>
            <p:nvSpPr>
              <p:cNvPr id="15" name="椭圆 14"/>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3000000">
              <a:off x="5927435" y="1313149"/>
              <a:ext cx="1119512" cy="1342874"/>
              <a:chOff x="-15132" y="612386"/>
              <a:chExt cx="1119512" cy="1342874"/>
            </a:xfrm>
            <a:grpFill/>
          </p:grpSpPr>
          <p:sp>
            <p:nvSpPr>
              <p:cNvPr id="7" name="椭圆 6"/>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9" name="组合 38"/>
          <p:cNvGrpSpPr/>
          <p:nvPr/>
        </p:nvGrpSpPr>
        <p:grpSpPr>
          <a:xfrm flipH="1">
            <a:off x="1225483" y="2195536"/>
            <a:ext cx="6647615" cy="1278393"/>
            <a:chOff x="511013" y="1424830"/>
            <a:chExt cx="6647615" cy="1278393"/>
          </a:xfrm>
          <a:solidFill>
            <a:srgbClr val="70AC2E"/>
          </a:solidFill>
        </p:grpSpPr>
        <p:grpSp>
          <p:nvGrpSpPr>
            <p:cNvPr id="40" name="组合 39"/>
            <p:cNvGrpSpPr/>
            <p:nvPr/>
          </p:nvGrpSpPr>
          <p:grpSpPr>
            <a:xfrm rot="13844566">
              <a:off x="622694" y="1472030"/>
              <a:ext cx="1119512" cy="1342874"/>
              <a:chOff x="-15132" y="612386"/>
              <a:chExt cx="1119512" cy="1342874"/>
            </a:xfrm>
            <a:grpFill/>
          </p:grpSpPr>
          <p:sp>
            <p:nvSpPr>
              <p:cNvPr id="68" name="椭圆 67"/>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rot="3000000">
              <a:off x="2371239" y="1313149"/>
              <a:ext cx="1119512" cy="1342874"/>
              <a:chOff x="-15132" y="612386"/>
              <a:chExt cx="1119512" cy="1342874"/>
            </a:xfrm>
            <a:grpFill/>
          </p:grpSpPr>
          <p:sp>
            <p:nvSpPr>
              <p:cNvPr id="60" name="椭圆 59"/>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rot="13844566">
              <a:off x="4118749" y="1472030"/>
              <a:ext cx="1119512" cy="1342874"/>
              <a:chOff x="-15132" y="612386"/>
              <a:chExt cx="1119512" cy="1342874"/>
            </a:xfrm>
            <a:grpFill/>
          </p:grpSpPr>
          <p:sp>
            <p:nvSpPr>
              <p:cNvPr id="52" name="椭圆 51"/>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rot="3000000">
              <a:off x="5927435" y="1313149"/>
              <a:ext cx="1119512" cy="1342874"/>
              <a:chOff x="-15132" y="612386"/>
              <a:chExt cx="1119512" cy="1342874"/>
            </a:xfrm>
            <a:grpFill/>
          </p:grpSpPr>
          <p:sp>
            <p:nvSpPr>
              <p:cNvPr id="44" name="椭圆 43"/>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6" name="直接连接符 75"/>
          <p:cNvCxnSpPr/>
          <p:nvPr/>
        </p:nvCxnSpPr>
        <p:spPr>
          <a:xfrm flipV="1">
            <a:off x="1775751" y="2130017"/>
            <a:ext cx="0" cy="254896"/>
          </a:xfrm>
          <a:prstGeom prst="line">
            <a:avLst/>
          </a:prstGeom>
          <a:ln w="15875">
            <a:solidFill>
              <a:srgbClr val="74B230"/>
            </a:solidFill>
            <a:tailEnd type="ova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2839833" y="3640175"/>
            <a:ext cx="1826141" cy="338554"/>
          </a:xfrm>
          <a:prstGeom prst="rect">
            <a:avLst/>
          </a:prstGeom>
        </p:spPr>
        <p:txBody>
          <a:bodyPr wrap="none">
            <a:spAutoFit/>
          </a:bodyPr>
          <a:lstStyle/>
          <a:p>
            <a:pPr lvl="0"/>
            <a:r>
              <a:rPr lang="zh-CN" altLang="en-US" sz="1600" b="1" dirty="0" smtClean="0">
                <a:solidFill>
                  <a:schemeClr val="tx1">
                    <a:lumMod val="75000"/>
                    <a:lumOff val="25000"/>
                  </a:schemeClr>
                </a:solidFill>
              </a:rPr>
              <a:t>点击此处添加</a:t>
            </a:r>
            <a:r>
              <a:rPr lang="zh-CN" altLang="en-US" sz="1600" b="1" dirty="0">
                <a:solidFill>
                  <a:schemeClr val="tx1">
                    <a:lumMod val="75000"/>
                    <a:lumOff val="25000"/>
                  </a:schemeClr>
                </a:solidFill>
              </a:rPr>
              <a:t>文本</a:t>
            </a:r>
            <a:endParaRPr lang="zh-CN" altLang="en-US" sz="1600" b="1" dirty="0">
              <a:solidFill>
                <a:schemeClr val="tx1">
                  <a:lumMod val="75000"/>
                  <a:lumOff val="25000"/>
                </a:schemeClr>
              </a:solidFill>
            </a:endParaRPr>
          </a:p>
        </p:txBody>
      </p:sp>
      <p:sp>
        <p:nvSpPr>
          <p:cNvPr id="78" name="TextBox 11"/>
          <p:cNvSpPr txBox="1"/>
          <p:nvPr/>
        </p:nvSpPr>
        <p:spPr>
          <a:xfrm>
            <a:off x="2621636" y="3926738"/>
            <a:ext cx="2333758" cy="609398"/>
          </a:xfrm>
          <a:prstGeom prst="rect">
            <a:avLst/>
          </a:prstGeom>
          <a:noFill/>
        </p:spPr>
        <p:txBody>
          <a:bodyPr wrap="square" rtlCol="0">
            <a:spAutoFit/>
          </a:bodyPr>
          <a:lstStyle/>
          <a:p>
            <a:pPr lvl="0">
              <a:lnSpc>
                <a:spcPct val="120000"/>
              </a:lnSpc>
              <a:defRPr/>
            </a:pPr>
            <a:r>
              <a:rPr kumimoji="0" lang="zh-CN" altLang="en-US" sz="1400" b="0" i="0" u="none" strike="noStrike" kern="0" cap="none" spc="0" normalizeH="0" baseline="0" noProof="0" dirty="0" smtClean="0">
                <a:ln>
                  <a:noFill/>
                </a:ln>
                <a:solidFill>
                  <a:schemeClr val="tx1">
                    <a:lumMod val="65000"/>
                    <a:lumOff val="35000"/>
                  </a:schemeClr>
                </a:solidFill>
                <a:effectLst/>
                <a:uLnTx/>
                <a:uFillTx/>
              </a:rPr>
              <a:t>点击此处添加内容点击此处添加</a:t>
            </a:r>
            <a:r>
              <a:rPr lang="zh-CN" altLang="en-US" sz="1400" kern="0" dirty="0">
                <a:solidFill>
                  <a:schemeClr val="tx1">
                    <a:lumMod val="65000"/>
                    <a:lumOff val="35000"/>
                  </a:schemeClr>
                </a:solidFill>
              </a:rPr>
              <a:t>内容点击此处添加</a:t>
            </a:r>
            <a:r>
              <a:rPr lang="zh-CN" altLang="en-US" sz="1400" kern="0" dirty="0" smtClean="0">
                <a:solidFill>
                  <a:schemeClr val="tx1">
                    <a:lumMod val="65000"/>
                    <a:lumOff val="35000"/>
                  </a:schemeClr>
                </a:solidFill>
              </a:rPr>
              <a:t>内容</a:t>
            </a:r>
            <a:endParaRPr lang="zh-CN" altLang="en-US" sz="1400" kern="0" dirty="0">
              <a:solidFill>
                <a:schemeClr val="tx1">
                  <a:lumMod val="65000"/>
                  <a:lumOff val="35000"/>
                </a:schemeClr>
              </a:solidFill>
            </a:endParaRPr>
          </a:p>
        </p:txBody>
      </p:sp>
      <p:sp>
        <p:nvSpPr>
          <p:cNvPr id="79" name="矩形 78"/>
          <p:cNvSpPr/>
          <p:nvPr/>
        </p:nvSpPr>
        <p:spPr>
          <a:xfrm>
            <a:off x="949310" y="1731351"/>
            <a:ext cx="1826141" cy="338554"/>
          </a:xfrm>
          <a:prstGeom prst="rect">
            <a:avLst/>
          </a:prstGeom>
        </p:spPr>
        <p:txBody>
          <a:bodyPr wrap="none">
            <a:spAutoFit/>
          </a:bodyPr>
          <a:lstStyle/>
          <a:p>
            <a:pPr lvl="0"/>
            <a:r>
              <a:rPr lang="zh-CN" altLang="en-US" sz="1600" b="1" dirty="0" smtClean="0">
                <a:solidFill>
                  <a:schemeClr val="tx1">
                    <a:lumMod val="75000"/>
                    <a:lumOff val="25000"/>
                  </a:schemeClr>
                </a:solidFill>
              </a:rPr>
              <a:t>点击此处添加</a:t>
            </a:r>
            <a:r>
              <a:rPr lang="zh-CN" altLang="en-US" sz="1600" b="1" dirty="0">
                <a:solidFill>
                  <a:schemeClr val="tx1">
                    <a:lumMod val="75000"/>
                    <a:lumOff val="25000"/>
                  </a:schemeClr>
                </a:solidFill>
              </a:rPr>
              <a:t>文本</a:t>
            </a:r>
            <a:endParaRPr lang="zh-CN" altLang="en-US" sz="1600" b="1" dirty="0">
              <a:solidFill>
                <a:schemeClr val="tx1">
                  <a:lumMod val="75000"/>
                  <a:lumOff val="25000"/>
                </a:schemeClr>
              </a:solidFill>
            </a:endParaRPr>
          </a:p>
        </p:txBody>
      </p:sp>
      <p:sp>
        <p:nvSpPr>
          <p:cNvPr id="80" name="TextBox 11"/>
          <p:cNvSpPr txBox="1"/>
          <p:nvPr/>
        </p:nvSpPr>
        <p:spPr>
          <a:xfrm>
            <a:off x="730935" y="1173944"/>
            <a:ext cx="2421867" cy="609398"/>
          </a:xfrm>
          <a:prstGeom prst="rect">
            <a:avLst/>
          </a:prstGeom>
          <a:noFill/>
        </p:spPr>
        <p:txBody>
          <a:bodyPr wrap="square" rtlCol="0">
            <a:spAutoFit/>
          </a:bodyPr>
          <a:lstStyle/>
          <a:p>
            <a:pPr lvl="0">
              <a:lnSpc>
                <a:spcPct val="120000"/>
              </a:lnSpc>
              <a:defRPr/>
            </a:pPr>
            <a:r>
              <a:rPr kumimoji="0" lang="zh-CN" altLang="en-US" sz="1400" b="0" i="0" u="none" strike="noStrike" kern="0" cap="none" spc="0" normalizeH="0" baseline="0" noProof="0" dirty="0" smtClean="0">
                <a:ln>
                  <a:noFill/>
                </a:ln>
                <a:solidFill>
                  <a:schemeClr val="tx1">
                    <a:lumMod val="65000"/>
                    <a:lumOff val="35000"/>
                  </a:schemeClr>
                </a:solidFill>
                <a:effectLst/>
                <a:uLnTx/>
                <a:uFillTx/>
              </a:rPr>
              <a:t>点击此处添加内容点击此处添加</a:t>
            </a:r>
            <a:r>
              <a:rPr lang="zh-CN" altLang="en-US" sz="1400" kern="0" dirty="0">
                <a:solidFill>
                  <a:schemeClr val="tx1">
                    <a:lumMod val="65000"/>
                    <a:lumOff val="35000"/>
                  </a:schemeClr>
                </a:solidFill>
              </a:rPr>
              <a:t>内容点击此处添加</a:t>
            </a:r>
            <a:r>
              <a:rPr lang="zh-CN" altLang="en-US" sz="1400" kern="0" dirty="0" smtClean="0">
                <a:solidFill>
                  <a:schemeClr val="tx1">
                    <a:lumMod val="65000"/>
                    <a:lumOff val="35000"/>
                  </a:schemeClr>
                </a:solidFill>
              </a:rPr>
              <a:t>内容</a:t>
            </a:r>
            <a:endParaRPr lang="zh-CN" altLang="en-US" sz="1400" kern="0" dirty="0">
              <a:solidFill>
                <a:schemeClr val="tx1">
                  <a:lumMod val="65000"/>
                  <a:lumOff val="35000"/>
                </a:schemeClr>
              </a:solidFill>
            </a:endParaRPr>
          </a:p>
        </p:txBody>
      </p:sp>
      <p:cxnSp>
        <p:nvCxnSpPr>
          <p:cNvPr id="81" name="直接连接符 80"/>
          <p:cNvCxnSpPr/>
          <p:nvPr/>
        </p:nvCxnSpPr>
        <p:spPr>
          <a:xfrm flipV="1">
            <a:off x="3833197" y="3264519"/>
            <a:ext cx="0" cy="254896"/>
          </a:xfrm>
          <a:prstGeom prst="line">
            <a:avLst/>
          </a:prstGeom>
          <a:ln w="15875">
            <a:solidFill>
              <a:srgbClr val="74B23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5342101" y="2152038"/>
            <a:ext cx="0" cy="254896"/>
          </a:xfrm>
          <a:prstGeom prst="line">
            <a:avLst/>
          </a:prstGeom>
          <a:ln w="15875">
            <a:solidFill>
              <a:srgbClr val="74B230"/>
            </a:solidFill>
            <a:tailEnd type="ova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4515660" y="1753372"/>
            <a:ext cx="1826141" cy="338554"/>
          </a:xfrm>
          <a:prstGeom prst="rect">
            <a:avLst/>
          </a:prstGeom>
        </p:spPr>
        <p:txBody>
          <a:bodyPr wrap="none">
            <a:spAutoFit/>
          </a:bodyPr>
          <a:lstStyle/>
          <a:p>
            <a:pPr lvl="0"/>
            <a:r>
              <a:rPr lang="zh-CN" altLang="en-US" sz="1600" b="1" dirty="0" smtClean="0">
                <a:solidFill>
                  <a:schemeClr val="tx1">
                    <a:lumMod val="75000"/>
                    <a:lumOff val="25000"/>
                  </a:schemeClr>
                </a:solidFill>
              </a:rPr>
              <a:t>点击此处添加</a:t>
            </a:r>
            <a:r>
              <a:rPr lang="zh-CN" altLang="en-US" sz="1600" b="1" dirty="0">
                <a:solidFill>
                  <a:schemeClr val="tx1">
                    <a:lumMod val="75000"/>
                    <a:lumOff val="25000"/>
                  </a:schemeClr>
                </a:solidFill>
              </a:rPr>
              <a:t>文本</a:t>
            </a:r>
            <a:endParaRPr lang="zh-CN" altLang="en-US" sz="1600" b="1" dirty="0">
              <a:solidFill>
                <a:schemeClr val="tx1">
                  <a:lumMod val="75000"/>
                  <a:lumOff val="25000"/>
                </a:schemeClr>
              </a:solidFill>
            </a:endParaRPr>
          </a:p>
        </p:txBody>
      </p:sp>
      <p:sp>
        <p:nvSpPr>
          <p:cNvPr id="84" name="TextBox 11"/>
          <p:cNvSpPr txBox="1"/>
          <p:nvPr/>
        </p:nvSpPr>
        <p:spPr>
          <a:xfrm>
            <a:off x="4297285" y="1195965"/>
            <a:ext cx="2421867" cy="609398"/>
          </a:xfrm>
          <a:prstGeom prst="rect">
            <a:avLst/>
          </a:prstGeom>
          <a:noFill/>
        </p:spPr>
        <p:txBody>
          <a:bodyPr wrap="square" rtlCol="0">
            <a:spAutoFit/>
          </a:bodyPr>
          <a:lstStyle/>
          <a:p>
            <a:pPr lvl="0">
              <a:lnSpc>
                <a:spcPct val="120000"/>
              </a:lnSpc>
              <a:defRPr/>
            </a:pPr>
            <a:r>
              <a:rPr kumimoji="0" lang="zh-CN" altLang="en-US" sz="1400" b="0" i="0" u="none" strike="noStrike" kern="0" cap="none" spc="0" normalizeH="0" baseline="0" noProof="0" dirty="0" smtClean="0">
                <a:ln>
                  <a:noFill/>
                </a:ln>
                <a:solidFill>
                  <a:schemeClr val="tx1">
                    <a:lumMod val="65000"/>
                    <a:lumOff val="35000"/>
                  </a:schemeClr>
                </a:solidFill>
                <a:effectLst/>
                <a:uLnTx/>
                <a:uFillTx/>
              </a:rPr>
              <a:t>点击此处添加内容点击此处添加</a:t>
            </a:r>
            <a:r>
              <a:rPr lang="zh-CN" altLang="en-US" sz="1400" kern="0" dirty="0">
                <a:solidFill>
                  <a:schemeClr val="tx1">
                    <a:lumMod val="65000"/>
                    <a:lumOff val="35000"/>
                  </a:schemeClr>
                </a:solidFill>
              </a:rPr>
              <a:t>内容点击此处添加</a:t>
            </a:r>
            <a:r>
              <a:rPr lang="zh-CN" altLang="en-US" sz="1400" kern="0" dirty="0" smtClean="0">
                <a:solidFill>
                  <a:schemeClr val="tx1">
                    <a:lumMod val="65000"/>
                    <a:lumOff val="35000"/>
                  </a:schemeClr>
                </a:solidFill>
              </a:rPr>
              <a:t>内容</a:t>
            </a:r>
            <a:endParaRPr lang="zh-CN" altLang="en-US" sz="1400" kern="0" dirty="0">
              <a:solidFill>
                <a:schemeClr val="tx1">
                  <a:lumMod val="65000"/>
                  <a:lumOff val="35000"/>
                </a:schemeClr>
              </a:solidFill>
            </a:endParaRPr>
          </a:p>
        </p:txBody>
      </p:sp>
      <p:sp>
        <p:nvSpPr>
          <p:cNvPr id="85" name="矩形 84"/>
          <p:cNvSpPr/>
          <p:nvPr/>
        </p:nvSpPr>
        <p:spPr>
          <a:xfrm>
            <a:off x="6092515" y="3641233"/>
            <a:ext cx="1826141" cy="338554"/>
          </a:xfrm>
          <a:prstGeom prst="rect">
            <a:avLst/>
          </a:prstGeom>
        </p:spPr>
        <p:txBody>
          <a:bodyPr wrap="none">
            <a:spAutoFit/>
          </a:bodyPr>
          <a:lstStyle/>
          <a:p>
            <a:pPr lvl="0"/>
            <a:r>
              <a:rPr lang="zh-CN" altLang="en-US" sz="1600" b="1" dirty="0" smtClean="0">
                <a:solidFill>
                  <a:schemeClr val="tx1">
                    <a:lumMod val="75000"/>
                    <a:lumOff val="25000"/>
                  </a:schemeClr>
                </a:solidFill>
              </a:rPr>
              <a:t>点击此处添加</a:t>
            </a:r>
            <a:r>
              <a:rPr lang="zh-CN" altLang="en-US" sz="1600" b="1" dirty="0">
                <a:solidFill>
                  <a:schemeClr val="tx1">
                    <a:lumMod val="75000"/>
                    <a:lumOff val="25000"/>
                  </a:schemeClr>
                </a:solidFill>
              </a:rPr>
              <a:t>文本</a:t>
            </a:r>
            <a:endParaRPr lang="zh-CN" altLang="en-US" sz="1600" b="1" dirty="0">
              <a:solidFill>
                <a:schemeClr val="tx1">
                  <a:lumMod val="75000"/>
                  <a:lumOff val="25000"/>
                </a:schemeClr>
              </a:solidFill>
            </a:endParaRPr>
          </a:p>
        </p:txBody>
      </p:sp>
      <p:sp>
        <p:nvSpPr>
          <p:cNvPr id="86" name="TextBox 11"/>
          <p:cNvSpPr txBox="1"/>
          <p:nvPr/>
        </p:nvSpPr>
        <p:spPr>
          <a:xfrm>
            <a:off x="5874318" y="3927796"/>
            <a:ext cx="2333758" cy="609398"/>
          </a:xfrm>
          <a:prstGeom prst="rect">
            <a:avLst/>
          </a:prstGeom>
          <a:noFill/>
        </p:spPr>
        <p:txBody>
          <a:bodyPr wrap="square" rtlCol="0">
            <a:spAutoFit/>
          </a:bodyPr>
          <a:lstStyle/>
          <a:p>
            <a:pPr lvl="0">
              <a:lnSpc>
                <a:spcPct val="120000"/>
              </a:lnSpc>
              <a:defRPr/>
            </a:pPr>
            <a:r>
              <a:rPr kumimoji="0" lang="zh-CN" altLang="en-US" sz="1400" b="0" i="0" u="none" strike="noStrike" kern="0" cap="none" spc="0" normalizeH="0" baseline="0" noProof="0" dirty="0" smtClean="0">
                <a:ln>
                  <a:noFill/>
                </a:ln>
                <a:solidFill>
                  <a:schemeClr val="tx1">
                    <a:lumMod val="65000"/>
                    <a:lumOff val="35000"/>
                  </a:schemeClr>
                </a:solidFill>
                <a:effectLst/>
                <a:uLnTx/>
                <a:uFillTx/>
              </a:rPr>
              <a:t>点击此处添加内容点击此处添加</a:t>
            </a:r>
            <a:r>
              <a:rPr lang="zh-CN" altLang="en-US" sz="1400" kern="0" dirty="0">
                <a:solidFill>
                  <a:schemeClr val="tx1">
                    <a:lumMod val="65000"/>
                    <a:lumOff val="35000"/>
                  </a:schemeClr>
                </a:solidFill>
              </a:rPr>
              <a:t>内容点击此处添加</a:t>
            </a:r>
            <a:r>
              <a:rPr lang="zh-CN" altLang="en-US" sz="1400" kern="0" dirty="0" smtClean="0">
                <a:solidFill>
                  <a:schemeClr val="tx1">
                    <a:lumMod val="65000"/>
                    <a:lumOff val="35000"/>
                  </a:schemeClr>
                </a:solidFill>
              </a:rPr>
              <a:t>内容</a:t>
            </a:r>
            <a:endParaRPr lang="zh-CN" altLang="en-US" sz="1400" kern="0" dirty="0">
              <a:solidFill>
                <a:schemeClr val="tx1">
                  <a:lumMod val="65000"/>
                  <a:lumOff val="35000"/>
                </a:schemeClr>
              </a:solidFill>
            </a:endParaRPr>
          </a:p>
        </p:txBody>
      </p:sp>
      <p:cxnSp>
        <p:nvCxnSpPr>
          <p:cNvPr id="87" name="直接连接符 86"/>
          <p:cNvCxnSpPr/>
          <p:nvPr/>
        </p:nvCxnSpPr>
        <p:spPr>
          <a:xfrm flipV="1">
            <a:off x="7085879" y="3265577"/>
            <a:ext cx="0" cy="254896"/>
          </a:xfrm>
          <a:prstGeom prst="line">
            <a:avLst/>
          </a:prstGeom>
          <a:ln w="15875">
            <a:solidFill>
              <a:srgbClr val="74B23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1225278" y="129125"/>
            <a:ext cx="503664" cy="461665"/>
          </a:xfrm>
          <a:prstGeom prst="rect">
            <a:avLst/>
          </a:prstGeom>
          <a:noFill/>
        </p:spPr>
        <p:txBody>
          <a:bodyPr wrap="none" rtlCol="0">
            <a:spAutoFit/>
          </a:bodyPr>
          <a:lstStyle/>
          <a:p>
            <a:r>
              <a:rPr lang="en-US" altLang="zh-CN" sz="2400" dirty="0" smtClean="0">
                <a:solidFill>
                  <a:srgbClr val="548123"/>
                </a:solidFill>
                <a:cs typeface="+mn-ea"/>
                <a:sym typeface="+mn-lt"/>
              </a:rPr>
              <a:t>0</a:t>
            </a:r>
            <a:r>
              <a:rPr lang="en-US" altLang="zh-CN" sz="2400" dirty="0">
                <a:solidFill>
                  <a:srgbClr val="548123"/>
                </a:solidFill>
                <a:cs typeface="+mn-ea"/>
                <a:sym typeface="+mn-lt"/>
              </a:rPr>
              <a:t>4</a:t>
            </a:r>
            <a:endParaRPr lang="en-US" altLang="zh-CN" sz="2400" dirty="0" smtClean="0">
              <a:solidFill>
                <a:srgbClr val="548123"/>
              </a:solidFill>
              <a:cs typeface="+mn-ea"/>
              <a:sym typeface="+mn-lt"/>
            </a:endParaRPr>
          </a:p>
        </p:txBody>
      </p:sp>
      <p:sp>
        <p:nvSpPr>
          <p:cNvPr id="89" name="文本框 88"/>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 calcmode="lin" valueType="num">
                                      <p:cBhvr>
                                        <p:cTn id="9" dur="500" fill="hold"/>
                                        <p:tgtEl>
                                          <p:spTgt spid="88"/>
                                        </p:tgtEl>
                                        <p:attrNameLst>
                                          <p:attrName>style.rotation</p:attrName>
                                        </p:attrNameLst>
                                      </p:cBhvr>
                                      <p:tavLst>
                                        <p:tav tm="0">
                                          <p:val>
                                            <p:fltVal val="360"/>
                                          </p:val>
                                        </p:tav>
                                        <p:tav tm="100000">
                                          <p:val>
                                            <p:fltVal val="0"/>
                                          </p:val>
                                        </p:tav>
                                      </p:tavLst>
                                    </p:anim>
                                    <p:animEffect transition="in" filter="fade">
                                      <p:cBhvr>
                                        <p:cTn id="10" dur="500"/>
                                        <p:tgtEl>
                                          <p:spTgt spid="88"/>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89"/>
                                        </p:tgtEl>
                                        <p:attrNameLst>
                                          <p:attrName>style.visibility</p:attrName>
                                        </p:attrNameLst>
                                      </p:cBhvr>
                                      <p:to>
                                        <p:strVal val="visible"/>
                                      </p:to>
                                    </p:set>
                                    <p:anim calcmode="lin" valueType="num">
                                      <p:cBhvr additive="base">
                                        <p:cTn id="14" dur="500"/>
                                        <p:tgtEl>
                                          <p:spTgt spid="89"/>
                                        </p:tgtEl>
                                        <p:attrNameLst>
                                          <p:attrName>ppt_x</p:attrName>
                                        </p:attrNameLst>
                                      </p:cBhvr>
                                      <p:tavLst>
                                        <p:tav tm="0">
                                          <p:val>
                                            <p:strVal val="#ppt_x-#ppt_w*1.125000"/>
                                          </p:val>
                                        </p:tav>
                                        <p:tav tm="100000">
                                          <p:val>
                                            <p:strVal val="#ppt_x"/>
                                          </p:val>
                                        </p:tav>
                                      </p:tavLst>
                                    </p:anim>
                                    <p:animEffect transition="in" filter="wipe(right)">
                                      <p:cBhvr>
                                        <p:cTn id="15" dur="500"/>
                                        <p:tgtEl>
                                          <p:spTgt spid="89"/>
                                        </p:tgtEl>
                                      </p:cBhvr>
                                    </p:animEffect>
                                  </p:childTnLst>
                                </p:cTn>
                              </p:par>
                            </p:childTnLst>
                          </p:cTn>
                        </p:par>
                        <p:par>
                          <p:cTn id="16" fill="hold">
                            <p:stCondLst>
                              <p:cond delay="1174"/>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2174"/>
                            </p:stCondLst>
                            <p:childTnLst>
                              <p:par>
                                <p:cTn id="28" presetID="22" presetClass="entr" presetSubtype="4" fill="hold" nodeType="after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wipe(down)">
                                      <p:cBhvr>
                                        <p:cTn id="30" dur="500"/>
                                        <p:tgtEl>
                                          <p:spTgt spid="76"/>
                                        </p:tgtEl>
                                      </p:cBhvr>
                                    </p:animEffect>
                                  </p:childTnLst>
                                </p:cTn>
                              </p:par>
                            </p:childTnLst>
                          </p:cTn>
                        </p:par>
                        <p:par>
                          <p:cTn id="31" fill="hold">
                            <p:stCondLst>
                              <p:cond delay="2674"/>
                            </p:stCondLst>
                            <p:childTnLst>
                              <p:par>
                                <p:cTn id="32" presetID="53" presetClass="entr" presetSubtype="16" fill="hold" grpId="0" nodeType="afterEffect">
                                  <p:stCondLst>
                                    <p:cond delay="0"/>
                                  </p:stCondLst>
                                  <p:childTnLst>
                                    <p:set>
                                      <p:cBhvr>
                                        <p:cTn id="33" dur="1" fill="hold">
                                          <p:stCondLst>
                                            <p:cond delay="0"/>
                                          </p:stCondLst>
                                        </p:cTn>
                                        <p:tgtEl>
                                          <p:spTgt spid="79"/>
                                        </p:tgtEl>
                                        <p:attrNameLst>
                                          <p:attrName>style.visibility</p:attrName>
                                        </p:attrNameLst>
                                      </p:cBhvr>
                                      <p:to>
                                        <p:strVal val="visible"/>
                                      </p:to>
                                    </p:set>
                                    <p:anim calcmode="lin" valueType="num">
                                      <p:cBhvr>
                                        <p:cTn id="34" dur="500" fill="hold"/>
                                        <p:tgtEl>
                                          <p:spTgt spid="79"/>
                                        </p:tgtEl>
                                        <p:attrNameLst>
                                          <p:attrName>ppt_w</p:attrName>
                                        </p:attrNameLst>
                                      </p:cBhvr>
                                      <p:tavLst>
                                        <p:tav tm="0">
                                          <p:val>
                                            <p:fltVal val="0"/>
                                          </p:val>
                                        </p:tav>
                                        <p:tav tm="100000">
                                          <p:val>
                                            <p:strVal val="#ppt_w"/>
                                          </p:val>
                                        </p:tav>
                                      </p:tavLst>
                                    </p:anim>
                                    <p:anim calcmode="lin" valueType="num">
                                      <p:cBhvr>
                                        <p:cTn id="35" dur="500" fill="hold"/>
                                        <p:tgtEl>
                                          <p:spTgt spid="79"/>
                                        </p:tgtEl>
                                        <p:attrNameLst>
                                          <p:attrName>ppt_h</p:attrName>
                                        </p:attrNameLst>
                                      </p:cBhvr>
                                      <p:tavLst>
                                        <p:tav tm="0">
                                          <p:val>
                                            <p:fltVal val="0"/>
                                          </p:val>
                                        </p:tav>
                                        <p:tav tm="100000">
                                          <p:val>
                                            <p:strVal val="#ppt_h"/>
                                          </p:val>
                                        </p:tav>
                                      </p:tavLst>
                                    </p:anim>
                                    <p:animEffect transition="in" filter="fade">
                                      <p:cBhvr>
                                        <p:cTn id="36" dur="500"/>
                                        <p:tgtEl>
                                          <p:spTgt spid="79"/>
                                        </p:tgtEl>
                                      </p:cBhvr>
                                    </p:animEffect>
                                  </p:childTnLst>
                                </p:cTn>
                              </p:par>
                            </p:childTnLst>
                          </p:cTn>
                        </p:par>
                        <p:par>
                          <p:cTn id="37" fill="hold">
                            <p:stCondLst>
                              <p:cond delay="3174"/>
                            </p:stCondLst>
                            <p:childTnLst>
                              <p:par>
                                <p:cTn id="38" presetID="22" presetClass="entr" presetSubtype="4"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down)">
                                      <p:cBhvr>
                                        <p:cTn id="40" dur="500"/>
                                        <p:tgtEl>
                                          <p:spTgt spid="80"/>
                                        </p:tgtEl>
                                      </p:cBhvr>
                                    </p:animEffect>
                                  </p:childTnLst>
                                </p:cTn>
                              </p:par>
                            </p:childTnLst>
                          </p:cTn>
                        </p:par>
                        <p:par>
                          <p:cTn id="41" fill="hold">
                            <p:stCondLst>
                              <p:cond delay="3674"/>
                            </p:stCondLst>
                            <p:childTnLst>
                              <p:par>
                                <p:cTn id="42" presetID="22" presetClass="entr" presetSubtype="1"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wipe(up)">
                                      <p:cBhvr>
                                        <p:cTn id="44" dur="500"/>
                                        <p:tgtEl>
                                          <p:spTgt spid="81"/>
                                        </p:tgtEl>
                                      </p:cBhvr>
                                    </p:animEffect>
                                  </p:childTnLst>
                                </p:cTn>
                              </p:par>
                            </p:childTnLst>
                          </p:cTn>
                        </p:par>
                        <p:par>
                          <p:cTn id="45" fill="hold">
                            <p:stCondLst>
                              <p:cond delay="4174"/>
                            </p:stCondLst>
                            <p:childTnLst>
                              <p:par>
                                <p:cTn id="46" presetID="53" presetClass="entr" presetSubtype="16"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animEffect transition="in" filter="fade">
                                      <p:cBhvr>
                                        <p:cTn id="50" dur="500"/>
                                        <p:tgtEl>
                                          <p:spTgt spid="77"/>
                                        </p:tgtEl>
                                      </p:cBhvr>
                                    </p:animEffect>
                                  </p:childTnLst>
                                </p:cTn>
                              </p:par>
                            </p:childTnLst>
                          </p:cTn>
                        </p:par>
                        <p:par>
                          <p:cTn id="51" fill="hold">
                            <p:stCondLst>
                              <p:cond delay="4674"/>
                            </p:stCondLst>
                            <p:childTnLst>
                              <p:par>
                                <p:cTn id="52" presetID="22" presetClass="entr" presetSubtype="1" fill="hold" grpId="0" nodeType="after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wipe(up)">
                                      <p:cBhvr>
                                        <p:cTn id="54" dur="500"/>
                                        <p:tgtEl>
                                          <p:spTgt spid="78"/>
                                        </p:tgtEl>
                                      </p:cBhvr>
                                    </p:animEffect>
                                  </p:childTnLst>
                                </p:cTn>
                              </p:par>
                            </p:childTnLst>
                          </p:cTn>
                        </p:par>
                        <p:par>
                          <p:cTn id="55" fill="hold">
                            <p:stCondLst>
                              <p:cond delay="5174"/>
                            </p:stCondLst>
                            <p:childTnLst>
                              <p:par>
                                <p:cTn id="56" presetID="22" presetClass="entr" presetSubtype="4" fill="hold" nodeType="after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500"/>
                                        <p:tgtEl>
                                          <p:spTgt spid="82"/>
                                        </p:tgtEl>
                                      </p:cBhvr>
                                    </p:animEffect>
                                  </p:childTnLst>
                                </p:cTn>
                              </p:par>
                            </p:childTnLst>
                          </p:cTn>
                        </p:par>
                        <p:par>
                          <p:cTn id="59" fill="hold">
                            <p:stCondLst>
                              <p:cond delay="5674"/>
                            </p:stCondLst>
                            <p:childTnLst>
                              <p:par>
                                <p:cTn id="60" presetID="53" presetClass="entr" presetSubtype="16" fill="hold" grpId="0" nodeType="after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p:cTn id="62" dur="500" fill="hold"/>
                                        <p:tgtEl>
                                          <p:spTgt spid="83"/>
                                        </p:tgtEl>
                                        <p:attrNameLst>
                                          <p:attrName>ppt_w</p:attrName>
                                        </p:attrNameLst>
                                      </p:cBhvr>
                                      <p:tavLst>
                                        <p:tav tm="0">
                                          <p:val>
                                            <p:fltVal val="0"/>
                                          </p:val>
                                        </p:tav>
                                        <p:tav tm="100000">
                                          <p:val>
                                            <p:strVal val="#ppt_w"/>
                                          </p:val>
                                        </p:tav>
                                      </p:tavLst>
                                    </p:anim>
                                    <p:anim calcmode="lin" valueType="num">
                                      <p:cBhvr>
                                        <p:cTn id="63" dur="500" fill="hold"/>
                                        <p:tgtEl>
                                          <p:spTgt spid="83"/>
                                        </p:tgtEl>
                                        <p:attrNameLst>
                                          <p:attrName>ppt_h</p:attrName>
                                        </p:attrNameLst>
                                      </p:cBhvr>
                                      <p:tavLst>
                                        <p:tav tm="0">
                                          <p:val>
                                            <p:fltVal val="0"/>
                                          </p:val>
                                        </p:tav>
                                        <p:tav tm="100000">
                                          <p:val>
                                            <p:strVal val="#ppt_h"/>
                                          </p:val>
                                        </p:tav>
                                      </p:tavLst>
                                    </p:anim>
                                    <p:animEffect transition="in" filter="fade">
                                      <p:cBhvr>
                                        <p:cTn id="64" dur="500"/>
                                        <p:tgtEl>
                                          <p:spTgt spid="83"/>
                                        </p:tgtEl>
                                      </p:cBhvr>
                                    </p:animEffect>
                                  </p:childTnLst>
                                </p:cTn>
                              </p:par>
                            </p:childTnLst>
                          </p:cTn>
                        </p:par>
                        <p:par>
                          <p:cTn id="65" fill="hold">
                            <p:stCondLst>
                              <p:cond delay="6174"/>
                            </p:stCondLst>
                            <p:childTnLst>
                              <p:par>
                                <p:cTn id="66" presetID="22" presetClass="entr" presetSubtype="4" fill="hold" grpId="0" nodeType="after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down)">
                                      <p:cBhvr>
                                        <p:cTn id="68" dur="500"/>
                                        <p:tgtEl>
                                          <p:spTgt spid="84"/>
                                        </p:tgtEl>
                                      </p:cBhvr>
                                    </p:animEffect>
                                  </p:childTnLst>
                                </p:cTn>
                              </p:par>
                            </p:childTnLst>
                          </p:cTn>
                        </p:par>
                        <p:par>
                          <p:cTn id="69" fill="hold">
                            <p:stCondLst>
                              <p:cond delay="6674"/>
                            </p:stCondLst>
                            <p:childTnLst>
                              <p:par>
                                <p:cTn id="70" presetID="22" presetClass="entr" presetSubtype="1" fill="hold"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wipe(up)">
                                      <p:cBhvr>
                                        <p:cTn id="72" dur="500"/>
                                        <p:tgtEl>
                                          <p:spTgt spid="87"/>
                                        </p:tgtEl>
                                      </p:cBhvr>
                                    </p:animEffect>
                                  </p:childTnLst>
                                </p:cTn>
                              </p:par>
                            </p:childTnLst>
                          </p:cTn>
                        </p:par>
                        <p:par>
                          <p:cTn id="73" fill="hold">
                            <p:stCondLst>
                              <p:cond delay="7174"/>
                            </p:stCondLst>
                            <p:childTnLst>
                              <p:par>
                                <p:cTn id="74" presetID="53" presetClass="entr" presetSubtype="16"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 calcmode="lin" valueType="num">
                                      <p:cBhvr>
                                        <p:cTn id="76" dur="500" fill="hold"/>
                                        <p:tgtEl>
                                          <p:spTgt spid="85"/>
                                        </p:tgtEl>
                                        <p:attrNameLst>
                                          <p:attrName>ppt_w</p:attrName>
                                        </p:attrNameLst>
                                      </p:cBhvr>
                                      <p:tavLst>
                                        <p:tav tm="0">
                                          <p:val>
                                            <p:fltVal val="0"/>
                                          </p:val>
                                        </p:tav>
                                        <p:tav tm="100000">
                                          <p:val>
                                            <p:strVal val="#ppt_w"/>
                                          </p:val>
                                        </p:tav>
                                      </p:tavLst>
                                    </p:anim>
                                    <p:anim calcmode="lin" valueType="num">
                                      <p:cBhvr>
                                        <p:cTn id="77" dur="500" fill="hold"/>
                                        <p:tgtEl>
                                          <p:spTgt spid="85"/>
                                        </p:tgtEl>
                                        <p:attrNameLst>
                                          <p:attrName>ppt_h</p:attrName>
                                        </p:attrNameLst>
                                      </p:cBhvr>
                                      <p:tavLst>
                                        <p:tav tm="0">
                                          <p:val>
                                            <p:fltVal val="0"/>
                                          </p:val>
                                        </p:tav>
                                        <p:tav tm="100000">
                                          <p:val>
                                            <p:strVal val="#ppt_h"/>
                                          </p:val>
                                        </p:tav>
                                      </p:tavLst>
                                    </p:anim>
                                    <p:animEffect transition="in" filter="fade">
                                      <p:cBhvr>
                                        <p:cTn id="78" dur="500"/>
                                        <p:tgtEl>
                                          <p:spTgt spid="85"/>
                                        </p:tgtEl>
                                      </p:cBhvr>
                                    </p:animEffect>
                                  </p:childTnLst>
                                </p:cTn>
                              </p:par>
                            </p:childTnLst>
                          </p:cTn>
                        </p:par>
                        <p:par>
                          <p:cTn id="79" fill="hold">
                            <p:stCondLst>
                              <p:cond delay="7674"/>
                            </p:stCondLst>
                            <p:childTnLst>
                              <p:par>
                                <p:cTn id="80" presetID="22" presetClass="entr" presetSubtype="1"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wipe(up)">
                                      <p:cBhvr>
                                        <p:cTn id="8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3" grpId="0"/>
      <p:bldP spid="84" grpId="0"/>
      <p:bldP spid="85" grpId="0"/>
      <p:bldP spid="86" grpId="0"/>
      <p:bldP spid="88"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grpSp>
        <p:nvGrpSpPr>
          <p:cNvPr id="2" name="组合 1"/>
          <p:cNvGrpSpPr/>
          <p:nvPr/>
        </p:nvGrpSpPr>
        <p:grpSpPr>
          <a:xfrm>
            <a:off x="2274474" y="843963"/>
            <a:ext cx="5500146" cy="3106594"/>
            <a:chOff x="2274474" y="843963"/>
            <a:chExt cx="5500146" cy="3106594"/>
          </a:xfrm>
        </p:grpSpPr>
        <p:sp>
          <p:nvSpPr>
            <p:cNvPr id="15" name="任意多边形 14"/>
            <p:cNvSpPr/>
            <p:nvPr/>
          </p:nvSpPr>
          <p:spPr>
            <a:xfrm>
              <a:off x="2274474" y="914400"/>
              <a:ext cx="5454042" cy="3036157"/>
            </a:xfrm>
            <a:custGeom>
              <a:avLst/>
              <a:gdLst>
                <a:gd name="connsiteX0" fmla="*/ 1958540 w 6197393"/>
                <a:gd name="connsiteY0" fmla="*/ 577639 h 3542301"/>
                <a:gd name="connsiteX1" fmla="*/ 498574 w 6197393"/>
                <a:gd name="connsiteY1" fmla="*/ 854264 h 3542301"/>
                <a:gd name="connsiteX2" fmla="*/ 29848 w 6197393"/>
                <a:gd name="connsiteY2" fmla="*/ 2429491 h 3542301"/>
                <a:gd name="connsiteX3" fmla="*/ 1228557 w 6197393"/>
                <a:gd name="connsiteY3" fmla="*/ 3512940 h 3542301"/>
                <a:gd name="connsiteX4" fmla="*/ 4578796 w 6197393"/>
                <a:gd name="connsiteY4" fmla="*/ 3197895 h 3542301"/>
                <a:gd name="connsiteX5" fmla="*/ 6177075 w 6197393"/>
                <a:gd name="connsiteY5" fmla="*/ 2806009 h 3542301"/>
                <a:gd name="connsiteX6" fmla="*/ 5393303 w 6197393"/>
                <a:gd name="connsiteY6" fmla="*/ 1269202 h 3542301"/>
                <a:gd name="connsiteX7" fmla="*/ 4117754 w 6197393"/>
                <a:gd name="connsiteY7" fmla="*/ 16705 h 3542301"/>
                <a:gd name="connsiteX8" fmla="*/ 1958540 w 6197393"/>
                <a:gd name="connsiteY8" fmla="*/ 577639 h 3542301"/>
                <a:gd name="connsiteX0-1" fmla="*/ 1958540 w 6207939"/>
                <a:gd name="connsiteY0-2" fmla="*/ 577639 h 3541842"/>
                <a:gd name="connsiteX1-3" fmla="*/ 498574 w 6207939"/>
                <a:gd name="connsiteY1-4" fmla="*/ 854264 h 3541842"/>
                <a:gd name="connsiteX2-5" fmla="*/ 29848 w 6207939"/>
                <a:gd name="connsiteY2-6" fmla="*/ 2429491 h 3541842"/>
                <a:gd name="connsiteX3-7" fmla="*/ 1228557 w 6207939"/>
                <a:gd name="connsiteY3-8" fmla="*/ 3512940 h 3541842"/>
                <a:gd name="connsiteX4-9" fmla="*/ 4578796 w 6207939"/>
                <a:gd name="connsiteY4-10" fmla="*/ 3197895 h 3541842"/>
                <a:gd name="connsiteX5-11" fmla="*/ 6187935 w 6207939"/>
                <a:gd name="connsiteY5-12" fmla="*/ 2849449 h 3541842"/>
                <a:gd name="connsiteX6-13" fmla="*/ 5393303 w 6207939"/>
                <a:gd name="connsiteY6-14" fmla="*/ 1269202 h 3541842"/>
                <a:gd name="connsiteX7-15" fmla="*/ 4117754 w 6207939"/>
                <a:gd name="connsiteY7-16" fmla="*/ 16705 h 3541842"/>
                <a:gd name="connsiteX8-17" fmla="*/ 1958540 w 6207939"/>
                <a:gd name="connsiteY8-18" fmla="*/ 577639 h 3541842"/>
                <a:gd name="connsiteX0-19" fmla="*/ 1958540 w 6249177"/>
                <a:gd name="connsiteY0-20" fmla="*/ 577036 h 3541237"/>
                <a:gd name="connsiteX1-21" fmla="*/ 498574 w 6249177"/>
                <a:gd name="connsiteY1-22" fmla="*/ 853661 h 3541237"/>
                <a:gd name="connsiteX2-23" fmla="*/ 29848 w 6249177"/>
                <a:gd name="connsiteY2-24" fmla="*/ 2428888 h 3541237"/>
                <a:gd name="connsiteX3-25" fmla="*/ 1228557 w 6249177"/>
                <a:gd name="connsiteY3-26" fmla="*/ 3512337 h 3541237"/>
                <a:gd name="connsiteX4-27" fmla="*/ 4578796 w 6249177"/>
                <a:gd name="connsiteY4-28" fmla="*/ 3197292 h 3541237"/>
                <a:gd name="connsiteX5-29" fmla="*/ 6187935 w 6249177"/>
                <a:gd name="connsiteY5-30" fmla="*/ 2848846 h 3541237"/>
                <a:gd name="connsiteX6-31" fmla="*/ 5740829 w 6249177"/>
                <a:gd name="connsiteY6-32" fmla="*/ 1268600 h 3541237"/>
                <a:gd name="connsiteX7-33" fmla="*/ 4117754 w 6249177"/>
                <a:gd name="connsiteY7-34" fmla="*/ 16102 h 3541237"/>
                <a:gd name="connsiteX8-35" fmla="*/ 1958540 w 6249177"/>
                <a:gd name="connsiteY8-36" fmla="*/ 577036 h 3541237"/>
                <a:gd name="connsiteX0-37" fmla="*/ 1958540 w 6076162"/>
                <a:gd name="connsiteY0-38" fmla="*/ 577035 h 3540851"/>
                <a:gd name="connsiteX1-39" fmla="*/ 498574 w 6076162"/>
                <a:gd name="connsiteY1-40" fmla="*/ 853660 h 3540851"/>
                <a:gd name="connsiteX2-41" fmla="*/ 29848 w 6076162"/>
                <a:gd name="connsiteY2-42" fmla="*/ 2428887 h 3540851"/>
                <a:gd name="connsiteX3-43" fmla="*/ 1228557 w 6076162"/>
                <a:gd name="connsiteY3-44" fmla="*/ 3512336 h 3540851"/>
                <a:gd name="connsiteX4-45" fmla="*/ 4578796 w 6076162"/>
                <a:gd name="connsiteY4-46" fmla="*/ 3197291 h 3540851"/>
                <a:gd name="connsiteX5-47" fmla="*/ 5973923 w 6076162"/>
                <a:gd name="connsiteY5-48" fmla="*/ 2886319 h 3540851"/>
                <a:gd name="connsiteX6-49" fmla="*/ 5740829 w 6076162"/>
                <a:gd name="connsiteY6-50" fmla="*/ 1268599 h 3540851"/>
                <a:gd name="connsiteX7-51" fmla="*/ 4117754 w 6076162"/>
                <a:gd name="connsiteY7-52" fmla="*/ 16101 h 3540851"/>
                <a:gd name="connsiteX8-53" fmla="*/ 1958540 w 6076162"/>
                <a:gd name="connsiteY8-54" fmla="*/ 577035 h 3540851"/>
                <a:gd name="connsiteX0-55" fmla="*/ 1958540 w 6076161"/>
                <a:gd name="connsiteY0-56" fmla="*/ 567872 h 3531688"/>
                <a:gd name="connsiteX1-57" fmla="*/ 498574 w 6076161"/>
                <a:gd name="connsiteY1-58" fmla="*/ 844497 h 3531688"/>
                <a:gd name="connsiteX2-59" fmla="*/ 29848 w 6076161"/>
                <a:gd name="connsiteY2-60" fmla="*/ 2419724 h 3531688"/>
                <a:gd name="connsiteX3-61" fmla="*/ 1228557 w 6076161"/>
                <a:gd name="connsiteY3-62" fmla="*/ 3503173 h 3531688"/>
                <a:gd name="connsiteX4-63" fmla="*/ 4578796 w 6076161"/>
                <a:gd name="connsiteY4-64" fmla="*/ 3188128 h 3531688"/>
                <a:gd name="connsiteX5-65" fmla="*/ 5973923 w 6076161"/>
                <a:gd name="connsiteY5-66" fmla="*/ 2877156 h 3531688"/>
                <a:gd name="connsiteX6-67" fmla="*/ 5740829 w 6076161"/>
                <a:gd name="connsiteY6-68" fmla="*/ 1259436 h 3531688"/>
                <a:gd name="connsiteX7-69" fmla="*/ 4357448 w 6076161"/>
                <a:gd name="connsiteY7-70" fmla="*/ 16306 h 3531688"/>
                <a:gd name="connsiteX8-71" fmla="*/ 1958540 w 6076161"/>
                <a:gd name="connsiteY8-72" fmla="*/ 567872 h 3531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076161" h="3531688">
                  <a:moveTo>
                    <a:pt x="1958540" y="567872"/>
                  </a:moveTo>
                  <a:cubicBezTo>
                    <a:pt x="1315394" y="705904"/>
                    <a:pt x="820023" y="535855"/>
                    <a:pt x="498574" y="844497"/>
                  </a:cubicBezTo>
                  <a:cubicBezTo>
                    <a:pt x="177125" y="1153139"/>
                    <a:pt x="-91816" y="1976611"/>
                    <a:pt x="29848" y="2419724"/>
                  </a:cubicBezTo>
                  <a:cubicBezTo>
                    <a:pt x="151512" y="2862837"/>
                    <a:pt x="470399" y="3375106"/>
                    <a:pt x="1228557" y="3503173"/>
                  </a:cubicBezTo>
                  <a:cubicBezTo>
                    <a:pt x="1986715" y="3631240"/>
                    <a:pt x="3787902" y="3292464"/>
                    <a:pt x="4578796" y="3188128"/>
                  </a:cubicBezTo>
                  <a:cubicBezTo>
                    <a:pt x="5369690" y="3083792"/>
                    <a:pt x="5780251" y="3198605"/>
                    <a:pt x="5973923" y="2877156"/>
                  </a:cubicBezTo>
                  <a:cubicBezTo>
                    <a:pt x="6167595" y="2555707"/>
                    <a:pt x="6084049" y="1724320"/>
                    <a:pt x="5740829" y="1259436"/>
                  </a:cubicBezTo>
                  <a:cubicBezTo>
                    <a:pt x="5397609" y="794552"/>
                    <a:pt x="4987829" y="131567"/>
                    <a:pt x="4357448" y="16306"/>
                  </a:cubicBezTo>
                  <a:cubicBezTo>
                    <a:pt x="3727067" y="-98955"/>
                    <a:pt x="2601686" y="429840"/>
                    <a:pt x="1958540" y="567872"/>
                  </a:cubicBezTo>
                  <a:close/>
                </a:path>
              </a:pathLst>
            </a:custGeom>
            <a:solidFill>
              <a:schemeClr val="accent2">
                <a:lumMod val="20000"/>
                <a:lumOff val="80000"/>
              </a:schemeClr>
            </a:solidFill>
            <a:ln w="793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15"/>
            <p:cNvSpPr/>
            <p:nvPr/>
          </p:nvSpPr>
          <p:spPr>
            <a:xfrm>
              <a:off x="2320578" y="843963"/>
              <a:ext cx="5454042" cy="3036157"/>
            </a:xfrm>
            <a:custGeom>
              <a:avLst/>
              <a:gdLst>
                <a:gd name="connsiteX0" fmla="*/ 1958540 w 6197393"/>
                <a:gd name="connsiteY0" fmla="*/ 577639 h 3542301"/>
                <a:gd name="connsiteX1" fmla="*/ 498574 w 6197393"/>
                <a:gd name="connsiteY1" fmla="*/ 854264 h 3542301"/>
                <a:gd name="connsiteX2" fmla="*/ 29848 w 6197393"/>
                <a:gd name="connsiteY2" fmla="*/ 2429491 h 3542301"/>
                <a:gd name="connsiteX3" fmla="*/ 1228557 w 6197393"/>
                <a:gd name="connsiteY3" fmla="*/ 3512940 h 3542301"/>
                <a:gd name="connsiteX4" fmla="*/ 4578796 w 6197393"/>
                <a:gd name="connsiteY4" fmla="*/ 3197895 h 3542301"/>
                <a:gd name="connsiteX5" fmla="*/ 6177075 w 6197393"/>
                <a:gd name="connsiteY5" fmla="*/ 2806009 h 3542301"/>
                <a:gd name="connsiteX6" fmla="*/ 5393303 w 6197393"/>
                <a:gd name="connsiteY6" fmla="*/ 1269202 h 3542301"/>
                <a:gd name="connsiteX7" fmla="*/ 4117754 w 6197393"/>
                <a:gd name="connsiteY7" fmla="*/ 16705 h 3542301"/>
                <a:gd name="connsiteX8" fmla="*/ 1958540 w 6197393"/>
                <a:gd name="connsiteY8" fmla="*/ 577639 h 3542301"/>
                <a:gd name="connsiteX0-1" fmla="*/ 1958540 w 6207939"/>
                <a:gd name="connsiteY0-2" fmla="*/ 577639 h 3541842"/>
                <a:gd name="connsiteX1-3" fmla="*/ 498574 w 6207939"/>
                <a:gd name="connsiteY1-4" fmla="*/ 854264 h 3541842"/>
                <a:gd name="connsiteX2-5" fmla="*/ 29848 w 6207939"/>
                <a:gd name="connsiteY2-6" fmla="*/ 2429491 h 3541842"/>
                <a:gd name="connsiteX3-7" fmla="*/ 1228557 w 6207939"/>
                <a:gd name="connsiteY3-8" fmla="*/ 3512940 h 3541842"/>
                <a:gd name="connsiteX4-9" fmla="*/ 4578796 w 6207939"/>
                <a:gd name="connsiteY4-10" fmla="*/ 3197895 h 3541842"/>
                <a:gd name="connsiteX5-11" fmla="*/ 6187935 w 6207939"/>
                <a:gd name="connsiteY5-12" fmla="*/ 2849449 h 3541842"/>
                <a:gd name="connsiteX6-13" fmla="*/ 5393303 w 6207939"/>
                <a:gd name="connsiteY6-14" fmla="*/ 1269202 h 3541842"/>
                <a:gd name="connsiteX7-15" fmla="*/ 4117754 w 6207939"/>
                <a:gd name="connsiteY7-16" fmla="*/ 16705 h 3541842"/>
                <a:gd name="connsiteX8-17" fmla="*/ 1958540 w 6207939"/>
                <a:gd name="connsiteY8-18" fmla="*/ 577639 h 3541842"/>
                <a:gd name="connsiteX0-19" fmla="*/ 1958540 w 6249177"/>
                <a:gd name="connsiteY0-20" fmla="*/ 577036 h 3541237"/>
                <a:gd name="connsiteX1-21" fmla="*/ 498574 w 6249177"/>
                <a:gd name="connsiteY1-22" fmla="*/ 853661 h 3541237"/>
                <a:gd name="connsiteX2-23" fmla="*/ 29848 w 6249177"/>
                <a:gd name="connsiteY2-24" fmla="*/ 2428888 h 3541237"/>
                <a:gd name="connsiteX3-25" fmla="*/ 1228557 w 6249177"/>
                <a:gd name="connsiteY3-26" fmla="*/ 3512337 h 3541237"/>
                <a:gd name="connsiteX4-27" fmla="*/ 4578796 w 6249177"/>
                <a:gd name="connsiteY4-28" fmla="*/ 3197292 h 3541237"/>
                <a:gd name="connsiteX5-29" fmla="*/ 6187935 w 6249177"/>
                <a:gd name="connsiteY5-30" fmla="*/ 2848846 h 3541237"/>
                <a:gd name="connsiteX6-31" fmla="*/ 5740829 w 6249177"/>
                <a:gd name="connsiteY6-32" fmla="*/ 1268600 h 3541237"/>
                <a:gd name="connsiteX7-33" fmla="*/ 4117754 w 6249177"/>
                <a:gd name="connsiteY7-34" fmla="*/ 16102 h 3541237"/>
                <a:gd name="connsiteX8-35" fmla="*/ 1958540 w 6249177"/>
                <a:gd name="connsiteY8-36" fmla="*/ 577036 h 3541237"/>
                <a:gd name="connsiteX0-37" fmla="*/ 1958540 w 6076162"/>
                <a:gd name="connsiteY0-38" fmla="*/ 577035 h 3540851"/>
                <a:gd name="connsiteX1-39" fmla="*/ 498574 w 6076162"/>
                <a:gd name="connsiteY1-40" fmla="*/ 853660 h 3540851"/>
                <a:gd name="connsiteX2-41" fmla="*/ 29848 w 6076162"/>
                <a:gd name="connsiteY2-42" fmla="*/ 2428887 h 3540851"/>
                <a:gd name="connsiteX3-43" fmla="*/ 1228557 w 6076162"/>
                <a:gd name="connsiteY3-44" fmla="*/ 3512336 h 3540851"/>
                <a:gd name="connsiteX4-45" fmla="*/ 4578796 w 6076162"/>
                <a:gd name="connsiteY4-46" fmla="*/ 3197291 h 3540851"/>
                <a:gd name="connsiteX5-47" fmla="*/ 5973923 w 6076162"/>
                <a:gd name="connsiteY5-48" fmla="*/ 2886319 h 3540851"/>
                <a:gd name="connsiteX6-49" fmla="*/ 5740829 w 6076162"/>
                <a:gd name="connsiteY6-50" fmla="*/ 1268599 h 3540851"/>
                <a:gd name="connsiteX7-51" fmla="*/ 4117754 w 6076162"/>
                <a:gd name="connsiteY7-52" fmla="*/ 16101 h 3540851"/>
                <a:gd name="connsiteX8-53" fmla="*/ 1958540 w 6076162"/>
                <a:gd name="connsiteY8-54" fmla="*/ 577035 h 3540851"/>
                <a:gd name="connsiteX0-55" fmla="*/ 1958540 w 6076161"/>
                <a:gd name="connsiteY0-56" fmla="*/ 567872 h 3531688"/>
                <a:gd name="connsiteX1-57" fmla="*/ 498574 w 6076161"/>
                <a:gd name="connsiteY1-58" fmla="*/ 844497 h 3531688"/>
                <a:gd name="connsiteX2-59" fmla="*/ 29848 w 6076161"/>
                <a:gd name="connsiteY2-60" fmla="*/ 2419724 h 3531688"/>
                <a:gd name="connsiteX3-61" fmla="*/ 1228557 w 6076161"/>
                <a:gd name="connsiteY3-62" fmla="*/ 3503173 h 3531688"/>
                <a:gd name="connsiteX4-63" fmla="*/ 4578796 w 6076161"/>
                <a:gd name="connsiteY4-64" fmla="*/ 3188128 h 3531688"/>
                <a:gd name="connsiteX5-65" fmla="*/ 5973923 w 6076161"/>
                <a:gd name="connsiteY5-66" fmla="*/ 2877156 h 3531688"/>
                <a:gd name="connsiteX6-67" fmla="*/ 5740829 w 6076161"/>
                <a:gd name="connsiteY6-68" fmla="*/ 1259436 h 3531688"/>
                <a:gd name="connsiteX7-69" fmla="*/ 4357448 w 6076161"/>
                <a:gd name="connsiteY7-70" fmla="*/ 16306 h 3531688"/>
                <a:gd name="connsiteX8-71" fmla="*/ 1958540 w 6076161"/>
                <a:gd name="connsiteY8-72" fmla="*/ 567872 h 3531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076161" h="3531688">
                  <a:moveTo>
                    <a:pt x="1958540" y="567872"/>
                  </a:moveTo>
                  <a:cubicBezTo>
                    <a:pt x="1315394" y="705904"/>
                    <a:pt x="820023" y="535855"/>
                    <a:pt x="498574" y="844497"/>
                  </a:cubicBezTo>
                  <a:cubicBezTo>
                    <a:pt x="177125" y="1153139"/>
                    <a:pt x="-91816" y="1976611"/>
                    <a:pt x="29848" y="2419724"/>
                  </a:cubicBezTo>
                  <a:cubicBezTo>
                    <a:pt x="151512" y="2862837"/>
                    <a:pt x="470399" y="3375106"/>
                    <a:pt x="1228557" y="3503173"/>
                  </a:cubicBezTo>
                  <a:cubicBezTo>
                    <a:pt x="1986715" y="3631240"/>
                    <a:pt x="3787902" y="3292464"/>
                    <a:pt x="4578796" y="3188128"/>
                  </a:cubicBezTo>
                  <a:cubicBezTo>
                    <a:pt x="5369690" y="3083792"/>
                    <a:pt x="5780251" y="3198605"/>
                    <a:pt x="5973923" y="2877156"/>
                  </a:cubicBezTo>
                  <a:cubicBezTo>
                    <a:pt x="6167595" y="2555707"/>
                    <a:pt x="6084049" y="1724320"/>
                    <a:pt x="5740829" y="1259436"/>
                  </a:cubicBezTo>
                  <a:cubicBezTo>
                    <a:pt x="5397609" y="794552"/>
                    <a:pt x="4987829" y="131567"/>
                    <a:pt x="4357448" y="16306"/>
                  </a:cubicBezTo>
                  <a:cubicBezTo>
                    <a:pt x="3727067" y="-98955"/>
                    <a:pt x="2601686" y="429840"/>
                    <a:pt x="1958540" y="567872"/>
                  </a:cubicBezTo>
                  <a:close/>
                </a:path>
              </a:pathLst>
            </a:custGeom>
            <a:noFill/>
            <a:ln w="79375">
              <a:solidFill>
                <a:srgbClr val="6C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289" y="1357236"/>
            <a:ext cx="2228370" cy="3340590"/>
          </a:xfrm>
          <a:prstGeom prst="rect">
            <a:avLst/>
          </a:prstGeom>
        </p:spPr>
      </p:pic>
      <p:grpSp>
        <p:nvGrpSpPr>
          <p:cNvPr id="3" name="组合 2"/>
          <p:cNvGrpSpPr/>
          <p:nvPr/>
        </p:nvGrpSpPr>
        <p:grpSpPr>
          <a:xfrm>
            <a:off x="2737136" y="1298601"/>
            <a:ext cx="697627" cy="400111"/>
            <a:chOff x="2737136" y="1298601"/>
            <a:chExt cx="697627" cy="400111"/>
          </a:xfrm>
        </p:grpSpPr>
        <p:sp>
          <p:nvSpPr>
            <p:cNvPr id="17" name="文本框 16"/>
            <p:cNvSpPr txBox="1"/>
            <p:nvPr/>
          </p:nvSpPr>
          <p:spPr>
            <a:xfrm rot="21123206">
              <a:off x="2737136" y="1298602"/>
              <a:ext cx="697627" cy="400110"/>
            </a:xfrm>
            <a:prstGeom prst="rect">
              <a:avLst/>
            </a:prstGeom>
            <a:noFill/>
          </p:spPr>
          <p:txBody>
            <a:bodyPr wrap="none" rtlCol="0">
              <a:prstTxWarp prst="textArchUp">
                <a:avLst>
                  <a:gd name="adj" fmla="val 12474363"/>
                </a:avLst>
              </a:prstTxWarp>
              <a:spAutoFit/>
            </a:bodyPr>
            <a:lstStyle/>
            <a:p>
              <a:r>
                <a:rPr lang="zh-CN" altLang="en-US" sz="2400" b="1" dirty="0" smtClean="0">
                  <a:ln w="44450">
                    <a:solidFill>
                      <a:srgbClr val="442323"/>
                    </a:solidFill>
                  </a:ln>
                  <a:solidFill>
                    <a:srgbClr val="442323"/>
                  </a:solidFill>
                  <a:cs typeface="+mn-ea"/>
                  <a:sym typeface="+mn-lt"/>
                </a:rPr>
                <a:t>简介</a:t>
              </a:r>
              <a:endParaRPr lang="zh-CN" altLang="en-US" sz="2400" b="1" dirty="0">
                <a:ln w="44450">
                  <a:solidFill>
                    <a:srgbClr val="442323"/>
                  </a:solidFill>
                </a:ln>
                <a:solidFill>
                  <a:srgbClr val="442323"/>
                </a:solidFill>
                <a:cs typeface="+mn-ea"/>
                <a:sym typeface="+mn-lt"/>
              </a:endParaRPr>
            </a:p>
          </p:txBody>
        </p:sp>
        <p:sp>
          <p:nvSpPr>
            <p:cNvPr id="18" name="文本框 17"/>
            <p:cNvSpPr txBox="1"/>
            <p:nvPr/>
          </p:nvSpPr>
          <p:spPr>
            <a:xfrm rot="21123206">
              <a:off x="2737136" y="1298601"/>
              <a:ext cx="697627" cy="400110"/>
            </a:xfrm>
            <a:prstGeom prst="rect">
              <a:avLst/>
            </a:prstGeom>
            <a:noFill/>
          </p:spPr>
          <p:txBody>
            <a:bodyPr wrap="none" rtlCol="0">
              <a:prstTxWarp prst="textArchUp">
                <a:avLst>
                  <a:gd name="adj" fmla="val 12474363"/>
                </a:avLst>
              </a:prstTxWarp>
              <a:spAutoFit/>
            </a:bodyPr>
            <a:lstStyle/>
            <a:p>
              <a:r>
                <a:rPr lang="zh-CN" altLang="en-US" sz="2400" b="1" dirty="0" smtClean="0">
                  <a:ln w="44450">
                    <a:noFill/>
                  </a:ln>
                  <a:solidFill>
                    <a:schemeClr val="bg1"/>
                  </a:solidFill>
                  <a:cs typeface="+mn-ea"/>
                  <a:sym typeface="+mn-lt"/>
                </a:rPr>
                <a:t>简介</a:t>
              </a:r>
              <a:endParaRPr lang="zh-CN" altLang="en-US" sz="2400" b="1" dirty="0">
                <a:ln w="44450">
                  <a:noFill/>
                </a:ln>
                <a:solidFill>
                  <a:schemeClr val="bg1"/>
                </a:solidFill>
                <a:cs typeface="+mn-ea"/>
                <a:sym typeface="+mn-lt"/>
              </a:endParaRPr>
            </a:p>
          </p:txBody>
        </p:sp>
      </p:grpSp>
      <p:sp>
        <p:nvSpPr>
          <p:cNvPr id="19" name="文本框 18"/>
          <p:cNvSpPr txBox="1"/>
          <p:nvPr/>
        </p:nvSpPr>
        <p:spPr>
          <a:xfrm>
            <a:off x="3085949" y="2323202"/>
            <a:ext cx="4064856" cy="978729"/>
          </a:xfrm>
          <a:prstGeom prst="rect">
            <a:avLst/>
          </a:prstGeom>
          <a:noFill/>
        </p:spPr>
        <p:txBody>
          <a:bodyPr wrap="square" rtlCol="0">
            <a:spAutoFit/>
          </a:bodyPr>
          <a:lstStyle/>
          <a:p>
            <a:pPr>
              <a:lnSpc>
                <a:spcPct val="120000"/>
              </a:lnSpc>
            </a:pPr>
            <a:r>
              <a:rPr lang="zh-CN" altLang="en-US" sz="1200" dirty="0" smtClean="0">
                <a:cs typeface="+mn-ea"/>
                <a:sym typeface="+mn-lt"/>
              </a:rPr>
              <a:t>        点击此处添加文本点击此处添加文本点击此处添加</a:t>
            </a:r>
            <a:r>
              <a:rPr lang="zh-CN" altLang="en-US" sz="1200" dirty="0">
                <a:cs typeface="+mn-ea"/>
                <a:sym typeface="+mn-lt"/>
              </a:rPr>
              <a:t>文本点击此处添加文本点击此处添加文本点击此处添加文</a:t>
            </a:r>
            <a:r>
              <a:rPr lang="zh-CN" altLang="en-US" sz="1200" dirty="0" smtClean="0">
                <a:cs typeface="+mn-ea"/>
                <a:sym typeface="+mn-lt"/>
              </a:rPr>
              <a:t>本点</a:t>
            </a:r>
            <a:r>
              <a:rPr lang="zh-CN" altLang="en-US" sz="1200" dirty="0">
                <a:cs typeface="+mn-ea"/>
                <a:sym typeface="+mn-lt"/>
              </a:rPr>
              <a:t>击此处添加文本点击此处添加文本点击此处添加文</a:t>
            </a:r>
            <a:r>
              <a:rPr lang="zh-CN" altLang="en-US" sz="1200" dirty="0" smtClean="0">
                <a:cs typeface="+mn-ea"/>
                <a:sym typeface="+mn-lt"/>
              </a:rPr>
              <a:t>本点</a:t>
            </a:r>
            <a:r>
              <a:rPr lang="zh-CN" altLang="en-US" sz="1200" dirty="0">
                <a:cs typeface="+mn-ea"/>
                <a:sym typeface="+mn-lt"/>
              </a:rPr>
              <a:t>击此处添加文本点击此处添加文本点击此处添加文</a:t>
            </a:r>
            <a:r>
              <a:rPr lang="zh-CN" altLang="en-US" sz="1200" dirty="0" smtClean="0">
                <a:cs typeface="+mn-ea"/>
                <a:sym typeface="+mn-lt"/>
              </a:rPr>
              <a:t>本</a:t>
            </a:r>
            <a:endParaRPr lang="zh-CN" altLang="en-US" sz="1200" dirty="0">
              <a:cs typeface="+mn-ea"/>
              <a:sym typeface="+mn-lt"/>
            </a:endParaRPr>
          </a:p>
        </p:txBody>
      </p:sp>
      <p:sp>
        <p:nvSpPr>
          <p:cNvPr id="20" name="矩形 19"/>
          <p:cNvSpPr/>
          <p:nvPr/>
        </p:nvSpPr>
        <p:spPr>
          <a:xfrm>
            <a:off x="3072397" y="1720876"/>
            <a:ext cx="4012282" cy="535531"/>
          </a:xfrm>
          <a:prstGeom prst="rect">
            <a:avLst/>
          </a:prstGeom>
          <a:noFill/>
        </p:spPr>
        <p:txBody>
          <a:bodyPr wrap="square" rtlCol="0">
            <a:spAutoFit/>
          </a:bodyPr>
          <a:lstStyle/>
          <a:p>
            <a:pPr>
              <a:lnSpc>
                <a:spcPct val="120000"/>
              </a:lnSpc>
            </a:pPr>
            <a:r>
              <a:rPr lang="zh-CN" altLang="en-US" sz="1200" dirty="0" smtClean="0">
                <a:cs typeface="+mn-ea"/>
                <a:sym typeface="+mn-lt"/>
              </a:rPr>
              <a:t>        点</a:t>
            </a:r>
            <a:r>
              <a:rPr lang="zh-CN" altLang="en-US" sz="1200" dirty="0">
                <a:cs typeface="+mn-ea"/>
                <a:sym typeface="+mn-lt"/>
              </a:rPr>
              <a:t>击此处添加文本点击此处添加文本点击此处添加文本点击此处添加文本点击此处添加文本点击此处添加文本</a:t>
            </a:r>
            <a:endParaRPr lang="zh-CN" altLang="en-US" sz="12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anim calcmode="lin" valueType="num">
                                      <p:cBhvr>
                                        <p:cTn id="14" dur="750" fill="hold"/>
                                        <p:tgtEl>
                                          <p:spTgt spid="5"/>
                                        </p:tgtEl>
                                        <p:attrNameLst>
                                          <p:attrName>ppt_x</p:attrName>
                                        </p:attrNameLst>
                                      </p:cBhvr>
                                      <p:tavLst>
                                        <p:tav tm="0">
                                          <p:val>
                                            <p:strVal val="#ppt_x"/>
                                          </p:val>
                                        </p:tav>
                                        <p:tav tm="100000">
                                          <p:val>
                                            <p:strVal val="#ppt_x"/>
                                          </p:val>
                                        </p:tav>
                                      </p:tavLst>
                                    </p:anim>
                                    <p:anim calcmode="lin" valueType="num">
                                      <p:cBhvr>
                                        <p:cTn id="15" dur="7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animEffect transition="in" filter="fade">
                                      <p:cBhvr>
                                        <p:cTn id="21" dur="250"/>
                                        <p:tgtEl>
                                          <p:spTgt spid="3"/>
                                        </p:tgtEl>
                                      </p:cBhvr>
                                    </p:animEffect>
                                  </p:childTnLst>
                                </p:cTn>
                              </p:par>
                            </p:childTnLst>
                          </p:cTn>
                        </p:par>
                        <p:par>
                          <p:cTn id="22" fill="hold">
                            <p:stCondLst>
                              <p:cond delay="2500"/>
                            </p:stCondLst>
                            <p:childTnLst>
                              <p:par>
                                <p:cTn id="23" presetID="6" presetClass="emph" presetSubtype="0" autoRev="1" fill="hold" nodeType="afterEffect">
                                  <p:stCondLst>
                                    <p:cond delay="0"/>
                                  </p:stCondLst>
                                  <p:childTnLst>
                                    <p:animScale>
                                      <p:cBhvr>
                                        <p:cTn id="24" dur="100" fill="hold"/>
                                        <p:tgtEl>
                                          <p:spTgt spid="3"/>
                                        </p:tgtEl>
                                      </p:cBhvr>
                                      <p:by x="120000" y="12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8405" y="2955408"/>
            <a:ext cx="9138696" cy="1975275"/>
          </a:xfrm>
          <a:prstGeom prst="rect">
            <a:avLst/>
          </a:prstGeom>
        </p:spPr>
      </p:pic>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b="43617"/>
          <a:stretch>
            <a:fillRect/>
          </a:stretch>
        </p:blipFill>
        <p:spPr>
          <a:xfrm>
            <a:off x="-17123" y="3990975"/>
            <a:ext cx="9170648" cy="1152525"/>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b="7608"/>
          <a:stretch>
            <a:fillRect/>
          </a:stretch>
        </p:blipFill>
        <p:spPr>
          <a:xfrm>
            <a:off x="2389914" y="235886"/>
            <a:ext cx="4472005" cy="4241522"/>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829" y="1671508"/>
            <a:ext cx="2154660" cy="3230090"/>
          </a:xfrm>
          <a:prstGeom prst="rect">
            <a:avLst/>
          </a:prstGeom>
        </p:spPr>
      </p:pic>
      <p:grpSp>
        <p:nvGrpSpPr>
          <p:cNvPr id="7" name="组合 6"/>
          <p:cNvGrpSpPr/>
          <p:nvPr/>
        </p:nvGrpSpPr>
        <p:grpSpPr>
          <a:xfrm>
            <a:off x="2795257" y="1780452"/>
            <a:ext cx="3660073" cy="794155"/>
            <a:chOff x="2734807" y="1646794"/>
            <a:chExt cx="3660073" cy="794155"/>
          </a:xfrm>
        </p:grpSpPr>
        <p:sp>
          <p:nvSpPr>
            <p:cNvPr id="6" name="文本框 5"/>
            <p:cNvSpPr txBox="1"/>
            <p:nvPr/>
          </p:nvSpPr>
          <p:spPr>
            <a:xfrm>
              <a:off x="2747165" y="1671508"/>
              <a:ext cx="3647715" cy="769441"/>
            </a:xfrm>
            <a:prstGeom prst="rect">
              <a:avLst/>
            </a:prstGeom>
            <a:noFill/>
          </p:spPr>
          <p:txBody>
            <a:bodyPr wrap="square" rtlCol="0">
              <a:spAutoFit/>
            </a:bodyPr>
            <a:lstStyle/>
            <a:p>
              <a:pPr algn="ctr"/>
              <a:r>
                <a:rPr lang="zh-CN" altLang="en-US" sz="4400" dirty="0" smtClean="0">
                  <a:ln w="352425">
                    <a:solidFill>
                      <a:srgbClr val="206F36"/>
                    </a:solidFill>
                  </a:ln>
                  <a:solidFill>
                    <a:srgbClr val="206F36"/>
                  </a:solidFill>
                  <a:cs typeface="+mn-ea"/>
                  <a:sym typeface="+mn-lt"/>
                </a:rPr>
                <a:t>谢谢观赏</a:t>
              </a:r>
              <a:endParaRPr lang="zh-CN" altLang="en-US" sz="4400" dirty="0">
                <a:ln w="352425">
                  <a:solidFill>
                    <a:srgbClr val="206F36"/>
                  </a:solidFill>
                </a:ln>
                <a:solidFill>
                  <a:srgbClr val="206F36"/>
                </a:solidFill>
                <a:cs typeface="+mn-ea"/>
                <a:sym typeface="+mn-lt"/>
              </a:endParaRPr>
            </a:p>
          </p:txBody>
        </p:sp>
        <p:sp>
          <p:nvSpPr>
            <p:cNvPr id="8" name="文本框 7"/>
            <p:cNvSpPr txBox="1"/>
            <p:nvPr/>
          </p:nvSpPr>
          <p:spPr>
            <a:xfrm>
              <a:off x="2747165" y="1671508"/>
              <a:ext cx="3647715" cy="769441"/>
            </a:xfrm>
            <a:prstGeom prst="rect">
              <a:avLst/>
            </a:prstGeom>
            <a:noFill/>
          </p:spPr>
          <p:txBody>
            <a:bodyPr wrap="square" rtlCol="0">
              <a:spAutoFit/>
            </a:bodyPr>
            <a:lstStyle/>
            <a:p>
              <a:pPr algn="ctr"/>
              <a:r>
                <a:rPr lang="zh-CN" altLang="en-US" sz="4400" dirty="0" smtClean="0">
                  <a:ln w="266700">
                    <a:solidFill>
                      <a:srgbClr val="4BB333"/>
                    </a:solidFill>
                  </a:ln>
                  <a:solidFill>
                    <a:srgbClr val="4BB333"/>
                  </a:solidFill>
                  <a:cs typeface="+mn-ea"/>
                  <a:sym typeface="+mn-lt"/>
                </a:rPr>
                <a:t>谢谢观赏</a:t>
              </a:r>
              <a:endParaRPr lang="zh-CN" altLang="en-US" sz="4400" dirty="0">
                <a:ln w="266700">
                  <a:solidFill>
                    <a:srgbClr val="4BB333"/>
                  </a:solidFill>
                </a:ln>
                <a:solidFill>
                  <a:srgbClr val="4BB333"/>
                </a:solidFill>
                <a:cs typeface="+mn-ea"/>
                <a:sym typeface="+mn-lt"/>
              </a:endParaRPr>
            </a:p>
          </p:txBody>
        </p:sp>
        <p:sp>
          <p:nvSpPr>
            <p:cNvPr id="9" name="文本框 8"/>
            <p:cNvSpPr txBox="1"/>
            <p:nvPr/>
          </p:nvSpPr>
          <p:spPr>
            <a:xfrm>
              <a:off x="2747165" y="1671508"/>
              <a:ext cx="3647715" cy="769441"/>
            </a:xfrm>
            <a:prstGeom prst="rect">
              <a:avLst/>
            </a:prstGeom>
            <a:noFill/>
          </p:spPr>
          <p:txBody>
            <a:bodyPr wrap="square" rtlCol="0">
              <a:spAutoFit/>
            </a:bodyPr>
            <a:lstStyle/>
            <a:p>
              <a:pPr algn="ctr"/>
              <a:r>
                <a:rPr lang="zh-CN" altLang="en-US" sz="4400" dirty="0" smtClean="0">
                  <a:ln w="57150">
                    <a:solidFill>
                      <a:srgbClr val="A3BE92"/>
                    </a:solidFill>
                  </a:ln>
                  <a:solidFill>
                    <a:srgbClr val="A3BE92"/>
                  </a:solidFill>
                  <a:cs typeface="+mn-ea"/>
                  <a:sym typeface="+mn-lt"/>
                </a:rPr>
                <a:t>谢谢观赏</a:t>
              </a:r>
              <a:endParaRPr lang="zh-CN" altLang="en-US" sz="4400" dirty="0">
                <a:ln w="57150">
                  <a:solidFill>
                    <a:srgbClr val="A3BE92"/>
                  </a:solidFill>
                </a:ln>
                <a:solidFill>
                  <a:srgbClr val="A3BE92"/>
                </a:solidFill>
                <a:cs typeface="+mn-ea"/>
                <a:sym typeface="+mn-lt"/>
              </a:endParaRPr>
            </a:p>
          </p:txBody>
        </p:sp>
        <p:sp>
          <p:nvSpPr>
            <p:cNvPr id="10" name="文本框 9"/>
            <p:cNvSpPr txBox="1"/>
            <p:nvPr/>
          </p:nvSpPr>
          <p:spPr>
            <a:xfrm>
              <a:off x="2734807" y="1646794"/>
              <a:ext cx="3647715" cy="768350"/>
            </a:xfrm>
            <a:prstGeom prst="rect">
              <a:avLst/>
            </a:prstGeom>
            <a:noFill/>
          </p:spPr>
          <p:txBody>
            <a:bodyPr wrap="square" rtlCol="0">
              <a:spAutoFit/>
            </a:bodyPr>
            <a:lstStyle/>
            <a:p>
              <a:pPr algn="ctr"/>
              <a:r>
                <a:rPr lang="zh-CN" altLang="en-US" sz="4400" dirty="0">
                  <a:ln w="34925">
                    <a:solidFill>
                      <a:schemeClr val="bg1"/>
                    </a:solidFill>
                  </a:ln>
                  <a:solidFill>
                    <a:schemeClr val="bg1"/>
                  </a:solidFill>
                  <a:cs typeface="+mn-ea"/>
                  <a:sym typeface="+mn-lt"/>
                </a:rPr>
                <a:t>谢</a:t>
              </a:r>
              <a:r>
                <a:rPr lang="zh-CN" altLang="en-US" sz="4400" dirty="0" smtClean="0">
                  <a:ln w="34925">
                    <a:solidFill>
                      <a:schemeClr val="bg1"/>
                    </a:solidFill>
                  </a:ln>
                  <a:solidFill>
                    <a:schemeClr val="bg1"/>
                  </a:solidFill>
                  <a:cs typeface="+mn-ea"/>
                  <a:sym typeface="+mn-lt"/>
                </a:rPr>
                <a:t>谢观赏</a:t>
              </a:r>
              <a:endParaRPr lang="zh-CN" altLang="en-US" sz="4400" dirty="0">
                <a:ln w="34925">
                  <a:solidFill>
                    <a:schemeClr val="bg1"/>
                  </a:solidFill>
                </a:ln>
                <a:solidFill>
                  <a:schemeClr val="bg1"/>
                </a:solidFill>
                <a:cs typeface="+mn-ea"/>
                <a:sym typeface="+mn-lt"/>
              </a:endParaRPr>
            </a:p>
          </p:txBody>
        </p:sp>
      </p:grpSp>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t="31573"/>
          <a:stretch>
            <a:fillRect/>
          </a:stretch>
        </p:blipFill>
        <p:spPr>
          <a:xfrm>
            <a:off x="-203472" y="-9525"/>
            <a:ext cx="2790825" cy="1909671"/>
          </a:xfrm>
          <a:prstGeom prst="rect">
            <a:avLst/>
          </a:prstGeom>
        </p:spPr>
      </p:pic>
      <p:pic>
        <p:nvPicPr>
          <p:cNvPr id="2" name="图片 1"/>
          <p:cNvPicPr>
            <a:picLocks noChangeAspect="1"/>
          </p:cNvPicPr>
          <p:nvPr/>
        </p:nvPicPr>
        <p:blipFill rotWithShape="1">
          <a:blip r:embed="rId6">
            <a:extLst>
              <a:ext uri="{28A0092B-C50C-407E-A947-70E740481C1C}">
                <a14:useLocalDpi xmlns:a14="http://schemas.microsoft.com/office/drawing/2010/main" val="0"/>
              </a:ext>
            </a:extLst>
          </a:blip>
          <a:srcRect t="29500" b="12561"/>
          <a:stretch>
            <a:fillRect/>
          </a:stretch>
        </p:blipFill>
        <p:spPr>
          <a:xfrm>
            <a:off x="6003883" y="-42041"/>
            <a:ext cx="3287740" cy="2007475"/>
          </a:xfrm>
          <a:prstGeom prst="rect">
            <a:avLst/>
          </a:prstGeom>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750"/>
                                        <p:tgtEl>
                                          <p:spTgt spid="3"/>
                                        </p:tgtEl>
                                      </p:cBhvr>
                                    </p:animEffect>
                                  </p:childTnLst>
                                </p:cTn>
                              </p:par>
                            </p:childTnLst>
                          </p:cTn>
                        </p:par>
                        <p:par>
                          <p:cTn id="19" fill="hold">
                            <p:stCondLst>
                              <p:cond delay="2000"/>
                            </p:stCondLst>
                            <p:childTnLst>
                              <p:par>
                                <p:cTn id="20" presetID="49" presetClass="entr" presetSubtype="0" decel="100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360"/>
                                          </p:val>
                                        </p:tav>
                                        <p:tav tm="100000">
                                          <p:val>
                                            <p:fltVal val="0"/>
                                          </p:val>
                                        </p:tav>
                                      </p:tavLst>
                                    </p:anim>
                                    <p:animEffect transition="in" filter="fade">
                                      <p:cBhvr>
                                        <p:cTn id="25" dur="1000"/>
                                        <p:tgtEl>
                                          <p:spTgt spid="5"/>
                                        </p:tgtEl>
                                      </p:cBhvr>
                                    </p:animEffect>
                                  </p:childTnLst>
                                </p:cTn>
                              </p:par>
                            </p:childTnLst>
                          </p:cTn>
                        </p:par>
                        <p:par>
                          <p:cTn id="26" fill="hold">
                            <p:stCondLst>
                              <p:cond delay="3000"/>
                            </p:stCondLst>
                            <p:childTnLst>
                              <p:par>
                                <p:cTn id="27" presetID="2" presetClass="entr" presetSubtype="8" decel="4400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fill="hold"/>
                                        <p:tgtEl>
                                          <p:spTgt spid="4"/>
                                        </p:tgtEl>
                                        <p:attrNameLst>
                                          <p:attrName>ppt_x</p:attrName>
                                        </p:attrNameLst>
                                      </p:cBhvr>
                                      <p:tavLst>
                                        <p:tav tm="0">
                                          <p:val>
                                            <p:strVal val="0-#ppt_w/2"/>
                                          </p:val>
                                        </p:tav>
                                        <p:tav tm="100000">
                                          <p:val>
                                            <p:strVal val="#ppt_x"/>
                                          </p:val>
                                        </p:tav>
                                      </p:tavLst>
                                    </p:anim>
                                    <p:anim calcmode="lin" valueType="num">
                                      <p:cBhvr additive="base">
                                        <p:cTn id="30" dur="10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0" presetClass="entr" presetSubtype="0" decel="10000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250" fill="hold"/>
                                        <p:tgtEl>
                                          <p:spTgt spid="7"/>
                                        </p:tgtEl>
                                        <p:attrNameLst>
                                          <p:attrName>ppt_w</p:attrName>
                                        </p:attrNameLst>
                                      </p:cBhvr>
                                      <p:tavLst>
                                        <p:tav tm="0">
                                          <p:val>
                                            <p:strVal val="#ppt_w+.3"/>
                                          </p:val>
                                        </p:tav>
                                        <p:tav tm="100000">
                                          <p:val>
                                            <p:strVal val="#ppt_w"/>
                                          </p:val>
                                        </p:tav>
                                      </p:tavLst>
                                    </p:anim>
                                    <p:anim calcmode="lin" valueType="num">
                                      <p:cBhvr>
                                        <p:cTn id="35" dur="1250" fill="hold"/>
                                        <p:tgtEl>
                                          <p:spTgt spid="7"/>
                                        </p:tgtEl>
                                        <p:attrNameLst>
                                          <p:attrName>ppt_h</p:attrName>
                                        </p:attrNameLst>
                                      </p:cBhvr>
                                      <p:tavLst>
                                        <p:tav tm="0">
                                          <p:val>
                                            <p:strVal val="#ppt_h"/>
                                          </p:val>
                                        </p:tav>
                                        <p:tav tm="100000">
                                          <p:val>
                                            <p:strVal val="#ppt_h"/>
                                          </p:val>
                                        </p:tav>
                                      </p:tavLst>
                                    </p:anim>
                                    <p:animEffect transition="in" filter="fade">
                                      <p:cBhvr>
                                        <p:cTn id="36" dur="1250"/>
                                        <p:tgtEl>
                                          <p:spTgt spid="7"/>
                                        </p:tgtEl>
                                      </p:cBhvr>
                                    </p:animEffect>
                                  </p:childTnLst>
                                </p:cTn>
                              </p:par>
                              <p:par>
                                <p:cTn id="37" presetID="37"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750"/>
                                        <p:tgtEl>
                                          <p:spTgt spid="7"/>
                                        </p:tgtEl>
                                      </p:cBhvr>
                                    </p:animEffect>
                                    <p:anim calcmode="lin" valueType="num">
                                      <p:cBhvr>
                                        <p:cTn id="40" dur="750" fill="hold"/>
                                        <p:tgtEl>
                                          <p:spTgt spid="7"/>
                                        </p:tgtEl>
                                        <p:attrNameLst>
                                          <p:attrName>ppt_x</p:attrName>
                                        </p:attrNameLst>
                                      </p:cBhvr>
                                      <p:tavLst>
                                        <p:tav tm="0">
                                          <p:val>
                                            <p:strVal val="#ppt_x"/>
                                          </p:val>
                                        </p:tav>
                                        <p:tav tm="100000">
                                          <p:val>
                                            <p:strVal val="#ppt_x"/>
                                          </p:val>
                                        </p:tav>
                                      </p:tavLst>
                                    </p:anim>
                                    <p:anim calcmode="lin" valueType="num">
                                      <p:cBhvr>
                                        <p:cTn id="41" dur="675" decel="100000" fill="hold"/>
                                        <p:tgtEl>
                                          <p:spTgt spid="7"/>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childTnLst>
                          </p:cTn>
                        </p:par>
                        <p:par>
                          <p:cTn id="43" fill="hold">
                            <p:stCondLst>
                              <p:cond delay="5500"/>
                            </p:stCondLst>
                            <p:childTnLst>
                              <p:par>
                                <p:cTn id="44" presetID="53" presetClass="entr" presetSubtype="16"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2" presetClass="entr" presetSubtype="12" decel="51000"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1750" fill="hold"/>
                                        <p:tgtEl>
                                          <p:spTgt spid="2"/>
                                        </p:tgtEl>
                                        <p:attrNameLst>
                                          <p:attrName>ppt_x</p:attrName>
                                        </p:attrNameLst>
                                      </p:cBhvr>
                                      <p:tavLst>
                                        <p:tav tm="0">
                                          <p:val>
                                            <p:strVal val="0-#ppt_w/2"/>
                                          </p:val>
                                        </p:tav>
                                        <p:tav tm="100000">
                                          <p:val>
                                            <p:strVal val="#ppt_x"/>
                                          </p:val>
                                        </p:tav>
                                      </p:tavLst>
                                    </p:anim>
                                    <p:anim calcmode="lin" valueType="num">
                                      <p:cBhvr additive="base">
                                        <p:cTn id="53" dur="1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 name="弧形 5"/>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 name="组合 1"/>
          <p:cNvGrpSpPr/>
          <p:nvPr/>
        </p:nvGrpSpPr>
        <p:grpSpPr>
          <a:xfrm>
            <a:off x="4204034" y="1256828"/>
            <a:ext cx="2673687" cy="450000"/>
            <a:chOff x="4204034" y="1256828"/>
            <a:chExt cx="2673687" cy="450000"/>
          </a:xfrm>
        </p:grpSpPr>
        <p:grpSp>
          <p:nvGrpSpPr>
            <p:cNvPr id="32" name="组合 31"/>
            <p:cNvGrpSpPr>
              <a:grpSpLocks noChangeAspect="1"/>
            </p:cNvGrpSpPr>
            <p:nvPr/>
          </p:nvGrpSpPr>
          <p:grpSpPr>
            <a:xfrm>
              <a:off x="4204034" y="1256828"/>
              <a:ext cx="2673687" cy="450000"/>
              <a:chOff x="3557398" y="1298032"/>
              <a:chExt cx="2341758" cy="394134"/>
            </a:xfrm>
          </p:grpSpPr>
          <p:sp>
            <p:nvSpPr>
              <p:cNvPr id="10" name="任意多边形 9"/>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13"/>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flipH="1">
                <a:off x="3557398" y="1298032"/>
                <a:ext cx="479014" cy="394133"/>
                <a:chOff x="6024284" y="-1023823"/>
                <a:chExt cx="1839559" cy="948519"/>
              </a:xfrm>
            </p:grpSpPr>
            <p:sp>
              <p:nvSpPr>
                <p:cNvPr id="21" name="任意多边形 20"/>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19"/>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16"/>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9" name="文本框 28"/>
            <p:cNvSpPr txBox="1"/>
            <p:nvPr/>
          </p:nvSpPr>
          <p:spPr>
            <a:xfrm>
              <a:off x="4283523" y="1289340"/>
              <a:ext cx="420308" cy="400110"/>
            </a:xfrm>
            <a:prstGeom prst="rect">
              <a:avLst/>
            </a:prstGeom>
            <a:noFill/>
          </p:spPr>
          <p:txBody>
            <a:bodyPr wrap="none" rtlCol="0">
              <a:spAutoFit/>
            </a:bodyPr>
            <a:lstStyle/>
            <a:p>
              <a:r>
                <a:rPr lang="en-US" altLang="zh-CN" sz="2000" dirty="0" smtClean="0">
                  <a:solidFill>
                    <a:schemeClr val="bg1"/>
                  </a:solidFill>
                  <a:cs typeface="+mn-ea"/>
                  <a:sym typeface="+mn-lt"/>
                </a:rPr>
                <a:t>01</a:t>
              </a:r>
              <a:endParaRPr lang="zh-CN" altLang="en-US" sz="2000" dirty="0">
                <a:solidFill>
                  <a:schemeClr val="bg1"/>
                </a:solidFill>
                <a:cs typeface="+mn-ea"/>
                <a:sym typeface="+mn-lt"/>
              </a:endParaRPr>
            </a:p>
          </p:txBody>
        </p:sp>
        <p:sp>
          <p:nvSpPr>
            <p:cNvPr id="30" name="文本框 29"/>
            <p:cNvSpPr txBox="1"/>
            <p:nvPr/>
          </p:nvSpPr>
          <p:spPr>
            <a:xfrm>
              <a:off x="4802928" y="131255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3" name="组合 2"/>
          <p:cNvGrpSpPr/>
          <p:nvPr/>
        </p:nvGrpSpPr>
        <p:grpSpPr>
          <a:xfrm>
            <a:off x="4502931" y="2039319"/>
            <a:ext cx="2673687" cy="450000"/>
            <a:chOff x="4502931" y="2039319"/>
            <a:chExt cx="2673687" cy="450000"/>
          </a:xfrm>
        </p:grpSpPr>
        <p:grpSp>
          <p:nvGrpSpPr>
            <p:cNvPr id="33" name="组合 32"/>
            <p:cNvGrpSpPr>
              <a:grpSpLocks noChangeAspect="1"/>
            </p:cNvGrpSpPr>
            <p:nvPr/>
          </p:nvGrpSpPr>
          <p:grpSpPr>
            <a:xfrm>
              <a:off x="4502931" y="2039319"/>
              <a:ext cx="2673687" cy="450000"/>
              <a:chOff x="3557398" y="1298032"/>
              <a:chExt cx="2341758" cy="394134"/>
            </a:xfrm>
          </p:grpSpPr>
          <p:sp>
            <p:nvSpPr>
              <p:cNvPr id="34" name="任意多边形 33"/>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flipH="1">
                <a:off x="3557398" y="1298032"/>
                <a:ext cx="479014" cy="394133"/>
                <a:chOff x="6024284" y="-1023823"/>
                <a:chExt cx="1839559" cy="948519"/>
              </a:xfrm>
            </p:grpSpPr>
            <p:sp>
              <p:nvSpPr>
                <p:cNvPr id="38" name="任意多边形 37"/>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任意多边形 40"/>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2" name="文本框 41"/>
            <p:cNvSpPr txBox="1"/>
            <p:nvPr/>
          </p:nvSpPr>
          <p:spPr>
            <a:xfrm>
              <a:off x="4582420" y="2071831"/>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02</a:t>
              </a:r>
              <a:endParaRPr lang="zh-CN" altLang="en-US" sz="2000" dirty="0">
                <a:solidFill>
                  <a:schemeClr val="bg1"/>
                </a:solidFill>
                <a:cs typeface="+mn-ea"/>
                <a:sym typeface="+mn-lt"/>
              </a:endParaRPr>
            </a:p>
          </p:txBody>
        </p:sp>
        <p:sp>
          <p:nvSpPr>
            <p:cNvPr id="43" name="文本框 42"/>
            <p:cNvSpPr txBox="1"/>
            <p:nvPr/>
          </p:nvSpPr>
          <p:spPr>
            <a:xfrm>
              <a:off x="5101825" y="2095041"/>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4" name="组合 3"/>
          <p:cNvGrpSpPr/>
          <p:nvPr/>
        </p:nvGrpSpPr>
        <p:grpSpPr>
          <a:xfrm>
            <a:off x="4497896" y="2843694"/>
            <a:ext cx="2673687" cy="450000"/>
            <a:chOff x="4497896" y="2843694"/>
            <a:chExt cx="2673687" cy="450000"/>
          </a:xfrm>
        </p:grpSpPr>
        <p:grpSp>
          <p:nvGrpSpPr>
            <p:cNvPr id="44" name="组合 43"/>
            <p:cNvGrpSpPr>
              <a:grpSpLocks noChangeAspect="1"/>
            </p:cNvGrpSpPr>
            <p:nvPr/>
          </p:nvGrpSpPr>
          <p:grpSpPr>
            <a:xfrm>
              <a:off x="4497896" y="2843694"/>
              <a:ext cx="2673687" cy="450000"/>
              <a:chOff x="3557398" y="1298032"/>
              <a:chExt cx="2341758" cy="394134"/>
            </a:xfrm>
          </p:grpSpPr>
          <p:sp>
            <p:nvSpPr>
              <p:cNvPr id="45" name="任意多边形 44"/>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任意多边形 46"/>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flipH="1">
                <a:off x="3557398" y="1298032"/>
                <a:ext cx="479014" cy="394133"/>
                <a:chOff x="6024284" y="-1023823"/>
                <a:chExt cx="1839559" cy="948519"/>
              </a:xfrm>
            </p:grpSpPr>
            <p:sp>
              <p:nvSpPr>
                <p:cNvPr id="49" name="任意多边形 48"/>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任意多边形 49"/>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3" name="文本框 52"/>
            <p:cNvSpPr txBox="1"/>
            <p:nvPr/>
          </p:nvSpPr>
          <p:spPr>
            <a:xfrm>
              <a:off x="4577385" y="2876206"/>
              <a:ext cx="458780" cy="400110"/>
            </a:xfrm>
            <a:prstGeom prst="rect">
              <a:avLst/>
            </a:prstGeom>
            <a:noFill/>
          </p:spPr>
          <p:txBody>
            <a:bodyPr wrap="none" rtlCol="0">
              <a:spAutoFit/>
            </a:bodyPr>
            <a:lstStyle/>
            <a:p>
              <a:r>
                <a:rPr lang="en-US" altLang="zh-CN" sz="2000" dirty="0" smtClean="0">
                  <a:solidFill>
                    <a:schemeClr val="bg1"/>
                  </a:solidFill>
                  <a:cs typeface="+mn-ea"/>
                  <a:sym typeface="+mn-lt"/>
                </a:rPr>
                <a:t>03</a:t>
              </a:r>
              <a:endParaRPr lang="zh-CN" altLang="en-US" sz="2000" dirty="0">
                <a:solidFill>
                  <a:schemeClr val="bg1"/>
                </a:solidFill>
                <a:cs typeface="+mn-ea"/>
                <a:sym typeface="+mn-lt"/>
              </a:endParaRPr>
            </a:p>
          </p:txBody>
        </p:sp>
        <p:sp>
          <p:nvSpPr>
            <p:cNvPr id="54" name="文本框 53"/>
            <p:cNvSpPr txBox="1"/>
            <p:nvPr/>
          </p:nvSpPr>
          <p:spPr>
            <a:xfrm>
              <a:off x="5096790" y="2899416"/>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5" name="组合 4"/>
          <p:cNvGrpSpPr/>
          <p:nvPr/>
        </p:nvGrpSpPr>
        <p:grpSpPr>
          <a:xfrm>
            <a:off x="4204034" y="3640668"/>
            <a:ext cx="2673687" cy="450000"/>
            <a:chOff x="4204034" y="3640668"/>
            <a:chExt cx="2673687" cy="450000"/>
          </a:xfrm>
        </p:grpSpPr>
        <p:grpSp>
          <p:nvGrpSpPr>
            <p:cNvPr id="55" name="组合 54"/>
            <p:cNvGrpSpPr>
              <a:grpSpLocks noChangeAspect="1"/>
            </p:cNvGrpSpPr>
            <p:nvPr/>
          </p:nvGrpSpPr>
          <p:grpSpPr>
            <a:xfrm>
              <a:off x="4204034" y="3640668"/>
              <a:ext cx="2673687" cy="450000"/>
              <a:chOff x="3557398" y="1298032"/>
              <a:chExt cx="2341758" cy="394134"/>
            </a:xfrm>
          </p:grpSpPr>
          <p:sp>
            <p:nvSpPr>
              <p:cNvPr id="56" name="任意多边形 55"/>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任意多边形 57"/>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9" name="组合 58"/>
              <p:cNvGrpSpPr/>
              <p:nvPr/>
            </p:nvGrpSpPr>
            <p:grpSpPr>
              <a:xfrm flipH="1">
                <a:off x="3557398" y="1298032"/>
                <a:ext cx="479014" cy="394133"/>
                <a:chOff x="6024284" y="-1023823"/>
                <a:chExt cx="1839559" cy="948519"/>
              </a:xfrm>
            </p:grpSpPr>
            <p:sp>
              <p:nvSpPr>
                <p:cNvPr id="60" name="任意多边形 59"/>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任意多边形 60"/>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任意多边形 62"/>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64" name="文本框 63"/>
            <p:cNvSpPr txBox="1"/>
            <p:nvPr/>
          </p:nvSpPr>
          <p:spPr>
            <a:xfrm>
              <a:off x="4283523" y="3673180"/>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04</a:t>
              </a:r>
              <a:endParaRPr lang="zh-CN" altLang="en-US" sz="2000" dirty="0">
                <a:solidFill>
                  <a:schemeClr val="bg1"/>
                </a:solidFill>
                <a:cs typeface="+mn-ea"/>
                <a:sym typeface="+mn-lt"/>
              </a:endParaRPr>
            </a:p>
          </p:txBody>
        </p:sp>
        <p:sp>
          <p:nvSpPr>
            <p:cNvPr id="65" name="文本框 64"/>
            <p:cNvSpPr txBox="1"/>
            <p:nvPr/>
          </p:nvSpPr>
          <p:spPr>
            <a:xfrm>
              <a:off x="4802928" y="369639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 presetClass="entr" presetSubtype="2" decel="36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decel="36000"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1+#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1+#ppt_w/2"/>
                                          </p:val>
                                        </p:tav>
                                        <p:tav tm="100000">
                                          <p:val>
                                            <p:strVal val="#ppt_x"/>
                                          </p:val>
                                        </p:tav>
                                      </p:tavLst>
                                    </p:anim>
                                    <p:anim calcmode="lin" valueType="num">
                                      <p:cBhvr additive="base">
                                        <p:cTn id="20" dur="75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7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1+#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7" name="弧形 66"/>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 name="组合 1"/>
          <p:cNvGrpSpPr/>
          <p:nvPr/>
        </p:nvGrpSpPr>
        <p:grpSpPr>
          <a:xfrm>
            <a:off x="4204034" y="1256828"/>
            <a:ext cx="2673687" cy="450000"/>
            <a:chOff x="4204034" y="1256828"/>
            <a:chExt cx="2673687" cy="450000"/>
          </a:xfrm>
        </p:grpSpPr>
        <p:grpSp>
          <p:nvGrpSpPr>
            <p:cNvPr id="32" name="组合 31"/>
            <p:cNvGrpSpPr>
              <a:grpSpLocks noChangeAspect="1"/>
            </p:cNvGrpSpPr>
            <p:nvPr/>
          </p:nvGrpSpPr>
          <p:grpSpPr>
            <a:xfrm>
              <a:off x="4204034" y="1256828"/>
              <a:ext cx="2673687" cy="450000"/>
              <a:chOff x="3557398" y="1298032"/>
              <a:chExt cx="2341758" cy="394134"/>
            </a:xfrm>
          </p:grpSpPr>
          <p:sp>
            <p:nvSpPr>
              <p:cNvPr id="10" name="任意多边形 9"/>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13"/>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flipH="1">
                <a:off x="3557398" y="1298032"/>
                <a:ext cx="479014" cy="394133"/>
                <a:chOff x="6024284" y="-1023823"/>
                <a:chExt cx="1839559" cy="948519"/>
              </a:xfrm>
            </p:grpSpPr>
            <p:sp>
              <p:nvSpPr>
                <p:cNvPr id="21" name="任意多边形 20"/>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19"/>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16"/>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9" name="文本框 28"/>
            <p:cNvSpPr txBox="1"/>
            <p:nvPr/>
          </p:nvSpPr>
          <p:spPr>
            <a:xfrm>
              <a:off x="4283523" y="1289340"/>
              <a:ext cx="420308" cy="400110"/>
            </a:xfrm>
            <a:prstGeom prst="rect">
              <a:avLst/>
            </a:prstGeom>
            <a:noFill/>
          </p:spPr>
          <p:txBody>
            <a:bodyPr wrap="none" rtlCol="0">
              <a:spAutoFit/>
            </a:bodyPr>
            <a:lstStyle/>
            <a:p>
              <a:r>
                <a:rPr lang="en-US" altLang="zh-CN" sz="2000" dirty="0" smtClean="0">
                  <a:solidFill>
                    <a:schemeClr val="bg1"/>
                  </a:solidFill>
                  <a:cs typeface="+mn-ea"/>
                  <a:sym typeface="+mn-lt"/>
                </a:rPr>
                <a:t>01</a:t>
              </a:r>
              <a:endParaRPr lang="zh-CN" altLang="en-US" sz="2000" dirty="0">
                <a:solidFill>
                  <a:schemeClr val="bg1"/>
                </a:solidFill>
                <a:cs typeface="+mn-ea"/>
                <a:sym typeface="+mn-lt"/>
              </a:endParaRPr>
            </a:p>
          </p:txBody>
        </p:sp>
        <p:sp>
          <p:nvSpPr>
            <p:cNvPr id="30" name="文本框 29"/>
            <p:cNvSpPr txBox="1"/>
            <p:nvPr/>
          </p:nvSpPr>
          <p:spPr>
            <a:xfrm>
              <a:off x="4802928" y="131255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3" name="组合 2"/>
          <p:cNvGrpSpPr/>
          <p:nvPr/>
        </p:nvGrpSpPr>
        <p:grpSpPr>
          <a:xfrm>
            <a:off x="4502931" y="2039319"/>
            <a:ext cx="2673687" cy="450000"/>
            <a:chOff x="4502931" y="2039319"/>
            <a:chExt cx="2673687" cy="450000"/>
          </a:xfrm>
        </p:grpSpPr>
        <p:grpSp>
          <p:nvGrpSpPr>
            <p:cNvPr id="33" name="组合 32"/>
            <p:cNvGrpSpPr>
              <a:grpSpLocks noChangeAspect="1"/>
            </p:cNvGrpSpPr>
            <p:nvPr/>
          </p:nvGrpSpPr>
          <p:grpSpPr>
            <a:xfrm>
              <a:off x="4502931" y="2039319"/>
              <a:ext cx="2673687" cy="450000"/>
              <a:chOff x="3557398" y="1298032"/>
              <a:chExt cx="2341758" cy="394134"/>
            </a:xfrm>
          </p:grpSpPr>
          <p:sp>
            <p:nvSpPr>
              <p:cNvPr id="34" name="任意多边形 33"/>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flipH="1">
                <a:off x="3557398" y="1298032"/>
                <a:ext cx="479014" cy="394133"/>
                <a:chOff x="6024284" y="-1023823"/>
                <a:chExt cx="1839559" cy="948519"/>
              </a:xfrm>
            </p:grpSpPr>
            <p:sp>
              <p:nvSpPr>
                <p:cNvPr id="38" name="任意多边形 37"/>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任意多边形 40"/>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2" name="文本框 41"/>
            <p:cNvSpPr txBox="1"/>
            <p:nvPr/>
          </p:nvSpPr>
          <p:spPr>
            <a:xfrm>
              <a:off x="4582420" y="2071831"/>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02</a:t>
              </a:r>
              <a:endParaRPr lang="zh-CN" altLang="en-US" sz="2000" dirty="0">
                <a:solidFill>
                  <a:schemeClr val="bg1"/>
                </a:solidFill>
                <a:cs typeface="+mn-ea"/>
                <a:sym typeface="+mn-lt"/>
              </a:endParaRPr>
            </a:p>
          </p:txBody>
        </p:sp>
        <p:sp>
          <p:nvSpPr>
            <p:cNvPr id="43" name="文本框 42"/>
            <p:cNvSpPr txBox="1"/>
            <p:nvPr/>
          </p:nvSpPr>
          <p:spPr>
            <a:xfrm>
              <a:off x="5101825" y="2095041"/>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4" name="组合 3"/>
          <p:cNvGrpSpPr/>
          <p:nvPr/>
        </p:nvGrpSpPr>
        <p:grpSpPr>
          <a:xfrm>
            <a:off x="4497896" y="2843694"/>
            <a:ext cx="2673687" cy="450000"/>
            <a:chOff x="4497896" y="2843694"/>
            <a:chExt cx="2673687" cy="450000"/>
          </a:xfrm>
        </p:grpSpPr>
        <p:grpSp>
          <p:nvGrpSpPr>
            <p:cNvPr id="44" name="组合 43"/>
            <p:cNvGrpSpPr>
              <a:grpSpLocks noChangeAspect="1"/>
            </p:cNvGrpSpPr>
            <p:nvPr/>
          </p:nvGrpSpPr>
          <p:grpSpPr>
            <a:xfrm>
              <a:off x="4497896" y="2843694"/>
              <a:ext cx="2673687" cy="450000"/>
              <a:chOff x="3557398" y="1298032"/>
              <a:chExt cx="2341758" cy="394134"/>
            </a:xfrm>
          </p:grpSpPr>
          <p:sp>
            <p:nvSpPr>
              <p:cNvPr id="45" name="任意多边形 44"/>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任意多边形 46"/>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flipH="1">
                <a:off x="3557398" y="1298032"/>
                <a:ext cx="479014" cy="394133"/>
                <a:chOff x="6024284" y="-1023823"/>
                <a:chExt cx="1839559" cy="948519"/>
              </a:xfrm>
            </p:grpSpPr>
            <p:sp>
              <p:nvSpPr>
                <p:cNvPr id="49" name="任意多边形 48"/>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任意多边形 49"/>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3" name="文本框 52"/>
            <p:cNvSpPr txBox="1"/>
            <p:nvPr/>
          </p:nvSpPr>
          <p:spPr>
            <a:xfrm>
              <a:off x="4577385" y="2876206"/>
              <a:ext cx="458780" cy="400110"/>
            </a:xfrm>
            <a:prstGeom prst="rect">
              <a:avLst/>
            </a:prstGeom>
            <a:noFill/>
          </p:spPr>
          <p:txBody>
            <a:bodyPr wrap="none" rtlCol="0">
              <a:spAutoFit/>
            </a:bodyPr>
            <a:lstStyle/>
            <a:p>
              <a:r>
                <a:rPr lang="en-US" altLang="zh-CN" sz="2000" dirty="0" smtClean="0">
                  <a:solidFill>
                    <a:schemeClr val="bg1"/>
                  </a:solidFill>
                  <a:cs typeface="+mn-ea"/>
                  <a:sym typeface="+mn-lt"/>
                </a:rPr>
                <a:t>03</a:t>
              </a:r>
              <a:endParaRPr lang="zh-CN" altLang="en-US" sz="2000" dirty="0">
                <a:solidFill>
                  <a:schemeClr val="bg1"/>
                </a:solidFill>
                <a:cs typeface="+mn-ea"/>
                <a:sym typeface="+mn-lt"/>
              </a:endParaRPr>
            </a:p>
          </p:txBody>
        </p:sp>
        <p:sp>
          <p:nvSpPr>
            <p:cNvPr id="54" name="文本框 53"/>
            <p:cNvSpPr txBox="1"/>
            <p:nvPr/>
          </p:nvSpPr>
          <p:spPr>
            <a:xfrm>
              <a:off x="5096790" y="2899416"/>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5" name="组合 4"/>
          <p:cNvGrpSpPr/>
          <p:nvPr/>
        </p:nvGrpSpPr>
        <p:grpSpPr>
          <a:xfrm>
            <a:off x="4204034" y="3640668"/>
            <a:ext cx="2673687" cy="450000"/>
            <a:chOff x="4204034" y="3640668"/>
            <a:chExt cx="2673687" cy="450000"/>
          </a:xfrm>
        </p:grpSpPr>
        <p:grpSp>
          <p:nvGrpSpPr>
            <p:cNvPr id="55" name="组合 54"/>
            <p:cNvGrpSpPr>
              <a:grpSpLocks noChangeAspect="1"/>
            </p:cNvGrpSpPr>
            <p:nvPr/>
          </p:nvGrpSpPr>
          <p:grpSpPr>
            <a:xfrm>
              <a:off x="4204034" y="3640668"/>
              <a:ext cx="2673687" cy="450000"/>
              <a:chOff x="3557398" y="1298032"/>
              <a:chExt cx="2341758" cy="394134"/>
            </a:xfrm>
          </p:grpSpPr>
          <p:sp>
            <p:nvSpPr>
              <p:cNvPr id="56" name="任意多边形 55"/>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任意多边形 57"/>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9" name="组合 58"/>
              <p:cNvGrpSpPr/>
              <p:nvPr/>
            </p:nvGrpSpPr>
            <p:grpSpPr>
              <a:xfrm flipH="1">
                <a:off x="3557398" y="1298032"/>
                <a:ext cx="479014" cy="394133"/>
                <a:chOff x="6024284" y="-1023823"/>
                <a:chExt cx="1839559" cy="948519"/>
              </a:xfrm>
            </p:grpSpPr>
            <p:sp>
              <p:nvSpPr>
                <p:cNvPr id="60" name="任意多边形 59"/>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任意多边形 60"/>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任意多边形 62"/>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64" name="文本框 63"/>
            <p:cNvSpPr txBox="1"/>
            <p:nvPr/>
          </p:nvSpPr>
          <p:spPr>
            <a:xfrm>
              <a:off x="4283523" y="3673180"/>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04</a:t>
              </a:r>
              <a:endParaRPr lang="zh-CN" altLang="en-US" sz="2000" dirty="0">
                <a:solidFill>
                  <a:schemeClr val="bg1"/>
                </a:solidFill>
                <a:cs typeface="+mn-ea"/>
                <a:sym typeface="+mn-lt"/>
              </a:endParaRPr>
            </a:p>
          </p:txBody>
        </p:sp>
        <p:sp>
          <p:nvSpPr>
            <p:cNvPr id="65" name="文本框 64"/>
            <p:cNvSpPr txBox="1"/>
            <p:nvPr/>
          </p:nvSpPr>
          <p:spPr>
            <a:xfrm>
              <a:off x="4802928" y="369639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pic>
        <p:nvPicPr>
          <p:cNvPr id="66" name="图片 65"/>
          <p:cNvPicPr>
            <a:picLocks noChangeAspect="1"/>
          </p:cNvPicPr>
          <p:nvPr/>
        </p:nvPicPr>
        <p:blipFill rotWithShape="1">
          <a:blip r:embed="rId1"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after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5"/>
                                        </p:tgtEl>
                                      </p:cBhvr>
                                    </p:animEffect>
                                    <p:anim calcmode="lin" valueType="num">
                                      <p:cBhvr>
                                        <p:cTn id="17" dur="1000"/>
                                        <p:tgtEl>
                                          <p:spTgt spid="5"/>
                                        </p:tgtEl>
                                        <p:attrNameLst>
                                          <p:attrName>ppt_x</p:attrName>
                                        </p:attrNameLst>
                                      </p:cBhvr>
                                      <p:tavLst>
                                        <p:tav tm="0">
                                          <p:val>
                                            <p:strVal val="ppt_x"/>
                                          </p:val>
                                        </p:tav>
                                        <p:tav tm="100000">
                                          <p:val>
                                            <p:strVal val="ppt_x"/>
                                          </p:val>
                                        </p:tav>
                                      </p:tavLst>
                                    </p:anim>
                                    <p:anim calcmode="lin" valueType="num">
                                      <p:cBhvr>
                                        <p:cTn id="18" dur="1000"/>
                                        <p:tgtEl>
                                          <p:spTgt spid="5"/>
                                        </p:tgtEl>
                                        <p:attrNameLst>
                                          <p:attrName>ppt_y</p:attrName>
                                        </p:attrNameLst>
                                      </p:cBhvr>
                                      <p:tavLst>
                                        <p:tav tm="0">
                                          <p:val>
                                            <p:strVal val="ppt_y"/>
                                          </p:val>
                                        </p:tav>
                                        <p:tav tm="100000">
                                          <p:val>
                                            <p:strVal val="ppt_y+.1"/>
                                          </p:val>
                                        </p:tav>
                                      </p:tavLst>
                                    </p:anim>
                                    <p:set>
                                      <p:cBhvr>
                                        <p:cTn id="19" dur="1" fill="hold">
                                          <p:stCondLst>
                                            <p:cond delay="999"/>
                                          </p:stCondLst>
                                        </p:cTn>
                                        <p:tgtEl>
                                          <p:spTgt spid="5"/>
                                        </p:tgtEl>
                                        <p:attrNameLst>
                                          <p:attrName>style.visibility</p:attrName>
                                        </p:attrNameLst>
                                      </p:cBhvr>
                                      <p:to>
                                        <p:strVal val="hidden"/>
                                      </p:to>
                                    </p:set>
                                  </p:childTnLst>
                                </p:cTn>
                              </p:par>
                            </p:childTnLst>
                          </p:cTn>
                        </p:par>
                        <p:par>
                          <p:cTn id="20" fill="hold">
                            <p:stCondLst>
                              <p:cond delay="1000"/>
                            </p:stCondLst>
                            <p:childTnLst>
                              <p:par>
                                <p:cTn id="21" presetID="26" presetClass="emph" presetSubtype="0" fill="hold" nodeType="afterEffect">
                                  <p:stCondLst>
                                    <p:cond delay="0"/>
                                  </p:stCondLst>
                                  <p:childTnLst>
                                    <p:animEffect transition="out" filter="fade">
                                      <p:cBhvr>
                                        <p:cTn id="22" dur="500" tmFilter="0, 0; .2, .5; .8, .5; 1, 0"/>
                                        <p:tgtEl>
                                          <p:spTgt spid="2"/>
                                        </p:tgtEl>
                                      </p:cBhvr>
                                    </p:animEffect>
                                    <p:animScale>
                                      <p:cBhvr>
                                        <p:cTn id="23"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2910304" y="1073246"/>
            <a:ext cx="2921300" cy="3184042"/>
            <a:chOff x="1216134" y="1364846"/>
            <a:chExt cx="2681726" cy="2922921"/>
          </a:xfrm>
        </p:grpSpPr>
        <p:sp>
          <p:nvSpPr>
            <p:cNvPr id="27" name="矩形 25"/>
            <p:cNvSpPr/>
            <p:nvPr/>
          </p:nvSpPr>
          <p:spPr>
            <a:xfrm rot="19527400">
              <a:off x="1920897" y="2059482"/>
              <a:ext cx="627687" cy="2185864"/>
            </a:xfrm>
            <a:custGeom>
              <a:avLst/>
              <a:gdLst>
                <a:gd name="connsiteX0" fmla="*/ 0 w 586119"/>
                <a:gd name="connsiteY0" fmla="*/ 0 h 2513256"/>
                <a:gd name="connsiteX1" fmla="*/ 586119 w 586119"/>
                <a:gd name="connsiteY1" fmla="*/ 0 h 2513256"/>
                <a:gd name="connsiteX2" fmla="*/ 586119 w 586119"/>
                <a:gd name="connsiteY2" fmla="*/ 2513256 h 2513256"/>
                <a:gd name="connsiteX3" fmla="*/ 0 w 586119"/>
                <a:gd name="connsiteY3" fmla="*/ 2513256 h 2513256"/>
                <a:gd name="connsiteX4" fmla="*/ 0 w 586119"/>
                <a:gd name="connsiteY4" fmla="*/ 0 h 2513256"/>
                <a:gd name="connsiteX0-1" fmla="*/ 0 w 586119"/>
                <a:gd name="connsiteY0-2" fmla="*/ 0 h 2513256"/>
                <a:gd name="connsiteX1-3" fmla="*/ 586119 w 586119"/>
                <a:gd name="connsiteY1-4" fmla="*/ 0 h 2513256"/>
                <a:gd name="connsiteX2-5" fmla="*/ 412307 w 586119"/>
                <a:gd name="connsiteY2-6" fmla="*/ 2294114 h 2513256"/>
                <a:gd name="connsiteX3-7" fmla="*/ 0 w 586119"/>
                <a:gd name="connsiteY3-8" fmla="*/ 2513256 h 2513256"/>
                <a:gd name="connsiteX4-9" fmla="*/ 0 w 586119"/>
                <a:gd name="connsiteY4-10" fmla="*/ 0 h 2513256"/>
                <a:gd name="connsiteX0-11" fmla="*/ 0 w 586119"/>
                <a:gd name="connsiteY0-12" fmla="*/ 0 h 2513256"/>
                <a:gd name="connsiteX1-13" fmla="*/ 586119 w 586119"/>
                <a:gd name="connsiteY1-14" fmla="*/ 0 h 2513256"/>
                <a:gd name="connsiteX2-15" fmla="*/ 584085 w 586119"/>
                <a:gd name="connsiteY2-16" fmla="*/ 2133621 h 2513256"/>
                <a:gd name="connsiteX3-17" fmla="*/ 0 w 586119"/>
                <a:gd name="connsiteY3-18" fmla="*/ 2513256 h 2513256"/>
                <a:gd name="connsiteX4-19" fmla="*/ 0 w 586119"/>
                <a:gd name="connsiteY4-20" fmla="*/ 0 h 2513256"/>
                <a:gd name="connsiteX0-21" fmla="*/ 0 w 593038"/>
                <a:gd name="connsiteY0-22" fmla="*/ 0 h 2513256"/>
                <a:gd name="connsiteX1-23" fmla="*/ 586119 w 593038"/>
                <a:gd name="connsiteY1-24" fmla="*/ 0 h 2513256"/>
                <a:gd name="connsiteX2-25" fmla="*/ 593038 w 593038"/>
                <a:gd name="connsiteY2-26" fmla="*/ 2121131 h 2513256"/>
                <a:gd name="connsiteX3-27" fmla="*/ 0 w 593038"/>
                <a:gd name="connsiteY3-28" fmla="*/ 2513256 h 2513256"/>
                <a:gd name="connsiteX4-29" fmla="*/ 0 w 593038"/>
                <a:gd name="connsiteY4-30" fmla="*/ 0 h 2513256"/>
                <a:gd name="connsiteX0-31" fmla="*/ 0 w 593038"/>
                <a:gd name="connsiteY0-32" fmla="*/ 0 h 2513256"/>
                <a:gd name="connsiteX1-33" fmla="*/ 586119 w 593038"/>
                <a:gd name="connsiteY1-34" fmla="*/ 0 h 2513256"/>
                <a:gd name="connsiteX2-35" fmla="*/ 593038 w 593038"/>
                <a:gd name="connsiteY2-36" fmla="*/ 2121131 h 2513256"/>
                <a:gd name="connsiteX3-37" fmla="*/ 0 w 593038"/>
                <a:gd name="connsiteY3-38" fmla="*/ 2513256 h 2513256"/>
                <a:gd name="connsiteX4-39" fmla="*/ 0 w 593038"/>
                <a:gd name="connsiteY4-40" fmla="*/ 0 h 2513256"/>
                <a:gd name="connsiteX0-41" fmla="*/ 0 w 586174"/>
                <a:gd name="connsiteY0-42" fmla="*/ 0 h 2513256"/>
                <a:gd name="connsiteX1-43" fmla="*/ 586119 w 586174"/>
                <a:gd name="connsiteY1-44" fmla="*/ 0 h 2513256"/>
                <a:gd name="connsiteX2-45" fmla="*/ 520692 w 586174"/>
                <a:gd name="connsiteY2-46" fmla="*/ 2116541 h 2513256"/>
                <a:gd name="connsiteX3-47" fmla="*/ 0 w 586174"/>
                <a:gd name="connsiteY3-48" fmla="*/ 2513256 h 2513256"/>
                <a:gd name="connsiteX4-49" fmla="*/ 0 w 586174"/>
                <a:gd name="connsiteY4-50" fmla="*/ 0 h 2513256"/>
                <a:gd name="connsiteX0-51" fmla="*/ 0 w 589502"/>
                <a:gd name="connsiteY0-52" fmla="*/ 0 h 2513256"/>
                <a:gd name="connsiteX1-53" fmla="*/ 586119 w 589502"/>
                <a:gd name="connsiteY1-54" fmla="*/ 0 h 2513256"/>
                <a:gd name="connsiteX2-55" fmla="*/ 589502 w 589502"/>
                <a:gd name="connsiteY2-56" fmla="*/ 2099686 h 2513256"/>
                <a:gd name="connsiteX3-57" fmla="*/ 0 w 589502"/>
                <a:gd name="connsiteY3-58" fmla="*/ 2513256 h 2513256"/>
                <a:gd name="connsiteX4-59" fmla="*/ 0 w 589502"/>
                <a:gd name="connsiteY4-60" fmla="*/ 0 h 2513256"/>
                <a:gd name="connsiteX0-61" fmla="*/ 0 w 589502"/>
                <a:gd name="connsiteY0-62" fmla="*/ 0 h 2180382"/>
                <a:gd name="connsiteX1-63" fmla="*/ 586119 w 589502"/>
                <a:gd name="connsiteY1-64" fmla="*/ 0 h 2180382"/>
                <a:gd name="connsiteX2-65" fmla="*/ 589502 w 589502"/>
                <a:gd name="connsiteY2-66" fmla="*/ 2099686 h 2180382"/>
                <a:gd name="connsiteX3-67" fmla="*/ 181894 w 589502"/>
                <a:gd name="connsiteY3-68" fmla="*/ 2180382 h 2180382"/>
                <a:gd name="connsiteX4-69" fmla="*/ 0 w 589502"/>
                <a:gd name="connsiteY4-70" fmla="*/ 0 h 2180382"/>
                <a:gd name="connsiteX0-71" fmla="*/ 0 w 623324"/>
                <a:gd name="connsiteY0-72" fmla="*/ 0 h 2180382"/>
                <a:gd name="connsiteX1-73" fmla="*/ 586119 w 623324"/>
                <a:gd name="connsiteY1-74" fmla="*/ 0 h 2180382"/>
                <a:gd name="connsiteX2-75" fmla="*/ 623324 w 623324"/>
                <a:gd name="connsiteY2-76" fmla="*/ 2171203 h 2180382"/>
                <a:gd name="connsiteX3-77" fmla="*/ 181894 w 623324"/>
                <a:gd name="connsiteY3-78" fmla="*/ 2180382 h 2180382"/>
                <a:gd name="connsiteX4-79" fmla="*/ 0 w 623324"/>
                <a:gd name="connsiteY4-80" fmla="*/ 0 h 2180382"/>
                <a:gd name="connsiteX0-81" fmla="*/ 0 w 618847"/>
                <a:gd name="connsiteY0-82" fmla="*/ 0 h 2186628"/>
                <a:gd name="connsiteX1-83" fmla="*/ 581642 w 618847"/>
                <a:gd name="connsiteY1-84" fmla="*/ 6246 h 2186628"/>
                <a:gd name="connsiteX2-85" fmla="*/ 618847 w 618847"/>
                <a:gd name="connsiteY2-86" fmla="*/ 2177449 h 2186628"/>
                <a:gd name="connsiteX3-87" fmla="*/ 177417 w 618847"/>
                <a:gd name="connsiteY3-88" fmla="*/ 2186628 h 2186628"/>
                <a:gd name="connsiteX4-89" fmla="*/ 0 w 618847"/>
                <a:gd name="connsiteY4-90" fmla="*/ 0 h 2186628"/>
                <a:gd name="connsiteX0-91" fmla="*/ 0 w 604588"/>
                <a:gd name="connsiteY0-92" fmla="*/ 13430 h 2180382"/>
                <a:gd name="connsiteX1-93" fmla="*/ 567383 w 604588"/>
                <a:gd name="connsiteY1-94" fmla="*/ 0 h 2180382"/>
                <a:gd name="connsiteX2-95" fmla="*/ 604588 w 604588"/>
                <a:gd name="connsiteY2-96" fmla="*/ 2171203 h 2180382"/>
                <a:gd name="connsiteX3-97" fmla="*/ 163158 w 604588"/>
                <a:gd name="connsiteY3-98" fmla="*/ 2180382 h 2180382"/>
                <a:gd name="connsiteX4-99" fmla="*/ 0 w 604588"/>
                <a:gd name="connsiteY4-100" fmla="*/ 13430 h 2180382"/>
                <a:gd name="connsiteX0-101" fmla="*/ 0 w 522574"/>
                <a:gd name="connsiteY0-102" fmla="*/ 110040 h 2180382"/>
                <a:gd name="connsiteX1-103" fmla="*/ 485369 w 522574"/>
                <a:gd name="connsiteY1-104" fmla="*/ 0 h 2180382"/>
                <a:gd name="connsiteX2-105" fmla="*/ 522574 w 522574"/>
                <a:gd name="connsiteY2-106" fmla="*/ 2171203 h 2180382"/>
                <a:gd name="connsiteX3-107" fmla="*/ 81144 w 522574"/>
                <a:gd name="connsiteY3-108" fmla="*/ 2180382 h 2180382"/>
                <a:gd name="connsiteX4-109" fmla="*/ 0 w 522574"/>
                <a:gd name="connsiteY4-110" fmla="*/ 110040 h 2180382"/>
                <a:gd name="connsiteX0-111" fmla="*/ 0 w 621556"/>
                <a:gd name="connsiteY0-112" fmla="*/ 10721 h 2180382"/>
                <a:gd name="connsiteX1-113" fmla="*/ 584351 w 621556"/>
                <a:gd name="connsiteY1-114" fmla="*/ 0 h 2180382"/>
                <a:gd name="connsiteX2-115" fmla="*/ 621556 w 621556"/>
                <a:gd name="connsiteY2-116" fmla="*/ 2171203 h 2180382"/>
                <a:gd name="connsiteX3-117" fmla="*/ 180126 w 621556"/>
                <a:gd name="connsiteY3-118" fmla="*/ 2180382 h 2180382"/>
                <a:gd name="connsiteX4-119" fmla="*/ 0 w 621556"/>
                <a:gd name="connsiteY4-120" fmla="*/ 10721 h 2180382"/>
                <a:gd name="connsiteX0-121" fmla="*/ 0 w 625501"/>
                <a:gd name="connsiteY0-122" fmla="*/ 10721 h 2192576"/>
                <a:gd name="connsiteX1-123" fmla="*/ 584351 w 625501"/>
                <a:gd name="connsiteY1-124" fmla="*/ 0 h 2192576"/>
                <a:gd name="connsiteX2-125" fmla="*/ 625501 w 625501"/>
                <a:gd name="connsiteY2-126" fmla="*/ 2192576 h 2192576"/>
                <a:gd name="connsiteX3-127" fmla="*/ 180126 w 625501"/>
                <a:gd name="connsiteY3-128" fmla="*/ 2180382 h 2192576"/>
                <a:gd name="connsiteX4-129" fmla="*/ 0 w 625501"/>
                <a:gd name="connsiteY4-130" fmla="*/ 10721 h 2192576"/>
                <a:gd name="connsiteX0-131" fmla="*/ 0 w 584573"/>
                <a:gd name="connsiteY0-132" fmla="*/ 10721 h 2180382"/>
                <a:gd name="connsiteX1-133" fmla="*/ 584351 w 584573"/>
                <a:gd name="connsiteY1-134" fmla="*/ 0 h 2180382"/>
                <a:gd name="connsiteX2-135" fmla="*/ 572535 w 584573"/>
                <a:gd name="connsiteY2-136" fmla="*/ 2168729 h 2180382"/>
                <a:gd name="connsiteX3-137" fmla="*/ 180126 w 584573"/>
                <a:gd name="connsiteY3-138" fmla="*/ 2180382 h 2180382"/>
                <a:gd name="connsiteX4-139" fmla="*/ 0 w 584573"/>
                <a:gd name="connsiteY4-140" fmla="*/ 10721 h 2180382"/>
                <a:gd name="connsiteX0-141" fmla="*/ 0 w 632728"/>
                <a:gd name="connsiteY0-142" fmla="*/ 10721 h 2191242"/>
                <a:gd name="connsiteX1-143" fmla="*/ 584351 w 632728"/>
                <a:gd name="connsiteY1-144" fmla="*/ 0 h 2191242"/>
                <a:gd name="connsiteX2-145" fmla="*/ 632728 w 632728"/>
                <a:gd name="connsiteY2-146" fmla="*/ 2191242 h 2191242"/>
                <a:gd name="connsiteX3-147" fmla="*/ 180126 w 632728"/>
                <a:gd name="connsiteY3-148" fmla="*/ 2180382 h 2191242"/>
                <a:gd name="connsiteX4-149" fmla="*/ 0 w 632728"/>
                <a:gd name="connsiteY4-150" fmla="*/ 10721 h 2191242"/>
                <a:gd name="connsiteX0-151" fmla="*/ 0 w 625503"/>
                <a:gd name="connsiteY0-152" fmla="*/ 10721 h 2192577"/>
                <a:gd name="connsiteX1-153" fmla="*/ 584351 w 625503"/>
                <a:gd name="connsiteY1-154" fmla="*/ 0 h 2192577"/>
                <a:gd name="connsiteX2-155" fmla="*/ 625503 w 625503"/>
                <a:gd name="connsiteY2-156" fmla="*/ 2192577 h 2192577"/>
                <a:gd name="connsiteX3-157" fmla="*/ 180126 w 625503"/>
                <a:gd name="connsiteY3-158" fmla="*/ 2180382 h 2192577"/>
                <a:gd name="connsiteX4-159" fmla="*/ 0 w 625503"/>
                <a:gd name="connsiteY4-160" fmla="*/ 10721 h 2192577"/>
                <a:gd name="connsiteX0-161" fmla="*/ 0 w 584587"/>
                <a:gd name="connsiteY0-162" fmla="*/ 10721 h 2194687"/>
                <a:gd name="connsiteX1-163" fmla="*/ 584351 w 584587"/>
                <a:gd name="connsiteY1-164" fmla="*/ 0 h 2194687"/>
                <a:gd name="connsiteX2-165" fmla="*/ 573591 w 584587"/>
                <a:gd name="connsiteY2-166" fmla="*/ 2194687 h 2194687"/>
                <a:gd name="connsiteX3-167" fmla="*/ 180126 w 584587"/>
                <a:gd name="connsiteY3-168" fmla="*/ 2180382 h 2194687"/>
                <a:gd name="connsiteX4-169" fmla="*/ 0 w 584587"/>
                <a:gd name="connsiteY4-170" fmla="*/ 10721 h 2194687"/>
                <a:gd name="connsiteX0-171" fmla="*/ 0 w 628448"/>
                <a:gd name="connsiteY0-172" fmla="*/ 10721 h 2188299"/>
                <a:gd name="connsiteX1-173" fmla="*/ 584351 w 628448"/>
                <a:gd name="connsiteY1-174" fmla="*/ 0 h 2188299"/>
                <a:gd name="connsiteX2-175" fmla="*/ 628448 w 628448"/>
                <a:gd name="connsiteY2-176" fmla="*/ 2188299 h 2188299"/>
                <a:gd name="connsiteX3-177" fmla="*/ 180126 w 628448"/>
                <a:gd name="connsiteY3-178" fmla="*/ 2180382 h 2188299"/>
                <a:gd name="connsiteX4-179" fmla="*/ 0 w 628448"/>
                <a:gd name="connsiteY4-180" fmla="*/ 10721 h 2188299"/>
                <a:gd name="connsiteX0-181" fmla="*/ 0 w 637006"/>
                <a:gd name="connsiteY0-182" fmla="*/ 10721 h 2194191"/>
                <a:gd name="connsiteX1-183" fmla="*/ 584351 w 637006"/>
                <a:gd name="connsiteY1-184" fmla="*/ 0 h 2194191"/>
                <a:gd name="connsiteX2-185" fmla="*/ 637006 w 637006"/>
                <a:gd name="connsiteY2-186" fmla="*/ 2194191 h 2194191"/>
                <a:gd name="connsiteX3-187" fmla="*/ 180126 w 637006"/>
                <a:gd name="connsiteY3-188" fmla="*/ 2180382 h 2194191"/>
                <a:gd name="connsiteX4-189" fmla="*/ 0 w 637006"/>
                <a:gd name="connsiteY4-190" fmla="*/ 10721 h 2194191"/>
                <a:gd name="connsiteX0-191" fmla="*/ 0 w 629781"/>
                <a:gd name="connsiteY0-192" fmla="*/ 10721 h 2195526"/>
                <a:gd name="connsiteX1-193" fmla="*/ 584351 w 629781"/>
                <a:gd name="connsiteY1-194" fmla="*/ 0 h 2195526"/>
                <a:gd name="connsiteX2-195" fmla="*/ 629781 w 629781"/>
                <a:gd name="connsiteY2-196" fmla="*/ 2195526 h 2195526"/>
                <a:gd name="connsiteX3-197" fmla="*/ 180126 w 629781"/>
                <a:gd name="connsiteY3-198" fmla="*/ 2180382 h 2195526"/>
                <a:gd name="connsiteX4-199" fmla="*/ 0 w 629781"/>
                <a:gd name="connsiteY4-200" fmla="*/ 10721 h 2195526"/>
                <a:gd name="connsiteX0-201" fmla="*/ 0 w 628448"/>
                <a:gd name="connsiteY0-202" fmla="*/ 10721 h 2188301"/>
                <a:gd name="connsiteX1-203" fmla="*/ 584351 w 628448"/>
                <a:gd name="connsiteY1-204" fmla="*/ 0 h 2188301"/>
                <a:gd name="connsiteX2-205" fmla="*/ 628448 w 628448"/>
                <a:gd name="connsiteY2-206" fmla="*/ 2188301 h 2188301"/>
                <a:gd name="connsiteX3-207" fmla="*/ 180126 w 628448"/>
                <a:gd name="connsiteY3-208" fmla="*/ 2180382 h 2188301"/>
                <a:gd name="connsiteX4-209" fmla="*/ 0 w 628448"/>
                <a:gd name="connsiteY4-210" fmla="*/ 10721 h 2188301"/>
                <a:gd name="connsiteX0-211" fmla="*/ 0 w 635673"/>
                <a:gd name="connsiteY0-212" fmla="*/ 12055 h 2188301"/>
                <a:gd name="connsiteX1-213" fmla="*/ 591576 w 635673"/>
                <a:gd name="connsiteY1-214" fmla="*/ 0 h 2188301"/>
                <a:gd name="connsiteX2-215" fmla="*/ 635673 w 635673"/>
                <a:gd name="connsiteY2-216" fmla="*/ 2188301 h 2188301"/>
                <a:gd name="connsiteX3-217" fmla="*/ 187351 w 635673"/>
                <a:gd name="connsiteY3-218" fmla="*/ 2180382 h 2188301"/>
                <a:gd name="connsiteX4-219" fmla="*/ 0 w 635673"/>
                <a:gd name="connsiteY4-220" fmla="*/ 12055 h 2188301"/>
                <a:gd name="connsiteX0-221" fmla="*/ 0 w 628448"/>
                <a:gd name="connsiteY0-222" fmla="*/ 10722 h 2188301"/>
                <a:gd name="connsiteX1-223" fmla="*/ 584351 w 628448"/>
                <a:gd name="connsiteY1-224" fmla="*/ 0 h 2188301"/>
                <a:gd name="connsiteX2-225" fmla="*/ 628448 w 628448"/>
                <a:gd name="connsiteY2-226" fmla="*/ 2188301 h 2188301"/>
                <a:gd name="connsiteX3-227" fmla="*/ 180126 w 628448"/>
                <a:gd name="connsiteY3-228" fmla="*/ 2180382 h 2188301"/>
                <a:gd name="connsiteX4-229" fmla="*/ 0 w 628448"/>
                <a:gd name="connsiteY4-230" fmla="*/ 10722 h 2188301"/>
                <a:gd name="connsiteX0-231" fmla="*/ 0 w 626010"/>
                <a:gd name="connsiteY0-232" fmla="*/ 12401 h 2188301"/>
                <a:gd name="connsiteX1-233" fmla="*/ 581913 w 626010"/>
                <a:gd name="connsiteY1-234" fmla="*/ 0 h 2188301"/>
                <a:gd name="connsiteX2-235" fmla="*/ 626010 w 626010"/>
                <a:gd name="connsiteY2-236" fmla="*/ 2188301 h 2188301"/>
                <a:gd name="connsiteX3-237" fmla="*/ 177688 w 626010"/>
                <a:gd name="connsiteY3-238" fmla="*/ 2180382 h 2188301"/>
                <a:gd name="connsiteX4-239" fmla="*/ 0 w 626010"/>
                <a:gd name="connsiteY4-240" fmla="*/ 12401 h 2188301"/>
                <a:gd name="connsiteX0-241" fmla="*/ 0 w 623572"/>
                <a:gd name="connsiteY0-242" fmla="*/ 12401 h 2186623"/>
                <a:gd name="connsiteX1-243" fmla="*/ 581913 w 623572"/>
                <a:gd name="connsiteY1-244" fmla="*/ 0 h 2186623"/>
                <a:gd name="connsiteX2-245" fmla="*/ 623572 w 623572"/>
                <a:gd name="connsiteY2-246" fmla="*/ 2186623 h 2186623"/>
                <a:gd name="connsiteX3-247" fmla="*/ 177688 w 623572"/>
                <a:gd name="connsiteY3-248" fmla="*/ 2180382 h 2186623"/>
                <a:gd name="connsiteX4-249" fmla="*/ 0 w 623572"/>
                <a:gd name="connsiteY4-250" fmla="*/ 12401 h 2186623"/>
                <a:gd name="connsiteX0-251" fmla="*/ 0 w 627687"/>
                <a:gd name="connsiteY0-252" fmla="*/ 12401 h 2185864"/>
                <a:gd name="connsiteX1-253" fmla="*/ 581913 w 627687"/>
                <a:gd name="connsiteY1-254" fmla="*/ 0 h 2185864"/>
                <a:gd name="connsiteX2-255" fmla="*/ 627687 w 627687"/>
                <a:gd name="connsiteY2-256" fmla="*/ 2185864 h 2185864"/>
                <a:gd name="connsiteX3-257" fmla="*/ 177688 w 627687"/>
                <a:gd name="connsiteY3-258" fmla="*/ 2180382 h 2185864"/>
                <a:gd name="connsiteX4-259" fmla="*/ 0 w 627687"/>
                <a:gd name="connsiteY4-260" fmla="*/ 12401 h 21858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7687" h="2185864">
                  <a:moveTo>
                    <a:pt x="0" y="12401"/>
                  </a:moveTo>
                  <a:lnTo>
                    <a:pt x="581913" y="0"/>
                  </a:lnTo>
                  <a:cubicBezTo>
                    <a:pt x="584219" y="707044"/>
                    <a:pt x="625381" y="1478820"/>
                    <a:pt x="627687" y="2185864"/>
                  </a:cubicBezTo>
                  <a:lnTo>
                    <a:pt x="177688" y="2180382"/>
                  </a:lnTo>
                  <a:lnTo>
                    <a:pt x="0" y="12401"/>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rot="19571400">
              <a:off x="2306655" y="1364846"/>
              <a:ext cx="624007" cy="2298002"/>
            </a:xfrm>
            <a:custGeom>
              <a:avLst/>
              <a:gdLst>
                <a:gd name="connsiteX0" fmla="*/ 0 w 586119"/>
                <a:gd name="connsiteY0" fmla="*/ 0 h 2513256"/>
                <a:gd name="connsiteX1" fmla="*/ 586119 w 586119"/>
                <a:gd name="connsiteY1" fmla="*/ 0 h 2513256"/>
                <a:gd name="connsiteX2" fmla="*/ 586119 w 586119"/>
                <a:gd name="connsiteY2" fmla="*/ 2513256 h 2513256"/>
                <a:gd name="connsiteX3" fmla="*/ 0 w 586119"/>
                <a:gd name="connsiteY3" fmla="*/ 2513256 h 2513256"/>
                <a:gd name="connsiteX4" fmla="*/ 0 w 586119"/>
                <a:gd name="connsiteY4" fmla="*/ 0 h 2513256"/>
                <a:gd name="connsiteX0-1" fmla="*/ 0 w 586119"/>
                <a:gd name="connsiteY0-2" fmla="*/ 0 h 2513256"/>
                <a:gd name="connsiteX1-3" fmla="*/ 586119 w 586119"/>
                <a:gd name="connsiteY1-4" fmla="*/ 0 h 2513256"/>
                <a:gd name="connsiteX2-5" fmla="*/ 412307 w 586119"/>
                <a:gd name="connsiteY2-6" fmla="*/ 2294114 h 2513256"/>
                <a:gd name="connsiteX3-7" fmla="*/ 0 w 586119"/>
                <a:gd name="connsiteY3-8" fmla="*/ 2513256 h 2513256"/>
                <a:gd name="connsiteX4-9" fmla="*/ 0 w 586119"/>
                <a:gd name="connsiteY4-10" fmla="*/ 0 h 2513256"/>
                <a:gd name="connsiteX0-11" fmla="*/ 0 w 586119"/>
                <a:gd name="connsiteY0-12" fmla="*/ 0 h 2513256"/>
                <a:gd name="connsiteX1-13" fmla="*/ 586119 w 586119"/>
                <a:gd name="connsiteY1-14" fmla="*/ 0 h 2513256"/>
                <a:gd name="connsiteX2-15" fmla="*/ 584085 w 586119"/>
                <a:gd name="connsiteY2-16" fmla="*/ 2133621 h 2513256"/>
                <a:gd name="connsiteX3-17" fmla="*/ 0 w 586119"/>
                <a:gd name="connsiteY3-18" fmla="*/ 2513256 h 2513256"/>
                <a:gd name="connsiteX4-19" fmla="*/ 0 w 586119"/>
                <a:gd name="connsiteY4-20" fmla="*/ 0 h 2513256"/>
                <a:gd name="connsiteX0-21" fmla="*/ 0 w 593038"/>
                <a:gd name="connsiteY0-22" fmla="*/ 0 h 2513256"/>
                <a:gd name="connsiteX1-23" fmla="*/ 586119 w 593038"/>
                <a:gd name="connsiteY1-24" fmla="*/ 0 h 2513256"/>
                <a:gd name="connsiteX2-25" fmla="*/ 593038 w 593038"/>
                <a:gd name="connsiteY2-26" fmla="*/ 2121131 h 2513256"/>
                <a:gd name="connsiteX3-27" fmla="*/ 0 w 593038"/>
                <a:gd name="connsiteY3-28" fmla="*/ 2513256 h 2513256"/>
                <a:gd name="connsiteX4-29" fmla="*/ 0 w 593038"/>
                <a:gd name="connsiteY4-30" fmla="*/ 0 h 2513256"/>
                <a:gd name="connsiteX0-31" fmla="*/ 0 w 593038"/>
                <a:gd name="connsiteY0-32" fmla="*/ 0 h 2513256"/>
                <a:gd name="connsiteX1-33" fmla="*/ 586119 w 593038"/>
                <a:gd name="connsiteY1-34" fmla="*/ 0 h 2513256"/>
                <a:gd name="connsiteX2-35" fmla="*/ 593038 w 593038"/>
                <a:gd name="connsiteY2-36" fmla="*/ 2121131 h 2513256"/>
                <a:gd name="connsiteX3-37" fmla="*/ 0 w 593038"/>
                <a:gd name="connsiteY3-38" fmla="*/ 2513256 h 2513256"/>
                <a:gd name="connsiteX4-39" fmla="*/ 0 w 593038"/>
                <a:gd name="connsiteY4-40" fmla="*/ 0 h 2513256"/>
                <a:gd name="connsiteX0-41" fmla="*/ 0 w 586174"/>
                <a:gd name="connsiteY0-42" fmla="*/ 0 h 2513256"/>
                <a:gd name="connsiteX1-43" fmla="*/ 586119 w 586174"/>
                <a:gd name="connsiteY1-44" fmla="*/ 0 h 2513256"/>
                <a:gd name="connsiteX2-45" fmla="*/ 520692 w 586174"/>
                <a:gd name="connsiteY2-46" fmla="*/ 2116541 h 2513256"/>
                <a:gd name="connsiteX3-47" fmla="*/ 0 w 586174"/>
                <a:gd name="connsiteY3-48" fmla="*/ 2513256 h 2513256"/>
                <a:gd name="connsiteX4-49" fmla="*/ 0 w 586174"/>
                <a:gd name="connsiteY4-50" fmla="*/ 0 h 2513256"/>
                <a:gd name="connsiteX0-51" fmla="*/ 0 w 589502"/>
                <a:gd name="connsiteY0-52" fmla="*/ 0 h 2513256"/>
                <a:gd name="connsiteX1-53" fmla="*/ 586119 w 589502"/>
                <a:gd name="connsiteY1-54" fmla="*/ 0 h 2513256"/>
                <a:gd name="connsiteX2-55" fmla="*/ 589502 w 589502"/>
                <a:gd name="connsiteY2-56" fmla="*/ 2099686 h 2513256"/>
                <a:gd name="connsiteX3-57" fmla="*/ 0 w 589502"/>
                <a:gd name="connsiteY3-58" fmla="*/ 2513256 h 2513256"/>
                <a:gd name="connsiteX4-59" fmla="*/ 0 w 589502"/>
                <a:gd name="connsiteY4-60" fmla="*/ 0 h 2513256"/>
                <a:gd name="connsiteX0-61" fmla="*/ 3811 w 593313"/>
                <a:gd name="connsiteY0-62" fmla="*/ 0 h 2298000"/>
                <a:gd name="connsiteX1-63" fmla="*/ 589930 w 593313"/>
                <a:gd name="connsiteY1-64" fmla="*/ 0 h 2298000"/>
                <a:gd name="connsiteX2-65" fmla="*/ 593313 w 593313"/>
                <a:gd name="connsiteY2-66" fmla="*/ 2099686 h 2298000"/>
                <a:gd name="connsiteX3-67" fmla="*/ 0 w 593313"/>
                <a:gd name="connsiteY3-68" fmla="*/ 2298000 h 2298000"/>
                <a:gd name="connsiteX4-69" fmla="*/ 3811 w 593313"/>
                <a:gd name="connsiteY4-70" fmla="*/ 0 h 2298000"/>
                <a:gd name="connsiteX0-71" fmla="*/ 3811 w 612525"/>
                <a:gd name="connsiteY0-72" fmla="*/ 0 h 2298000"/>
                <a:gd name="connsiteX1-73" fmla="*/ 589930 w 612525"/>
                <a:gd name="connsiteY1-74" fmla="*/ 0 h 2298000"/>
                <a:gd name="connsiteX2-75" fmla="*/ 612525 w 612525"/>
                <a:gd name="connsiteY2-76" fmla="*/ 2084808 h 2298000"/>
                <a:gd name="connsiteX3-77" fmla="*/ 0 w 612525"/>
                <a:gd name="connsiteY3-78" fmla="*/ 2298000 h 2298000"/>
                <a:gd name="connsiteX4-79" fmla="*/ 3811 w 612525"/>
                <a:gd name="connsiteY4-80" fmla="*/ 0 h 2298000"/>
                <a:gd name="connsiteX0-81" fmla="*/ 5275 w 612525"/>
                <a:gd name="connsiteY0-82" fmla="*/ 0 h 2309525"/>
                <a:gd name="connsiteX1-83" fmla="*/ 589930 w 612525"/>
                <a:gd name="connsiteY1-84" fmla="*/ 11525 h 2309525"/>
                <a:gd name="connsiteX2-85" fmla="*/ 612525 w 612525"/>
                <a:gd name="connsiteY2-86" fmla="*/ 2096333 h 2309525"/>
                <a:gd name="connsiteX3-87" fmla="*/ 0 w 612525"/>
                <a:gd name="connsiteY3-88" fmla="*/ 2309525 h 2309525"/>
                <a:gd name="connsiteX4-89" fmla="*/ 5275 w 612525"/>
                <a:gd name="connsiteY4-90" fmla="*/ 0 h 2309525"/>
                <a:gd name="connsiteX0-91" fmla="*/ 3809 w 612525"/>
                <a:gd name="connsiteY0-92" fmla="*/ 0 h 2298002"/>
                <a:gd name="connsiteX1-93" fmla="*/ 589930 w 612525"/>
                <a:gd name="connsiteY1-94" fmla="*/ 2 h 2298002"/>
                <a:gd name="connsiteX2-95" fmla="*/ 612525 w 612525"/>
                <a:gd name="connsiteY2-96" fmla="*/ 2084810 h 2298002"/>
                <a:gd name="connsiteX3-97" fmla="*/ 0 w 612525"/>
                <a:gd name="connsiteY3-98" fmla="*/ 2298002 h 2298002"/>
                <a:gd name="connsiteX4-99" fmla="*/ 3809 w 612525"/>
                <a:gd name="connsiteY4-100" fmla="*/ 0 h 2298002"/>
                <a:gd name="connsiteX0-101" fmla="*/ 3809 w 612525"/>
                <a:gd name="connsiteY0-102" fmla="*/ 0 h 2298002"/>
                <a:gd name="connsiteX1-103" fmla="*/ 589930 w 612525"/>
                <a:gd name="connsiteY1-104" fmla="*/ 2 h 2298002"/>
                <a:gd name="connsiteX2-105" fmla="*/ 612525 w 612525"/>
                <a:gd name="connsiteY2-106" fmla="*/ 2084810 h 2298002"/>
                <a:gd name="connsiteX3-107" fmla="*/ 0 w 612525"/>
                <a:gd name="connsiteY3-108" fmla="*/ 2298002 h 2298002"/>
                <a:gd name="connsiteX4-109" fmla="*/ 3809 w 612525"/>
                <a:gd name="connsiteY4-110" fmla="*/ 0 h 2298002"/>
                <a:gd name="connsiteX0-111" fmla="*/ 3809 w 624007"/>
                <a:gd name="connsiteY0-112" fmla="*/ 0 h 2298002"/>
                <a:gd name="connsiteX1-113" fmla="*/ 589930 w 624007"/>
                <a:gd name="connsiteY1-114" fmla="*/ 2 h 2298002"/>
                <a:gd name="connsiteX2-115" fmla="*/ 624007 w 624007"/>
                <a:gd name="connsiteY2-116" fmla="*/ 2088938 h 2298002"/>
                <a:gd name="connsiteX3-117" fmla="*/ 0 w 624007"/>
                <a:gd name="connsiteY3-118" fmla="*/ 2298002 h 2298002"/>
                <a:gd name="connsiteX4-119" fmla="*/ 3809 w 624007"/>
                <a:gd name="connsiteY4-120" fmla="*/ 0 h 22980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07" h="2298002">
                  <a:moveTo>
                    <a:pt x="3809" y="0"/>
                  </a:moveTo>
                  <a:lnTo>
                    <a:pt x="589930" y="2"/>
                  </a:lnTo>
                  <a:cubicBezTo>
                    <a:pt x="592236" y="707046"/>
                    <a:pt x="621701" y="1381894"/>
                    <a:pt x="624007" y="2088938"/>
                  </a:cubicBezTo>
                  <a:lnTo>
                    <a:pt x="0" y="2298002"/>
                  </a:lnTo>
                  <a:cubicBezTo>
                    <a:pt x="1270" y="1532002"/>
                    <a:pt x="2539" y="766000"/>
                    <a:pt x="3809"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rot="2246588">
              <a:off x="1216134" y="2455609"/>
              <a:ext cx="2391684" cy="699899"/>
            </a:xfrm>
            <a:custGeom>
              <a:avLst/>
              <a:gdLst>
                <a:gd name="connsiteX0" fmla="*/ 0 w 1871435"/>
                <a:gd name="connsiteY0" fmla="*/ 0 h 514719"/>
                <a:gd name="connsiteX1" fmla="*/ 1871435 w 1871435"/>
                <a:gd name="connsiteY1" fmla="*/ 0 h 514719"/>
                <a:gd name="connsiteX2" fmla="*/ 1871435 w 1871435"/>
                <a:gd name="connsiteY2" fmla="*/ 514719 h 514719"/>
                <a:gd name="connsiteX3" fmla="*/ 0 w 1871435"/>
                <a:gd name="connsiteY3" fmla="*/ 514719 h 514719"/>
                <a:gd name="connsiteX4" fmla="*/ 0 w 1871435"/>
                <a:gd name="connsiteY4" fmla="*/ 0 h 514719"/>
                <a:gd name="connsiteX0-1" fmla="*/ 0 w 1903751"/>
                <a:gd name="connsiteY0-2" fmla="*/ 0 h 514719"/>
                <a:gd name="connsiteX1-3" fmla="*/ 1871435 w 1903751"/>
                <a:gd name="connsiteY1-4" fmla="*/ 0 h 514719"/>
                <a:gd name="connsiteX2-5" fmla="*/ 1871435 w 1903751"/>
                <a:gd name="connsiteY2-6" fmla="*/ 514719 h 514719"/>
                <a:gd name="connsiteX3-7" fmla="*/ 0 w 1903751"/>
                <a:gd name="connsiteY3-8" fmla="*/ 514719 h 514719"/>
                <a:gd name="connsiteX4-9" fmla="*/ 0 w 1903751"/>
                <a:gd name="connsiteY4-10" fmla="*/ 0 h 514719"/>
                <a:gd name="connsiteX0-11" fmla="*/ 0 w 1923196"/>
                <a:gd name="connsiteY0-12" fmla="*/ 0 h 514719"/>
                <a:gd name="connsiteX1-13" fmla="*/ 1871435 w 1923196"/>
                <a:gd name="connsiteY1-14" fmla="*/ 0 h 514719"/>
                <a:gd name="connsiteX2-15" fmla="*/ 1871435 w 1923196"/>
                <a:gd name="connsiteY2-16" fmla="*/ 514719 h 514719"/>
                <a:gd name="connsiteX3-17" fmla="*/ 0 w 1923196"/>
                <a:gd name="connsiteY3-18" fmla="*/ 514719 h 514719"/>
                <a:gd name="connsiteX4-19" fmla="*/ 0 w 1923196"/>
                <a:gd name="connsiteY4-20" fmla="*/ 0 h 514719"/>
                <a:gd name="connsiteX0-21" fmla="*/ 3248 w 1926444"/>
                <a:gd name="connsiteY0-22" fmla="*/ 0 h 514719"/>
                <a:gd name="connsiteX1-23" fmla="*/ 1874683 w 1926444"/>
                <a:gd name="connsiteY1-24" fmla="*/ 0 h 514719"/>
                <a:gd name="connsiteX2-25" fmla="*/ 1874683 w 1926444"/>
                <a:gd name="connsiteY2-26" fmla="*/ 514719 h 514719"/>
                <a:gd name="connsiteX3-27" fmla="*/ 3248 w 1926444"/>
                <a:gd name="connsiteY3-28" fmla="*/ 514719 h 514719"/>
                <a:gd name="connsiteX4-29" fmla="*/ 3248 w 1926444"/>
                <a:gd name="connsiteY4-30" fmla="*/ 0 h 514719"/>
                <a:gd name="connsiteX0-31" fmla="*/ 9449 w 1932645"/>
                <a:gd name="connsiteY0-32" fmla="*/ 0 h 514719"/>
                <a:gd name="connsiteX1-33" fmla="*/ 1880884 w 1932645"/>
                <a:gd name="connsiteY1-34" fmla="*/ 0 h 514719"/>
                <a:gd name="connsiteX2-35" fmla="*/ 1880884 w 1932645"/>
                <a:gd name="connsiteY2-36" fmla="*/ 514719 h 514719"/>
                <a:gd name="connsiteX3-37" fmla="*/ 9449 w 1932645"/>
                <a:gd name="connsiteY3-38" fmla="*/ 514719 h 514719"/>
                <a:gd name="connsiteX4-39" fmla="*/ 9449 w 1932645"/>
                <a:gd name="connsiteY4-40" fmla="*/ 0 h 514719"/>
                <a:gd name="connsiteX0-41" fmla="*/ 9449 w 2034889"/>
                <a:gd name="connsiteY0-42" fmla="*/ 0 h 514719"/>
                <a:gd name="connsiteX1-43" fmla="*/ 1880884 w 2034889"/>
                <a:gd name="connsiteY1-44" fmla="*/ 0 h 514719"/>
                <a:gd name="connsiteX2-45" fmla="*/ 2016992 w 2034889"/>
                <a:gd name="connsiteY2-46" fmla="*/ 510893 h 514719"/>
                <a:gd name="connsiteX3-47" fmla="*/ 9449 w 2034889"/>
                <a:gd name="connsiteY3-48" fmla="*/ 514719 h 514719"/>
                <a:gd name="connsiteX4-49" fmla="*/ 9449 w 2034889"/>
                <a:gd name="connsiteY4-50" fmla="*/ 0 h 514719"/>
                <a:gd name="connsiteX0-51" fmla="*/ 682 w 2026122"/>
                <a:gd name="connsiteY0-52" fmla="*/ 0 h 510893"/>
                <a:gd name="connsiteX1-53" fmla="*/ 1872117 w 2026122"/>
                <a:gd name="connsiteY1-54" fmla="*/ 0 h 510893"/>
                <a:gd name="connsiteX2-55" fmla="*/ 2008225 w 2026122"/>
                <a:gd name="connsiteY2-56" fmla="*/ 510893 h 510893"/>
                <a:gd name="connsiteX3-57" fmla="*/ 63895 w 2026122"/>
                <a:gd name="connsiteY3-58" fmla="*/ 510339 h 510893"/>
                <a:gd name="connsiteX4-59" fmla="*/ 682 w 2026122"/>
                <a:gd name="connsiteY4-60" fmla="*/ 0 h 510893"/>
                <a:gd name="connsiteX0-61" fmla="*/ 401 w 2025841"/>
                <a:gd name="connsiteY0-62" fmla="*/ 0 h 513083"/>
                <a:gd name="connsiteX1-63" fmla="*/ 1871836 w 2025841"/>
                <a:gd name="connsiteY1-64" fmla="*/ 0 h 513083"/>
                <a:gd name="connsiteX2-65" fmla="*/ 2007944 w 2025841"/>
                <a:gd name="connsiteY2-66" fmla="*/ 510893 h 513083"/>
                <a:gd name="connsiteX3-67" fmla="*/ 104903 w 2025841"/>
                <a:gd name="connsiteY3-68" fmla="*/ 513083 h 513083"/>
                <a:gd name="connsiteX4-69" fmla="*/ 401 w 2025841"/>
                <a:gd name="connsiteY4-70" fmla="*/ 0 h 513083"/>
                <a:gd name="connsiteX0-71" fmla="*/ 588 w 2026028"/>
                <a:gd name="connsiteY0-72" fmla="*/ 0 h 513083"/>
                <a:gd name="connsiteX1-73" fmla="*/ 1872023 w 2026028"/>
                <a:gd name="connsiteY1-74" fmla="*/ 0 h 513083"/>
                <a:gd name="connsiteX2-75" fmla="*/ 2008131 w 2026028"/>
                <a:gd name="connsiteY2-76" fmla="*/ 510893 h 513083"/>
                <a:gd name="connsiteX3-77" fmla="*/ 105090 w 2026028"/>
                <a:gd name="connsiteY3-78" fmla="*/ 513083 h 513083"/>
                <a:gd name="connsiteX4-79" fmla="*/ 588 w 2026028"/>
                <a:gd name="connsiteY4-80" fmla="*/ 0 h 513083"/>
                <a:gd name="connsiteX0-81" fmla="*/ 588 w 2025289"/>
                <a:gd name="connsiteY0-82" fmla="*/ 0 h 513083"/>
                <a:gd name="connsiteX1-83" fmla="*/ 1872023 w 2025289"/>
                <a:gd name="connsiteY1-84" fmla="*/ 0 h 513083"/>
                <a:gd name="connsiteX2-85" fmla="*/ 2008131 w 2025289"/>
                <a:gd name="connsiteY2-86" fmla="*/ 510893 h 513083"/>
                <a:gd name="connsiteX3-87" fmla="*/ 105090 w 2025289"/>
                <a:gd name="connsiteY3-88" fmla="*/ 513083 h 513083"/>
                <a:gd name="connsiteX4-89" fmla="*/ 588 w 2025289"/>
                <a:gd name="connsiteY4-90" fmla="*/ 0 h 513083"/>
                <a:gd name="connsiteX0-91" fmla="*/ 588 w 2040572"/>
                <a:gd name="connsiteY0-92" fmla="*/ 0 h 513083"/>
                <a:gd name="connsiteX1-93" fmla="*/ 1872023 w 2040572"/>
                <a:gd name="connsiteY1-94" fmla="*/ 0 h 513083"/>
                <a:gd name="connsiteX2-95" fmla="*/ 2024786 w 2040572"/>
                <a:gd name="connsiteY2-96" fmla="*/ 508182 h 513083"/>
                <a:gd name="connsiteX3-97" fmla="*/ 105090 w 2040572"/>
                <a:gd name="connsiteY3-98" fmla="*/ 513083 h 513083"/>
                <a:gd name="connsiteX4-99" fmla="*/ 588 w 2040572"/>
                <a:gd name="connsiteY4-100" fmla="*/ 0 h 513083"/>
                <a:gd name="connsiteX0-101" fmla="*/ 474 w 2040458"/>
                <a:gd name="connsiteY0-102" fmla="*/ 0 h 510372"/>
                <a:gd name="connsiteX1-103" fmla="*/ 1871909 w 2040458"/>
                <a:gd name="connsiteY1-104" fmla="*/ 0 h 510372"/>
                <a:gd name="connsiteX2-105" fmla="*/ 2024672 w 2040458"/>
                <a:gd name="connsiteY2-106" fmla="*/ 508182 h 510372"/>
                <a:gd name="connsiteX3-107" fmla="*/ 121629 w 2040458"/>
                <a:gd name="connsiteY3-108" fmla="*/ 510372 h 510372"/>
                <a:gd name="connsiteX4-109" fmla="*/ 474 w 2040458"/>
                <a:gd name="connsiteY4-110" fmla="*/ 0 h 510372"/>
                <a:gd name="connsiteX0-111" fmla="*/ 474 w 2045462"/>
                <a:gd name="connsiteY0-112" fmla="*/ 0 h 510372"/>
                <a:gd name="connsiteX1-113" fmla="*/ 1871909 w 2045462"/>
                <a:gd name="connsiteY1-114" fmla="*/ 0 h 510372"/>
                <a:gd name="connsiteX2-115" fmla="*/ 2024672 w 2045462"/>
                <a:gd name="connsiteY2-116" fmla="*/ 508182 h 510372"/>
                <a:gd name="connsiteX3-117" fmla="*/ 121629 w 2045462"/>
                <a:gd name="connsiteY3-118" fmla="*/ 510372 h 510372"/>
                <a:gd name="connsiteX4-119" fmla="*/ 474 w 2045462"/>
                <a:gd name="connsiteY4-120" fmla="*/ 0 h 510372"/>
                <a:gd name="connsiteX0-121" fmla="*/ 474 w 2047974"/>
                <a:gd name="connsiteY0-122" fmla="*/ 0 h 510372"/>
                <a:gd name="connsiteX1-123" fmla="*/ 1871909 w 2047974"/>
                <a:gd name="connsiteY1-124" fmla="*/ 0 h 510372"/>
                <a:gd name="connsiteX2-125" fmla="*/ 2024672 w 2047974"/>
                <a:gd name="connsiteY2-126" fmla="*/ 508182 h 510372"/>
                <a:gd name="connsiteX3-127" fmla="*/ 121629 w 2047974"/>
                <a:gd name="connsiteY3-128" fmla="*/ 510372 h 510372"/>
                <a:gd name="connsiteX4-129" fmla="*/ 474 w 2047974"/>
                <a:gd name="connsiteY4-130" fmla="*/ 0 h 510372"/>
                <a:gd name="connsiteX0-131" fmla="*/ 474 w 2046049"/>
                <a:gd name="connsiteY0-132" fmla="*/ 0 h 510372"/>
                <a:gd name="connsiteX1-133" fmla="*/ 1871909 w 2046049"/>
                <a:gd name="connsiteY1-134" fmla="*/ 0 h 510372"/>
                <a:gd name="connsiteX2-135" fmla="*/ 2024672 w 2046049"/>
                <a:gd name="connsiteY2-136" fmla="*/ 508182 h 510372"/>
                <a:gd name="connsiteX3-137" fmla="*/ 121629 w 2046049"/>
                <a:gd name="connsiteY3-138" fmla="*/ 510372 h 510372"/>
                <a:gd name="connsiteX4-139" fmla="*/ 474 w 2046049"/>
                <a:gd name="connsiteY4-140" fmla="*/ 0 h 510372"/>
                <a:gd name="connsiteX0-141" fmla="*/ 474 w 2054043"/>
                <a:gd name="connsiteY0-142" fmla="*/ 0 h 510372"/>
                <a:gd name="connsiteX1-143" fmla="*/ 1871909 w 2054043"/>
                <a:gd name="connsiteY1-144" fmla="*/ 0 h 510372"/>
                <a:gd name="connsiteX2-145" fmla="*/ 2033946 w 2054043"/>
                <a:gd name="connsiteY2-146" fmla="*/ 509224 h 510372"/>
                <a:gd name="connsiteX3-147" fmla="*/ 121629 w 2054043"/>
                <a:gd name="connsiteY3-148" fmla="*/ 510372 h 510372"/>
                <a:gd name="connsiteX4-149" fmla="*/ 474 w 2054043"/>
                <a:gd name="connsiteY4-150" fmla="*/ 0 h 510372"/>
                <a:gd name="connsiteX0-151" fmla="*/ 474 w 2052911"/>
                <a:gd name="connsiteY0-152" fmla="*/ 0 h 510372"/>
                <a:gd name="connsiteX1-153" fmla="*/ 1871909 w 2052911"/>
                <a:gd name="connsiteY1-154" fmla="*/ 0 h 510372"/>
                <a:gd name="connsiteX2-155" fmla="*/ 2033946 w 2052911"/>
                <a:gd name="connsiteY2-156" fmla="*/ 509224 h 510372"/>
                <a:gd name="connsiteX3-157" fmla="*/ 121629 w 2052911"/>
                <a:gd name="connsiteY3-158" fmla="*/ 510372 h 510372"/>
                <a:gd name="connsiteX4-159" fmla="*/ 474 w 2052911"/>
                <a:gd name="connsiteY4-160" fmla="*/ 0 h 510372"/>
                <a:gd name="connsiteX0-161" fmla="*/ 474 w 2074052"/>
                <a:gd name="connsiteY0-162" fmla="*/ 0 h 510372"/>
                <a:gd name="connsiteX1-163" fmla="*/ 1871909 w 2074052"/>
                <a:gd name="connsiteY1-164" fmla="*/ 0 h 510372"/>
                <a:gd name="connsiteX2-165" fmla="*/ 2057749 w 2074052"/>
                <a:gd name="connsiteY2-166" fmla="*/ 507900 h 510372"/>
                <a:gd name="connsiteX3-167" fmla="*/ 121629 w 2074052"/>
                <a:gd name="connsiteY3-168" fmla="*/ 510372 h 510372"/>
                <a:gd name="connsiteX4-169" fmla="*/ 474 w 2074052"/>
                <a:gd name="connsiteY4-170" fmla="*/ 0 h 510372"/>
                <a:gd name="connsiteX0-171" fmla="*/ 474 w 2062412"/>
                <a:gd name="connsiteY0-172" fmla="*/ 0 h 510372"/>
                <a:gd name="connsiteX1-173" fmla="*/ 1871909 w 2062412"/>
                <a:gd name="connsiteY1-174" fmla="*/ 0 h 510372"/>
                <a:gd name="connsiteX2-175" fmla="*/ 2057749 w 2062412"/>
                <a:gd name="connsiteY2-176" fmla="*/ 507900 h 510372"/>
                <a:gd name="connsiteX3-177" fmla="*/ 121629 w 2062412"/>
                <a:gd name="connsiteY3-178" fmla="*/ 510372 h 510372"/>
                <a:gd name="connsiteX4-179" fmla="*/ 474 w 2062412"/>
                <a:gd name="connsiteY4-180" fmla="*/ 0 h 510372"/>
                <a:gd name="connsiteX0-181" fmla="*/ 474 w 2059283"/>
                <a:gd name="connsiteY0-182" fmla="*/ 0 h 510372"/>
                <a:gd name="connsiteX1-183" fmla="*/ 1871909 w 2059283"/>
                <a:gd name="connsiteY1-184" fmla="*/ 0 h 510372"/>
                <a:gd name="connsiteX2-185" fmla="*/ 2057749 w 2059283"/>
                <a:gd name="connsiteY2-186" fmla="*/ 507900 h 510372"/>
                <a:gd name="connsiteX3-187" fmla="*/ 121629 w 2059283"/>
                <a:gd name="connsiteY3-188" fmla="*/ 510372 h 510372"/>
                <a:gd name="connsiteX4-189" fmla="*/ 474 w 2059283"/>
                <a:gd name="connsiteY4-190" fmla="*/ 0 h 510372"/>
                <a:gd name="connsiteX0-191" fmla="*/ 474 w 2059185"/>
                <a:gd name="connsiteY0-192" fmla="*/ 0 h 510372"/>
                <a:gd name="connsiteX1-193" fmla="*/ 1871909 w 2059185"/>
                <a:gd name="connsiteY1-194" fmla="*/ 0 h 510372"/>
                <a:gd name="connsiteX2-195" fmla="*/ 2057749 w 2059185"/>
                <a:gd name="connsiteY2-196" fmla="*/ 507900 h 510372"/>
                <a:gd name="connsiteX3-197" fmla="*/ 121629 w 2059185"/>
                <a:gd name="connsiteY3-198" fmla="*/ 510372 h 510372"/>
                <a:gd name="connsiteX4-199" fmla="*/ 474 w 2059185"/>
                <a:gd name="connsiteY4-200" fmla="*/ 0 h 5103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59185" h="510372">
                  <a:moveTo>
                    <a:pt x="474" y="0"/>
                  </a:moveTo>
                  <a:lnTo>
                    <a:pt x="1871909" y="0"/>
                  </a:lnTo>
                  <a:cubicBezTo>
                    <a:pt x="2006355" y="153813"/>
                    <a:pt x="2069759" y="301352"/>
                    <a:pt x="2057749" y="507900"/>
                  </a:cubicBezTo>
                  <a:lnTo>
                    <a:pt x="121629" y="510372"/>
                  </a:lnTo>
                  <a:cubicBezTo>
                    <a:pt x="72109" y="459923"/>
                    <a:pt x="-6834" y="173947"/>
                    <a:pt x="474" y="0"/>
                  </a:cubicBezTo>
                  <a:close/>
                </a:path>
              </a:pathLst>
            </a:custGeom>
            <a:gradFill>
              <a:gsLst>
                <a:gs pos="100000">
                  <a:srgbClr val="548123">
                    <a:lumMod val="93000"/>
                    <a:lumOff val="7000"/>
                  </a:srgbClr>
                </a:gs>
                <a:gs pos="0">
                  <a:srgbClr val="6CA929">
                    <a:lumMod val="8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23"/>
            <p:cNvSpPr/>
            <p:nvPr/>
          </p:nvSpPr>
          <p:spPr>
            <a:xfrm>
              <a:off x="1232031" y="2515489"/>
              <a:ext cx="1882429" cy="1772278"/>
            </a:xfrm>
            <a:custGeom>
              <a:avLst/>
              <a:gdLst>
                <a:gd name="connsiteX0" fmla="*/ 81756 w 1638492"/>
                <a:gd name="connsiteY0" fmla="*/ 0 h 1552394"/>
                <a:gd name="connsiteX1" fmla="*/ 1638492 w 1638492"/>
                <a:gd name="connsiteY1" fmla="*/ 1174842 h 1552394"/>
                <a:gd name="connsiteX2" fmla="*/ 1600333 w 1638492"/>
                <a:gd name="connsiteY2" fmla="*/ 1229269 h 1552394"/>
                <a:gd name="connsiteX3" fmla="*/ 937453 w 1638492"/>
                <a:gd name="connsiteY3" fmla="*/ 1552394 h 1552394"/>
                <a:gd name="connsiteX4" fmla="*/ 0 w 1638492"/>
                <a:gd name="connsiteY4" fmla="*/ 449176 h 1552394"/>
                <a:gd name="connsiteX5" fmla="*/ 73670 w 1638492"/>
                <a:gd name="connsiteY5" fmla="*/ 19754 h 1552394"/>
                <a:gd name="connsiteX0-1" fmla="*/ 81756 w 1658806"/>
                <a:gd name="connsiteY0-2" fmla="*/ 0 h 1552394"/>
                <a:gd name="connsiteX1-3" fmla="*/ 1658806 w 1658806"/>
                <a:gd name="connsiteY1-4" fmla="*/ 1188303 h 1552394"/>
                <a:gd name="connsiteX2-5" fmla="*/ 1600333 w 1658806"/>
                <a:gd name="connsiteY2-6" fmla="*/ 1229269 h 1552394"/>
                <a:gd name="connsiteX3-7" fmla="*/ 937453 w 1658806"/>
                <a:gd name="connsiteY3-8" fmla="*/ 1552394 h 1552394"/>
                <a:gd name="connsiteX4-9" fmla="*/ 0 w 1658806"/>
                <a:gd name="connsiteY4-10" fmla="*/ 449176 h 1552394"/>
                <a:gd name="connsiteX5-11" fmla="*/ 73670 w 1658806"/>
                <a:gd name="connsiteY5-12" fmla="*/ 19754 h 1552394"/>
                <a:gd name="connsiteX6" fmla="*/ 81756 w 1658806"/>
                <a:gd name="connsiteY6" fmla="*/ 0 h 1552394"/>
                <a:gd name="connsiteX0-13" fmla="*/ 81756 w 1658806"/>
                <a:gd name="connsiteY0-14" fmla="*/ 0 h 1552394"/>
                <a:gd name="connsiteX1-15" fmla="*/ 1658806 w 1658806"/>
                <a:gd name="connsiteY1-16" fmla="*/ 1188303 h 1552394"/>
                <a:gd name="connsiteX2-17" fmla="*/ 1613875 w 1658806"/>
                <a:gd name="connsiteY2-18" fmla="*/ 1256192 h 1552394"/>
                <a:gd name="connsiteX3-19" fmla="*/ 937453 w 1658806"/>
                <a:gd name="connsiteY3-20" fmla="*/ 1552394 h 1552394"/>
                <a:gd name="connsiteX4-21" fmla="*/ 0 w 1658806"/>
                <a:gd name="connsiteY4-22" fmla="*/ 449176 h 1552394"/>
                <a:gd name="connsiteX5-23" fmla="*/ 73670 w 1658806"/>
                <a:gd name="connsiteY5-24" fmla="*/ 19754 h 1552394"/>
                <a:gd name="connsiteX6-25" fmla="*/ 81756 w 1658806"/>
                <a:gd name="connsiteY6-26" fmla="*/ 0 h 155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658806" h="1552394">
                  <a:moveTo>
                    <a:pt x="81756" y="0"/>
                  </a:moveTo>
                  <a:lnTo>
                    <a:pt x="1658806" y="1188303"/>
                  </a:lnTo>
                  <a:cubicBezTo>
                    <a:pt x="1646086" y="1206445"/>
                    <a:pt x="1626595" y="1238050"/>
                    <a:pt x="1613875" y="1256192"/>
                  </a:cubicBezTo>
                  <a:cubicBezTo>
                    <a:pt x="1444229" y="1455835"/>
                    <a:pt x="1196324" y="1552394"/>
                    <a:pt x="937453" y="1552394"/>
                  </a:cubicBezTo>
                  <a:cubicBezTo>
                    <a:pt x="419712" y="1552394"/>
                    <a:pt x="0" y="1058466"/>
                    <a:pt x="0" y="449176"/>
                  </a:cubicBezTo>
                  <a:cubicBezTo>
                    <a:pt x="0" y="296854"/>
                    <a:pt x="26232" y="151741"/>
                    <a:pt x="73670" y="19754"/>
                  </a:cubicBezTo>
                  <a:lnTo>
                    <a:pt x="81756" y="0"/>
                  </a:lnTo>
                  <a:close/>
                </a:path>
              </a:pathLst>
            </a:custGeom>
            <a:gradFill flip="none" rotWithShape="1">
              <a:gsLst>
                <a:gs pos="0">
                  <a:srgbClr val="70AC2E">
                    <a:lumMod val="94000"/>
                  </a:srgbClr>
                </a:gs>
                <a:gs pos="100000">
                  <a:srgbClr val="54812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rot="2248129">
              <a:off x="1703825" y="1676062"/>
              <a:ext cx="2194035" cy="782747"/>
            </a:xfrm>
            <a:custGeom>
              <a:avLst/>
              <a:gdLst>
                <a:gd name="connsiteX0" fmla="*/ 0 w 1844168"/>
                <a:gd name="connsiteY0" fmla="*/ 0 h 522514"/>
                <a:gd name="connsiteX1" fmla="*/ 1844168 w 1844168"/>
                <a:gd name="connsiteY1" fmla="*/ 0 h 522514"/>
                <a:gd name="connsiteX2" fmla="*/ 1844168 w 1844168"/>
                <a:gd name="connsiteY2" fmla="*/ 522514 h 522514"/>
                <a:gd name="connsiteX3" fmla="*/ 0 w 1844168"/>
                <a:gd name="connsiteY3" fmla="*/ 522514 h 522514"/>
                <a:gd name="connsiteX4" fmla="*/ 0 w 1844168"/>
                <a:gd name="connsiteY4" fmla="*/ 0 h 522514"/>
                <a:gd name="connsiteX0-1" fmla="*/ 0 w 1844168"/>
                <a:gd name="connsiteY0-2" fmla="*/ 0 h 522514"/>
                <a:gd name="connsiteX1-3" fmla="*/ 1844168 w 1844168"/>
                <a:gd name="connsiteY1-4" fmla="*/ 522514 h 522514"/>
                <a:gd name="connsiteX2-5" fmla="*/ 0 w 1844168"/>
                <a:gd name="connsiteY2-6" fmla="*/ 522514 h 522514"/>
                <a:gd name="connsiteX3-7" fmla="*/ 0 w 1844168"/>
                <a:gd name="connsiteY3-8" fmla="*/ 0 h 522514"/>
                <a:gd name="connsiteX0-9" fmla="*/ 0 w 1844168"/>
                <a:gd name="connsiteY0-10" fmla="*/ 0 h 522514"/>
                <a:gd name="connsiteX1-11" fmla="*/ 1844168 w 1844168"/>
                <a:gd name="connsiteY1-12" fmla="*/ 522514 h 522514"/>
                <a:gd name="connsiteX2-13" fmla="*/ 0 w 1844168"/>
                <a:gd name="connsiteY2-14" fmla="*/ 522514 h 522514"/>
                <a:gd name="connsiteX3-15" fmla="*/ 0 w 1844168"/>
                <a:gd name="connsiteY3-16" fmla="*/ 0 h 522514"/>
                <a:gd name="connsiteX0-17" fmla="*/ 0 w 1844168"/>
                <a:gd name="connsiteY0-18" fmla="*/ 10047 h 532561"/>
                <a:gd name="connsiteX1-19" fmla="*/ 1844168 w 1844168"/>
                <a:gd name="connsiteY1-20" fmla="*/ 532561 h 532561"/>
                <a:gd name="connsiteX2-21" fmla="*/ 0 w 1844168"/>
                <a:gd name="connsiteY2-22" fmla="*/ 532561 h 532561"/>
                <a:gd name="connsiteX3-23" fmla="*/ 0 w 1844168"/>
                <a:gd name="connsiteY3-24" fmla="*/ 10047 h 532561"/>
                <a:gd name="connsiteX0-25" fmla="*/ 17888 w 1862056"/>
                <a:gd name="connsiteY0-26" fmla="*/ 10047 h 532561"/>
                <a:gd name="connsiteX1-27" fmla="*/ 1862056 w 1862056"/>
                <a:gd name="connsiteY1-28" fmla="*/ 532561 h 532561"/>
                <a:gd name="connsiteX2-29" fmla="*/ 17888 w 1862056"/>
                <a:gd name="connsiteY2-30" fmla="*/ 532561 h 532561"/>
                <a:gd name="connsiteX3-31" fmla="*/ 17888 w 1862056"/>
                <a:gd name="connsiteY3-32" fmla="*/ 10047 h 532561"/>
                <a:gd name="connsiteX0-33" fmla="*/ 17888 w 1862056"/>
                <a:gd name="connsiteY0-34" fmla="*/ 20336 h 542850"/>
                <a:gd name="connsiteX1-35" fmla="*/ 1862056 w 1862056"/>
                <a:gd name="connsiteY1-36" fmla="*/ 542850 h 542850"/>
                <a:gd name="connsiteX2-37" fmla="*/ 17888 w 1862056"/>
                <a:gd name="connsiteY2-38" fmla="*/ 542850 h 542850"/>
                <a:gd name="connsiteX3-39" fmla="*/ 17888 w 1862056"/>
                <a:gd name="connsiteY3-40" fmla="*/ 20336 h 542850"/>
                <a:gd name="connsiteX0-41" fmla="*/ 34951 w 1879119"/>
                <a:gd name="connsiteY0-42" fmla="*/ 20336 h 542850"/>
                <a:gd name="connsiteX1-43" fmla="*/ 1879119 w 1879119"/>
                <a:gd name="connsiteY1-44" fmla="*/ 542850 h 542850"/>
                <a:gd name="connsiteX2-45" fmla="*/ 34951 w 1879119"/>
                <a:gd name="connsiteY2-46" fmla="*/ 542850 h 542850"/>
                <a:gd name="connsiteX3-47" fmla="*/ 34951 w 1879119"/>
                <a:gd name="connsiteY3-48" fmla="*/ 20336 h 542850"/>
                <a:gd name="connsiteX0-49" fmla="*/ 52399 w 1896567"/>
                <a:gd name="connsiteY0-50" fmla="*/ 20336 h 542850"/>
                <a:gd name="connsiteX1-51" fmla="*/ 1896567 w 1896567"/>
                <a:gd name="connsiteY1-52" fmla="*/ 542850 h 542850"/>
                <a:gd name="connsiteX2-53" fmla="*/ 52399 w 1896567"/>
                <a:gd name="connsiteY2-54" fmla="*/ 542850 h 542850"/>
                <a:gd name="connsiteX3-55" fmla="*/ 52399 w 1896567"/>
                <a:gd name="connsiteY3-56" fmla="*/ 20336 h 542850"/>
                <a:gd name="connsiteX0-57" fmla="*/ 52399 w 1896567"/>
                <a:gd name="connsiteY0-58" fmla="*/ 28557 h 551071"/>
                <a:gd name="connsiteX1-59" fmla="*/ 1896567 w 1896567"/>
                <a:gd name="connsiteY1-60" fmla="*/ 551071 h 551071"/>
                <a:gd name="connsiteX2-61" fmla="*/ 52399 w 1896567"/>
                <a:gd name="connsiteY2-62" fmla="*/ 551071 h 551071"/>
                <a:gd name="connsiteX3-63" fmla="*/ 52399 w 1896567"/>
                <a:gd name="connsiteY3-64" fmla="*/ 28557 h 551071"/>
                <a:gd name="connsiteX0-65" fmla="*/ 53709 w 1892948"/>
                <a:gd name="connsiteY0-66" fmla="*/ 27563 h 559762"/>
                <a:gd name="connsiteX1-67" fmla="*/ 1892948 w 1892948"/>
                <a:gd name="connsiteY1-68" fmla="*/ 559762 h 559762"/>
                <a:gd name="connsiteX2-69" fmla="*/ 48780 w 1892948"/>
                <a:gd name="connsiteY2-70" fmla="*/ 559762 h 559762"/>
                <a:gd name="connsiteX3-71" fmla="*/ 53709 w 1892948"/>
                <a:gd name="connsiteY3-72" fmla="*/ 27563 h 559762"/>
                <a:gd name="connsiteX0-73" fmla="*/ 53709 w 1892948"/>
                <a:gd name="connsiteY0-74" fmla="*/ 25701 h 557900"/>
                <a:gd name="connsiteX1-75" fmla="*/ 1892948 w 1892948"/>
                <a:gd name="connsiteY1-76" fmla="*/ 557900 h 557900"/>
                <a:gd name="connsiteX2-77" fmla="*/ 48780 w 1892948"/>
                <a:gd name="connsiteY2-78" fmla="*/ 557900 h 557900"/>
                <a:gd name="connsiteX3-79" fmla="*/ 53709 w 1892948"/>
                <a:gd name="connsiteY3-80" fmla="*/ 25701 h 557900"/>
                <a:gd name="connsiteX0-81" fmla="*/ 52653 w 1891892"/>
                <a:gd name="connsiteY0-82" fmla="*/ 25701 h 557900"/>
                <a:gd name="connsiteX1-83" fmla="*/ 1891892 w 1891892"/>
                <a:gd name="connsiteY1-84" fmla="*/ 557900 h 557900"/>
                <a:gd name="connsiteX2-85" fmla="*/ 47724 w 1891892"/>
                <a:gd name="connsiteY2-86" fmla="*/ 557900 h 557900"/>
                <a:gd name="connsiteX3-87" fmla="*/ 52653 w 1891892"/>
                <a:gd name="connsiteY3-88" fmla="*/ 25701 h 557900"/>
                <a:gd name="connsiteX0-89" fmla="*/ 59532 w 1898771"/>
                <a:gd name="connsiteY0-90" fmla="*/ 25701 h 557900"/>
                <a:gd name="connsiteX1-91" fmla="*/ 1898771 w 1898771"/>
                <a:gd name="connsiteY1-92" fmla="*/ 557900 h 557900"/>
                <a:gd name="connsiteX2-93" fmla="*/ 54603 w 1898771"/>
                <a:gd name="connsiteY2-94" fmla="*/ 557900 h 557900"/>
                <a:gd name="connsiteX3-95" fmla="*/ 59532 w 1898771"/>
                <a:gd name="connsiteY3-96" fmla="*/ 25701 h 557900"/>
                <a:gd name="connsiteX0-97" fmla="*/ 68692 w 1907931"/>
                <a:gd name="connsiteY0-98" fmla="*/ 25701 h 557900"/>
                <a:gd name="connsiteX1-99" fmla="*/ 1907931 w 1907931"/>
                <a:gd name="connsiteY1-100" fmla="*/ 557900 h 557900"/>
                <a:gd name="connsiteX2-101" fmla="*/ 39464 w 1907931"/>
                <a:gd name="connsiteY2-102" fmla="*/ 557727 h 557900"/>
                <a:gd name="connsiteX3-103" fmla="*/ 68692 w 1907931"/>
                <a:gd name="connsiteY3-104" fmla="*/ 25701 h 557900"/>
                <a:gd name="connsiteX0-105" fmla="*/ 69729 w 1908968"/>
                <a:gd name="connsiteY0-106" fmla="*/ 25701 h 557900"/>
                <a:gd name="connsiteX1-107" fmla="*/ 1908968 w 1908968"/>
                <a:gd name="connsiteY1-108" fmla="*/ 557900 h 557900"/>
                <a:gd name="connsiteX2-109" fmla="*/ 40501 w 1908968"/>
                <a:gd name="connsiteY2-110" fmla="*/ 557727 h 557900"/>
                <a:gd name="connsiteX3-111" fmla="*/ 69729 w 1908968"/>
                <a:gd name="connsiteY3-112" fmla="*/ 25701 h 557900"/>
                <a:gd name="connsiteX0-113" fmla="*/ 74689 w 1913928"/>
                <a:gd name="connsiteY0-114" fmla="*/ 25701 h 557900"/>
                <a:gd name="connsiteX1-115" fmla="*/ 1913928 w 1913928"/>
                <a:gd name="connsiteY1-116" fmla="*/ 557900 h 557900"/>
                <a:gd name="connsiteX2-117" fmla="*/ 34687 w 1913928"/>
                <a:gd name="connsiteY2-118" fmla="*/ 556562 h 557900"/>
                <a:gd name="connsiteX3-119" fmla="*/ 74689 w 1913928"/>
                <a:gd name="connsiteY3-120" fmla="*/ 25701 h 557900"/>
              </a:gdLst>
              <a:ahLst/>
              <a:cxnLst>
                <a:cxn ang="0">
                  <a:pos x="connsiteX0-1" y="connsiteY0-2"/>
                </a:cxn>
                <a:cxn ang="0">
                  <a:pos x="connsiteX1-3" y="connsiteY1-4"/>
                </a:cxn>
                <a:cxn ang="0">
                  <a:pos x="connsiteX2-5" y="connsiteY2-6"/>
                </a:cxn>
                <a:cxn ang="0">
                  <a:pos x="connsiteX3-7" y="connsiteY3-8"/>
                </a:cxn>
              </a:cxnLst>
              <a:rect l="l" t="t" r="r" b="b"/>
              <a:pathLst>
                <a:path w="1913928" h="557900">
                  <a:moveTo>
                    <a:pt x="74689" y="25701"/>
                  </a:moveTo>
                  <a:cubicBezTo>
                    <a:pt x="151828" y="-61546"/>
                    <a:pt x="1316075" y="63094"/>
                    <a:pt x="1913928" y="557900"/>
                  </a:cubicBezTo>
                  <a:lnTo>
                    <a:pt x="34687" y="556562"/>
                  </a:lnTo>
                  <a:cubicBezTo>
                    <a:pt x="4418" y="537691"/>
                    <a:pt x="-40831" y="43528"/>
                    <a:pt x="74689" y="25701"/>
                  </a:cubicBezTo>
                  <a:close/>
                </a:path>
              </a:pathLst>
            </a:custGeom>
            <a:gradFill>
              <a:gsLst>
                <a:gs pos="0">
                  <a:srgbClr val="70AC2E">
                    <a:lumMod val="97000"/>
                    <a:lumOff val="3000"/>
                  </a:srgbClr>
                </a:gs>
                <a:gs pos="100000">
                  <a:srgbClr val="6CA929">
                    <a:lumMod val="8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1225278" y="129125"/>
            <a:ext cx="466794" cy="461665"/>
          </a:xfrm>
          <a:prstGeom prst="rect">
            <a:avLst/>
          </a:prstGeom>
          <a:noFill/>
        </p:spPr>
        <p:txBody>
          <a:bodyPr wrap="none" rtlCol="0">
            <a:spAutoFit/>
          </a:bodyPr>
          <a:lstStyle/>
          <a:p>
            <a:r>
              <a:rPr lang="en-US" altLang="zh-CN" sz="2400" dirty="0" smtClean="0">
                <a:solidFill>
                  <a:srgbClr val="548123"/>
                </a:solidFill>
                <a:cs typeface="+mn-ea"/>
                <a:sym typeface="+mn-lt"/>
              </a:rPr>
              <a:t>01</a:t>
            </a:r>
            <a:endParaRPr lang="zh-CN" altLang="en-US" sz="2400" dirty="0">
              <a:solidFill>
                <a:srgbClr val="548123"/>
              </a:solidFill>
              <a:cs typeface="+mn-ea"/>
              <a:sym typeface="+mn-lt"/>
            </a:endParaRPr>
          </a:p>
        </p:txBody>
      </p:sp>
      <p:sp>
        <p:nvSpPr>
          <p:cNvPr id="15" name="文本框 14"/>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
        <p:nvSpPr>
          <p:cNvPr id="28" name="文本框 27"/>
          <p:cNvSpPr txBox="1"/>
          <p:nvPr/>
        </p:nvSpPr>
        <p:spPr>
          <a:xfrm rot="2327791">
            <a:off x="3665093" y="1086455"/>
            <a:ext cx="466794" cy="461665"/>
          </a:xfrm>
          <a:prstGeom prst="rect">
            <a:avLst/>
          </a:prstGeom>
          <a:noFill/>
        </p:spPr>
        <p:txBody>
          <a:bodyPr wrap="none" rtlCol="0">
            <a:spAutoFit/>
          </a:bodyPr>
          <a:lstStyle/>
          <a:p>
            <a:r>
              <a:rPr lang="en-US" altLang="zh-CN" sz="2400" dirty="0" smtClean="0">
                <a:solidFill>
                  <a:schemeClr val="bg1"/>
                </a:solidFill>
                <a:effectLst>
                  <a:innerShdw blurRad="114300">
                    <a:prstClr val="black"/>
                  </a:innerShdw>
                </a:effectLst>
                <a:cs typeface="+mn-ea"/>
                <a:sym typeface="+mn-lt"/>
              </a:rPr>
              <a:t>01</a:t>
            </a:r>
            <a:endParaRPr lang="zh-CN" altLang="en-US" sz="2400" dirty="0">
              <a:solidFill>
                <a:schemeClr val="bg1"/>
              </a:solidFill>
              <a:effectLst>
                <a:innerShdw blurRad="114300">
                  <a:prstClr val="black"/>
                </a:innerShdw>
              </a:effectLst>
              <a:cs typeface="+mn-ea"/>
              <a:sym typeface="+mn-lt"/>
            </a:endParaRPr>
          </a:p>
        </p:txBody>
      </p:sp>
      <p:sp>
        <p:nvSpPr>
          <p:cNvPr id="29" name="文本框 28"/>
          <p:cNvSpPr txBox="1"/>
          <p:nvPr/>
        </p:nvSpPr>
        <p:spPr>
          <a:xfrm rot="2379737">
            <a:off x="3828453" y="1672580"/>
            <a:ext cx="1415772" cy="461665"/>
          </a:xfrm>
          <a:prstGeom prst="rect">
            <a:avLst/>
          </a:prstGeom>
          <a:noFill/>
        </p:spPr>
        <p:txBody>
          <a:bodyPr wrap="none" rtlCol="0">
            <a:spAutoFit/>
          </a:bodyPr>
          <a:lstStyle/>
          <a:p>
            <a:r>
              <a:rPr lang="zh-CN" altLang="en-US" sz="1200" dirty="0" smtClean="0">
                <a:solidFill>
                  <a:schemeClr val="bg1"/>
                </a:solidFill>
                <a:cs typeface="+mn-ea"/>
                <a:sym typeface="+mn-lt"/>
              </a:rPr>
              <a:t>点击添加文本</a:t>
            </a:r>
            <a:endParaRPr lang="en-US" altLang="zh-CN" sz="1200" dirty="0" smtClean="0">
              <a:solidFill>
                <a:schemeClr val="bg1"/>
              </a:solidFill>
              <a:cs typeface="+mn-ea"/>
              <a:sym typeface="+mn-lt"/>
            </a:endParaRPr>
          </a:p>
          <a:p>
            <a:r>
              <a:rPr lang="zh-CN" altLang="en-US" sz="1200" dirty="0" smtClean="0">
                <a:solidFill>
                  <a:schemeClr val="bg1"/>
                </a:solidFill>
                <a:cs typeface="+mn-ea"/>
                <a:sym typeface="+mn-lt"/>
              </a:rPr>
              <a:t>点击此处添加文本</a:t>
            </a:r>
            <a:endParaRPr lang="en-US" altLang="zh-CN" sz="1200" dirty="0">
              <a:solidFill>
                <a:schemeClr val="bg1"/>
              </a:solidFill>
              <a:cs typeface="+mn-ea"/>
              <a:sym typeface="+mn-lt"/>
            </a:endParaRPr>
          </a:p>
        </p:txBody>
      </p:sp>
      <p:sp>
        <p:nvSpPr>
          <p:cNvPr id="31" name="文本框 30"/>
          <p:cNvSpPr txBox="1"/>
          <p:nvPr/>
        </p:nvSpPr>
        <p:spPr>
          <a:xfrm rot="2327791">
            <a:off x="3295249" y="1893298"/>
            <a:ext cx="503664" cy="461665"/>
          </a:xfrm>
          <a:prstGeom prst="rect">
            <a:avLst/>
          </a:prstGeom>
          <a:noFill/>
        </p:spPr>
        <p:txBody>
          <a:bodyPr wrap="none" rtlCol="0">
            <a:spAutoFit/>
          </a:bodyPr>
          <a:lstStyle/>
          <a:p>
            <a:r>
              <a:rPr lang="en-US" altLang="zh-CN" sz="2400" dirty="0" smtClean="0">
                <a:solidFill>
                  <a:schemeClr val="bg1"/>
                </a:solidFill>
                <a:effectLst>
                  <a:innerShdw blurRad="114300">
                    <a:prstClr val="black"/>
                  </a:innerShdw>
                </a:effectLst>
                <a:cs typeface="+mn-ea"/>
                <a:sym typeface="+mn-lt"/>
              </a:rPr>
              <a:t>02</a:t>
            </a:r>
            <a:endParaRPr lang="zh-CN" altLang="en-US" sz="2400" dirty="0">
              <a:solidFill>
                <a:schemeClr val="bg1"/>
              </a:solidFill>
              <a:effectLst>
                <a:innerShdw blurRad="114300">
                  <a:prstClr val="black"/>
                </a:innerShdw>
              </a:effectLst>
              <a:cs typeface="+mn-ea"/>
              <a:sym typeface="+mn-lt"/>
            </a:endParaRPr>
          </a:p>
        </p:txBody>
      </p:sp>
      <p:sp>
        <p:nvSpPr>
          <p:cNvPr id="32" name="文本框 31"/>
          <p:cNvSpPr txBox="1"/>
          <p:nvPr/>
        </p:nvSpPr>
        <p:spPr>
          <a:xfrm rot="2256922">
            <a:off x="3615562" y="2504647"/>
            <a:ext cx="1415772" cy="461665"/>
          </a:xfrm>
          <a:prstGeom prst="rect">
            <a:avLst/>
          </a:prstGeom>
          <a:noFill/>
        </p:spPr>
        <p:txBody>
          <a:bodyPr wrap="none" rtlCol="0">
            <a:spAutoFit/>
          </a:bodyPr>
          <a:lstStyle/>
          <a:p>
            <a:r>
              <a:rPr lang="zh-CN" altLang="en-US" sz="1200" dirty="0" smtClean="0">
                <a:solidFill>
                  <a:schemeClr val="bg1"/>
                </a:solidFill>
                <a:cs typeface="+mn-ea"/>
                <a:sym typeface="+mn-lt"/>
              </a:rPr>
              <a:t>点击此处添加文本</a:t>
            </a:r>
            <a:endParaRPr lang="en-US" altLang="zh-CN" sz="1200" dirty="0" smtClean="0">
              <a:solidFill>
                <a:schemeClr val="bg1"/>
              </a:solidFill>
              <a:cs typeface="+mn-ea"/>
              <a:sym typeface="+mn-lt"/>
            </a:endParaRPr>
          </a:p>
          <a:p>
            <a:r>
              <a:rPr lang="zh-CN" altLang="en-US" sz="1200" dirty="0" smtClean="0">
                <a:solidFill>
                  <a:schemeClr val="bg1"/>
                </a:solidFill>
                <a:cs typeface="+mn-ea"/>
                <a:sym typeface="+mn-lt"/>
              </a:rPr>
              <a:t>点击此处添加文本</a:t>
            </a:r>
            <a:endParaRPr lang="en-US" altLang="zh-CN" sz="1200" dirty="0">
              <a:solidFill>
                <a:schemeClr val="bg1"/>
              </a:solidFill>
              <a:cs typeface="+mn-ea"/>
              <a:sym typeface="+mn-lt"/>
            </a:endParaRPr>
          </a:p>
        </p:txBody>
      </p:sp>
      <p:sp>
        <p:nvSpPr>
          <p:cNvPr id="33" name="文本框 32"/>
          <p:cNvSpPr txBox="1"/>
          <p:nvPr/>
        </p:nvSpPr>
        <p:spPr>
          <a:xfrm rot="2327791">
            <a:off x="3069950" y="2838397"/>
            <a:ext cx="513282" cy="461665"/>
          </a:xfrm>
          <a:prstGeom prst="rect">
            <a:avLst/>
          </a:prstGeom>
          <a:noFill/>
        </p:spPr>
        <p:txBody>
          <a:bodyPr wrap="none" rtlCol="0">
            <a:spAutoFit/>
          </a:bodyPr>
          <a:lstStyle/>
          <a:p>
            <a:r>
              <a:rPr lang="en-US" altLang="zh-CN" sz="2400" dirty="0" smtClean="0">
                <a:solidFill>
                  <a:schemeClr val="bg1"/>
                </a:solidFill>
                <a:effectLst>
                  <a:innerShdw blurRad="114300">
                    <a:prstClr val="black"/>
                  </a:innerShdw>
                </a:effectLst>
                <a:cs typeface="+mn-ea"/>
                <a:sym typeface="+mn-lt"/>
              </a:rPr>
              <a:t>03</a:t>
            </a:r>
            <a:endParaRPr lang="zh-CN" altLang="en-US" sz="2400" dirty="0">
              <a:solidFill>
                <a:schemeClr val="bg1"/>
              </a:solidFill>
              <a:effectLst>
                <a:innerShdw blurRad="114300">
                  <a:prstClr val="black"/>
                </a:innerShdw>
              </a:effectLst>
              <a:cs typeface="+mn-ea"/>
              <a:sym typeface="+mn-lt"/>
            </a:endParaRPr>
          </a:p>
        </p:txBody>
      </p:sp>
      <p:sp>
        <p:nvSpPr>
          <p:cNvPr id="34" name="文本框 33"/>
          <p:cNvSpPr txBox="1"/>
          <p:nvPr/>
        </p:nvSpPr>
        <p:spPr>
          <a:xfrm rot="2208576">
            <a:off x="3334733" y="3365157"/>
            <a:ext cx="1306073" cy="646331"/>
          </a:xfrm>
          <a:prstGeom prst="rect">
            <a:avLst/>
          </a:prstGeom>
          <a:noFill/>
        </p:spPr>
        <p:txBody>
          <a:bodyPr wrap="square" rtlCol="0">
            <a:spAutoFit/>
          </a:bodyPr>
          <a:lstStyle/>
          <a:p>
            <a:r>
              <a:rPr lang="zh-CN" altLang="en-US" sz="1200" dirty="0" smtClean="0">
                <a:solidFill>
                  <a:schemeClr val="bg1"/>
                </a:solidFill>
                <a:cs typeface="+mn-ea"/>
                <a:sym typeface="+mn-lt"/>
              </a:rPr>
              <a:t>点击此处添加文本点击此处添加文本</a:t>
            </a:r>
            <a:endParaRPr lang="en-US" altLang="zh-CN" sz="1200" dirty="0">
              <a:solidFill>
                <a:schemeClr val="bg1"/>
              </a:solidFill>
              <a:cs typeface="+mn-ea"/>
              <a:sym typeface="+mn-lt"/>
            </a:endParaRPr>
          </a:p>
        </p:txBody>
      </p:sp>
      <p:cxnSp>
        <p:nvCxnSpPr>
          <p:cNvPr id="36" name="直接连接符 35"/>
          <p:cNvCxnSpPr/>
          <p:nvPr/>
        </p:nvCxnSpPr>
        <p:spPr>
          <a:xfrm>
            <a:off x="4981071" y="1845981"/>
            <a:ext cx="1131190" cy="0"/>
          </a:xfrm>
          <a:prstGeom prst="line">
            <a:avLst/>
          </a:prstGeom>
          <a:ln w="15875">
            <a:solidFill>
              <a:srgbClr val="70AC2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209953" y="1548007"/>
            <a:ext cx="2433229" cy="757130"/>
          </a:xfrm>
          <a:prstGeom prst="rect">
            <a:avLst/>
          </a:prstGeom>
          <a:noFill/>
        </p:spPr>
        <p:txBody>
          <a:bodyPr wrap="square" rtlCol="0">
            <a:spAutoFit/>
          </a:bodyPr>
          <a:lstStyle/>
          <a:p>
            <a:pPr>
              <a:lnSpc>
                <a:spcPct val="120000"/>
              </a:lnSpc>
            </a:pPr>
            <a:r>
              <a:rPr lang="zh-CN" altLang="en-US" sz="1200" dirty="0" smtClean="0">
                <a:cs typeface="+mn-ea"/>
                <a:sym typeface="+mn-lt"/>
              </a:rPr>
              <a:t>点</a:t>
            </a:r>
            <a:r>
              <a:rPr lang="zh-CN" altLang="en-US" sz="1200" dirty="0">
                <a:cs typeface="+mn-ea"/>
                <a:sym typeface="+mn-lt"/>
              </a:rPr>
              <a:t>击此处添加文本点击此处添加文本点击此处添加文本点击此处添加文</a:t>
            </a:r>
            <a:r>
              <a:rPr lang="zh-CN" altLang="en-US" sz="1200" dirty="0" smtClean="0">
                <a:cs typeface="+mn-ea"/>
                <a:sym typeface="+mn-lt"/>
              </a:rPr>
              <a:t>本</a:t>
            </a:r>
            <a:endParaRPr lang="zh-CN" altLang="en-US" sz="1200" dirty="0">
              <a:cs typeface="+mn-ea"/>
              <a:sym typeface="+mn-lt"/>
            </a:endParaRPr>
          </a:p>
        </p:txBody>
      </p:sp>
      <p:cxnSp>
        <p:nvCxnSpPr>
          <p:cNvPr id="41" name="直接连接符 40"/>
          <p:cNvCxnSpPr/>
          <p:nvPr/>
        </p:nvCxnSpPr>
        <p:spPr>
          <a:xfrm>
            <a:off x="5311664" y="3232072"/>
            <a:ext cx="615799" cy="0"/>
          </a:xfrm>
          <a:prstGeom prst="line">
            <a:avLst/>
          </a:prstGeom>
          <a:ln w="15875">
            <a:solidFill>
              <a:srgbClr val="70AC2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6112261" y="2903946"/>
            <a:ext cx="2433229" cy="757130"/>
          </a:xfrm>
          <a:prstGeom prst="rect">
            <a:avLst/>
          </a:prstGeom>
          <a:noFill/>
        </p:spPr>
        <p:txBody>
          <a:bodyPr wrap="square" rtlCol="0">
            <a:spAutoFit/>
          </a:bodyPr>
          <a:lstStyle/>
          <a:p>
            <a:pPr>
              <a:lnSpc>
                <a:spcPct val="120000"/>
              </a:lnSpc>
            </a:pPr>
            <a:r>
              <a:rPr lang="zh-CN" altLang="en-US" sz="1200" dirty="0" smtClean="0">
                <a:cs typeface="+mn-ea"/>
                <a:sym typeface="+mn-lt"/>
              </a:rPr>
              <a:t>点</a:t>
            </a:r>
            <a:r>
              <a:rPr lang="zh-CN" altLang="en-US" sz="1200" dirty="0">
                <a:cs typeface="+mn-ea"/>
                <a:sym typeface="+mn-lt"/>
              </a:rPr>
              <a:t>击此处添加文本点击此处添加文本点击此处添加文本点击此处添加文</a:t>
            </a:r>
            <a:r>
              <a:rPr lang="zh-CN" altLang="en-US" sz="1200" dirty="0" smtClean="0">
                <a:cs typeface="+mn-ea"/>
                <a:sym typeface="+mn-lt"/>
              </a:rPr>
              <a:t>本</a:t>
            </a:r>
            <a:endParaRPr lang="zh-CN" altLang="en-US" sz="1200" dirty="0">
              <a:cs typeface="+mn-ea"/>
              <a:sym typeface="+mn-lt"/>
            </a:endParaRPr>
          </a:p>
        </p:txBody>
      </p:sp>
      <p:cxnSp>
        <p:nvCxnSpPr>
          <p:cNvPr id="45" name="直接连接符 44"/>
          <p:cNvCxnSpPr/>
          <p:nvPr/>
        </p:nvCxnSpPr>
        <p:spPr>
          <a:xfrm>
            <a:off x="1936376" y="2868339"/>
            <a:ext cx="880255" cy="0"/>
          </a:xfrm>
          <a:prstGeom prst="line">
            <a:avLst/>
          </a:prstGeom>
          <a:ln w="15875">
            <a:solidFill>
              <a:srgbClr val="70AC2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58987" y="2980194"/>
            <a:ext cx="1921035" cy="757130"/>
          </a:xfrm>
          <a:prstGeom prst="rect">
            <a:avLst/>
          </a:prstGeom>
          <a:noFill/>
        </p:spPr>
        <p:txBody>
          <a:bodyPr wrap="square" rtlCol="0">
            <a:spAutoFit/>
          </a:bodyPr>
          <a:lstStyle/>
          <a:p>
            <a:pPr>
              <a:lnSpc>
                <a:spcPct val="120000"/>
              </a:lnSpc>
            </a:pPr>
            <a:r>
              <a:rPr lang="zh-CN" altLang="en-US" sz="1200" dirty="0" smtClean="0">
                <a:cs typeface="+mn-ea"/>
                <a:sym typeface="+mn-lt"/>
              </a:rPr>
              <a:t>点</a:t>
            </a:r>
            <a:r>
              <a:rPr lang="zh-CN" altLang="en-US" sz="1200" dirty="0">
                <a:cs typeface="+mn-ea"/>
                <a:sym typeface="+mn-lt"/>
              </a:rPr>
              <a:t>击此处添加文本点击此处添加文本点击此处添加文本点击此处添加文</a:t>
            </a:r>
            <a:r>
              <a:rPr lang="zh-CN" altLang="en-US" sz="1200" dirty="0" smtClean="0">
                <a:cs typeface="+mn-ea"/>
                <a:sym typeface="+mn-lt"/>
              </a:rPr>
              <a:t>本</a:t>
            </a:r>
            <a:endParaRPr lang="zh-CN" altLang="en-US" sz="12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p:tgtEl>
                                              <p:spTgt spid="15"/>
                                            </p:tgtEl>
                                            <p:attrNameLst>
                                              <p:attrName>ppt_x</p:attrName>
                                            </p:attrNameLst>
                                          </p:cBhvr>
                                          <p:tavLst>
                                            <p:tav tm="0">
                                              <p:val>
                                                <p:strVal val="#ppt_x-#ppt_w*1.125000"/>
                                              </p:val>
                                            </p:tav>
                                            <p:tav tm="100000">
                                              <p:val>
                                                <p:strVal val="#ppt_x"/>
                                              </p:val>
                                            </p:tav>
                                          </p:tavLst>
                                        </p:anim>
                                        <p:animEffect transition="in" filter="wipe(right)">
                                          <p:cBhvr>
                                            <p:cTn id="15" dur="500"/>
                                            <p:tgtEl>
                                              <p:spTgt spid="15"/>
                                            </p:tgtEl>
                                          </p:cBhvr>
                                        </p:animEffect>
                                      </p:childTnLst>
                                    </p:cTn>
                                  </p:par>
                                </p:childTnLst>
                              </p:cTn>
                            </p:par>
                            <p:par>
                              <p:cTn id="16" fill="hold">
                                <p:stCondLst>
                                  <p:cond delay="1174"/>
                                </p:stCondLst>
                                <p:childTnLst>
                                  <p:par>
                                    <p:cTn id="17" presetID="2" presetClass="entr" presetSubtype="1" fill="hold" nodeType="afterEffect" p14:presetBounceEnd="54000">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14:bounceEnd="54000">
                                          <p:cBhvr additive="base">
                                            <p:cTn id="19" dur="750" fill="hold"/>
                                            <p:tgtEl>
                                              <p:spTgt spid="37"/>
                                            </p:tgtEl>
                                            <p:attrNameLst>
                                              <p:attrName>ppt_x</p:attrName>
                                            </p:attrNameLst>
                                          </p:cBhvr>
                                          <p:tavLst>
                                            <p:tav tm="0">
                                              <p:val>
                                                <p:strVal val="#ppt_x"/>
                                              </p:val>
                                            </p:tav>
                                            <p:tav tm="100000">
                                              <p:val>
                                                <p:strVal val="#ppt_x"/>
                                              </p:val>
                                            </p:tav>
                                          </p:tavLst>
                                        </p:anim>
                                        <p:anim calcmode="lin" valueType="num" p14:bounceEnd="54000">
                                          <p:cBhvr additive="base">
                                            <p:cTn id="20" dur="75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2174"/>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674"/>
                                </p:stCondLst>
                                <p:childTnLst>
                                  <p:par>
                                    <p:cTn id="28" presetID="2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par>
                              <p:cTn id="31" fill="hold">
                                <p:stCondLst>
                                  <p:cond delay="3174"/>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par>
                              <p:cTn id="35" fill="hold">
                                <p:stCondLst>
                                  <p:cond delay="3674"/>
                                </p:stCondLst>
                                <p:childTnLst>
                                  <p:par>
                                    <p:cTn id="36" presetID="2" presetClass="entr" presetSubtype="2" decel="5330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1+#ppt_w/2"/>
                                              </p:val>
                                            </p:tav>
                                            <p:tav tm="100000">
                                              <p:val>
                                                <p:strVal val="#ppt_x"/>
                                              </p:val>
                                            </p:tav>
                                          </p:tavLst>
                                        </p:anim>
                                        <p:anim calcmode="lin" valueType="num">
                                          <p:cBhvr additive="base">
                                            <p:cTn id="39" dur="75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4674"/>
                                </p:stCondLst>
                                <p:childTnLst>
                                  <p:par>
                                    <p:cTn id="41" presetID="53" presetClass="entr" presetSubtype="16"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5174"/>
                                </p:stCondLst>
                                <p:childTnLst>
                                  <p:par>
                                    <p:cTn id="47" presetID="22" presetClass="entr" presetSubtype="8"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5674"/>
                                </p:stCondLst>
                                <p:childTnLst>
                                  <p:par>
                                    <p:cTn id="51" presetID="22" presetClass="entr" presetSubtype="8"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par>
                              <p:cTn id="54" fill="hold">
                                <p:stCondLst>
                                  <p:cond delay="6174"/>
                                </p:stCondLst>
                                <p:childTnLst>
                                  <p:par>
                                    <p:cTn id="55" presetID="2" presetClass="entr" presetSubtype="2" decel="5330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750" fill="hold"/>
                                            <p:tgtEl>
                                              <p:spTgt spid="42"/>
                                            </p:tgtEl>
                                            <p:attrNameLst>
                                              <p:attrName>ppt_x</p:attrName>
                                            </p:attrNameLst>
                                          </p:cBhvr>
                                          <p:tavLst>
                                            <p:tav tm="0">
                                              <p:val>
                                                <p:strVal val="1+#ppt_w/2"/>
                                              </p:val>
                                            </p:tav>
                                            <p:tav tm="100000">
                                              <p:val>
                                                <p:strVal val="#ppt_x"/>
                                              </p:val>
                                            </p:tav>
                                          </p:tavLst>
                                        </p:anim>
                                        <p:anim calcmode="lin" valueType="num">
                                          <p:cBhvr additive="base">
                                            <p:cTn id="58" dur="750" fill="hold"/>
                                            <p:tgtEl>
                                              <p:spTgt spid="42"/>
                                            </p:tgtEl>
                                            <p:attrNameLst>
                                              <p:attrName>ppt_y</p:attrName>
                                            </p:attrNameLst>
                                          </p:cBhvr>
                                          <p:tavLst>
                                            <p:tav tm="0">
                                              <p:val>
                                                <p:strVal val="#ppt_y"/>
                                              </p:val>
                                            </p:tav>
                                            <p:tav tm="100000">
                                              <p:val>
                                                <p:strVal val="#ppt_y"/>
                                              </p:val>
                                            </p:tav>
                                          </p:tavLst>
                                        </p:anim>
                                      </p:childTnLst>
                                    </p:cTn>
                                  </p:par>
                                </p:childTnLst>
                              </p:cTn>
                            </p:par>
                            <p:par>
                              <p:cTn id="59" fill="hold">
                                <p:stCondLst>
                                  <p:cond delay="7174"/>
                                </p:stCondLst>
                                <p:childTnLst>
                                  <p:par>
                                    <p:cTn id="60" presetID="53" presetClass="entr" presetSubtype="16"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par>
                              <p:cTn id="65" fill="hold">
                                <p:stCondLst>
                                  <p:cond delay="7674"/>
                                </p:stCondLst>
                                <p:childTnLst>
                                  <p:par>
                                    <p:cTn id="66" presetID="22" presetClass="entr" presetSubtype="8"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500"/>
                                            <p:tgtEl>
                                              <p:spTgt spid="34"/>
                                            </p:tgtEl>
                                          </p:cBhvr>
                                        </p:animEffect>
                                      </p:childTnLst>
                                    </p:cTn>
                                  </p:par>
                                </p:childTnLst>
                              </p:cTn>
                            </p:par>
                            <p:par>
                              <p:cTn id="69" fill="hold">
                                <p:stCondLst>
                                  <p:cond delay="8174"/>
                                </p:stCondLst>
                                <p:childTnLst>
                                  <p:par>
                                    <p:cTn id="70" presetID="22" presetClass="entr" presetSubtype="2"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right)">
                                          <p:cBhvr>
                                            <p:cTn id="72" dur="500"/>
                                            <p:tgtEl>
                                              <p:spTgt spid="45"/>
                                            </p:tgtEl>
                                          </p:cBhvr>
                                        </p:animEffect>
                                      </p:childTnLst>
                                    </p:cTn>
                                  </p:par>
                                </p:childTnLst>
                              </p:cTn>
                            </p:par>
                            <p:par>
                              <p:cTn id="73" fill="hold">
                                <p:stCondLst>
                                  <p:cond delay="8674"/>
                                </p:stCondLst>
                                <p:childTnLst>
                                  <p:par>
                                    <p:cTn id="74" presetID="2" presetClass="entr" presetSubtype="8" decel="5330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750" fill="hold"/>
                                            <p:tgtEl>
                                              <p:spTgt spid="23"/>
                                            </p:tgtEl>
                                            <p:attrNameLst>
                                              <p:attrName>ppt_x</p:attrName>
                                            </p:attrNameLst>
                                          </p:cBhvr>
                                          <p:tavLst>
                                            <p:tav tm="0">
                                              <p:val>
                                                <p:strVal val="0-#ppt_w/2"/>
                                              </p:val>
                                            </p:tav>
                                            <p:tav tm="100000">
                                              <p:val>
                                                <p:strVal val="#ppt_x"/>
                                              </p:val>
                                            </p:tav>
                                          </p:tavLst>
                                        </p:anim>
                                        <p:anim calcmode="lin" valueType="num">
                                          <p:cBhvr additive="base">
                                            <p:cTn id="77"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8" grpId="0"/>
          <p:bldP spid="29" grpId="0"/>
          <p:bldP spid="31" grpId="0"/>
          <p:bldP spid="32" grpId="0"/>
          <p:bldP spid="33" grpId="0"/>
          <p:bldP spid="34" grpId="0"/>
          <p:bldP spid="40" grpId="0"/>
          <p:bldP spid="42"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p:tgtEl>
                                              <p:spTgt spid="15"/>
                                            </p:tgtEl>
                                            <p:attrNameLst>
                                              <p:attrName>ppt_x</p:attrName>
                                            </p:attrNameLst>
                                          </p:cBhvr>
                                          <p:tavLst>
                                            <p:tav tm="0">
                                              <p:val>
                                                <p:strVal val="#ppt_x-#ppt_w*1.125000"/>
                                              </p:val>
                                            </p:tav>
                                            <p:tav tm="100000">
                                              <p:val>
                                                <p:strVal val="#ppt_x"/>
                                              </p:val>
                                            </p:tav>
                                          </p:tavLst>
                                        </p:anim>
                                        <p:animEffect transition="in" filter="wipe(right)">
                                          <p:cBhvr>
                                            <p:cTn id="15" dur="500"/>
                                            <p:tgtEl>
                                              <p:spTgt spid="15"/>
                                            </p:tgtEl>
                                          </p:cBhvr>
                                        </p:animEffect>
                                      </p:childTnLst>
                                    </p:cTn>
                                  </p:par>
                                </p:childTnLst>
                              </p:cTn>
                            </p:par>
                            <p:par>
                              <p:cTn id="16" fill="hold">
                                <p:stCondLst>
                                  <p:cond delay="1174"/>
                                </p:stCondLst>
                                <p:childTnLst>
                                  <p:par>
                                    <p:cTn id="17" presetID="2" presetClass="entr" presetSubtype="1"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750" fill="hold"/>
                                            <p:tgtEl>
                                              <p:spTgt spid="37"/>
                                            </p:tgtEl>
                                            <p:attrNameLst>
                                              <p:attrName>ppt_x</p:attrName>
                                            </p:attrNameLst>
                                          </p:cBhvr>
                                          <p:tavLst>
                                            <p:tav tm="0">
                                              <p:val>
                                                <p:strVal val="#ppt_x"/>
                                              </p:val>
                                            </p:tav>
                                            <p:tav tm="100000">
                                              <p:val>
                                                <p:strVal val="#ppt_x"/>
                                              </p:val>
                                            </p:tav>
                                          </p:tavLst>
                                        </p:anim>
                                        <p:anim calcmode="lin" valueType="num">
                                          <p:cBhvr additive="base">
                                            <p:cTn id="20" dur="75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2174"/>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674"/>
                                </p:stCondLst>
                                <p:childTnLst>
                                  <p:par>
                                    <p:cTn id="28" presetID="2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par>
                              <p:cTn id="31" fill="hold">
                                <p:stCondLst>
                                  <p:cond delay="3174"/>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par>
                              <p:cTn id="35" fill="hold">
                                <p:stCondLst>
                                  <p:cond delay="3674"/>
                                </p:stCondLst>
                                <p:childTnLst>
                                  <p:par>
                                    <p:cTn id="36" presetID="2" presetClass="entr" presetSubtype="2" decel="5330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1+#ppt_w/2"/>
                                              </p:val>
                                            </p:tav>
                                            <p:tav tm="100000">
                                              <p:val>
                                                <p:strVal val="#ppt_x"/>
                                              </p:val>
                                            </p:tav>
                                          </p:tavLst>
                                        </p:anim>
                                        <p:anim calcmode="lin" valueType="num">
                                          <p:cBhvr additive="base">
                                            <p:cTn id="39" dur="75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4674"/>
                                </p:stCondLst>
                                <p:childTnLst>
                                  <p:par>
                                    <p:cTn id="41" presetID="53" presetClass="entr" presetSubtype="16"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5174"/>
                                </p:stCondLst>
                                <p:childTnLst>
                                  <p:par>
                                    <p:cTn id="47" presetID="22" presetClass="entr" presetSubtype="8"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5674"/>
                                </p:stCondLst>
                                <p:childTnLst>
                                  <p:par>
                                    <p:cTn id="51" presetID="22" presetClass="entr" presetSubtype="8"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par>
                              <p:cTn id="54" fill="hold">
                                <p:stCondLst>
                                  <p:cond delay="6174"/>
                                </p:stCondLst>
                                <p:childTnLst>
                                  <p:par>
                                    <p:cTn id="55" presetID="2" presetClass="entr" presetSubtype="2" decel="5330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750" fill="hold"/>
                                            <p:tgtEl>
                                              <p:spTgt spid="42"/>
                                            </p:tgtEl>
                                            <p:attrNameLst>
                                              <p:attrName>ppt_x</p:attrName>
                                            </p:attrNameLst>
                                          </p:cBhvr>
                                          <p:tavLst>
                                            <p:tav tm="0">
                                              <p:val>
                                                <p:strVal val="1+#ppt_w/2"/>
                                              </p:val>
                                            </p:tav>
                                            <p:tav tm="100000">
                                              <p:val>
                                                <p:strVal val="#ppt_x"/>
                                              </p:val>
                                            </p:tav>
                                          </p:tavLst>
                                        </p:anim>
                                        <p:anim calcmode="lin" valueType="num">
                                          <p:cBhvr additive="base">
                                            <p:cTn id="58" dur="750" fill="hold"/>
                                            <p:tgtEl>
                                              <p:spTgt spid="42"/>
                                            </p:tgtEl>
                                            <p:attrNameLst>
                                              <p:attrName>ppt_y</p:attrName>
                                            </p:attrNameLst>
                                          </p:cBhvr>
                                          <p:tavLst>
                                            <p:tav tm="0">
                                              <p:val>
                                                <p:strVal val="#ppt_y"/>
                                              </p:val>
                                            </p:tav>
                                            <p:tav tm="100000">
                                              <p:val>
                                                <p:strVal val="#ppt_y"/>
                                              </p:val>
                                            </p:tav>
                                          </p:tavLst>
                                        </p:anim>
                                      </p:childTnLst>
                                    </p:cTn>
                                  </p:par>
                                </p:childTnLst>
                              </p:cTn>
                            </p:par>
                            <p:par>
                              <p:cTn id="59" fill="hold">
                                <p:stCondLst>
                                  <p:cond delay="7174"/>
                                </p:stCondLst>
                                <p:childTnLst>
                                  <p:par>
                                    <p:cTn id="60" presetID="53" presetClass="entr" presetSubtype="16"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par>
                              <p:cTn id="65" fill="hold">
                                <p:stCondLst>
                                  <p:cond delay="7674"/>
                                </p:stCondLst>
                                <p:childTnLst>
                                  <p:par>
                                    <p:cTn id="66" presetID="22" presetClass="entr" presetSubtype="8"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500"/>
                                            <p:tgtEl>
                                              <p:spTgt spid="34"/>
                                            </p:tgtEl>
                                          </p:cBhvr>
                                        </p:animEffect>
                                      </p:childTnLst>
                                    </p:cTn>
                                  </p:par>
                                </p:childTnLst>
                              </p:cTn>
                            </p:par>
                            <p:par>
                              <p:cTn id="69" fill="hold">
                                <p:stCondLst>
                                  <p:cond delay="8174"/>
                                </p:stCondLst>
                                <p:childTnLst>
                                  <p:par>
                                    <p:cTn id="70" presetID="22" presetClass="entr" presetSubtype="2"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right)">
                                          <p:cBhvr>
                                            <p:cTn id="72" dur="500"/>
                                            <p:tgtEl>
                                              <p:spTgt spid="45"/>
                                            </p:tgtEl>
                                          </p:cBhvr>
                                        </p:animEffect>
                                      </p:childTnLst>
                                    </p:cTn>
                                  </p:par>
                                </p:childTnLst>
                              </p:cTn>
                            </p:par>
                            <p:par>
                              <p:cTn id="73" fill="hold">
                                <p:stCondLst>
                                  <p:cond delay="8674"/>
                                </p:stCondLst>
                                <p:childTnLst>
                                  <p:par>
                                    <p:cTn id="74" presetID="2" presetClass="entr" presetSubtype="8" decel="5330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750" fill="hold"/>
                                            <p:tgtEl>
                                              <p:spTgt spid="23"/>
                                            </p:tgtEl>
                                            <p:attrNameLst>
                                              <p:attrName>ppt_x</p:attrName>
                                            </p:attrNameLst>
                                          </p:cBhvr>
                                          <p:tavLst>
                                            <p:tav tm="0">
                                              <p:val>
                                                <p:strVal val="0-#ppt_w/2"/>
                                              </p:val>
                                            </p:tav>
                                            <p:tav tm="100000">
                                              <p:val>
                                                <p:strVal val="#ppt_x"/>
                                              </p:val>
                                            </p:tav>
                                          </p:tavLst>
                                        </p:anim>
                                        <p:anim calcmode="lin" valueType="num">
                                          <p:cBhvr additive="base">
                                            <p:cTn id="77"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8" grpId="0"/>
          <p:bldP spid="29" grpId="0"/>
          <p:bldP spid="31" grpId="0"/>
          <p:bldP spid="32" grpId="0"/>
          <p:bldP spid="33" grpId="0"/>
          <p:bldP spid="34" grpId="0"/>
          <p:bldP spid="40" grpId="0"/>
          <p:bldP spid="42" grpId="0"/>
          <p:bldP spid="2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4860" y="1513834"/>
            <a:ext cx="2366683" cy="2366682"/>
            <a:chOff x="563580" y="1513834"/>
            <a:chExt cx="2366683" cy="2366682"/>
          </a:xfrm>
        </p:grpSpPr>
        <p:sp>
          <p:nvSpPr>
            <p:cNvPr id="8" name="椭圆 7"/>
            <p:cNvSpPr/>
            <p:nvPr/>
          </p:nvSpPr>
          <p:spPr>
            <a:xfrm>
              <a:off x="563580" y="1513834"/>
              <a:ext cx="2366682" cy="2366682"/>
            </a:xfrm>
            <a:prstGeom prst="ellipse">
              <a:avLst/>
            </a:prstGeom>
            <a:gradFill>
              <a:gsLst>
                <a:gs pos="0">
                  <a:schemeClr val="bg1">
                    <a:lumMod val="97000"/>
                  </a:schemeClr>
                </a:gs>
                <a:gs pos="100000">
                  <a:schemeClr val="bg1">
                    <a:lumMod val="86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63581" y="1648656"/>
              <a:ext cx="664799" cy="1048519"/>
            </a:xfrm>
            <a:custGeom>
              <a:avLst/>
              <a:gdLst>
                <a:gd name="connsiteX0" fmla="*/ 520431 w 537883"/>
                <a:gd name="connsiteY0" fmla="*/ 0 h 848347"/>
                <a:gd name="connsiteX1" fmla="*/ 525625 w 537883"/>
                <a:gd name="connsiteY1" fmla="*/ 7703 h 848347"/>
                <a:gd name="connsiteX2" fmla="*/ 537883 w 537883"/>
                <a:gd name="connsiteY2" fmla="*/ 68421 h 848347"/>
                <a:gd name="connsiteX3" fmla="*/ 537883 w 537883"/>
                <a:gd name="connsiteY3" fmla="*/ 692358 h 848347"/>
                <a:gd name="connsiteX4" fmla="*/ 381894 w 537883"/>
                <a:gd name="connsiteY4" fmla="*/ 848347 h 848347"/>
                <a:gd name="connsiteX5" fmla="*/ 0 w 537883"/>
                <a:gd name="connsiteY5" fmla="*/ 848347 h 848347"/>
                <a:gd name="connsiteX6" fmla="*/ 14954 w 537883"/>
                <a:gd name="connsiteY6" fmla="*/ 678867 h 848347"/>
                <a:gd name="connsiteX7" fmla="*/ 460968 w 537883"/>
                <a:gd name="connsiteY7" fmla="*/ 29528 h 84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883" h="848347">
                  <a:moveTo>
                    <a:pt x="520431" y="0"/>
                  </a:moveTo>
                  <a:lnTo>
                    <a:pt x="525625" y="7703"/>
                  </a:lnTo>
                  <a:cubicBezTo>
                    <a:pt x="533518" y="26366"/>
                    <a:pt x="537883" y="46884"/>
                    <a:pt x="537883" y="68421"/>
                  </a:cubicBezTo>
                  <a:lnTo>
                    <a:pt x="537883" y="692358"/>
                  </a:lnTo>
                  <a:cubicBezTo>
                    <a:pt x="537883" y="778508"/>
                    <a:pt x="468044" y="848347"/>
                    <a:pt x="381894" y="848347"/>
                  </a:cubicBezTo>
                  <a:lnTo>
                    <a:pt x="0" y="848347"/>
                  </a:lnTo>
                  <a:lnTo>
                    <a:pt x="14954" y="678867"/>
                  </a:lnTo>
                  <a:cubicBezTo>
                    <a:pt x="64084" y="403820"/>
                    <a:pt x="230667" y="169462"/>
                    <a:pt x="460968" y="29528"/>
                  </a:cubicBezTo>
                  <a:close/>
                </a:path>
              </a:pathLst>
            </a:custGeom>
            <a:gradFill>
              <a:gsLst>
                <a:gs pos="0">
                  <a:srgbClr val="DDDF2B"/>
                </a:gs>
                <a:gs pos="100000">
                  <a:srgbClr val="A1CE59"/>
                </a:gs>
              </a:gsLst>
              <a:lin ang="5400000" scaled="1"/>
            </a:gradFill>
            <a:ln>
              <a:noFill/>
            </a:ln>
            <a:effectLst>
              <a:outerShdw blurRad="25400" dist="25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82141" y="2172915"/>
              <a:ext cx="513282" cy="523220"/>
            </a:xfrm>
            <a:prstGeom prst="rect">
              <a:avLst/>
            </a:prstGeom>
            <a:noFill/>
          </p:spPr>
          <p:txBody>
            <a:bodyPr wrap="none" rtlCol="0">
              <a:spAutoFit/>
            </a:bodyPr>
            <a:lstStyle/>
            <a:p>
              <a:r>
                <a:rPr lang="en-US" altLang="zh-CN" sz="2800" dirty="0" smtClean="0">
                  <a:solidFill>
                    <a:srgbClr val="5C6F14"/>
                  </a:solidFill>
                </a:rPr>
                <a:t>01</a:t>
              </a:r>
              <a:endParaRPr lang="zh-CN" altLang="en-US" sz="2800" dirty="0">
                <a:solidFill>
                  <a:srgbClr val="5C6F14"/>
                </a:solidFill>
              </a:endParaRPr>
            </a:p>
          </p:txBody>
        </p:sp>
        <p:sp>
          <p:nvSpPr>
            <p:cNvPr id="14" name="矩形 13"/>
            <p:cNvSpPr/>
            <p:nvPr/>
          </p:nvSpPr>
          <p:spPr>
            <a:xfrm>
              <a:off x="981811" y="2813219"/>
              <a:ext cx="1772834" cy="757130"/>
            </a:xfrm>
            <a:prstGeom prst="rect">
              <a:avLst/>
            </a:prstGeom>
            <a:noFill/>
          </p:spPr>
          <p:txBody>
            <a:bodyPr wrap="square" rtlCol="0">
              <a:spAutoFit/>
            </a:bodyPr>
            <a:lstStyle/>
            <a:p>
              <a:pPr>
                <a:lnSpc>
                  <a:spcPct val="120000"/>
                </a:lnSpc>
              </a:pPr>
              <a:r>
                <a:rPr lang="zh-CN" altLang="en-US" sz="1200" dirty="0" smtClean="0">
                  <a:cs typeface="+mn-ea"/>
                  <a:sym typeface="+mn-lt"/>
                </a:rPr>
                <a:t>点</a:t>
              </a:r>
              <a:r>
                <a:rPr lang="zh-CN" altLang="en-US" sz="1200" dirty="0">
                  <a:cs typeface="+mn-ea"/>
                  <a:sym typeface="+mn-lt"/>
                </a:rPr>
                <a:t>击此处添加文本点击此处添加文本点击此处添加文</a:t>
              </a:r>
              <a:r>
                <a:rPr lang="zh-CN" altLang="en-US" sz="1200" dirty="0" smtClean="0">
                  <a:cs typeface="+mn-ea"/>
                  <a:sym typeface="+mn-lt"/>
                </a:rPr>
                <a:t>本</a:t>
              </a:r>
              <a:endParaRPr lang="zh-CN" altLang="en-US" sz="1200" dirty="0">
                <a:cs typeface="+mn-ea"/>
                <a:sym typeface="+mn-lt"/>
              </a:endParaRPr>
            </a:p>
          </p:txBody>
        </p:sp>
        <p:sp>
          <p:nvSpPr>
            <p:cNvPr id="16" name="文本框 15"/>
            <p:cNvSpPr txBox="1"/>
            <p:nvPr/>
          </p:nvSpPr>
          <p:spPr>
            <a:xfrm>
              <a:off x="1282393" y="2248608"/>
              <a:ext cx="1647870" cy="338554"/>
            </a:xfrm>
            <a:prstGeom prst="rect">
              <a:avLst/>
            </a:prstGeom>
            <a:noFill/>
          </p:spPr>
          <p:txBody>
            <a:bodyPr wrap="square" rtlCol="0">
              <a:spAutoFit/>
            </a:bodyPr>
            <a:lstStyle/>
            <a:p>
              <a:r>
                <a:rPr lang="zh-CN" altLang="en-US" sz="1600" dirty="0" smtClean="0">
                  <a:solidFill>
                    <a:schemeClr val="tx1">
                      <a:lumMod val="85000"/>
                      <a:lumOff val="15000"/>
                    </a:schemeClr>
                  </a:solidFill>
                  <a:cs typeface="+mn-ea"/>
                  <a:sym typeface="+mn-lt"/>
                </a:rPr>
                <a:t>点击添加文本</a:t>
              </a:r>
              <a:endParaRPr lang="en-US" altLang="zh-CN" sz="1600" dirty="0">
                <a:solidFill>
                  <a:schemeClr val="tx1">
                    <a:lumMod val="85000"/>
                    <a:lumOff val="15000"/>
                  </a:schemeClr>
                </a:solidFill>
                <a:cs typeface="+mn-ea"/>
                <a:sym typeface="+mn-lt"/>
              </a:endParaRPr>
            </a:p>
          </p:txBody>
        </p:sp>
      </p:grpSp>
      <p:grpSp>
        <p:nvGrpSpPr>
          <p:cNvPr id="3" name="组合 2"/>
          <p:cNvGrpSpPr/>
          <p:nvPr/>
        </p:nvGrpSpPr>
        <p:grpSpPr>
          <a:xfrm>
            <a:off x="3397411" y="1515076"/>
            <a:ext cx="2366683" cy="2366682"/>
            <a:chOff x="3316131" y="1515076"/>
            <a:chExt cx="2366683" cy="2366682"/>
          </a:xfrm>
        </p:grpSpPr>
        <p:grpSp>
          <p:nvGrpSpPr>
            <p:cNvPr id="17" name="组合 16"/>
            <p:cNvGrpSpPr/>
            <p:nvPr/>
          </p:nvGrpSpPr>
          <p:grpSpPr>
            <a:xfrm>
              <a:off x="3316131" y="1515076"/>
              <a:ext cx="2366682" cy="2366682"/>
              <a:chOff x="914399" y="1742739"/>
              <a:chExt cx="1914861" cy="1914861"/>
            </a:xfrm>
          </p:grpSpPr>
          <p:sp>
            <p:nvSpPr>
              <p:cNvPr id="18" name="椭圆 17"/>
              <p:cNvSpPr/>
              <p:nvPr/>
            </p:nvSpPr>
            <p:spPr>
              <a:xfrm>
                <a:off x="914399" y="1742739"/>
                <a:ext cx="1914861" cy="1914861"/>
              </a:xfrm>
              <a:prstGeom prst="ellipse">
                <a:avLst/>
              </a:prstGeom>
              <a:gradFill>
                <a:gsLst>
                  <a:gs pos="0">
                    <a:schemeClr val="bg1">
                      <a:lumMod val="97000"/>
                    </a:schemeClr>
                  </a:gs>
                  <a:gs pos="100000">
                    <a:schemeClr val="bg1">
                      <a:lumMod val="86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14400" y="1851822"/>
                <a:ext cx="537883" cy="848347"/>
              </a:xfrm>
              <a:custGeom>
                <a:avLst/>
                <a:gdLst>
                  <a:gd name="connsiteX0" fmla="*/ 520431 w 537883"/>
                  <a:gd name="connsiteY0" fmla="*/ 0 h 848347"/>
                  <a:gd name="connsiteX1" fmla="*/ 525625 w 537883"/>
                  <a:gd name="connsiteY1" fmla="*/ 7703 h 848347"/>
                  <a:gd name="connsiteX2" fmla="*/ 537883 w 537883"/>
                  <a:gd name="connsiteY2" fmla="*/ 68421 h 848347"/>
                  <a:gd name="connsiteX3" fmla="*/ 537883 w 537883"/>
                  <a:gd name="connsiteY3" fmla="*/ 692358 h 848347"/>
                  <a:gd name="connsiteX4" fmla="*/ 381894 w 537883"/>
                  <a:gd name="connsiteY4" fmla="*/ 848347 h 848347"/>
                  <a:gd name="connsiteX5" fmla="*/ 0 w 537883"/>
                  <a:gd name="connsiteY5" fmla="*/ 848347 h 848347"/>
                  <a:gd name="connsiteX6" fmla="*/ 14954 w 537883"/>
                  <a:gd name="connsiteY6" fmla="*/ 678867 h 848347"/>
                  <a:gd name="connsiteX7" fmla="*/ 460968 w 537883"/>
                  <a:gd name="connsiteY7" fmla="*/ 29528 h 84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883" h="848347">
                    <a:moveTo>
                      <a:pt x="520431" y="0"/>
                    </a:moveTo>
                    <a:lnTo>
                      <a:pt x="525625" y="7703"/>
                    </a:lnTo>
                    <a:cubicBezTo>
                      <a:pt x="533518" y="26366"/>
                      <a:pt x="537883" y="46884"/>
                      <a:pt x="537883" y="68421"/>
                    </a:cubicBezTo>
                    <a:lnTo>
                      <a:pt x="537883" y="692358"/>
                    </a:lnTo>
                    <a:cubicBezTo>
                      <a:pt x="537883" y="778508"/>
                      <a:pt x="468044" y="848347"/>
                      <a:pt x="381894" y="848347"/>
                    </a:cubicBezTo>
                    <a:lnTo>
                      <a:pt x="0" y="848347"/>
                    </a:lnTo>
                    <a:lnTo>
                      <a:pt x="14954" y="678867"/>
                    </a:lnTo>
                    <a:cubicBezTo>
                      <a:pt x="64084" y="403820"/>
                      <a:pt x="230667" y="169462"/>
                      <a:pt x="460968" y="29528"/>
                    </a:cubicBezTo>
                    <a:close/>
                  </a:path>
                </a:pathLst>
              </a:custGeom>
              <a:gradFill>
                <a:gsLst>
                  <a:gs pos="0">
                    <a:srgbClr val="DDDF2B"/>
                  </a:gs>
                  <a:gs pos="100000">
                    <a:srgbClr val="A1CE59"/>
                  </a:gs>
                </a:gsLst>
                <a:lin ang="5400000" scaled="1"/>
              </a:gradFill>
              <a:ln>
                <a:noFill/>
              </a:ln>
              <a:effectLst>
                <a:outerShdw blurRad="25400" dist="25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3434692" y="2174157"/>
              <a:ext cx="556563" cy="523220"/>
            </a:xfrm>
            <a:prstGeom prst="rect">
              <a:avLst/>
            </a:prstGeom>
            <a:noFill/>
          </p:spPr>
          <p:txBody>
            <a:bodyPr wrap="none" rtlCol="0">
              <a:spAutoFit/>
            </a:bodyPr>
            <a:lstStyle/>
            <a:p>
              <a:r>
                <a:rPr lang="en-US" altLang="zh-CN" sz="2800" dirty="0" smtClean="0">
                  <a:solidFill>
                    <a:srgbClr val="5C6F14"/>
                  </a:solidFill>
                </a:rPr>
                <a:t>02</a:t>
              </a:r>
              <a:endParaRPr lang="zh-CN" altLang="en-US" sz="2800" dirty="0">
                <a:solidFill>
                  <a:srgbClr val="5C6F14"/>
                </a:solidFill>
              </a:endParaRPr>
            </a:p>
          </p:txBody>
        </p:sp>
        <p:sp>
          <p:nvSpPr>
            <p:cNvPr id="21" name="矩形 20"/>
            <p:cNvSpPr/>
            <p:nvPr/>
          </p:nvSpPr>
          <p:spPr>
            <a:xfrm>
              <a:off x="3734362" y="2814461"/>
              <a:ext cx="1772834" cy="757130"/>
            </a:xfrm>
            <a:prstGeom prst="rect">
              <a:avLst/>
            </a:prstGeom>
            <a:noFill/>
          </p:spPr>
          <p:txBody>
            <a:bodyPr wrap="square" rtlCol="0">
              <a:spAutoFit/>
            </a:bodyPr>
            <a:lstStyle/>
            <a:p>
              <a:pPr>
                <a:lnSpc>
                  <a:spcPct val="120000"/>
                </a:lnSpc>
              </a:pPr>
              <a:r>
                <a:rPr lang="zh-CN" altLang="en-US" sz="1200" dirty="0" smtClean="0">
                  <a:cs typeface="+mn-ea"/>
                  <a:sym typeface="+mn-lt"/>
                </a:rPr>
                <a:t>点</a:t>
              </a:r>
              <a:r>
                <a:rPr lang="zh-CN" altLang="en-US" sz="1200" dirty="0">
                  <a:cs typeface="+mn-ea"/>
                  <a:sym typeface="+mn-lt"/>
                </a:rPr>
                <a:t>击此处添加文本点击此处添加文本点击此处添加文</a:t>
              </a:r>
              <a:r>
                <a:rPr lang="zh-CN" altLang="en-US" sz="1200" dirty="0" smtClean="0">
                  <a:cs typeface="+mn-ea"/>
                  <a:sym typeface="+mn-lt"/>
                </a:rPr>
                <a:t>本</a:t>
              </a:r>
              <a:endParaRPr lang="zh-CN" altLang="en-US" sz="1200" dirty="0">
                <a:cs typeface="+mn-ea"/>
                <a:sym typeface="+mn-lt"/>
              </a:endParaRPr>
            </a:p>
          </p:txBody>
        </p:sp>
        <p:sp>
          <p:nvSpPr>
            <p:cNvPr id="22" name="文本框 21"/>
            <p:cNvSpPr txBox="1"/>
            <p:nvPr/>
          </p:nvSpPr>
          <p:spPr>
            <a:xfrm>
              <a:off x="4045702" y="2248608"/>
              <a:ext cx="1637112" cy="338554"/>
            </a:xfrm>
            <a:prstGeom prst="rect">
              <a:avLst/>
            </a:prstGeom>
            <a:noFill/>
          </p:spPr>
          <p:txBody>
            <a:bodyPr wrap="square" rtlCol="0">
              <a:spAutoFit/>
            </a:bodyPr>
            <a:lstStyle/>
            <a:p>
              <a:r>
                <a:rPr lang="zh-CN" altLang="en-US" sz="1600" dirty="0" smtClean="0">
                  <a:solidFill>
                    <a:schemeClr val="tx1">
                      <a:lumMod val="85000"/>
                      <a:lumOff val="15000"/>
                    </a:schemeClr>
                  </a:solidFill>
                  <a:cs typeface="+mn-ea"/>
                  <a:sym typeface="+mn-lt"/>
                </a:rPr>
                <a:t>点击添加文本</a:t>
              </a:r>
              <a:endParaRPr lang="en-US" altLang="zh-CN" sz="1600" dirty="0">
                <a:solidFill>
                  <a:schemeClr val="tx1">
                    <a:lumMod val="85000"/>
                    <a:lumOff val="15000"/>
                  </a:schemeClr>
                </a:solidFill>
                <a:cs typeface="+mn-ea"/>
                <a:sym typeface="+mn-lt"/>
              </a:endParaRPr>
            </a:p>
          </p:txBody>
        </p:sp>
      </p:grpSp>
      <p:grpSp>
        <p:nvGrpSpPr>
          <p:cNvPr id="4" name="组合 3"/>
          <p:cNvGrpSpPr/>
          <p:nvPr/>
        </p:nvGrpSpPr>
        <p:grpSpPr>
          <a:xfrm>
            <a:off x="6149962" y="1512794"/>
            <a:ext cx="2366683" cy="2366682"/>
            <a:chOff x="6068682" y="1512794"/>
            <a:chExt cx="2366683" cy="2366682"/>
          </a:xfrm>
        </p:grpSpPr>
        <p:grpSp>
          <p:nvGrpSpPr>
            <p:cNvPr id="23" name="组合 22"/>
            <p:cNvGrpSpPr/>
            <p:nvPr/>
          </p:nvGrpSpPr>
          <p:grpSpPr>
            <a:xfrm>
              <a:off x="6068682" y="1512794"/>
              <a:ext cx="2366682" cy="2366682"/>
              <a:chOff x="914399" y="1742739"/>
              <a:chExt cx="1914861" cy="1914861"/>
            </a:xfrm>
          </p:grpSpPr>
          <p:sp>
            <p:nvSpPr>
              <p:cNvPr id="24" name="椭圆 23"/>
              <p:cNvSpPr/>
              <p:nvPr/>
            </p:nvSpPr>
            <p:spPr>
              <a:xfrm>
                <a:off x="914399" y="1742739"/>
                <a:ext cx="1914861" cy="1914861"/>
              </a:xfrm>
              <a:prstGeom prst="ellipse">
                <a:avLst/>
              </a:prstGeom>
              <a:gradFill>
                <a:gsLst>
                  <a:gs pos="0">
                    <a:schemeClr val="bg1">
                      <a:lumMod val="97000"/>
                    </a:schemeClr>
                  </a:gs>
                  <a:gs pos="100000">
                    <a:schemeClr val="bg1">
                      <a:lumMod val="86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14400" y="1851822"/>
                <a:ext cx="537883" cy="848347"/>
              </a:xfrm>
              <a:custGeom>
                <a:avLst/>
                <a:gdLst>
                  <a:gd name="connsiteX0" fmla="*/ 520431 w 537883"/>
                  <a:gd name="connsiteY0" fmla="*/ 0 h 848347"/>
                  <a:gd name="connsiteX1" fmla="*/ 525625 w 537883"/>
                  <a:gd name="connsiteY1" fmla="*/ 7703 h 848347"/>
                  <a:gd name="connsiteX2" fmla="*/ 537883 w 537883"/>
                  <a:gd name="connsiteY2" fmla="*/ 68421 h 848347"/>
                  <a:gd name="connsiteX3" fmla="*/ 537883 w 537883"/>
                  <a:gd name="connsiteY3" fmla="*/ 692358 h 848347"/>
                  <a:gd name="connsiteX4" fmla="*/ 381894 w 537883"/>
                  <a:gd name="connsiteY4" fmla="*/ 848347 h 848347"/>
                  <a:gd name="connsiteX5" fmla="*/ 0 w 537883"/>
                  <a:gd name="connsiteY5" fmla="*/ 848347 h 848347"/>
                  <a:gd name="connsiteX6" fmla="*/ 14954 w 537883"/>
                  <a:gd name="connsiteY6" fmla="*/ 678867 h 848347"/>
                  <a:gd name="connsiteX7" fmla="*/ 460968 w 537883"/>
                  <a:gd name="connsiteY7" fmla="*/ 29528 h 84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883" h="848347">
                    <a:moveTo>
                      <a:pt x="520431" y="0"/>
                    </a:moveTo>
                    <a:lnTo>
                      <a:pt x="525625" y="7703"/>
                    </a:lnTo>
                    <a:cubicBezTo>
                      <a:pt x="533518" y="26366"/>
                      <a:pt x="537883" y="46884"/>
                      <a:pt x="537883" y="68421"/>
                    </a:cubicBezTo>
                    <a:lnTo>
                      <a:pt x="537883" y="692358"/>
                    </a:lnTo>
                    <a:cubicBezTo>
                      <a:pt x="537883" y="778508"/>
                      <a:pt x="468044" y="848347"/>
                      <a:pt x="381894" y="848347"/>
                    </a:cubicBezTo>
                    <a:lnTo>
                      <a:pt x="0" y="848347"/>
                    </a:lnTo>
                    <a:lnTo>
                      <a:pt x="14954" y="678867"/>
                    </a:lnTo>
                    <a:cubicBezTo>
                      <a:pt x="64084" y="403820"/>
                      <a:pt x="230667" y="169462"/>
                      <a:pt x="460968" y="29528"/>
                    </a:cubicBezTo>
                    <a:close/>
                  </a:path>
                </a:pathLst>
              </a:custGeom>
              <a:gradFill>
                <a:gsLst>
                  <a:gs pos="0">
                    <a:srgbClr val="DDDF2B"/>
                  </a:gs>
                  <a:gs pos="100000">
                    <a:srgbClr val="A1CE59"/>
                  </a:gs>
                </a:gsLst>
                <a:lin ang="5400000" scaled="1"/>
              </a:gradFill>
              <a:ln>
                <a:noFill/>
              </a:ln>
              <a:effectLst>
                <a:outerShdw blurRad="25400" dist="25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6187243" y="2171875"/>
              <a:ext cx="567784" cy="523220"/>
            </a:xfrm>
            <a:prstGeom prst="rect">
              <a:avLst/>
            </a:prstGeom>
            <a:noFill/>
          </p:spPr>
          <p:txBody>
            <a:bodyPr wrap="none" rtlCol="0">
              <a:spAutoFit/>
            </a:bodyPr>
            <a:lstStyle/>
            <a:p>
              <a:r>
                <a:rPr lang="en-US" altLang="zh-CN" sz="2800" dirty="0" smtClean="0">
                  <a:solidFill>
                    <a:srgbClr val="5C6F14"/>
                  </a:solidFill>
                </a:rPr>
                <a:t>03</a:t>
              </a:r>
              <a:endParaRPr lang="zh-CN" altLang="en-US" sz="2800" dirty="0">
                <a:solidFill>
                  <a:srgbClr val="5C6F14"/>
                </a:solidFill>
              </a:endParaRPr>
            </a:p>
          </p:txBody>
        </p:sp>
        <p:sp>
          <p:nvSpPr>
            <p:cNvPr id="27" name="矩形 26"/>
            <p:cNvSpPr/>
            <p:nvPr/>
          </p:nvSpPr>
          <p:spPr>
            <a:xfrm>
              <a:off x="6486913" y="2812179"/>
              <a:ext cx="1772834" cy="757130"/>
            </a:xfrm>
            <a:prstGeom prst="rect">
              <a:avLst/>
            </a:prstGeom>
            <a:noFill/>
          </p:spPr>
          <p:txBody>
            <a:bodyPr wrap="square" rtlCol="0">
              <a:spAutoFit/>
            </a:bodyPr>
            <a:lstStyle/>
            <a:p>
              <a:pPr>
                <a:lnSpc>
                  <a:spcPct val="120000"/>
                </a:lnSpc>
              </a:pPr>
              <a:r>
                <a:rPr lang="zh-CN" altLang="en-US" sz="1200" dirty="0" smtClean="0">
                  <a:cs typeface="+mn-ea"/>
                  <a:sym typeface="+mn-lt"/>
                </a:rPr>
                <a:t>点</a:t>
              </a:r>
              <a:r>
                <a:rPr lang="zh-CN" altLang="en-US" sz="1200" dirty="0">
                  <a:cs typeface="+mn-ea"/>
                  <a:sym typeface="+mn-lt"/>
                </a:rPr>
                <a:t>击此处添加文本点击此处添加文本点击此处添加文</a:t>
              </a:r>
              <a:r>
                <a:rPr lang="zh-CN" altLang="en-US" sz="1200" dirty="0" smtClean="0">
                  <a:cs typeface="+mn-ea"/>
                  <a:sym typeface="+mn-lt"/>
                </a:rPr>
                <a:t>本</a:t>
              </a:r>
              <a:endParaRPr lang="zh-CN" altLang="en-US" sz="1200" dirty="0">
                <a:cs typeface="+mn-ea"/>
                <a:sym typeface="+mn-lt"/>
              </a:endParaRPr>
            </a:p>
          </p:txBody>
        </p:sp>
        <p:sp>
          <p:nvSpPr>
            <p:cNvPr id="28" name="文本框 27"/>
            <p:cNvSpPr txBox="1"/>
            <p:nvPr/>
          </p:nvSpPr>
          <p:spPr>
            <a:xfrm>
              <a:off x="6852043" y="2248608"/>
              <a:ext cx="1583322" cy="338554"/>
            </a:xfrm>
            <a:prstGeom prst="rect">
              <a:avLst/>
            </a:prstGeom>
            <a:noFill/>
          </p:spPr>
          <p:txBody>
            <a:bodyPr wrap="square" rtlCol="0">
              <a:spAutoFit/>
            </a:bodyPr>
            <a:lstStyle/>
            <a:p>
              <a:r>
                <a:rPr lang="zh-CN" altLang="en-US" sz="1600" dirty="0" smtClean="0">
                  <a:solidFill>
                    <a:schemeClr val="tx1">
                      <a:lumMod val="85000"/>
                      <a:lumOff val="15000"/>
                    </a:schemeClr>
                  </a:solidFill>
                  <a:cs typeface="+mn-ea"/>
                  <a:sym typeface="+mn-lt"/>
                </a:rPr>
                <a:t>点击添加文本</a:t>
              </a:r>
              <a:endParaRPr lang="en-US" altLang="zh-CN" sz="1600" dirty="0">
                <a:solidFill>
                  <a:schemeClr val="tx1">
                    <a:lumMod val="85000"/>
                    <a:lumOff val="15000"/>
                  </a:schemeClr>
                </a:solidFill>
                <a:cs typeface="+mn-ea"/>
                <a:sym typeface="+mn-lt"/>
              </a:endParaRPr>
            </a:p>
          </p:txBody>
        </p:sp>
      </p:grpSp>
      <p:sp>
        <p:nvSpPr>
          <p:cNvPr id="29" name="文本框 28"/>
          <p:cNvSpPr txBox="1"/>
          <p:nvPr/>
        </p:nvSpPr>
        <p:spPr>
          <a:xfrm>
            <a:off x="1225278" y="129125"/>
            <a:ext cx="466794" cy="461665"/>
          </a:xfrm>
          <a:prstGeom prst="rect">
            <a:avLst/>
          </a:prstGeom>
          <a:noFill/>
        </p:spPr>
        <p:txBody>
          <a:bodyPr wrap="none" rtlCol="0">
            <a:spAutoFit/>
          </a:bodyPr>
          <a:lstStyle/>
          <a:p>
            <a:r>
              <a:rPr lang="en-US" altLang="zh-CN" sz="2400" dirty="0" smtClean="0">
                <a:solidFill>
                  <a:srgbClr val="548123"/>
                </a:solidFill>
                <a:cs typeface="+mn-ea"/>
                <a:sym typeface="+mn-lt"/>
              </a:rPr>
              <a:t>01</a:t>
            </a:r>
            <a:endParaRPr lang="zh-CN" altLang="en-US" sz="2400" dirty="0">
              <a:solidFill>
                <a:srgbClr val="548123"/>
              </a:solidFill>
              <a:cs typeface="+mn-ea"/>
              <a:sym typeface="+mn-lt"/>
            </a:endParaRPr>
          </a:p>
        </p:txBody>
      </p:sp>
      <p:sp>
        <p:nvSpPr>
          <p:cNvPr id="30" name="文本框 29"/>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p:tgtEl>
                                          <p:spTgt spid="30"/>
                                        </p:tgtEl>
                                        <p:attrNameLst>
                                          <p:attrName>ppt_x</p:attrName>
                                        </p:attrNameLst>
                                      </p:cBhvr>
                                      <p:tavLst>
                                        <p:tav tm="0">
                                          <p:val>
                                            <p:strVal val="#ppt_x-#ppt_w*1.125000"/>
                                          </p:val>
                                        </p:tav>
                                        <p:tav tm="100000">
                                          <p:val>
                                            <p:strVal val="#ppt_x"/>
                                          </p:val>
                                        </p:tav>
                                      </p:tavLst>
                                    </p:anim>
                                    <p:animEffect transition="in" filter="wipe(right)">
                                      <p:cBhvr>
                                        <p:cTn id="15" dur="500"/>
                                        <p:tgtEl>
                                          <p:spTgt spid="30"/>
                                        </p:tgtEl>
                                      </p:cBhvr>
                                    </p:animEffect>
                                  </p:childTnLst>
                                </p:cTn>
                              </p:par>
                            </p:childTnLst>
                          </p:cTn>
                        </p:par>
                        <p:par>
                          <p:cTn id="16" fill="hold">
                            <p:stCondLst>
                              <p:cond delay="1174"/>
                            </p:stCondLst>
                            <p:childTnLst>
                              <p:par>
                                <p:cTn id="17" presetID="3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anim calcmode="lin" valueType="num">
                                      <p:cBhvr>
                                        <p:cTn id="20" dur="750" fill="hold"/>
                                        <p:tgtEl>
                                          <p:spTgt spid="2"/>
                                        </p:tgtEl>
                                        <p:attrNameLst>
                                          <p:attrName>ppt_x</p:attrName>
                                        </p:attrNameLst>
                                      </p:cBhvr>
                                      <p:tavLst>
                                        <p:tav tm="0">
                                          <p:val>
                                            <p:strVal val="#ppt_x"/>
                                          </p:val>
                                        </p:tav>
                                        <p:tav tm="100000">
                                          <p:val>
                                            <p:strVal val="#ppt_x"/>
                                          </p:val>
                                        </p:tav>
                                      </p:tavLst>
                                    </p:anim>
                                    <p:anim calcmode="lin" valueType="num">
                                      <p:cBhvr>
                                        <p:cTn id="21" dur="675" decel="100000" fill="hold"/>
                                        <p:tgtEl>
                                          <p:spTgt spid="2"/>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25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anim calcmode="lin" valueType="num">
                                      <p:cBhvr>
                                        <p:cTn id="26" dur="750" fill="hold"/>
                                        <p:tgtEl>
                                          <p:spTgt spid="3"/>
                                        </p:tgtEl>
                                        <p:attrNameLst>
                                          <p:attrName>ppt_x</p:attrName>
                                        </p:attrNameLst>
                                      </p:cBhvr>
                                      <p:tavLst>
                                        <p:tav tm="0">
                                          <p:val>
                                            <p:strVal val="#ppt_x"/>
                                          </p:val>
                                        </p:tav>
                                        <p:tav tm="100000">
                                          <p:val>
                                            <p:strVal val="#ppt_x"/>
                                          </p:val>
                                        </p:tav>
                                      </p:tavLst>
                                    </p:anim>
                                    <p:anim calcmode="lin" valueType="num">
                                      <p:cBhvr>
                                        <p:cTn id="27" dur="675" decel="100000" fill="hold"/>
                                        <p:tgtEl>
                                          <p:spTgt spid="3"/>
                                        </p:tgtEl>
                                        <p:attrNameLst>
                                          <p:attrName>ppt_y</p:attrName>
                                        </p:attrNameLst>
                                      </p:cBhvr>
                                      <p:tavLst>
                                        <p:tav tm="0">
                                          <p:val>
                                            <p:strVal val="#ppt_y+1"/>
                                          </p:val>
                                        </p:tav>
                                        <p:tav tm="100000">
                                          <p:val>
                                            <p:strVal val="#ppt_y-.03"/>
                                          </p:val>
                                        </p:tav>
                                      </p:tavLst>
                                    </p:anim>
                                    <p:anim calcmode="lin" valueType="num">
                                      <p:cBhvr>
                                        <p:cTn id="28"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5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anim calcmode="lin" valueType="num">
                                      <p:cBhvr>
                                        <p:cTn id="32" dur="750" fill="hold"/>
                                        <p:tgtEl>
                                          <p:spTgt spid="4"/>
                                        </p:tgtEl>
                                        <p:attrNameLst>
                                          <p:attrName>ppt_x</p:attrName>
                                        </p:attrNameLst>
                                      </p:cBhvr>
                                      <p:tavLst>
                                        <p:tav tm="0">
                                          <p:val>
                                            <p:strVal val="#ppt_x"/>
                                          </p:val>
                                        </p:tav>
                                        <p:tav tm="100000">
                                          <p:val>
                                            <p:strVal val="#ppt_x"/>
                                          </p:val>
                                        </p:tav>
                                      </p:tavLst>
                                    </p:anim>
                                    <p:anim calcmode="lin" valueType="num">
                                      <p:cBhvr>
                                        <p:cTn id="33" dur="675" decel="100000" fill="hold"/>
                                        <p:tgtEl>
                                          <p:spTgt spid="4"/>
                                        </p:tgtEl>
                                        <p:attrNameLst>
                                          <p:attrName>ppt_y</p:attrName>
                                        </p:attrNameLst>
                                      </p:cBhvr>
                                      <p:tavLst>
                                        <p:tav tm="0">
                                          <p:val>
                                            <p:strVal val="#ppt_y+1"/>
                                          </p:val>
                                        </p:tav>
                                        <p:tav tm="100000">
                                          <p:val>
                                            <p:strVal val="#ppt_y-.03"/>
                                          </p:val>
                                        </p:tav>
                                      </p:tavLst>
                                    </p:anim>
                                    <p:anim calcmode="lin" valueType="num">
                                      <p:cBhvr>
                                        <p:cTn id="34"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31608" y="1677153"/>
            <a:ext cx="2368971" cy="3551368"/>
          </a:xfrm>
          <a:prstGeom prst="rect">
            <a:avLst/>
          </a:prstGeom>
        </p:spPr>
      </p:pic>
      <p:grpSp>
        <p:nvGrpSpPr>
          <p:cNvPr id="5" name="组合 4"/>
          <p:cNvGrpSpPr/>
          <p:nvPr/>
        </p:nvGrpSpPr>
        <p:grpSpPr>
          <a:xfrm>
            <a:off x="1667436" y="2763892"/>
            <a:ext cx="4375018" cy="1818043"/>
            <a:chOff x="1667436" y="2763892"/>
            <a:chExt cx="4375018" cy="1818043"/>
          </a:xfrm>
        </p:grpSpPr>
        <p:sp>
          <p:nvSpPr>
            <p:cNvPr id="3" name="圆角矩形 2"/>
            <p:cNvSpPr/>
            <p:nvPr/>
          </p:nvSpPr>
          <p:spPr>
            <a:xfrm>
              <a:off x="1667436" y="2763892"/>
              <a:ext cx="4375018" cy="1818043"/>
            </a:xfrm>
            <a:prstGeom prst="roundRect">
              <a:avLst>
                <a:gd name="adj" fmla="val 13708"/>
              </a:avLst>
            </a:prstGeom>
            <a:noFill/>
            <a:ln w="50800">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88951" y="3912421"/>
              <a:ext cx="4353503" cy="366433"/>
            </a:xfrm>
            <a:prstGeom prst="rect">
              <a:avLst/>
            </a:prstGeom>
            <a:solidFill>
              <a:srgbClr val="548123"/>
            </a:solidFill>
            <a:ln>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2067561" y="2384836"/>
            <a:ext cx="441063" cy="2065468"/>
            <a:chOff x="2067561" y="2384836"/>
            <a:chExt cx="441063" cy="2065468"/>
          </a:xfrm>
        </p:grpSpPr>
        <p:sp>
          <p:nvSpPr>
            <p:cNvPr id="11" name="任意多边形 10"/>
            <p:cNvSpPr/>
            <p:nvPr/>
          </p:nvSpPr>
          <p:spPr>
            <a:xfrm>
              <a:off x="2108498" y="2589903"/>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067561" y="2384836"/>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任意多边形 13"/>
          <p:cNvSpPr/>
          <p:nvPr/>
        </p:nvSpPr>
        <p:spPr>
          <a:xfrm>
            <a:off x="2151076" y="3523712"/>
            <a:ext cx="288000" cy="901285"/>
          </a:xfrm>
          <a:custGeom>
            <a:avLst/>
            <a:gdLst>
              <a:gd name="connsiteX0" fmla="*/ 0 w 334395"/>
              <a:gd name="connsiteY0" fmla="*/ 0 h 930201"/>
              <a:gd name="connsiteX1" fmla="*/ 334395 w 334395"/>
              <a:gd name="connsiteY1" fmla="*/ 0 h 930201"/>
              <a:gd name="connsiteX2" fmla="*/ 334394 w 334395"/>
              <a:gd name="connsiteY2" fmla="*/ 763004 h 930201"/>
              <a:gd name="connsiteX3" fmla="*/ 167197 w 334395"/>
              <a:gd name="connsiteY3" fmla="*/ 930201 h 930201"/>
              <a:gd name="connsiteX4" fmla="*/ 167198 w 334395"/>
              <a:gd name="connsiteY4" fmla="*/ 930200 h 930201"/>
              <a:gd name="connsiteX5" fmla="*/ 0 w 334395"/>
              <a:gd name="connsiteY5" fmla="*/ 763003 h 9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395" h="930201">
                <a:moveTo>
                  <a:pt x="0" y="0"/>
                </a:moveTo>
                <a:lnTo>
                  <a:pt x="334395" y="0"/>
                </a:lnTo>
                <a:lnTo>
                  <a:pt x="334394" y="763004"/>
                </a:lnTo>
                <a:cubicBezTo>
                  <a:pt x="334394" y="855345"/>
                  <a:pt x="259538" y="930201"/>
                  <a:pt x="167197" y="930201"/>
                </a:cubicBezTo>
                <a:lnTo>
                  <a:pt x="167198" y="930200"/>
                </a:lnTo>
                <a:cubicBezTo>
                  <a:pt x="74857" y="930200"/>
                  <a:pt x="0" y="855344"/>
                  <a:pt x="0" y="763003"/>
                </a:cubicBezTo>
                <a:close/>
              </a:path>
            </a:pathLst>
          </a:custGeom>
          <a:solidFill>
            <a:srgbClr val="70AC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139253" y="2388444"/>
            <a:ext cx="441063" cy="2065468"/>
            <a:chOff x="3139253" y="2388444"/>
            <a:chExt cx="441063" cy="2065468"/>
          </a:xfrm>
        </p:grpSpPr>
        <p:sp>
          <p:nvSpPr>
            <p:cNvPr id="15" name="任意多边形 14"/>
            <p:cNvSpPr/>
            <p:nvPr/>
          </p:nvSpPr>
          <p:spPr>
            <a:xfrm>
              <a:off x="3180190" y="2593511"/>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3139253" y="2388444"/>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任意多边形 24"/>
          <p:cNvSpPr/>
          <p:nvPr/>
        </p:nvSpPr>
        <p:spPr>
          <a:xfrm>
            <a:off x="3222768" y="3033948"/>
            <a:ext cx="288000" cy="1394656"/>
          </a:xfrm>
          <a:custGeom>
            <a:avLst/>
            <a:gdLst>
              <a:gd name="connsiteX0" fmla="*/ 0 w 288000"/>
              <a:gd name="connsiteY0" fmla="*/ 0 h 1394656"/>
              <a:gd name="connsiteX1" fmla="*/ 288000 w 288000"/>
              <a:gd name="connsiteY1" fmla="*/ 0 h 1394656"/>
              <a:gd name="connsiteX2" fmla="*/ 288000 w 288000"/>
              <a:gd name="connsiteY2" fmla="*/ 493371 h 1394656"/>
              <a:gd name="connsiteX3" fmla="*/ 288000 w 288000"/>
              <a:gd name="connsiteY3" fmla="*/ 703414 h 1394656"/>
              <a:gd name="connsiteX4" fmla="*/ 288000 w 288000"/>
              <a:gd name="connsiteY4" fmla="*/ 703414 h 1394656"/>
              <a:gd name="connsiteX5" fmla="*/ 287999 w 288000"/>
              <a:gd name="connsiteY5" fmla="*/ 1232657 h 1394656"/>
              <a:gd name="connsiteX6" fmla="*/ 144000 w 288000"/>
              <a:gd name="connsiteY6" fmla="*/ 1394656 h 1394656"/>
              <a:gd name="connsiteX7" fmla="*/ 144001 w 288000"/>
              <a:gd name="connsiteY7" fmla="*/ 1394655 h 1394656"/>
              <a:gd name="connsiteX8" fmla="*/ 0 w 288000"/>
              <a:gd name="connsiteY8" fmla="*/ 1232656 h 1394656"/>
              <a:gd name="connsiteX9" fmla="*/ 0 w 288000"/>
              <a:gd name="connsiteY9" fmla="*/ 703414 h 1394656"/>
              <a:gd name="connsiteX10" fmla="*/ 0 w 288000"/>
              <a:gd name="connsiteY10" fmla="*/ 493371 h 13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000" h="1394656">
                <a:moveTo>
                  <a:pt x="0" y="0"/>
                </a:moveTo>
                <a:lnTo>
                  <a:pt x="288000" y="0"/>
                </a:lnTo>
                <a:lnTo>
                  <a:pt x="288000" y="493371"/>
                </a:lnTo>
                <a:lnTo>
                  <a:pt x="288000" y="703414"/>
                </a:lnTo>
                <a:lnTo>
                  <a:pt x="288000" y="703414"/>
                </a:lnTo>
                <a:lnTo>
                  <a:pt x="287999" y="1232657"/>
                </a:lnTo>
                <a:cubicBezTo>
                  <a:pt x="287999" y="1322127"/>
                  <a:pt x="223529" y="1394656"/>
                  <a:pt x="144000" y="1394656"/>
                </a:cubicBezTo>
                <a:lnTo>
                  <a:pt x="144001" y="1394655"/>
                </a:lnTo>
                <a:cubicBezTo>
                  <a:pt x="64471" y="1394655"/>
                  <a:pt x="0" y="1322126"/>
                  <a:pt x="0" y="1232656"/>
                </a:cubicBezTo>
                <a:lnTo>
                  <a:pt x="0" y="703414"/>
                </a:lnTo>
                <a:lnTo>
                  <a:pt x="0" y="493371"/>
                </a:lnTo>
                <a:close/>
              </a:path>
            </a:pathLst>
          </a:custGeom>
          <a:solidFill>
            <a:srgbClr val="70AC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5282636" y="2384836"/>
            <a:ext cx="441063" cy="2065468"/>
            <a:chOff x="5282636" y="2384836"/>
            <a:chExt cx="441063" cy="2065468"/>
          </a:xfrm>
        </p:grpSpPr>
        <p:sp>
          <p:nvSpPr>
            <p:cNvPr id="18" name="任意多边形 17"/>
            <p:cNvSpPr/>
            <p:nvPr/>
          </p:nvSpPr>
          <p:spPr>
            <a:xfrm>
              <a:off x="5323573" y="2589903"/>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282636" y="2384836"/>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任意多边形 28"/>
          <p:cNvSpPr/>
          <p:nvPr/>
        </p:nvSpPr>
        <p:spPr>
          <a:xfrm>
            <a:off x="5366151" y="3796308"/>
            <a:ext cx="288000" cy="628689"/>
          </a:xfrm>
          <a:custGeom>
            <a:avLst/>
            <a:gdLst>
              <a:gd name="connsiteX0" fmla="*/ 0 w 288000"/>
              <a:gd name="connsiteY0" fmla="*/ 0 h 628689"/>
              <a:gd name="connsiteX1" fmla="*/ 288000 w 288000"/>
              <a:gd name="connsiteY1" fmla="*/ 0 h 628689"/>
              <a:gd name="connsiteX2" fmla="*/ 287999 w 288000"/>
              <a:gd name="connsiteY2" fmla="*/ 466690 h 628689"/>
              <a:gd name="connsiteX3" fmla="*/ 144000 w 288000"/>
              <a:gd name="connsiteY3" fmla="*/ 628689 h 628689"/>
              <a:gd name="connsiteX4" fmla="*/ 144001 w 288000"/>
              <a:gd name="connsiteY4" fmla="*/ 628688 h 628689"/>
              <a:gd name="connsiteX5" fmla="*/ 0 w 288000"/>
              <a:gd name="connsiteY5" fmla="*/ 466689 h 6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628689">
                <a:moveTo>
                  <a:pt x="0" y="0"/>
                </a:moveTo>
                <a:lnTo>
                  <a:pt x="288000" y="0"/>
                </a:lnTo>
                <a:lnTo>
                  <a:pt x="287999" y="466690"/>
                </a:lnTo>
                <a:cubicBezTo>
                  <a:pt x="287999" y="556160"/>
                  <a:pt x="223529" y="628689"/>
                  <a:pt x="144000" y="628689"/>
                </a:cubicBezTo>
                <a:lnTo>
                  <a:pt x="144001" y="628688"/>
                </a:lnTo>
                <a:cubicBezTo>
                  <a:pt x="64471" y="628688"/>
                  <a:pt x="0" y="556159"/>
                  <a:pt x="0" y="466689"/>
                </a:cubicBezTo>
                <a:close/>
              </a:path>
            </a:pathLst>
          </a:custGeom>
          <a:solidFill>
            <a:srgbClr val="70AC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210945" y="2388444"/>
            <a:ext cx="441063" cy="2065468"/>
            <a:chOff x="4210945" y="2388444"/>
            <a:chExt cx="441063" cy="2065468"/>
          </a:xfrm>
        </p:grpSpPr>
        <p:sp>
          <p:nvSpPr>
            <p:cNvPr id="21" name="任意多边形 20"/>
            <p:cNvSpPr/>
            <p:nvPr/>
          </p:nvSpPr>
          <p:spPr>
            <a:xfrm>
              <a:off x="4251882" y="2593511"/>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4210945" y="2388444"/>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任意多边形 26"/>
          <p:cNvSpPr/>
          <p:nvPr/>
        </p:nvSpPr>
        <p:spPr>
          <a:xfrm>
            <a:off x="4293280" y="3366360"/>
            <a:ext cx="289180" cy="1062245"/>
          </a:xfrm>
          <a:custGeom>
            <a:avLst/>
            <a:gdLst>
              <a:gd name="connsiteX0" fmla="*/ 0 w 289180"/>
              <a:gd name="connsiteY0" fmla="*/ 0 h 1062245"/>
              <a:gd name="connsiteX1" fmla="*/ 288000 w 289180"/>
              <a:gd name="connsiteY1" fmla="*/ 0 h 1062245"/>
              <a:gd name="connsiteX2" fmla="*/ 288000 w 289180"/>
              <a:gd name="connsiteY2" fmla="*/ 160960 h 1062245"/>
              <a:gd name="connsiteX3" fmla="*/ 289180 w 289180"/>
              <a:gd name="connsiteY3" fmla="*/ 160960 h 1062245"/>
              <a:gd name="connsiteX4" fmla="*/ 289179 w 289180"/>
              <a:gd name="connsiteY4" fmla="*/ 900246 h 1062245"/>
              <a:gd name="connsiteX5" fmla="*/ 145180 w 289180"/>
              <a:gd name="connsiteY5" fmla="*/ 1062245 h 1062245"/>
              <a:gd name="connsiteX6" fmla="*/ 145181 w 289180"/>
              <a:gd name="connsiteY6" fmla="*/ 1062244 h 1062245"/>
              <a:gd name="connsiteX7" fmla="*/ 1180 w 289180"/>
              <a:gd name="connsiteY7" fmla="*/ 900245 h 1062245"/>
              <a:gd name="connsiteX8" fmla="*/ 1180 w 289180"/>
              <a:gd name="connsiteY8" fmla="*/ 703414 h 1062245"/>
              <a:gd name="connsiteX9" fmla="*/ 0 w 289180"/>
              <a:gd name="connsiteY9" fmla="*/ 703414 h 106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180" h="1062245">
                <a:moveTo>
                  <a:pt x="0" y="0"/>
                </a:moveTo>
                <a:lnTo>
                  <a:pt x="288000" y="0"/>
                </a:lnTo>
                <a:lnTo>
                  <a:pt x="288000" y="160960"/>
                </a:lnTo>
                <a:lnTo>
                  <a:pt x="289180" y="160960"/>
                </a:lnTo>
                <a:lnTo>
                  <a:pt x="289179" y="900246"/>
                </a:lnTo>
                <a:cubicBezTo>
                  <a:pt x="289179" y="989716"/>
                  <a:pt x="224709" y="1062245"/>
                  <a:pt x="145180" y="1062245"/>
                </a:cubicBezTo>
                <a:lnTo>
                  <a:pt x="145181" y="1062244"/>
                </a:lnTo>
                <a:cubicBezTo>
                  <a:pt x="65651" y="1062244"/>
                  <a:pt x="1180" y="989715"/>
                  <a:pt x="1180" y="900245"/>
                </a:cubicBezTo>
                <a:lnTo>
                  <a:pt x="1180" y="703414"/>
                </a:lnTo>
                <a:lnTo>
                  <a:pt x="0" y="703414"/>
                </a:lnTo>
                <a:close/>
              </a:path>
            </a:pathLst>
          </a:custGeom>
          <a:solidFill>
            <a:srgbClr val="70AC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022133" y="1999047"/>
            <a:ext cx="628698" cy="400110"/>
          </a:xfrm>
          <a:prstGeom prst="rect">
            <a:avLst/>
          </a:prstGeom>
          <a:noFill/>
        </p:spPr>
        <p:txBody>
          <a:bodyPr wrap="none" rtlCol="0">
            <a:spAutoFit/>
          </a:bodyPr>
          <a:lstStyle/>
          <a:p>
            <a:r>
              <a:rPr lang="en-US" altLang="zh-CN" sz="2000" dirty="0" smtClean="0">
                <a:solidFill>
                  <a:srgbClr val="548123"/>
                </a:solidFill>
              </a:rPr>
              <a:t>45%</a:t>
            </a:r>
            <a:endParaRPr lang="zh-CN" altLang="en-US" sz="2000" dirty="0">
              <a:solidFill>
                <a:srgbClr val="548123"/>
              </a:solidFill>
            </a:endParaRPr>
          </a:p>
        </p:txBody>
      </p:sp>
      <p:sp>
        <p:nvSpPr>
          <p:cNvPr id="23" name="文本框 22"/>
          <p:cNvSpPr txBox="1"/>
          <p:nvPr/>
        </p:nvSpPr>
        <p:spPr>
          <a:xfrm>
            <a:off x="3073677" y="1985763"/>
            <a:ext cx="638316" cy="400110"/>
          </a:xfrm>
          <a:prstGeom prst="rect">
            <a:avLst/>
          </a:prstGeom>
          <a:noFill/>
        </p:spPr>
        <p:txBody>
          <a:bodyPr wrap="none" rtlCol="0">
            <a:spAutoFit/>
          </a:bodyPr>
          <a:lstStyle/>
          <a:p>
            <a:r>
              <a:rPr lang="en-US" altLang="zh-CN" sz="2000" dirty="0" smtClean="0">
                <a:solidFill>
                  <a:srgbClr val="548123"/>
                </a:solidFill>
              </a:rPr>
              <a:t>80%</a:t>
            </a:r>
            <a:endParaRPr lang="zh-CN" altLang="en-US" sz="2000" dirty="0">
              <a:solidFill>
                <a:srgbClr val="548123"/>
              </a:solidFill>
            </a:endParaRPr>
          </a:p>
        </p:txBody>
      </p:sp>
      <p:sp>
        <p:nvSpPr>
          <p:cNvPr id="24" name="文本框 23"/>
          <p:cNvSpPr txBox="1"/>
          <p:nvPr/>
        </p:nvSpPr>
        <p:spPr>
          <a:xfrm>
            <a:off x="4118712" y="1999047"/>
            <a:ext cx="638316" cy="400110"/>
          </a:xfrm>
          <a:prstGeom prst="rect">
            <a:avLst/>
          </a:prstGeom>
          <a:noFill/>
        </p:spPr>
        <p:txBody>
          <a:bodyPr wrap="none" rtlCol="0">
            <a:spAutoFit/>
          </a:bodyPr>
          <a:lstStyle/>
          <a:p>
            <a:r>
              <a:rPr lang="en-US" altLang="zh-CN" sz="2000" dirty="0" smtClean="0">
                <a:solidFill>
                  <a:srgbClr val="548123"/>
                </a:solidFill>
              </a:rPr>
              <a:t>55%</a:t>
            </a:r>
            <a:endParaRPr lang="zh-CN" altLang="en-US" sz="2000" dirty="0">
              <a:solidFill>
                <a:srgbClr val="548123"/>
              </a:solidFill>
            </a:endParaRPr>
          </a:p>
        </p:txBody>
      </p:sp>
      <p:sp>
        <p:nvSpPr>
          <p:cNvPr id="26" name="文本框 25"/>
          <p:cNvSpPr txBox="1"/>
          <p:nvPr/>
        </p:nvSpPr>
        <p:spPr>
          <a:xfrm>
            <a:off x="5191794" y="1999047"/>
            <a:ext cx="636713" cy="400110"/>
          </a:xfrm>
          <a:prstGeom prst="rect">
            <a:avLst/>
          </a:prstGeom>
          <a:noFill/>
        </p:spPr>
        <p:txBody>
          <a:bodyPr wrap="none" rtlCol="0">
            <a:spAutoFit/>
          </a:bodyPr>
          <a:lstStyle/>
          <a:p>
            <a:r>
              <a:rPr lang="en-US" altLang="zh-CN" sz="2000" dirty="0" smtClean="0">
                <a:solidFill>
                  <a:srgbClr val="548123"/>
                </a:solidFill>
              </a:rPr>
              <a:t>30%</a:t>
            </a:r>
            <a:endParaRPr lang="zh-CN" altLang="en-US" sz="2000" dirty="0">
              <a:solidFill>
                <a:srgbClr val="548123"/>
              </a:solidFill>
            </a:endParaRPr>
          </a:p>
        </p:txBody>
      </p:sp>
      <p:sp>
        <p:nvSpPr>
          <p:cNvPr id="28" name="矩形 27"/>
          <p:cNvSpPr/>
          <p:nvPr/>
        </p:nvSpPr>
        <p:spPr>
          <a:xfrm>
            <a:off x="335664" y="1888109"/>
            <a:ext cx="1772834" cy="757130"/>
          </a:xfrm>
          <a:prstGeom prst="rect">
            <a:avLst/>
          </a:prstGeom>
          <a:noFill/>
        </p:spPr>
        <p:txBody>
          <a:bodyPr wrap="square" rtlCol="0">
            <a:spAutoFit/>
          </a:bodyPr>
          <a:lstStyle/>
          <a:p>
            <a:pPr>
              <a:lnSpc>
                <a:spcPct val="120000"/>
              </a:lnSpc>
            </a:pPr>
            <a:r>
              <a:rPr lang="zh-CN" altLang="en-US" sz="1200" dirty="0" smtClean="0">
                <a:solidFill>
                  <a:schemeClr val="tx1">
                    <a:lumMod val="85000"/>
                    <a:lumOff val="15000"/>
                  </a:schemeClr>
                </a:solidFill>
                <a:cs typeface="+mn-ea"/>
                <a:sym typeface="+mn-lt"/>
              </a:rPr>
              <a:t>点</a:t>
            </a:r>
            <a:r>
              <a:rPr lang="zh-CN" altLang="en-US" sz="1200" dirty="0">
                <a:solidFill>
                  <a:schemeClr val="tx1">
                    <a:lumMod val="85000"/>
                    <a:lumOff val="15000"/>
                  </a:schemeClr>
                </a:solidFill>
                <a:cs typeface="+mn-ea"/>
                <a:sym typeface="+mn-lt"/>
              </a:rPr>
              <a:t>击此处添加文本点击此处添加文本点击此处添加文</a:t>
            </a:r>
            <a:r>
              <a:rPr lang="zh-CN" altLang="en-US" sz="1200" dirty="0" smtClean="0">
                <a:solidFill>
                  <a:schemeClr val="tx1">
                    <a:lumMod val="85000"/>
                    <a:lumOff val="15000"/>
                  </a:schemeClr>
                </a:solidFill>
                <a:cs typeface="+mn-ea"/>
                <a:sym typeface="+mn-lt"/>
              </a:rPr>
              <a:t>本</a:t>
            </a:r>
            <a:endParaRPr lang="zh-CN" altLang="en-US" sz="1200" dirty="0">
              <a:solidFill>
                <a:schemeClr val="tx1">
                  <a:lumMod val="85000"/>
                  <a:lumOff val="15000"/>
                </a:schemeClr>
              </a:solidFill>
              <a:cs typeface="+mn-ea"/>
              <a:sym typeface="+mn-lt"/>
            </a:endParaRPr>
          </a:p>
        </p:txBody>
      </p:sp>
      <p:sp>
        <p:nvSpPr>
          <p:cNvPr id="30" name="矩形 29"/>
          <p:cNvSpPr/>
          <p:nvPr/>
        </p:nvSpPr>
        <p:spPr>
          <a:xfrm>
            <a:off x="2411741" y="1238704"/>
            <a:ext cx="1536898" cy="757130"/>
          </a:xfrm>
          <a:prstGeom prst="rect">
            <a:avLst/>
          </a:prstGeom>
          <a:noFill/>
        </p:spPr>
        <p:txBody>
          <a:bodyPr wrap="square" rtlCol="0">
            <a:spAutoFit/>
          </a:bodyPr>
          <a:lstStyle/>
          <a:p>
            <a:pPr>
              <a:lnSpc>
                <a:spcPct val="120000"/>
              </a:lnSpc>
            </a:pPr>
            <a:r>
              <a:rPr lang="zh-CN" altLang="en-US" sz="1200" dirty="0" smtClean="0">
                <a:solidFill>
                  <a:schemeClr val="tx1">
                    <a:lumMod val="85000"/>
                    <a:lumOff val="15000"/>
                  </a:schemeClr>
                </a:solidFill>
                <a:cs typeface="+mn-ea"/>
                <a:sym typeface="+mn-lt"/>
              </a:rPr>
              <a:t>点</a:t>
            </a:r>
            <a:r>
              <a:rPr lang="zh-CN" altLang="en-US" sz="1200" dirty="0">
                <a:solidFill>
                  <a:schemeClr val="tx1">
                    <a:lumMod val="85000"/>
                    <a:lumOff val="15000"/>
                  </a:schemeClr>
                </a:solidFill>
                <a:cs typeface="+mn-ea"/>
                <a:sym typeface="+mn-lt"/>
              </a:rPr>
              <a:t>击此处添加文本点击此处添加文本点击此处添加文</a:t>
            </a:r>
            <a:r>
              <a:rPr lang="zh-CN" altLang="en-US" sz="1200" dirty="0" smtClean="0">
                <a:solidFill>
                  <a:schemeClr val="tx1">
                    <a:lumMod val="85000"/>
                    <a:lumOff val="15000"/>
                  </a:schemeClr>
                </a:solidFill>
                <a:cs typeface="+mn-ea"/>
                <a:sym typeface="+mn-lt"/>
              </a:rPr>
              <a:t>本</a:t>
            </a:r>
            <a:endParaRPr lang="zh-CN" altLang="en-US" sz="1200" dirty="0">
              <a:solidFill>
                <a:schemeClr val="tx1">
                  <a:lumMod val="85000"/>
                  <a:lumOff val="15000"/>
                </a:schemeClr>
              </a:solidFill>
              <a:cs typeface="+mn-ea"/>
              <a:sym typeface="+mn-lt"/>
            </a:endParaRPr>
          </a:p>
        </p:txBody>
      </p:sp>
      <p:sp>
        <p:nvSpPr>
          <p:cNvPr id="31" name="矩形 30"/>
          <p:cNvSpPr/>
          <p:nvPr/>
        </p:nvSpPr>
        <p:spPr>
          <a:xfrm>
            <a:off x="4089877" y="1217203"/>
            <a:ext cx="1477409" cy="757130"/>
          </a:xfrm>
          <a:prstGeom prst="rect">
            <a:avLst/>
          </a:prstGeom>
          <a:noFill/>
        </p:spPr>
        <p:txBody>
          <a:bodyPr wrap="square" rtlCol="0">
            <a:spAutoFit/>
          </a:bodyPr>
          <a:lstStyle/>
          <a:p>
            <a:pPr>
              <a:lnSpc>
                <a:spcPct val="120000"/>
              </a:lnSpc>
            </a:pPr>
            <a:r>
              <a:rPr lang="zh-CN" altLang="en-US" sz="1200" dirty="0" smtClean="0">
                <a:solidFill>
                  <a:schemeClr val="tx1">
                    <a:lumMod val="85000"/>
                    <a:lumOff val="15000"/>
                  </a:schemeClr>
                </a:solidFill>
                <a:cs typeface="+mn-ea"/>
                <a:sym typeface="+mn-lt"/>
              </a:rPr>
              <a:t>点</a:t>
            </a:r>
            <a:r>
              <a:rPr lang="zh-CN" altLang="en-US" sz="1200" dirty="0">
                <a:solidFill>
                  <a:schemeClr val="tx1">
                    <a:lumMod val="85000"/>
                    <a:lumOff val="15000"/>
                  </a:schemeClr>
                </a:solidFill>
                <a:cs typeface="+mn-ea"/>
                <a:sym typeface="+mn-lt"/>
              </a:rPr>
              <a:t>击此处添加文本点击此处添加文本点击此处添加文</a:t>
            </a:r>
            <a:r>
              <a:rPr lang="zh-CN" altLang="en-US" sz="1200" dirty="0" smtClean="0">
                <a:solidFill>
                  <a:schemeClr val="tx1">
                    <a:lumMod val="85000"/>
                    <a:lumOff val="15000"/>
                  </a:schemeClr>
                </a:solidFill>
                <a:cs typeface="+mn-ea"/>
                <a:sym typeface="+mn-lt"/>
              </a:rPr>
              <a:t>本</a:t>
            </a:r>
            <a:endParaRPr lang="zh-CN" altLang="en-US" sz="1200" dirty="0">
              <a:solidFill>
                <a:schemeClr val="tx1">
                  <a:lumMod val="85000"/>
                  <a:lumOff val="15000"/>
                </a:schemeClr>
              </a:solidFill>
              <a:cs typeface="+mn-ea"/>
              <a:sym typeface="+mn-lt"/>
            </a:endParaRPr>
          </a:p>
        </p:txBody>
      </p:sp>
      <p:sp>
        <p:nvSpPr>
          <p:cNvPr id="32" name="矩形 31"/>
          <p:cNvSpPr/>
          <p:nvPr/>
        </p:nvSpPr>
        <p:spPr>
          <a:xfrm>
            <a:off x="5759917" y="1857011"/>
            <a:ext cx="1566713" cy="757130"/>
          </a:xfrm>
          <a:prstGeom prst="rect">
            <a:avLst/>
          </a:prstGeom>
          <a:noFill/>
        </p:spPr>
        <p:txBody>
          <a:bodyPr wrap="square" rtlCol="0">
            <a:spAutoFit/>
          </a:bodyPr>
          <a:lstStyle/>
          <a:p>
            <a:pPr>
              <a:lnSpc>
                <a:spcPct val="120000"/>
              </a:lnSpc>
            </a:pPr>
            <a:r>
              <a:rPr lang="zh-CN" altLang="en-US" sz="1200" dirty="0" smtClean="0">
                <a:solidFill>
                  <a:schemeClr val="tx1">
                    <a:lumMod val="85000"/>
                    <a:lumOff val="15000"/>
                  </a:schemeClr>
                </a:solidFill>
                <a:cs typeface="+mn-ea"/>
                <a:sym typeface="+mn-lt"/>
              </a:rPr>
              <a:t>点</a:t>
            </a:r>
            <a:r>
              <a:rPr lang="zh-CN" altLang="en-US" sz="1200" dirty="0">
                <a:solidFill>
                  <a:schemeClr val="tx1">
                    <a:lumMod val="85000"/>
                    <a:lumOff val="15000"/>
                  </a:schemeClr>
                </a:solidFill>
                <a:cs typeface="+mn-ea"/>
                <a:sym typeface="+mn-lt"/>
              </a:rPr>
              <a:t>击此处添加文本点击此处添加文本点击此处添加文</a:t>
            </a:r>
            <a:r>
              <a:rPr lang="zh-CN" altLang="en-US" sz="1200" dirty="0" smtClean="0">
                <a:solidFill>
                  <a:schemeClr val="tx1">
                    <a:lumMod val="85000"/>
                    <a:lumOff val="15000"/>
                  </a:schemeClr>
                </a:solidFill>
                <a:cs typeface="+mn-ea"/>
                <a:sym typeface="+mn-lt"/>
              </a:rPr>
              <a:t>本</a:t>
            </a:r>
            <a:endParaRPr lang="zh-CN" altLang="en-US" sz="1200" dirty="0">
              <a:solidFill>
                <a:schemeClr val="tx1">
                  <a:lumMod val="85000"/>
                  <a:lumOff val="15000"/>
                </a:schemeClr>
              </a:solidFill>
              <a:cs typeface="+mn-ea"/>
              <a:sym typeface="+mn-lt"/>
            </a:endParaRPr>
          </a:p>
        </p:txBody>
      </p:sp>
      <p:sp>
        <p:nvSpPr>
          <p:cNvPr id="33" name="文本框 32"/>
          <p:cNvSpPr txBox="1"/>
          <p:nvPr/>
        </p:nvSpPr>
        <p:spPr>
          <a:xfrm>
            <a:off x="1225278" y="129125"/>
            <a:ext cx="466794" cy="461665"/>
          </a:xfrm>
          <a:prstGeom prst="rect">
            <a:avLst/>
          </a:prstGeom>
          <a:noFill/>
        </p:spPr>
        <p:txBody>
          <a:bodyPr wrap="none" rtlCol="0">
            <a:spAutoFit/>
          </a:bodyPr>
          <a:lstStyle/>
          <a:p>
            <a:r>
              <a:rPr lang="en-US" altLang="zh-CN" sz="2400" dirty="0" smtClean="0">
                <a:solidFill>
                  <a:srgbClr val="548123"/>
                </a:solidFill>
                <a:cs typeface="+mn-ea"/>
                <a:sym typeface="+mn-lt"/>
              </a:rPr>
              <a:t>01</a:t>
            </a:r>
            <a:endParaRPr lang="zh-CN" altLang="en-US" sz="2400" dirty="0">
              <a:solidFill>
                <a:srgbClr val="548123"/>
              </a:solidFill>
              <a:cs typeface="+mn-ea"/>
              <a:sym typeface="+mn-lt"/>
            </a:endParaRPr>
          </a:p>
        </p:txBody>
      </p:sp>
      <p:sp>
        <p:nvSpPr>
          <p:cNvPr id="34" name="文本框 33"/>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360"/>
                                          </p:val>
                                        </p:tav>
                                        <p:tav tm="100000">
                                          <p:val>
                                            <p:fltVal val="0"/>
                                          </p:val>
                                        </p:tav>
                                      </p:tavLst>
                                    </p:anim>
                                    <p:animEffect transition="in" filter="fade">
                                      <p:cBhvr>
                                        <p:cTn id="10" dur="500"/>
                                        <p:tgtEl>
                                          <p:spTgt spid="33"/>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p:tgtEl>
                                          <p:spTgt spid="34"/>
                                        </p:tgtEl>
                                        <p:attrNameLst>
                                          <p:attrName>ppt_x</p:attrName>
                                        </p:attrNameLst>
                                      </p:cBhvr>
                                      <p:tavLst>
                                        <p:tav tm="0">
                                          <p:val>
                                            <p:strVal val="#ppt_x-#ppt_w*1.125000"/>
                                          </p:val>
                                        </p:tav>
                                        <p:tav tm="100000">
                                          <p:val>
                                            <p:strVal val="#ppt_x"/>
                                          </p:val>
                                        </p:tav>
                                      </p:tavLst>
                                    </p:anim>
                                    <p:animEffect transition="in" filter="wipe(right)">
                                      <p:cBhvr>
                                        <p:cTn id="15" dur="500"/>
                                        <p:tgtEl>
                                          <p:spTgt spid="34"/>
                                        </p:tgtEl>
                                      </p:cBhvr>
                                    </p:animEffect>
                                  </p:childTnLst>
                                </p:cTn>
                              </p:par>
                            </p:childTnLst>
                          </p:cTn>
                        </p:par>
                        <p:par>
                          <p:cTn id="16" fill="hold">
                            <p:stCondLst>
                              <p:cond delay="1174"/>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674"/>
                            </p:stCondLst>
                            <p:childTnLst>
                              <p:par>
                                <p:cTn id="23" presetID="37"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900" decel="100000" fill="hold"/>
                                        <p:tgtEl>
                                          <p:spTgt spid="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9" fill="hold">
                            <p:stCondLst>
                              <p:cond delay="2674"/>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par>
                          <p:cTn id="33" fill="hold">
                            <p:stCondLst>
                              <p:cond delay="3174"/>
                            </p:stCondLst>
                            <p:childTnLst>
                              <p:par>
                                <p:cTn id="34" presetID="49" presetClass="entr" presetSubtype="0" decel="10000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style.rotation</p:attrName>
                                        </p:attrNameLst>
                                      </p:cBhvr>
                                      <p:tavLst>
                                        <p:tav tm="0">
                                          <p:val>
                                            <p:fltVal val="360"/>
                                          </p:val>
                                        </p:tav>
                                        <p:tav tm="100000">
                                          <p:val>
                                            <p:fltVal val="0"/>
                                          </p:val>
                                        </p:tav>
                                      </p:tavLst>
                                    </p:anim>
                                    <p:animEffect transition="in" filter="fade">
                                      <p:cBhvr>
                                        <p:cTn id="39" dur="500"/>
                                        <p:tgtEl>
                                          <p:spTgt spid="10"/>
                                        </p:tgtEl>
                                      </p:cBhvr>
                                    </p:animEffect>
                                  </p:childTnLst>
                                </p:cTn>
                              </p:par>
                            </p:childTnLst>
                          </p:cTn>
                        </p:par>
                        <p:par>
                          <p:cTn id="40" fill="hold">
                            <p:stCondLst>
                              <p:cond delay="3674"/>
                            </p:stCondLst>
                            <p:childTnLst>
                              <p:par>
                                <p:cTn id="41" presetID="22" presetClass="entr" presetSubtype="2"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right)">
                                      <p:cBhvr>
                                        <p:cTn id="43" dur="500"/>
                                        <p:tgtEl>
                                          <p:spTgt spid="28"/>
                                        </p:tgtEl>
                                      </p:cBhvr>
                                    </p:animEffect>
                                  </p:childTnLst>
                                </p:cTn>
                              </p:par>
                              <p:par>
                                <p:cTn id="44" presetID="37" presetClass="entr" presetSubtype="0" fill="hold" nodeType="withEffect">
                                  <p:stCondLst>
                                    <p:cond delay="25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0" fill="hold">
                            <p:stCondLst>
                              <p:cond delay="4174"/>
                            </p:stCondLst>
                            <p:childTnLst>
                              <p:par>
                                <p:cTn id="51" presetID="22" presetClass="entr" presetSubtype="4"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par>
                          <p:cTn id="54" fill="hold">
                            <p:stCondLst>
                              <p:cond delay="4674"/>
                            </p:stCondLst>
                            <p:childTnLst>
                              <p:par>
                                <p:cTn id="55" presetID="49" presetClass="entr" presetSubtype="0" decel="10000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 calcmode="lin" valueType="num">
                                      <p:cBhvr>
                                        <p:cTn id="59" dur="500" fill="hold"/>
                                        <p:tgtEl>
                                          <p:spTgt spid="23"/>
                                        </p:tgtEl>
                                        <p:attrNameLst>
                                          <p:attrName>style.rotation</p:attrName>
                                        </p:attrNameLst>
                                      </p:cBhvr>
                                      <p:tavLst>
                                        <p:tav tm="0">
                                          <p:val>
                                            <p:fltVal val="360"/>
                                          </p:val>
                                        </p:tav>
                                        <p:tav tm="100000">
                                          <p:val>
                                            <p:fltVal val="0"/>
                                          </p:val>
                                        </p:tav>
                                      </p:tavLst>
                                    </p:anim>
                                    <p:animEffect transition="in" filter="fade">
                                      <p:cBhvr>
                                        <p:cTn id="60" dur="500"/>
                                        <p:tgtEl>
                                          <p:spTgt spid="23"/>
                                        </p:tgtEl>
                                      </p:cBhvr>
                                    </p:animEffect>
                                  </p:childTnLst>
                                </p:cTn>
                              </p:par>
                            </p:childTnLst>
                          </p:cTn>
                        </p:par>
                        <p:par>
                          <p:cTn id="61" fill="hold">
                            <p:stCondLst>
                              <p:cond delay="5174"/>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37" presetClass="entr" presetSubtype="0" fill="hold" nodeType="withEffect">
                                  <p:stCondLst>
                                    <p:cond delay="25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900" decel="100000" fill="hold"/>
                                        <p:tgtEl>
                                          <p:spTgt spid="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71" fill="hold">
                            <p:stCondLst>
                              <p:cond delay="5674"/>
                            </p:stCondLst>
                            <p:childTnLst>
                              <p:par>
                                <p:cTn id="72" presetID="22" presetClass="entr" presetSubtype="4"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par>
                          <p:cTn id="75" fill="hold">
                            <p:stCondLst>
                              <p:cond delay="6174"/>
                            </p:stCondLst>
                            <p:childTnLst>
                              <p:par>
                                <p:cTn id="76" presetID="49" presetClass="entr" presetSubtype="0" decel="10000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500" fill="hold"/>
                                        <p:tgtEl>
                                          <p:spTgt spid="24"/>
                                        </p:tgtEl>
                                        <p:attrNameLst>
                                          <p:attrName>ppt_w</p:attrName>
                                        </p:attrNameLst>
                                      </p:cBhvr>
                                      <p:tavLst>
                                        <p:tav tm="0">
                                          <p:val>
                                            <p:fltVal val="0"/>
                                          </p:val>
                                        </p:tav>
                                        <p:tav tm="100000">
                                          <p:val>
                                            <p:strVal val="#ppt_w"/>
                                          </p:val>
                                        </p:tav>
                                      </p:tavLst>
                                    </p:anim>
                                    <p:anim calcmode="lin" valueType="num">
                                      <p:cBhvr>
                                        <p:cTn id="79" dur="500" fill="hold"/>
                                        <p:tgtEl>
                                          <p:spTgt spid="24"/>
                                        </p:tgtEl>
                                        <p:attrNameLst>
                                          <p:attrName>ppt_h</p:attrName>
                                        </p:attrNameLst>
                                      </p:cBhvr>
                                      <p:tavLst>
                                        <p:tav tm="0">
                                          <p:val>
                                            <p:fltVal val="0"/>
                                          </p:val>
                                        </p:tav>
                                        <p:tav tm="100000">
                                          <p:val>
                                            <p:strVal val="#ppt_h"/>
                                          </p:val>
                                        </p:tav>
                                      </p:tavLst>
                                    </p:anim>
                                    <p:anim calcmode="lin" valueType="num">
                                      <p:cBhvr>
                                        <p:cTn id="80" dur="500" fill="hold"/>
                                        <p:tgtEl>
                                          <p:spTgt spid="24"/>
                                        </p:tgtEl>
                                        <p:attrNameLst>
                                          <p:attrName>style.rotation</p:attrName>
                                        </p:attrNameLst>
                                      </p:cBhvr>
                                      <p:tavLst>
                                        <p:tav tm="0">
                                          <p:val>
                                            <p:fltVal val="360"/>
                                          </p:val>
                                        </p:tav>
                                        <p:tav tm="100000">
                                          <p:val>
                                            <p:fltVal val="0"/>
                                          </p:val>
                                        </p:tav>
                                      </p:tavLst>
                                    </p:anim>
                                    <p:animEffect transition="in" filter="fade">
                                      <p:cBhvr>
                                        <p:cTn id="81" dur="500"/>
                                        <p:tgtEl>
                                          <p:spTgt spid="24"/>
                                        </p:tgtEl>
                                      </p:cBhvr>
                                    </p:animEffect>
                                  </p:childTnLst>
                                </p:cTn>
                              </p:par>
                            </p:childTnLst>
                          </p:cTn>
                        </p:par>
                        <p:par>
                          <p:cTn id="82" fill="hold">
                            <p:stCondLst>
                              <p:cond delay="6674"/>
                            </p:stCondLst>
                            <p:childTnLst>
                              <p:par>
                                <p:cTn id="83" presetID="22" presetClass="entr" presetSubtype="4"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500"/>
                                        <p:tgtEl>
                                          <p:spTgt spid="31"/>
                                        </p:tgtEl>
                                      </p:cBhvr>
                                    </p:animEffect>
                                  </p:childTnLst>
                                </p:cTn>
                              </p:par>
                              <p:par>
                                <p:cTn id="86" presetID="37" presetClass="entr" presetSubtype="0" fill="hold" nodeType="withEffect">
                                  <p:stCondLst>
                                    <p:cond delay="25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1000"/>
                                        <p:tgtEl>
                                          <p:spTgt spid="35"/>
                                        </p:tgtEl>
                                      </p:cBhvr>
                                    </p:animEffect>
                                    <p:anim calcmode="lin" valueType="num">
                                      <p:cBhvr>
                                        <p:cTn id="89" dur="1000" fill="hold"/>
                                        <p:tgtEl>
                                          <p:spTgt spid="35"/>
                                        </p:tgtEl>
                                        <p:attrNameLst>
                                          <p:attrName>ppt_x</p:attrName>
                                        </p:attrNameLst>
                                      </p:cBhvr>
                                      <p:tavLst>
                                        <p:tav tm="0">
                                          <p:val>
                                            <p:strVal val="#ppt_x"/>
                                          </p:val>
                                        </p:tav>
                                        <p:tav tm="100000">
                                          <p:val>
                                            <p:strVal val="#ppt_x"/>
                                          </p:val>
                                        </p:tav>
                                      </p:tavLst>
                                    </p:anim>
                                    <p:anim calcmode="lin" valueType="num">
                                      <p:cBhvr>
                                        <p:cTn id="90" dur="900" decel="100000" fill="hold"/>
                                        <p:tgtEl>
                                          <p:spTgt spid="35"/>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92" fill="hold">
                            <p:stCondLst>
                              <p:cond delay="7174"/>
                            </p:stCondLst>
                            <p:childTnLst>
                              <p:par>
                                <p:cTn id="93" presetID="22" presetClass="entr" presetSubtype="4"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down)">
                                      <p:cBhvr>
                                        <p:cTn id="95" dur="500"/>
                                        <p:tgtEl>
                                          <p:spTgt spid="29"/>
                                        </p:tgtEl>
                                      </p:cBhvr>
                                    </p:animEffect>
                                  </p:childTnLst>
                                </p:cTn>
                              </p:par>
                            </p:childTnLst>
                          </p:cTn>
                        </p:par>
                        <p:par>
                          <p:cTn id="96" fill="hold">
                            <p:stCondLst>
                              <p:cond delay="7674"/>
                            </p:stCondLst>
                            <p:childTnLst>
                              <p:par>
                                <p:cTn id="97" presetID="49" presetClass="entr" presetSubtype="0" decel="10000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 calcmode="lin" valueType="num">
                                      <p:cBhvr>
                                        <p:cTn id="101" dur="500" fill="hold"/>
                                        <p:tgtEl>
                                          <p:spTgt spid="26"/>
                                        </p:tgtEl>
                                        <p:attrNameLst>
                                          <p:attrName>style.rotation</p:attrName>
                                        </p:attrNameLst>
                                      </p:cBhvr>
                                      <p:tavLst>
                                        <p:tav tm="0">
                                          <p:val>
                                            <p:fltVal val="360"/>
                                          </p:val>
                                        </p:tav>
                                        <p:tav tm="100000">
                                          <p:val>
                                            <p:fltVal val="0"/>
                                          </p:val>
                                        </p:tav>
                                      </p:tavLst>
                                    </p:anim>
                                    <p:animEffect transition="in" filter="fade">
                                      <p:cBhvr>
                                        <p:cTn id="102" dur="500"/>
                                        <p:tgtEl>
                                          <p:spTgt spid="26"/>
                                        </p:tgtEl>
                                      </p:cBhvr>
                                    </p:animEffect>
                                  </p:childTnLst>
                                </p:cTn>
                              </p:par>
                            </p:childTnLst>
                          </p:cTn>
                        </p:par>
                        <p:par>
                          <p:cTn id="103" fill="hold">
                            <p:stCondLst>
                              <p:cond delay="8174"/>
                            </p:stCondLst>
                            <p:childTnLst>
                              <p:par>
                                <p:cTn id="104" presetID="22" presetClass="entr" presetSubtype="8"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ipe(left)">
                                      <p:cBhvr>
                                        <p:cTn id="106" dur="500"/>
                                        <p:tgtEl>
                                          <p:spTgt spid="32"/>
                                        </p:tgtEl>
                                      </p:cBhvr>
                                    </p:animEffect>
                                  </p:childTnLst>
                                </p:cTn>
                              </p:par>
                            </p:childTnLst>
                          </p:cTn>
                        </p:par>
                        <p:par>
                          <p:cTn id="107" fill="hold">
                            <p:stCondLst>
                              <p:cond delay="8674"/>
                            </p:stCondLst>
                            <p:childTnLst>
                              <p:par>
                                <p:cTn id="108" presetID="2" presetClass="entr" presetSubtype="2" decel="38600" fill="hold" nodeType="afterEffect">
                                  <p:stCondLst>
                                    <p:cond delay="0"/>
                                  </p:stCondLst>
                                  <p:childTnLst>
                                    <p:set>
                                      <p:cBhvr>
                                        <p:cTn id="109" dur="1" fill="hold">
                                          <p:stCondLst>
                                            <p:cond delay="0"/>
                                          </p:stCondLst>
                                        </p:cTn>
                                        <p:tgtEl>
                                          <p:spTgt spid="2"/>
                                        </p:tgtEl>
                                        <p:attrNameLst>
                                          <p:attrName>style.visibility</p:attrName>
                                        </p:attrNameLst>
                                      </p:cBhvr>
                                      <p:to>
                                        <p:strVal val="visible"/>
                                      </p:to>
                                    </p:set>
                                    <p:anim calcmode="lin" valueType="num">
                                      <p:cBhvr additive="base">
                                        <p:cTn id="110" dur="750" fill="hold"/>
                                        <p:tgtEl>
                                          <p:spTgt spid="2"/>
                                        </p:tgtEl>
                                        <p:attrNameLst>
                                          <p:attrName>ppt_x</p:attrName>
                                        </p:attrNameLst>
                                      </p:cBhvr>
                                      <p:tavLst>
                                        <p:tav tm="0">
                                          <p:val>
                                            <p:strVal val="1+#ppt_w/2"/>
                                          </p:val>
                                        </p:tav>
                                        <p:tav tm="100000">
                                          <p:val>
                                            <p:strVal val="#ppt_x"/>
                                          </p:val>
                                        </p:tav>
                                      </p:tavLst>
                                    </p:anim>
                                    <p:anim calcmode="lin" valueType="num">
                                      <p:cBhvr additive="base">
                                        <p:cTn id="111"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29" grpId="0" animBg="1"/>
      <p:bldP spid="27" grpId="0" animBg="1"/>
      <p:bldP spid="10" grpId="0"/>
      <p:bldP spid="23" grpId="0"/>
      <p:bldP spid="24" grpId="0"/>
      <p:bldP spid="26" grpId="0"/>
      <p:bldP spid="28"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7" name="弧形 66"/>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68" name="组合 67"/>
          <p:cNvGrpSpPr/>
          <p:nvPr/>
        </p:nvGrpSpPr>
        <p:grpSpPr>
          <a:xfrm>
            <a:off x="4204034" y="1256828"/>
            <a:ext cx="2673687" cy="450000"/>
            <a:chOff x="4204034" y="1256828"/>
            <a:chExt cx="2673687" cy="450000"/>
          </a:xfrm>
        </p:grpSpPr>
        <p:grpSp>
          <p:nvGrpSpPr>
            <p:cNvPr id="69" name="组合 68"/>
            <p:cNvGrpSpPr>
              <a:grpSpLocks noChangeAspect="1"/>
            </p:cNvGrpSpPr>
            <p:nvPr/>
          </p:nvGrpSpPr>
          <p:grpSpPr>
            <a:xfrm>
              <a:off x="4204034" y="1256828"/>
              <a:ext cx="2673687" cy="450000"/>
              <a:chOff x="3557398" y="1298032"/>
              <a:chExt cx="2341758" cy="394134"/>
            </a:xfrm>
          </p:grpSpPr>
          <p:sp>
            <p:nvSpPr>
              <p:cNvPr id="72" name="任意多边形 71"/>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任意多边形 73"/>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5" name="组合 74"/>
              <p:cNvGrpSpPr/>
              <p:nvPr/>
            </p:nvGrpSpPr>
            <p:grpSpPr>
              <a:xfrm flipH="1">
                <a:off x="3557398" y="1298032"/>
                <a:ext cx="479014" cy="394133"/>
                <a:chOff x="6024284" y="-1023823"/>
                <a:chExt cx="1839559" cy="948519"/>
              </a:xfrm>
            </p:grpSpPr>
            <p:sp>
              <p:nvSpPr>
                <p:cNvPr id="76" name="任意多边形 75"/>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任意多边形 76"/>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任意多边形 78"/>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70" name="文本框 69"/>
            <p:cNvSpPr txBox="1"/>
            <p:nvPr/>
          </p:nvSpPr>
          <p:spPr>
            <a:xfrm>
              <a:off x="4283523" y="1289340"/>
              <a:ext cx="420308" cy="400110"/>
            </a:xfrm>
            <a:prstGeom prst="rect">
              <a:avLst/>
            </a:prstGeom>
            <a:noFill/>
          </p:spPr>
          <p:txBody>
            <a:bodyPr wrap="none" rtlCol="0">
              <a:spAutoFit/>
            </a:bodyPr>
            <a:lstStyle/>
            <a:p>
              <a:r>
                <a:rPr lang="en-US" altLang="zh-CN" sz="2000" dirty="0" smtClean="0">
                  <a:solidFill>
                    <a:schemeClr val="bg1"/>
                  </a:solidFill>
                  <a:cs typeface="+mn-ea"/>
                  <a:sym typeface="+mn-lt"/>
                </a:rPr>
                <a:t>01</a:t>
              </a:r>
              <a:endParaRPr lang="zh-CN" altLang="en-US" sz="2000" dirty="0">
                <a:solidFill>
                  <a:schemeClr val="bg1"/>
                </a:solidFill>
                <a:cs typeface="+mn-ea"/>
                <a:sym typeface="+mn-lt"/>
              </a:endParaRPr>
            </a:p>
          </p:txBody>
        </p:sp>
        <p:sp>
          <p:nvSpPr>
            <p:cNvPr id="71" name="文本框 70"/>
            <p:cNvSpPr txBox="1"/>
            <p:nvPr/>
          </p:nvSpPr>
          <p:spPr>
            <a:xfrm>
              <a:off x="4802928" y="131255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80" name="组合 79"/>
          <p:cNvGrpSpPr/>
          <p:nvPr/>
        </p:nvGrpSpPr>
        <p:grpSpPr>
          <a:xfrm>
            <a:off x="4502931" y="2039319"/>
            <a:ext cx="2673687" cy="450000"/>
            <a:chOff x="4502931" y="2039319"/>
            <a:chExt cx="2673687" cy="450000"/>
          </a:xfrm>
        </p:grpSpPr>
        <p:grpSp>
          <p:nvGrpSpPr>
            <p:cNvPr id="81" name="组合 80"/>
            <p:cNvGrpSpPr>
              <a:grpSpLocks noChangeAspect="1"/>
            </p:cNvGrpSpPr>
            <p:nvPr/>
          </p:nvGrpSpPr>
          <p:grpSpPr>
            <a:xfrm>
              <a:off x="4502931" y="2039319"/>
              <a:ext cx="2673687" cy="450000"/>
              <a:chOff x="3557398" y="1298032"/>
              <a:chExt cx="2341758" cy="394134"/>
            </a:xfrm>
          </p:grpSpPr>
          <p:sp>
            <p:nvSpPr>
              <p:cNvPr id="84" name="任意多边形 83"/>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任意多边形 85"/>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7" name="组合 86"/>
              <p:cNvGrpSpPr/>
              <p:nvPr/>
            </p:nvGrpSpPr>
            <p:grpSpPr>
              <a:xfrm flipH="1">
                <a:off x="3557398" y="1298032"/>
                <a:ext cx="479014" cy="394133"/>
                <a:chOff x="6024284" y="-1023823"/>
                <a:chExt cx="1839559" cy="948519"/>
              </a:xfrm>
            </p:grpSpPr>
            <p:sp>
              <p:nvSpPr>
                <p:cNvPr id="88" name="任意多边形 87"/>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任意多边形 88"/>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任意多边形 90"/>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82" name="文本框 81"/>
            <p:cNvSpPr txBox="1"/>
            <p:nvPr/>
          </p:nvSpPr>
          <p:spPr>
            <a:xfrm>
              <a:off x="4582420" y="2071831"/>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02</a:t>
              </a:r>
              <a:endParaRPr lang="zh-CN" altLang="en-US" sz="2000" dirty="0">
                <a:solidFill>
                  <a:schemeClr val="bg1"/>
                </a:solidFill>
                <a:cs typeface="+mn-ea"/>
                <a:sym typeface="+mn-lt"/>
              </a:endParaRPr>
            </a:p>
          </p:txBody>
        </p:sp>
        <p:sp>
          <p:nvSpPr>
            <p:cNvPr id="83" name="文本框 82"/>
            <p:cNvSpPr txBox="1"/>
            <p:nvPr/>
          </p:nvSpPr>
          <p:spPr>
            <a:xfrm>
              <a:off x="5101825" y="2095041"/>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92" name="组合 91"/>
          <p:cNvGrpSpPr/>
          <p:nvPr/>
        </p:nvGrpSpPr>
        <p:grpSpPr>
          <a:xfrm>
            <a:off x="4497896" y="2843694"/>
            <a:ext cx="2673687" cy="450000"/>
            <a:chOff x="4497896" y="2843694"/>
            <a:chExt cx="2673687" cy="450000"/>
          </a:xfrm>
        </p:grpSpPr>
        <p:grpSp>
          <p:nvGrpSpPr>
            <p:cNvPr id="93" name="组合 92"/>
            <p:cNvGrpSpPr>
              <a:grpSpLocks noChangeAspect="1"/>
            </p:cNvGrpSpPr>
            <p:nvPr/>
          </p:nvGrpSpPr>
          <p:grpSpPr>
            <a:xfrm>
              <a:off x="4497896" y="2843694"/>
              <a:ext cx="2673687" cy="450000"/>
              <a:chOff x="3557398" y="1298032"/>
              <a:chExt cx="2341758" cy="394134"/>
            </a:xfrm>
          </p:grpSpPr>
          <p:sp>
            <p:nvSpPr>
              <p:cNvPr id="96" name="任意多边形 95"/>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任意多边形 97"/>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9" name="组合 98"/>
              <p:cNvGrpSpPr/>
              <p:nvPr/>
            </p:nvGrpSpPr>
            <p:grpSpPr>
              <a:xfrm flipH="1">
                <a:off x="3557398" y="1298032"/>
                <a:ext cx="479014" cy="394133"/>
                <a:chOff x="6024284" y="-1023823"/>
                <a:chExt cx="1839559" cy="948519"/>
              </a:xfrm>
            </p:grpSpPr>
            <p:sp>
              <p:nvSpPr>
                <p:cNvPr id="100" name="任意多边形 99"/>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任意多边形 100"/>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任意多边形 102"/>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94" name="文本框 93"/>
            <p:cNvSpPr txBox="1"/>
            <p:nvPr/>
          </p:nvSpPr>
          <p:spPr>
            <a:xfrm>
              <a:off x="4577385" y="2876206"/>
              <a:ext cx="458780" cy="400110"/>
            </a:xfrm>
            <a:prstGeom prst="rect">
              <a:avLst/>
            </a:prstGeom>
            <a:noFill/>
          </p:spPr>
          <p:txBody>
            <a:bodyPr wrap="none" rtlCol="0">
              <a:spAutoFit/>
            </a:bodyPr>
            <a:lstStyle/>
            <a:p>
              <a:r>
                <a:rPr lang="en-US" altLang="zh-CN" sz="2000" dirty="0" smtClean="0">
                  <a:solidFill>
                    <a:schemeClr val="bg1"/>
                  </a:solidFill>
                  <a:cs typeface="+mn-ea"/>
                  <a:sym typeface="+mn-lt"/>
                </a:rPr>
                <a:t>03</a:t>
              </a:r>
              <a:endParaRPr lang="zh-CN" altLang="en-US" sz="2000" dirty="0">
                <a:solidFill>
                  <a:schemeClr val="bg1"/>
                </a:solidFill>
                <a:cs typeface="+mn-ea"/>
                <a:sym typeface="+mn-lt"/>
              </a:endParaRPr>
            </a:p>
          </p:txBody>
        </p:sp>
        <p:sp>
          <p:nvSpPr>
            <p:cNvPr id="95" name="文本框 94"/>
            <p:cNvSpPr txBox="1"/>
            <p:nvPr/>
          </p:nvSpPr>
          <p:spPr>
            <a:xfrm>
              <a:off x="5096790" y="2899416"/>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104" name="组合 103"/>
          <p:cNvGrpSpPr/>
          <p:nvPr/>
        </p:nvGrpSpPr>
        <p:grpSpPr>
          <a:xfrm>
            <a:off x="4204034" y="3640668"/>
            <a:ext cx="2673687" cy="450000"/>
            <a:chOff x="4204034" y="3640668"/>
            <a:chExt cx="2673687" cy="450000"/>
          </a:xfrm>
        </p:grpSpPr>
        <p:grpSp>
          <p:nvGrpSpPr>
            <p:cNvPr id="105" name="组合 104"/>
            <p:cNvGrpSpPr>
              <a:grpSpLocks noChangeAspect="1"/>
            </p:cNvGrpSpPr>
            <p:nvPr/>
          </p:nvGrpSpPr>
          <p:grpSpPr>
            <a:xfrm>
              <a:off x="4204034" y="3640668"/>
              <a:ext cx="2673687" cy="450000"/>
              <a:chOff x="3557398" y="1298032"/>
              <a:chExt cx="2341758" cy="394134"/>
            </a:xfrm>
          </p:grpSpPr>
          <p:sp>
            <p:nvSpPr>
              <p:cNvPr id="108" name="任意多边形 107"/>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任意多边形 109"/>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1" name="组合 110"/>
              <p:cNvGrpSpPr/>
              <p:nvPr/>
            </p:nvGrpSpPr>
            <p:grpSpPr>
              <a:xfrm flipH="1">
                <a:off x="3557398" y="1298032"/>
                <a:ext cx="479014" cy="394133"/>
                <a:chOff x="6024284" y="-1023823"/>
                <a:chExt cx="1839559" cy="948519"/>
              </a:xfrm>
            </p:grpSpPr>
            <p:sp>
              <p:nvSpPr>
                <p:cNvPr id="112" name="任意多边形 111"/>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任意多边形 112"/>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任意多边形 114"/>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06" name="文本框 105"/>
            <p:cNvSpPr txBox="1"/>
            <p:nvPr/>
          </p:nvSpPr>
          <p:spPr>
            <a:xfrm>
              <a:off x="4283523" y="3673180"/>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04</a:t>
              </a:r>
              <a:endParaRPr lang="zh-CN" altLang="en-US" sz="2000" dirty="0">
                <a:solidFill>
                  <a:schemeClr val="bg1"/>
                </a:solidFill>
                <a:cs typeface="+mn-ea"/>
                <a:sym typeface="+mn-lt"/>
              </a:endParaRPr>
            </a:p>
          </p:txBody>
        </p:sp>
        <p:sp>
          <p:nvSpPr>
            <p:cNvPr id="107" name="文本框 106"/>
            <p:cNvSpPr txBox="1"/>
            <p:nvPr/>
          </p:nvSpPr>
          <p:spPr>
            <a:xfrm>
              <a:off x="4802928" y="369639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childTnLst>
                          </p:cTn>
                        </p:par>
                        <p:par>
                          <p:cTn id="8" fill="hold">
                            <p:stCondLst>
                              <p:cond delay="500"/>
                            </p:stCondLst>
                            <p:childTnLst>
                              <p:par>
                                <p:cTn id="9" presetID="2" presetClass="entr" presetSubtype="2" decel="3600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decel="36000" fill="hold" nodeType="withEffect">
                                  <p:stCondLst>
                                    <p:cond delay="25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750" fill="hold"/>
                                        <p:tgtEl>
                                          <p:spTgt spid="80"/>
                                        </p:tgtEl>
                                        <p:attrNameLst>
                                          <p:attrName>ppt_x</p:attrName>
                                        </p:attrNameLst>
                                      </p:cBhvr>
                                      <p:tavLst>
                                        <p:tav tm="0">
                                          <p:val>
                                            <p:strVal val="1+#ppt_w/2"/>
                                          </p:val>
                                        </p:tav>
                                        <p:tav tm="100000">
                                          <p:val>
                                            <p:strVal val="#ppt_x"/>
                                          </p:val>
                                        </p:tav>
                                      </p:tavLst>
                                    </p:anim>
                                    <p:anim calcmode="lin" valueType="num">
                                      <p:cBhvr additive="base">
                                        <p:cTn id="16" dur="750" fill="hold"/>
                                        <p:tgtEl>
                                          <p:spTgt spid="80"/>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50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750" fill="hold"/>
                                        <p:tgtEl>
                                          <p:spTgt spid="92"/>
                                        </p:tgtEl>
                                        <p:attrNameLst>
                                          <p:attrName>ppt_x</p:attrName>
                                        </p:attrNameLst>
                                      </p:cBhvr>
                                      <p:tavLst>
                                        <p:tav tm="0">
                                          <p:val>
                                            <p:strVal val="1+#ppt_w/2"/>
                                          </p:val>
                                        </p:tav>
                                        <p:tav tm="100000">
                                          <p:val>
                                            <p:strVal val="#ppt_x"/>
                                          </p:val>
                                        </p:tav>
                                      </p:tavLst>
                                    </p:anim>
                                    <p:anim calcmode="lin" valueType="num">
                                      <p:cBhvr additive="base">
                                        <p:cTn id="20" dur="750" fill="hold"/>
                                        <p:tgtEl>
                                          <p:spTgt spid="92"/>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75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750" fill="hold"/>
                                        <p:tgtEl>
                                          <p:spTgt spid="104"/>
                                        </p:tgtEl>
                                        <p:attrNameLst>
                                          <p:attrName>ppt_x</p:attrName>
                                        </p:attrNameLst>
                                      </p:cBhvr>
                                      <p:tavLst>
                                        <p:tav tm="0">
                                          <p:val>
                                            <p:strVal val="1+#ppt_w/2"/>
                                          </p:val>
                                        </p:tav>
                                        <p:tav tm="100000">
                                          <p:val>
                                            <p:strVal val="#ppt_x"/>
                                          </p:val>
                                        </p:tav>
                                      </p:tavLst>
                                    </p:anim>
                                    <p:anim calcmode="lin" valueType="num">
                                      <p:cBhvr additive="base">
                                        <p:cTn id="24" dur="750" fill="hold"/>
                                        <p:tgtEl>
                                          <p:spTgt spid="10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7" presetClass="exit" presetSubtype="0" fill="hold" nodeType="afterEffect">
                                  <p:stCondLst>
                                    <p:cond delay="0"/>
                                  </p:stCondLst>
                                  <p:childTnLst>
                                    <p:animEffect transition="out" filter="fade">
                                      <p:cBhvr>
                                        <p:cTn id="27" dur="1000"/>
                                        <p:tgtEl>
                                          <p:spTgt spid="68"/>
                                        </p:tgtEl>
                                      </p:cBhvr>
                                    </p:animEffect>
                                    <p:anim calcmode="lin" valueType="num">
                                      <p:cBhvr>
                                        <p:cTn id="28" dur="1000"/>
                                        <p:tgtEl>
                                          <p:spTgt spid="68"/>
                                        </p:tgtEl>
                                        <p:attrNameLst>
                                          <p:attrName>ppt_x</p:attrName>
                                        </p:attrNameLst>
                                      </p:cBhvr>
                                      <p:tavLst>
                                        <p:tav tm="0">
                                          <p:val>
                                            <p:strVal val="ppt_x"/>
                                          </p:val>
                                        </p:tav>
                                        <p:tav tm="100000">
                                          <p:val>
                                            <p:strVal val="ppt_x"/>
                                          </p:val>
                                        </p:tav>
                                      </p:tavLst>
                                    </p:anim>
                                    <p:anim calcmode="lin" valueType="num">
                                      <p:cBhvr>
                                        <p:cTn id="29" dur="1000"/>
                                        <p:tgtEl>
                                          <p:spTgt spid="68"/>
                                        </p:tgtEl>
                                        <p:attrNameLst>
                                          <p:attrName>ppt_y</p:attrName>
                                        </p:attrNameLst>
                                      </p:cBhvr>
                                      <p:tavLst>
                                        <p:tav tm="0">
                                          <p:val>
                                            <p:strVal val="ppt_y"/>
                                          </p:val>
                                        </p:tav>
                                        <p:tav tm="100000">
                                          <p:val>
                                            <p:strVal val="ppt_y-.1"/>
                                          </p:val>
                                        </p:tav>
                                      </p:tavLst>
                                    </p:anim>
                                    <p:set>
                                      <p:cBhvr>
                                        <p:cTn id="30" dur="1" fill="hold">
                                          <p:stCondLst>
                                            <p:cond delay="999"/>
                                          </p:stCondLst>
                                        </p:cTn>
                                        <p:tgtEl>
                                          <p:spTgt spid="68"/>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out" filter="fade">
                                      <p:cBhvr>
                                        <p:cTn id="32" dur="1000"/>
                                        <p:tgtEl>
                                          <p:spTgt spid="92"/>
                                        </p:tgtEl>
                                      </p:cBhvr>
                                    </p:animEffect>
                                    <p:anim calcmode="lin" valueType="num">
                                      <p:cBhvr>
                                        <p:cTn id="33" dur="1000"/>
                                        <p:tgtEl>
                                          <p:spTgt spid="92"/>
                                        </p:tgtEl>
                                        <p:attrNameLst>
                                          <p:attrName>ppt_x</p:attrName>
                                        </p:attrNameLst>
                                      </p:cBhvr>
                                      <p:tavLst>
                                        <p:tav tm="0">
                                          <p:val>
                                            <p:strVal val="ppt_x"/>
                                          </p:val>
                                        </p:tav>
                                        <p:tav tm="100000">
                                          <p:val>
                                            <p:strVal val="ppt_x"/>
                                          </p:val>
                                        </p:tav>
                                      </p:tavLst>
                                    </p:anim>
                                    <p:anim calcmode="lin" valueType="num">
                                      <p:cBhvr>
                                        <p:cTn id="34" dur="1000"/>
                                        <p:tgtEl>
                                          <p:spTgt spid="92"/>
                                        </p:tgtEl>
                                        <p:attrNameLst>
                                          <p:attrName>ppt_y</p:attrName>
                                        </p:attrNameLst>
                                      </p:cBhvr>
                                      <p:tavLst>
                                        <p:tav tm="0">
                                          <p:val>
                                            <p:strVal val="ppt_y"/>
                                          </p:val>
                                        </p:tav>
                                        <p:tav tm="100000">
                                          <p:val>
                                            <p:strVal val="ppt_y+.1"/>
                                          </p:val>
                                        </p:tav>
                                      </p:tavLst>
                                    </p:anim>
                                    <p:set>
                                      <p:cBhvr>
                                        <p:cTn id="35" dur="1" fill="hold">
                                          <p:stCondLst>
                                            <p:cond delay="999"/>
                                          </p:stCondLst>
                                        </p:cTn>
                                        <p:tgtEl>
                                          <p:spTgt spid="92"/>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1000"/>
                                        <p:tgtEl>
                                          <p:spTgt spid="104"/>
                                        </p:tgtEl>
                                      </p:cBhvr>
                                    </p:animEffect>
                                    <p:anim calcmode="lin" valueType="num">
                                      <p:cBhvr>
                                        <p:cTn id="38" dur="1000"/>
                                        <p:tgtEl>
                                          <p:spTgt spid="104"/>
                                        </p:tgtEl>
                                        <p:attrNameLst>
                                          <p:attrName>ppt_x</p:attrName>
                                        </p:attrNameLst>
                                      </p:cBhvr>
                                      <p:tavLst>
                                        <p:tav tm="0">
                                          <p:val>
                                            <p:strVal val="ppt_x"/>
                                          </p:val>
                                        </p:tav>
                                        <p:tav tm="100000">
                                          <p:val>
                                            <p:strVal val="ppt_x"/>
                                          </p:val>
                                        </p:tav>
                                      </p:tavLst>
                                    </p:anim>
                                    <p:anim calcmode="lin" valueType="num">
                                      <p:cBhvr>
                                        <p:cTn id="39" dur="1000"/>
                                        <p:tgtEl>
                                          <p:spTgt spid="104"/>
                                        </p:tgtEl>
                                        <p:attrNameLst>
                                          <p:attrName>ppt_y</p:attrName>
                                        </p:attrNameLst>
                                      </p:cBhvr>
                                      <p:tavLst>
                                        <p:tav tm="0">
                                          <p:val>
                                            <p:strVal val="ppt_y"/>
                                          </p:val>
                                        </p:tav>
                                        <p:tav tm="100000">
                                          <p:val>
                                            <p:strVal val="ppt_y+.1"/>
                                          </p:val>
                                        </p:tav>
                                      </p:tavLst>
                                    </p:anim>
                                    <p:set>
                                      <p:cBhvr>
                                        <p:cTn id="40" dur="1" fill="hold">
                                          <p:stCondLst>
                                            <p:cond delay="999"/>
                                          </p:stCondLst>
                                        </p:cTn>
                                        <p:tgtEl>
                                          <p:spTgt spid="104"/>
                                        </p:tgtEl>
                                        <p:attrNameLst>
                                          <p:attrName>style.visibility</p:attrName>
                                        </p:attrNameLst>
                                      </p:cBhvr>
                                      <p:to>
                                        <p:strVal val="hidden"/>
                                      </p:to>
                                    </p:se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80"/>
                                        </p:tgtEl>
                                      </p:cBhvr>
                                    </p:animEffect>
                                    <p:animScale>
                                      <p:cBhvr>
                                        <p:cTn id="44" dur="250" autoRev="1" fill="hold"/>
                                        <p:tgtEl>
                                          <p:spTgt spid="8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471057" y="1506299"/>
            <a:ext cx="2819724" cy="2813577"/>
            <a:chOff x="3471057" y="1506299"/>
            <a:chExt cx="2819724" cy="2813577"/>
          </a:xfrm>
        </p:grpSpPr>
        <p:sp>
          <p:nvSpPr>
            <p:cNvPr id="20" name="Freeform 5"/>
            <p:cNvSpPr>
              <a:spLocks noEditPoints="1"/>
            </p:cNvSpPr>
            <p:nvPr/>
          </p:nvSpPr>
          <p:spPr bwMode="auto">
            <a:xfrm>
              <a:off x="3471057" y="1506299"/>
              <a:ext cx="2819724" cy="2813577"/>
            </a:xfrm>
            <a:custGeom>
              <a:avLst/>
              <a:gdLst>
                <a:gd name="T0" fmla="*/ 1431 w 2022"/>
                <a:gd name="T1" fmla="*/ 1161 h 2023"/>
                <a:gd name="T2" fmla="*/ 1406 w 2022"/>
                <a:gd name="T3" fmla="*/ 1136 h 2023"/>
                <a:gd name="T4" fmla="*/ 1398 w 2022"/>
                <a:gd name="T5" fmla="*/ 1128 h 2023"/>
                <a:gd name="T6" fmla="*/ 1500 w 2022"/>
                <a:gd name="T7" fmla="*/ 750 h 2023"/>
                <a:gd name="T8" fmla="*/ 750 w 2022"/>
                <a:gd name="T9" fmla="*/ 0 h 2023"/>
                <a:gd name="T10" fmla="*/ 0 w 2022"/>
                <a:gd name="T11" fmla="*/ 750 h 2023"/>
                <a:gd name="T12" fmla="*/ 750 w 2022"/>
                <a:gd name="T13" fmla="*/ 1500 h 2023"/>
                <a:gd name="T14" fmla="*/ 1126 w 2022"/>
                <a:gd name="T15" fmla="*/ 1399 h 2023"/>
                <a:gd name="T16" fmla="*/ 1134 w 2022"/>
                <a:gd name="T17" fmla="*/ 1408 h 2023"/>
                <a:gd name="T18" fmla="*/ 1160 w 2022"/>
                <a:gd name="T19" fmla="*/ 1434 h 2023"/>
                <a:gd name="T20" fmla="*/ 1315 w 2022"/>
                <a:gd name="T21" fmla="*/ 1319 h 2023"/>
                <a:gd name="T22" fmla="*/ 1431 w 2022"/>
                <a:gd name="T23" fmla="*/ 1161 h 2023"/>
                <a:gd name="T24" fmla="*/ 749 w 2022"/>
                <a:gd name="T25" fmla="*/ 1274 h 2023"/>
                <a:gd name="T26" fmla="*/ 226 w 2022"/>
                <a:gd name="T27" fmla="*/ 750 h 2023"/>
                <a:gd name="T28" fmla="*/ 749 w 2022"/>
                <a:gd name="T29" fmla="*/ 226 h 2023"/>
                <a:gd name="T30" fmla="*/ 1273 w 2022"/>
                <a:gd name="T31" fmla="*/ 750 h 2023"/>
                <a:gd name="T32" fmla="*/ 749 w 2022"/>
                <a:gd name="T33" fmla="*/ 1274 h 2023"/>
                <a:gd name="T34" fmla="*/ 1940 w 2022"/>
                <a:gd name="T35" fmla="*/ 1670 h 2023"/>
                <a:gd name="T36" fmla="*/ 1482 w 2022"/>
                <a:gd name="T37" fmla="*/ 1212 h 2023"/>
                <a:gd name="T38" fmla="*/ 1362 w 2022"/>
                <a:gd name="T39" fmla="*/ 1368 h 2023"/>
                <a:gd name="T40" fmla="*/ 1211 w 2022"/>
                <a:gd name="T41" fmla="*/ 1486 h 2023"/>
                <a:gd name="T42" fmla="*/ 1667 w 2022"/>
                <a:gd name="T43" fmla="*/ 1941 h 2023"/>
                <a:gd name="T44" fmla="*/ 1802 w 2022"/>
                <a:gd name="T45" fmla="*/ 1801 h 2023"/>
                <a:gd name="T46" fmla="*/ 1940 w 2022"/>
                <a:gd name="T47" fmla="*/ 1670 h 2023"/>
                <a:gd name="T48" fmla="*/ 1989 w 2022"/>
                <a:gd name="T49" fmla="*/ 1736 h 2023"/>
                <a:gd name="T50" fmla="*/ 1869 w 2022"/>
                <a:gd name="T51" fmla="*/ 1876 h 2023"/>
                <a:gd name="T52" fmla="*/ 1736 w 2022"/>
                <a:gd name="T53" fmla="*/ 1992 h 2023"/>
                <a:gd name="T54" fmla="*/ 1950 w 2022"/>
                <a:gd name="T55" fmla="*/ 1952 h 2023"/>
                <a:gd name="T56" fmla="*/ 1989 w 2022"/>
                <a:gd name="T57" fmla="*/ 1736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2" h="2023">
                  <a:moveTo>
                    <a:pt x="1431" y="1161"/>
                  </a:moveTo>
                  <a:lnTo>
                    <a:pt x="1406" y="1136"/>
                  </a:lnTo>
                  <a:cubicBezTo>
                    <a:pt x="1403" y="1133"/>
                    <a:pt x="1400" y="1131"/>
                    <a:pt x="1398" y="1128"/>
                  </a:cubicBezTo>
                  <a:cubicBezTo>
                    <a:pt x="1463" y="1017"/>
                    <a:pt x="1500" y="888"/>
                    <a:pt x="1500" y="750"/>
                  </a:cubicBezTo>
                  <a:cubicBezTo>
                    <a:pt x="1500" y="336"/>
                    <a:pt x="1164" y="0"/>
                    <a:pt x="750" y="0"/>
                  </a:cubicBezTo>
                  <a:cubicBezTo>
                    <a:pt x="336" y="0"/>
                    <a:pt x="0" y="336"/>
                    <a:pt x="0" y="750"/>
                  </a:cubicBezTo>
                  <a:cubicBezTo>
                    <a:pt x="0" y="1164"/>
                    <a:pt x="336" y="1500"/>
                    <a:pt x="750" y="1500"/>
                  </a:cubicBezTo>
                  <a:cubicBezTo>
                    <a:pt x="887" y="1500"/>
                    <a:pt x="1015" y="1463"/>
                    <a:pt x="1126" y="1399"/>
                  </a:cubicBezTo>
                  <a:cubicBezTo>
                    <a:pt x="1128" y="1402"/>
                    <a:pt x="1131" y="1405"/>
                    <a:pt x="1134" y="1408"/>
                  </a:cubicBezTo>
                  <a:lnTo>
                    <a:pt x="1160" y="1434"/>
                  </a:lnTo>
                  <a:cubicBezTo>
                    <a:pt x="1210" y="1404"/>
                    <a:pt x="1274" y="1360"/>
                    <a:pt x="1315" y="1319"/>
                  </a:cubicBezTo>
                  <a:cubicBezTo>
                    <a:pt x="1359" y="1276"/>
                    <a:pt x="1402" y="1209"/>
                    <a:pt x="1431" y="1161"/>
                  </a:cubicBezTo>
                  <a:close/>
                  <a:moveTo>
                    <a:pt x="749" y="1274"/>
                  </a:moveTo>
                  <a:cubicBezTo>
                    <a:pt x="460" y="1274"/>
                    <a:pt x="226" y="1039"/>
                    <a:pt x="226" y="750"/>
                  </a:cubicBezTo>
                  <a:cubicBezTo>
                    <a:pt x="226" y="461"/>
                    <a:pt x="460" y="226"/>
                    <a:pt x="749" y="226"/>
                  </a:cubicBezTo>
                  <a:cubicBezTo>
                    <a:pt x="1039" y="226"/>
                    <a:pt x="1273" y="461"/>
                    <a:pt x="1273" y="750"/>
                  </a:cubicBezTo>
                  <a:cubicBezTo>
                    <a:pt x="1273" y="1039"/>
                    <a:pt x="1039" y="1274"/>
                    <a:pt x="749" y="1274"/>
                  </a:cubicBezTo>
                  <a:close/>
                  <a:moveTo>
                    <a:pt x="1940" y="1670"/>
                  </a:moveTo>
                  <a:lnTo>
                    <a:pt x="1482" y="1212"/>
                  </a:lnTo>
                  <a:cubicBezTo>
                    <a:pt x="1463" y="1250"/>
                    <a:pt x="1428" y="1303"/>
                    <a:pt x="1362" y="1368"/>
                  </a:cubicBezTo>
                  <a:cubicBezTo>
                    <a:pt x="1300" y="1431"/>
                    <a:pt x="1249" y="1466"/>
                    <a:pt x="1211" y="1486"/>
                  </a:cubicBezTo>
                  <a:lnTo>
                    <a:pt x="1667" y="1941"/>
                  </a:lnTo>
                  <a:cubicBezTo>
                    <a:pt x="1707" y="1899"/>
                    <a:pt x="1760" y="1842"/>
                    <a:pt x="1802" y="1801"/>
                  </a:cubicBezTo>
                  <a:cubicBezTo>
                    <a:pt x="1845" y="1758"/>
                    <a:pt x="1901" y="1706"/>
                    <a:pt x="1940" y="1670"/>
                  </a:cubicBezTo>
                  <a:close/>
                  <a:moveTo>
                    <a:pt x="1989" y="1736"/>
                  </a:moveTo>
                  <a:cubicBezTo>
                    <a:pt x="1966" y="1770"/>
                    <a:pt x="1929" y="1816"/>
                    <a:pt x="1869" y="1876"/>
                  </a:cubicBezTo>
                  <a:cubicBezTo>
                    <a:pt x="1813" y="1932"/>
                    <a:pt x="1769" y="1968"/>
                    <a:pt x="1736" y="1992"/>
                  </a:cubicBezTo>
                  <a:cubicBezTo>
                    <a:pt x="1807" y="2023"/>
                    <a:pt x="1892" y="2010"/>
                    <a:pt x="1950" y="1952"/>
                  </a:cubicBezTo>
                  <a:cubicBezTo>
                    <a:pt x="2009" y="1894"/>
                    <a:pt x="2022" y="1807"/>
                    <a:pt x="1989" y="1736"/>
                  </a:cubicBezTo>
                  <a:close/>
                </a:path>
              </a:pathLst>
            </a:custGeom>
            <a:gradFill>
              <a:gsLst>
                <a:gs pos="0">
                  <a:srgbClr val="70AC2E"/>
                </a:gs>
                <a:gs pos="100000">
                  <a:srgbClr val="548123"/>
                </a:gs>
              </a:gsLst>
              <a:lin ang="5400000" scaled="1"/>
            </a:gradFill>
            <a:ln w="0">
              <a:noFill/>
              <a:prstDash val="solid"/>
              <a:round/>
            </a:ln>
          </p:spPr>
          <p:txBody>
            <a:bodyPr vert="horz" wrap="square" lIns="91440" tIns="45720" rIns="91440" bIns="45720" numCol="1" anchor="t" anchorCtr="0" compatLnSpc="1"/>
            <a:lstStyle/>
            <a:p>
              <a:endParaRPr lang="th-TH"/>
            </a:p>
          </p:txBody>
        </p:sp>
        <p:sp>
          <p:nvSpPr>
            <p:cNvPr id="3" name="十字形 2"/>
            <p:cNvSpPr/>
            <p:nvPr/>
          </p:nvSpPr>
          <p:spPr>
            <a:xfrm>
              <a:off x="4113332" y="2210038"/>
              <a:ext cx="827903" cy="752574"/>
            </a:xfrm>
            <a:prstGeom prst="plus">
              <a:avLst>
                <a:gd name="adj" fmla="val 28077"/>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3481058" y="1816443"/>
            <a:ext cx="540000" cy="540000"/>
            <a:chOff x="3481058" y="1816443"/>
            <a:chExt cx="540000" cy="540000"/>
          </a:xfrm>
        </p:grpSpPr>
        <p:sp>
          <p:nvSpPr>
            <p:cNvPr id="4" name="椭圆 3"/>
            <p:cNvSpPr>
              <a:spLocks noChangeAspect="1"/>
            </p:cNvSpPr>
            <p:nvPr/>
          </p:nvSpPr>
          <p:spPr>
            <a:xfrm>
              <a:off x="3481058" y="1816443"/>
              <a:ext cx="540000" cy="540000"/>
            </a:xfrm>
            <a:prstGeom prst="ellipse">
              <a:avLst/>
            </a:prstGeom>
            <a:solidFill>
              <a:srgbClr val="70AC2E"/>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530486" y="1870129"/>
              <a:ext cx="466794" cy="461665"/>
            </a:xfrm>
            <a:prstGeom prst="rect">
              <a:avLst/>
            </a:prstGeom>
            <a:noFill/>
          </p:spPr>
          <p:txBody>
            <a:bodyPr wrap="none" rtlCol="0">
              <a:spAutoFit/>
            </a:bodyPr>
            <a:lstStyle/>
            <a:p>
              <a:r>
                <a:rPr lang="en-US" altLang="zh-CN" sz="2400" dirty="0" smtClean="0">
                  <a:solidFill>
                    <a:schemeClr val="bg1"/>
                  </a:solidFill>
                </a:rPr>
                <a:t>01</a:t>
              </a:r>
              <a:endParaRPr lang="zh-CN" altLang="en-US" sz="2400" dirty="0">
                <a:solidFill>
                  <a:schemeClr val="bg1"/>
                </a:solidFill>
              </a:endParaRPr>
            </a:p>
          </p:txBody>
        </p:sp>
      </p:grpSp>
      <p:grpSp>
        <p:nvGrpSpPr>
          <p:cNvPr id="5" name="组合 4"/>
          <p:cNvGrpSpPr/>
          <p:nvPr/>
        </p:nvGrpSpPr>
        <p:grpSpPr>
          <a:xfrm>
            <a:off x="4707540" y="1599072"/>
            <a:ext cx="545223" cy="540000"/>
            <a:chOff x="4707540" y="1599072"/>
            <a:chExt cx="545223" cy="540000"/>
          </a:xfrm>
        </p:grpSpPr>
        <p:sp>
          <p:nvSpPr>
            <p:cNvPr id="22" name="椭圆 21"/>
            <p:cNvSpPr>
              <a:spLocks noChangeAspect="1"/>
            </p:cNvSpPr>
            <p:nvPr/>
          </p:nvSpPr>
          <p:spPr>
            <a:xfrm>
              <a:off x="4707540" y="1599072"/>
              <a:ext cx="540000" cy="540000"/>
            </a:xfrm>
            <a:prstGeom prst="ellipse">
              <a:avLst/>
            </a:prstGeom>
            <a:solidFill>
              <a:srgbClr val="70AC2E"/>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739481" y="1641770"/>
              <a:ext cx="513282" cy="461665"/>
            </a:xfrm>
            <a:prstGeom prst="rect">
              <a:avLst/>
            </a:prstGeom>
            <a:noFill/>
          </p:spPr>
          <p:txBody>
            <a:bodyPr wrap="none" rtlCol="0">
              <a:spAutoFit/>
            </a:bodyPr>
            <a:lstStyle/>
            <a:p>
              <a:r>
                <a:rPr lang="en-US" altLang="zh-CN" sz="2400" dirty="0" smtClean="0">
                  <a:solidFill>
                    <a:schemeClr val="bg1"/>
                  </a:solidFill>
                </a:rPr>
                <a:t>03</a:t>
              </a:r>
              <a:endParaRPr lang="zh-CN" altLang="en-US" sz="2400" dirty="0">
                <a:solidFill>
                  <a:schemeClr val="bg1"/>
                </a:solidFill>
              </a:endParaRPr>
            </a:p>
          </p:txBody>
        </p:sp>
      </p:grpSp>
      <p:grpSp>
        <p:nvGrpSpPr>
          <p:cNvPr id="7" name="组合 6"/>
          <p:cNvGrpSpPr/>
          <p:nvPr/>
        </p:nvGrpSpPr>
        <p:grpSpPr>
          <a:xfrm>
            <a:off x="3579911" y="2854410"/>
            <a:ext cx="540000" cy="540000"/>
            <a:chOff x="3579911" y="2854410"/>
            <a:chExt cx="540000" cy="540000"/>
          </a:xfrm>
        </p:grpSpPr>
        <p:sp>
          <p:nvSpPr>
            <p:cNvPr id="21" name="椭圆 20"/>
            <p:cNvSpPr>
              <a:spLocks noChangeAspect="1"/>
            </p:cNvSpPr>
            <p:nvPr/>
          </p:nvSpPr>
          <p:spPr>
            <a:xfrm>
              <a:off x="3579911" y="2854410"/>
              <a:ext cx="540000" cy="540000"/>
            </a:xfrm>
            <a:prstGeom prst="ellipse">
              <a:avLst/>
            </a:prstGeom>
            <a:solidFill>
              <a:srgbClr val="70AC2E"/>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611852" y="2902330"/>
              <a:ext cx="503664" cy="461665"/>
            </a:xfrm>
            <a:prstGeom prst="rect">
              <a:avLst/>
            </a:prstGeom>
            <a:noFill/>
          </p:spPr>
          <p:txBody>
            <a:bodyPr wrap="none" rtlCol="0">
              <a:spAutoFit/>
            </a:bodyPr>
            <a:lstStyle/>
            <a:p>
              <a:r>
                <a:rPr lang="en-US" altLang="zh-CN" sz="2400" dirty="0" smtClean="0">
                  <a:solidFill>
                    <a:schemeClr val="bg1"/>
                  </a:solidFill>
                </a:rPr>
                <a:t>02</a:t>
              </a:r>
              <a:endParaRPr lang="zh-CN" altLang="en-US" sz="2400" dirty="0">
                <a:solidFill>
                  <a:schemeClr val="bg1"/>
                </a:solidFill>
              </a:endParaRPr>
            </a:p>
          </p:txBody>
        </p:sp>
      </p:grpSp>
      <p:grpSp>
        <p:nvGrpSpPr>
          <p:cNvPr id="2" name="组合 1"/>
          <p:cNvGrpSpPr/>
          <p:nvPr/>
        </p:nvGrpSpPr>
        <p:grpSpPr>
          <a:xfrm>
            <a:off x="5083612" y="2362404"/>
            <a:ext cx="546363" cy="540000"/>
            <a:chOff x="5083612" y="2362404"/>
            <a:chExt cx="546363" cy="540000"/>
          </a:xfrm>
        </p:grpSpPr>
        <p:sp>
          <p:nvSpPr>
            <p:cNvPr id="23" name="椭圆 22"/>
            <p:cNvSpPr>
              <a:spLocks noChangeAspect="1"/>
            </p:cNvSpPr>
            <p:nvPr/>
          </p:nvSpPr>
          <p:spPr>
            <a:xfrm>
              <a:off x="5083612" y="2362404"/>
              <a:ext cx="540000" cy="540000"/>
            </a:xfrm>
            <a:prstGeom prst="ellipse">
              <a:avLst/>
            </a:prstGeom>
            <a:solidFill>
              <a:srgbClr val="70AC2E"/>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126311" y="2398505"/>
              <a:ext cx="503664" cy="461665"/>
            </a:xfrm>
            <a:prstGeom prst="rect">
              <a:avLst/>
            </a:prstGeom>
            <a:noFill/>
          </p:spPr>
          <p:txBody>
            <a:bodyPr wrap="none" rtlCol="0">
              <a:spAutoFit/>
            </a:bodyPr>
            <a:lstStyle/>
            <a:p>
              <a:r>
                <a:rPr lang="en-US" altLang="zh-CN" sz="2400" dirty="0" smtClean="0">
                  <a:solidFill>
                    <a:schemeClr val="bg1"/>
                  </a:solidFill>
                </a:rPr>
                <a:t>04</a:t>
              </a:r>
              <a:endParaRPr lang="zh-CN" altLang="en-US" sz="2400" dirty="0">
                <a:solidFill>
                  <a:schemeClr val="bg1"/>
                </a:solidFill>
              </a:endParaRPr>
            </a:p>
          </p:txBody>
        </p:sp>
      </p:grpSp>
      <p:sp>
        <p:nvSpPr>
          <p:cNvPr id="28" name="矩形 27"/>
          <p:cNvSpPr/>
          <p:nvPr/>
        </p:nvSpPr>
        <p:spPr>
          <a:xfrm>
            <a:off x="1072543" y="1816443"/>
            <a:ext cx="2433229" cy="757130"/>
          </a:xfrm>
          <a:prstGeom prst="rect">
            <a:avLst/>
          </a:prstGeom>
          <a:noFill/>
        </p:spPr>
        <p:txBody>
          <a:bodyPr wrap="square" rtlCol="0">
            <a:spAutoFit/>
          </a:bodyPr>
          <a:lstStyle/>
          <a:p>
            <a:pPr>
              <a:lnSpc>
                <a:spcPct val="120000"/>
              </a:lnSpc>
            </a:pPr>
            <a:r>
              <a:rPr lang="zh-CN" altLang="en-US" sz="1200" dirty="0" smtClean="0">
                <a:solidFill>
                  <a:schemeClr val="tx1">
                    <a:lumMod val="75000"/>
                    <a:lumOff val="25000"/>
                  </a:schemeClr>
                </a:solidFill>
                <a:cs typeface="+mn-ea"/>
                <a:sym typeface="+mn-lt"/>
              </a:rPr>
              <a:t>点</a:t>
            </a:r>
            <a:r>
              <a:rPr lang="zh-CN" altLang="en-US" sz="1200" dirty="0">
                <a:solidFill>
                  <a:schemeClr val="tx1">
                    <a:lumMod val="75000"/>
                    <a:lumOff val="25000"/>
                  </a:schemeClr>
                </a:solidFill>
                <a:cs typeface="+mn-ea"/>
                <a:sym typeface="+mn-lt"/>
              </a:rPr>
              <a:t>击此处添加文本点击此处添加文本点击此处添加文本点击此处添加文</a:t>
            </a:r>
            <a:r>
              <a:rPr lang="zh-CN" altLang="en-US" sz="1200" dirty="0" smtClean="0">
                <a:solidFill>
                  <a:schemeClr val="tx1">
                    <a:lumMod val="75000"/>
                    <a:lumOff val="25000"/>
                  </a:schemeClr>
                </a:solidFill>
                <a:cs typeface="+mn-ea"/>
                <a:sym typeface="+mn-lt"/>
              </a:rPr>
              <a:t>本</a:t>
            </a:r>
            <a:endParaRPr lang="zh-CN" altLang="en-US" sz="1200" dirty="0">
              <a:solidFill>
                <a:schemeClr val="tx1">
                  <a:lumMod val="75000"/>
                  <a:lumOff val="25000"/>
                </a:schemeClr>
              </a:solidFill>
              <a:cs typeface="+mn-ea"/>
              <a:sym typeface="+mn-lt"/>
            </a:endParaRPr>
          </a:p>
        </p:txBody>
      </p:sp>
      <p:sp>
        <p:nvSpPr>
          <p:cNvPr id="29" name="矩形 28"/>
          <p:cNvSpPr/>
          <p:nvPr/>
        </p:nvSpPr>
        <p:spPr>
          <a:xfrm>
            <a:off x="2033738" y="3513812"/>
            <a:ext cx="2433229" cy="757130"/>
          </a:xfrm>
          <a:prstGeom prst="rect">
            <a:avLst/>
          </a:prstGeom>
          <a:noFill/>
        </p:spPr>
        <p:txBody>
          <a:bodyPr wrap="square" rtlCol="0">
            <a:spAutoFit/>
          </a:bodyPr>
          <a:lstStyle/>
          <a:p>
            <a:pPr>
              <a:lnSpc>
                <a:spcPct val="120000"/>
              </a:lnSpc>
            </a:pPr>
            <a:r>
              <a:rPr lang="zh-CN" altLang="en-US" sz="1200" dirty="0" smtClean="0">
                <a:solidFill>
                  <a:schemeClr val="tx1">
                    <a:lumMod val="75000"/>
                    <a:lumOff val="25000"/>
                  </a:schemeClr>
                </a:solidFill>
                <a:cs typeface="+mn-ea"/>
                <a:sym typeface="+mn-lt"/>
              </a:rPr>
              <a:t>点</a:t>
            </a:r>
            <a:r>
              <a:rPr lang="zh-CN" altLang="en-US" sz="1200" dirty="0">
                <a:solidFill>
                  <a:schemeClr val="tx1">
                    <a:lumMod val="75000"/>
                    <a:lumOff val="25000"/>
                  </a:schemeClr>
                </a:solidFill>
                <a:cs typeface="+mn-ea"/>
                <a:sym typeface="+mn-lt"/>
              </a:rPr>
              <a:t>击此处添加文本点击此处添加文本点击此处添加文本点击此处添加文</a:t>
            </a:r>
            <a:r>
              <a:rPr lang="zh-CN" altLang="en-US" sz="1200" dirty="0" smtClean="0">
                <a:solidFill>
                  <a:schemeClr val="tx1">
                    <a:lumMod val="75000"/>
                    <a:lumOff val="25000"/>
                  </a:schemeClr>
                </a:solidFill>
                <a:cs typeface="+mn-ea"/>
                <a:sym typeface="+mn-lt"/>
              </a:rPr>
              <a:t>本</a:t>
            </a:r>
            <a:endParaRPr lang="zh-CN" altLang="en-US" sz="1200" dirty="0">
              <a:solidFill>
                <a:schemeClr val="tx1">
                  <a:lumMod val="75000"/>
                  <a:lumOff val="25000"/>
                </a:schemeClr>
              </a:solidFill>
              <a:cs typeface="+mn-ea"/>
              <a:sym typeface="+mn-lt"/>
            </a:endParaRPr>
          </a:p>
        </p:txBody>
      </p:sp>
      <p:sp>
        <p:nvSpPr>
          <p:cNvPr id="30" name="矩形 29"/>
          <p:cNvSpPr/>
          <p:nvPr/>
        </p:nvSpPr>
        <p:spPr>
          <a:xfrm>
            <a:off x="4595022" y="787935"/>
            <a:ext cx="2433229" cy="757130"/>
          </a:xfrm>
          <a:prstGeom prst="rect">
            <a:avLst/>
          </a:prstGeom>
          <a:noFill/>
        </p:spPr>
        <p:txBody>
          <a:bodyPr wrap="square" rtlCol="0">
            <a:spAutoFit/>
          </a:bodyPr>
          <a:lstStyle/>
          <a:p>
            <a:pPr>
              <a:lnSpc>
                <a:spcPct val="120000"/>
              </a:lnSpc>
            </a:pPr>
            <a:r>
              <a:rPr lang="zh-CN" altLang="en-US" sz="1200" dirty="0" smtClean="0">
                <a:solidFill>
                  <a:schemeClr val="tx1">
                    <a:lumMod val="75000"/>
                    <a:lumOff val="25000"/>
                  </a:schemeClr>
                </a:solidFill>
                <a:cs typeface="+mn-ea"/>
                <a:sym typeface="+mn-lt"/>
              </a:rPr>
              <a:t>点</a:t>
            </a:r>
            <a:r>
              <a:rPr lang="zh-CN" altLang="en-US" sz="1200" dirty="0">
                <a:solidFill>
                  <a:schemeClr val="tx1">
                    <a:lumMod val="75000"/>
                    <a:lumOff val="25000"/>
                  </a:schemeClr>
                </a:solidFill>
                <a:cs typeface="+mn-ea"/>
                <a:sym typeface="+mn-lt"/>
              </a:rPr>
              <a:t>击此处添加文本点击此处添加文本点击此处添加文本点击此处添加文</a:t>
            </a:r>
            <a:r>
              <a:rPr lang="zh-CN" altLang="en-US" sz="1200" dirty="0" smtClean="0">
                <a:solidFill>
                  <a:schemeClr val="tx1">
                    <a:lumMod val="75000"/>
                    <a:lumOff val="25000"/>
                  </a:schemeClr>
                </a:solidFill>
                <a:cs typeface="+mn-ea"/>
                <a:sym typeface="+mn-lt"/>
              </a:rPr>
              <a:t>本</a:t>
            </a:r>
            <a:endParaRPr lang="zh-CN" altLang="en-US" sz="1200" dirty="0">
              <a:solidFill>
                <a:schemeClr val="tx1">
                  <a:lumMod val="75000"/>
                  <a:lumOff val="25000"/>
                </a:schemeClr>
              </a:solidFill>
              <a:cs typeface="+mn-ea"/>
              <a:sym typeface="+mn-lt"/>
            </a:endParaRPr>
          </a:p>
        </p:txBody>
      </p:sp>
      <p:sp>
        <p:nvSpPr>
          <p:cNvPr id="31" name="矩形 30"/>
          <p:cNvSpPr/>
          <p:nvPr/>
        </p:nvSpPr>
        <p:spPr>
          <a:xfrm>
            <a:off x="5811636" y="2387747"/>
            <a:ext cx="2433229" cy="757130"/>
          </a:xfrm>
          <a:prstGeom prst="rect">
            <a:avLst/>
          </a:prstGeom>
          <a:noFill/>
        </p:spPr>
        <p:txBody>
          <a:bodyPr wrap="square" rtlCol="0">
            <a:spAutoFit/>
          </a:bodyPr>
          <a:lstStyle/>
          <a:p>
            <a:pPr>
              <a:lnSpc>
                <a:spcPct val="120000"/>
              </a:lnSpc>
            </a:pPr>
            <a:r>
              <a:rPr lang="zh-CN" altLang="en-US" sz="1200" dirty="0" smtClean="0">
                <a:solidFill>
                  <a:schemeClr val="tx1">
                    <a:lumMod val="75000"/>
                    <a:lumOff val="25000"/>
                  </a:schemeClr>
                </a:solidFill>
                <a:cs typeface="+mn-ea"/>
                <a:sym typeface="+mn-lt"/>
              </a:rPr>
              <a:t>点</a:t>
            </a:r>
            <a:r>
              <a:rPr lang="zh-CN" altLang="en-US" sz="1200" dirty="0">
                <a:solidFill>
                  <a:schemeClr val="tx1">
                    <a:lumMod val="75000"/>
                    <a:lumOff val="25000"/>
                  </a:schemeClr>
                </a:solidFill>
                <a:cs typeface="+mn-ea"/>
                <a:sym typeface="+mn-lt"/>
              </a:rPr>
              <a:t>击此处添加文本点击此处添加文本点击此处添加文本点击此处添加文</a:t>
            </a:r>
            <a:r>
              <a:rPr lang="zh-CN" altLang="en-US" sz="1200" dirty="0" smtClean="0">
                <a:solidFill>
                  <a:schemeClr val="tx1">
                    <a:lumMod val="75000"/>
                    <a:lumOff val="25000"/>
                  </a:schemeClr>
                </a:solidFill>
                <a:cs typeface="+mn-ea"/>
                <a:sym typeface="+mn-lt"/>
              </a:rPr>
              <a:t>本</a:t>
            </a:r>
            <a:endParaRPr lang="zh-CN" altLang="en-US" sz="1200" dirty="0">
              <a:solidFill>
                <a:schemeClr val="tx1">
                  <a:lumMod val="75000"/>
                  <a:lumOff val="25000"/>
                </a:schemeClr>
              </a:solidFill>
              <a:cs typeface="+mn-ea"/>
              <a:sym typeface="+mn-lt"/>
            </a:endParaRPr>
          </a:p>
        </p:txBody>
      </p:sp>
      <p:sp>
        <p:nvSpPr>
          <p:cNvPr id="32" name="文本框 31"/>
          <p:cNvSpPr txBox="1"/>
          <p:nvPr/>
        </p:nvSpPr>
        <p:spPr>
          <a:xfrm>
            <a:off x="1225278" y="129125"/>
            <a:ext cx="503664" cy="461665"/>
          </a:xfrm>
          <a:prstGeom prst="rect">
            <a:avLst/>
          </a:prstGeom>
          <a:noFill/>
        </p:spPr>
        <p:txBody>
          <a:bodyPr wrap="none" rtlCol="0">
            <a:spAutoFit/>
          </a:bodyPr>
          <a:lstStyle/>
          <a:p>
            <a:r>
              <a:rPr lang="en-US" altLang="zh-CN" sz="2400" dirty="0" smtClean="0">
                <a:solidFill>
                  <a:srgbClr val="548123"/>
                </a:solidFill>
                <a:cs typeface="+mn-ea"/>
                <a:sym typeface="+mn-lt"/>
              </a:rPr>
              <a:t>02</a:t>
            </a:r>
            <a:endParaRPr lang="zh-CN" altLang="en-US" sz="2400" dirty="0">
              <a:solidFill>
                <a:srgbClr val="548123"/>
              </a:solidFill>
              <a:cs typeface="+mn-ea"/>
              <a:sym typeface="+mn-lt"/>
            </a:endParaRPr>
          </a:p>
        </p:txBody>
      </p:sp>
      <p:sp>
        <p:nvSpPr>
          <p:cNvPr id="33" name="文本框 32"/>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p:tgtEl>
                                          <p:spTgt spid="33"/>
                                        </p:tgtEl>
                                        <p:attrNameLst>
                                          <p:attrName>ppt_x</p:attrName>
                                        </p:attrNameLst>
                                      </p:cBhvr>
                                      <p:tavLst>
                                        <p:tav tm="0">
                                          <p:val>
                                            <p:strVal val="#ppt_x-#ppt_w*1.125000"/>
                                          </p:val>
                                        </p:tav>
                                        <p:tav tm="100000">
                                          <p:val>
                                            <p:strVal val="#ppt_x"/>
                                          </p:val>
                                        </p:tav>
                                      </p:tavLst>
                                    </p:anim>
                                    <p:animEffect transition="in" filter="wipe(right)">
                                      <p:cBhvr>
                                        <p:cTn id="15" dur="500"/>
                                        <p:tgtEl>
                                          <p:spTgt spid="33"/>
                                        </p:tgtEl>
                                      </p:cBhvr>
                                    </p:animEffect>
                                  </p:childTnLst>
                                </p:cTn>
                              </p:par>
                            </p:childTnLst>
                          </p:cTn>
                        </p:par>
                        <p:par>
                          <p:cTn id="16" fill="hold">
                            <p:stCondLst>
                              <p:cond delay="1174"/>
                            </p:stCondLst>
                            <p:childTnLst>
                              <p:par>
                                <p:cTn id="17" presetID="5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Scale>
                                      <p:cBhvr>
                                        <p:cTn id="1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
                                        </p:tgtEl>
                                        <p:attrNameLst>
                                          <p:attrName>ppt_x</p:attrName>
                                          <p:attrName>ppt_y</p:attrName>
                                        </p:attrNameLst>
                                      </p:cBhvr>
                                    </p:animMotion>
                                    <p:animEffect transition="in" filter="fade">
                                      <p:cBhvr>
                                        <p:cTn id="21" dur="1000"/>
                                        <p:tgtEl>
                                          <p:spTgt spid="8"/>
                                        </p:tgtEl>
                                      </p:cBhvr>
                                    </p:animEffect>
                                  </p:childTnLst>
                                </p:cTn>
                              </p:par>
                            </p:childTnLst>
                          </p:cTn>
                        </p:par>
                        <p:par>
                          <p:cTn id="22" fill="hold">
                            <p:stCondLst>
                              <p:cond delay="2174"/>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674"/>
                            </p:stCondLst>
                            <p:childTnLst>
                              <p:par>
                                <p:cTn id="29" presetID="22" presetClass="entr" presetSubtype="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childTnLst>
                          </p:cTn>
                        </p:par>
                        <p:par>
                          <p:cTn id="32" fill="hold">
                            <p:stCondLst>
                              <p:cond delay="3174"/>
                            </p:stCondLst>
                            <p:childTnLst>
                              <p:par>
                                <p:cTn id="33" presetID="53" presetClass="entr" presetSubtype="16"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3674"/>
                            </p:stCondLst>
                            <p:childTnLst>
                              <p:par>
                                <p:cTn id="39" presetID="22" presetClass="entr" presetSubtype="2"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right)">
                                      <p:cBhvr>
                                        <p:cTn id="41" dur="500"/>
                                        <p:tgtEl>
                                          <p:spTgt spid="29"/>
                                        </p:tgtEl>
                                      </p:cBhvr>
                                    </p:animEffect>
                                  </p:childTnLst>
                                </p:cTn>
                              </p:par>
                            </p:childTnLst>
                          </p:cTn>
                        </p:par>
                        <p:par>
                          <p:cTn id="42" fill="hold">
                            <p:stCondLst>
                              <p:cond delay="4174"/>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4674"/>
                            </p:stCondLst>
                            <p:childTnLst>
                              <p:par>
                                <p:cTn id="49" presetID="2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par>
                          <p:cTn id="52" fill="hold">
                            <p:stCondLst>
                              <p:cond delay="5174"/>
                            </p:stCondLst>
                            <p:childTnLst>
                              <p:par>
                                <p:cTn id="53" presetID="53" presetClass="entr" presetSubtype="16"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5674"/>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微软雅黑"/>
        <a:cs typeface=""/>
      </a:majorFont>
      <a:minorFont>
        <a:latin typeface="Impact"/>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1933</Words>
  <Application>WPS 演示</Application>
  <PresentationFormat>全屏显示(16:9)</PresentationFormat>
  <Paragraphs>417</Paragraphs>
  <Slides>20</Slides>
  <Notes>20</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宋体</vt:lpstr>
      <vt:lpstr>Wingdings</vt:lpstr>
      <vt:lpstr>微软雅黑</vt:lpstr>
      <vt:lpstr>Impact</vt:lpstr>
      <vt:lpstr>Arial Unicode MS</vt:lpstr>
      <vt:lpstr>Calibri</vt:lpstr>
      <vt:lpstr>Arial</vt:lpstr>
      <vt:lpstr>Broadway</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Administrator</cp:lastModifiedBy>
  <cp:revision>72</cp:revision>
  <dcterms:created xsi:type="dcterms:W3CDTF">2016-03-23T08:27:00Z</dcterms:created>
  <dcterms:modified xsi:type="dcterms:W3CDTF">2017-06-20T12:38:56Z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