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sldIdLst>
    <p:sldId id="283" r:id="rId3"/>
    <p:sldId id="257" r:id="rId4"/>
    <p:sldId id="258"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B19"/>
    <a:srgbClr val="0CB630"/>
    <a:srgbClr val="00B5C8"/>
    <a:srgbClr val="2600A0"/>
    <a:srgbClr val="EE00B9"/>
    <a:srgbClr val="7ABC32"/>
    <a:srgbClr val="00E4FF"/>
    <a:srgbClr val="D68F00"/>
    <a:srgbClr val="FFEA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900" y="564"/>
      </p:cViewPr>
      <p:guideLst>
        <p:guide orient="horz" pos="1963"/>
        <p:guide pos="3840"/>
      </p:guideLst>
    </p:cSldViewPr>
  </p:slideViewPr>
  <p:notesTextViewPr>
    <p:cViewPr>
      <p:scale>
        <a:sx n="100" d="100"/>
        <a:sy n="100" d="100"/>
      </p:scale>
      <p:origin x="0" y="0"/>
    </p:cViewPr>
  </p:notesTextViewPr>
  <p:sorterViewPr>
    <p:cViewPr>
      <p:scale>
        <a:sx n="75" d="100"/>
        <a:sy n="75" d="100"/>
      </p:scale>
      <p:origin x="0" y="-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spPr>
              <a:solidFill>
                <a:schemeClr val="accent1"/>
              </a:solidFill>
              <a:ln w="25400">
                <a:solidFill>
                  <a:schemeClr val="bg1"/>
                </a:solidFill>
              </a:ln>
              <a:effectLst>
                <a:outerShdw blurRad="127000" dist="38100" dir="8100000" algn="tr" rotWithShape="0">
                  <a:prstClr val="black">
                    <a:alpha val="40000"/>
                  </a:prstClr>
                </a:outerShdw>
              </a:effectLst>
            </c:spPr>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CBF3C-CF50-49A4-A16B-3D679B59BAD6}" type="datetimeFigureOut">
              <a:rPr lang="zh-CN" altLang="en-US" smtClean="0"/>
              <a:t>2017/6/6</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DFEDD-0F18-49D1-8AD2-82DCC6C1A484}" type="slidenum">
              <a:rPr lang="zh-CN" altLang="en-US" smtClean="0"/>
              <a:t>‹#›</a:t>
            </a:fld>
            <a:endParaRPr lang="zh-CN" altLang="en-US"/>
          </a:p>
        </p:txBody>
      </p:sp>
    </p:spTree>
    <p:extLst>
      <p:ext uri="{BB962C8B-B14F-4D97-AF65-F5344CB8AC3E}">
        <p14:creationId xmlns:p14="http://schemas.microsoft.com/office/powerpoint/2010/main" val="349831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80112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18394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11504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5478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15577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8403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25141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4617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65759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99233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68433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21389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4377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8348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4086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46273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17495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98068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7638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64139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338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46832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3000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85002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4226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9"/>
            <a:ext cx="274347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60" y="274639"/>
            <a:ext cx="80271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60" y="275083"/>
            <a:ext cx="1097388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60" y="1599707"/>
            <a:ext cx="10973880" cy="452615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150" y="3602037"/>
            <a:ext cx="91449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3" y="1709739"/>
            <a:ext cx="1051663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933" y="4589464"/>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83" y="1825625"/>
            <a:ext cx="5182110" cy="435133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808" y="1825625"/>
            <a:ext cx="5182110" cy="435133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872"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872" y="2505075"/>
            <a:ext cx="5158295"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808" y="2505075"/>
            <a:ext cx="518369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1"/>
            <a:ext cx="10364220" cy="1362076"/>
          </a:xfr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179" y="2906713"/>
            <a:ext cx="1036422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871" y="2057400"/>
            <a:ext cx="39326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871" y="2057400"/>
            <a:ext cx="39326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83" y="365125"/>
            <a:ext cx="7735062" cy="581183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60" y="1600200"/>
            <a:ext cx="538533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8210" y="1600200"/>
            <a:ext cx="538533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535113"/>
            <a:ext cx="5387448"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p>
        </p:txBody>
      </p:sp>
      <p:sp>
        <p:nvSpPr>
          <p:cNvPr id="4" name="内容占位符 3"/>
          <p:cNvSpPr>
            <a:spLocks noGrp="1"/>
          </p:cNvSpPr>
          <p:nvPr>
            <p:ph sz="half" idx="2"/>
          </p:nvPr>
        </p:nvSpPr>
        <p:spPr>
          <a:xfrm>
            <a:off x="609660" y="2174875"/>
            <a:ext cx="538744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979" y="1535113"/>
            <a:ext cx="5389564"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p>
        </p:txBody>
      </p:sp>
      <p:sp>
        <p:nvSpPr>
          <p:cNvPr id="6" name="内容占位符 5"/>
          <p:cNvSpPr>
            <a:spLocks noGrp="1"/>
          </p:cNvSpPr>
          <p:nvPr>
            <p:ph sz="quarter" idx="4"/>
          </p:nvPr>
        </p:nvSpPr>
        <p:spPr>
          <a:xfrm>
            <a:off x="6193979" y="2174875"/>
            <a:ext cx="5389564"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3" y="273051"/>
            <a:ext cx="4011479" cy="1162051"/>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03" y="273051"/>
            <a:ext cx="6816338"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63" y="1435101"/>
            <a:ext cx="4011479"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9"/>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953" y="612775"/>
            <a:ext cx="731592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953" y="5367339"/>
            <a:ext cx="7315920" cy="804861"/>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9"/>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0"/>
            <a:ext cx="1097388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60" y="6356352"/>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2017/6/6</a:t>
            </a:fld>
            <a:endParaRPr lang="zh-CN" altLang="en-US"/>
          </a:p>
        </p:txBody>
      </p:sp>
      <p:sp>
        <p:nvSpPr>
          <p:cNvPr id="5" name="页脚占位符 4"/>
          <p:cNvSpPr>
            <a:spLocks noGrp="1"/>
          </p:cNvSpPr>
          <p:nvPr>
            <p:ph type="ftr" sz="quarter" idx="3"/>
          </p:nvPr>
        </p:nvSpPr>
        <p:spPr>
          <a:xfrm>
            <a:off x="4166010" y="6356352"/>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2"/>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0365"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165"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83" y="1825625"/>
            <a:ext cx="10516635" cy="4351339"/>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83" y="6356351"/>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2017/6/6</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4038998" y="6356351"/>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8611448" y="6356351"/>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pic>
        <p:nvPicPr>
          <p:cNvPr id="86" name="图片 85"/>
          <p:cNvPicPr>
            <a:picLocks noChangeAspect="1"/>
          </p:cNvPicPr>
          <p:nvPr userDrawn="1"/>
        </p:nvPicPr>
        <p:blipFill rotWithShape="1">
          <a:blip r:embed="rId18">
            <a:extLst>
              <a:ext uri="{28A0092B-C50C-407E-A947-70E740481C1C}">
                <a14:useLocalDpi xmlns:a14="http://schemas.microsoft.com/office/drawing/2010/main" val="0"/>
              </a:ext>
            </a:extLst>
          </a:blip>
          <a:srcRect t="67586"/>
          <a:stretch>
            <a:fillRect/>
          </a:stretch>
        </p:blipFill>
        <p:spPr>
          <a:xfrm>
            <a:off x="635" y="5065592"/>
            <a:ext cx="12192000" cy="222293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Effect transition="in" filter="fade">
                                      <p:cBhvr>
                                        <p:cTn id="9"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796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796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796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136309" y="2077926"/>
            <a:ext cx="7593330" cy="2062480"/>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sz="5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毕业论文答辨</a:t>
            </a:r>
            <a:r>
              <a:rPr kumimoji="0" lang="en-US" altLang="zh-CN" sz="5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PPT</a:t>
            </a:r>
            <a:r>
              <a:rPr kumimoji="0" lang="zh-CN" altLang="en-US" sz="5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模板</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汇报：情缘素材</a:t>
            </a:r>
            <a:r>
              <a:rPr kumimoji="0" lang="en-US" altLang="zh-CN"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     </a:t>
            </a:r>
            <a:r>
              <a:rPr kumimoji="0" lang="zh-CN" altLang="en-US"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导师：</a:t>
            </a:r>
            <a:r>
              <a:rPr lang="zh-CN" altLang="en-US" sz="2660" noProof="0" dirty="0" smtClean="0">
                <a:ln>
                  <a:noFill/>
                </a:ln>
                <a:solidFill>
                  <a:schemeClr val="accent1"/>
                </a:solidFill>
                <a:effectLst/>
                <a:uLnTx/>
                <a:uFillTx/>
                <a:latin typeface="微软雅黑" panose="020B0503020204020204" charset="-122"/>
                <a:ea typeface="微软雅黑" panose="020B0503020204020204" charset="-122"/>
                <a:sym typeface="+mn-ea"/>
              </a:rPr>
              <a:t>情缘素材</a:t>
            </a:r>
            <a:r>
              <a:rPr kumimoji="0" lang="en-US" altLang="zh-CN"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 </a:t>
            </a:r>
          </a:p>
        </p:txBody>
      </p:sp>
      <p:pic>
        <p:nvPicPr>
          <p:cNvPr id="2" name="With An Orchid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444" y="-1134648"/>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1250"/>
                                        <p:tgtEl>
                                          <p:spTgt spid="5"/>
                                        </p:tgtEl>
                                      </p:cBhvr>
                                    </p:animEffect>
                                  </p:childTnLst>
                                </p:cTn>
                              </p:par>
                            </p:childTnLst>
                          </p:cTn>
                        </p:par>
                        <p:par>
                          <p:cTn id="12" fill="hold">
                            <p:stCondLst>
                              <p:cond delay="125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6636" y="1935451"/>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 name="文本框 35"/>
            <p:cNvSpPr txBox="1"/>
            <p:nvPr/>
          </p:nvSpPr>
          <p:spPr>
            <a:xfrm>
              <a:off x="3971726" y="2390359"/>
              <a:ext cx="2230360" cy="636027"/>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第二季度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 name="组合 5"/>
          <p:cNvGrpSpPr/>
          <p:nvPr/>
        </p:nvGrpSpPr>
        <p:grpSpPr>
          <a:xfrm>
            <a:off x="1394382" y="1935451"/>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 name="文本框 43"/>
            <p:cNvSpPr txBox="1"/>
            <p:nvPr/>
          </p:nvSpPr>
          <p:spPr>
            <a:xfrm>
              <a:off x="1709209" y="2341238"/>
              <a:ext cx="2293960" cy="734267"/>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第一季度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8627742" y="1935451"/>
            <a:ext cx="2557424"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文本框 46"/>
            <p:cNvSpPr txBox="1"/>
            <p:nvPr/>
          </p:nvSpPr>
          <p:spPr>
            <a:xfrm>
              <a:off x="8439016" y="2341238"/>
              <a:ext cx="2230360" cy="734267"/>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第四季度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3" name="组合 12"/>
          <p:cNvGrpSpPr/>
          <p:nvPr/>
        </p:nvGrpSpPr>
        <p:grpSpPr>
          <a:xfrm>
            <a:off x="6202188" y="1935451"/>
            <a:ext cx="2557424"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3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 name="文本框 49"/>
            <p:cNvSpPr txBox="1"/>
            <p:nvPr/>
          </p:nvSpPr>
          <p:spPr>
            <a:xfrm>
              <a:off x="6227711" y="2341242"/>
              <a:ext cx="2205655" cy="734267"/>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第三季度</a:t>
              </a:r>
              <a:endParaRPr kumimoji="0" lang="zh-CN" altLang="en-US" sz="20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16" name="矩形 47"/>
          <p:cNvSpPr>
            <a:spLocks noChangeArrowheads="1"/>
          </p:cNvSpPr>
          <p:nvPr/>
        </p:nvSpPr>
        <p:spPr bwMode="auto">
          <a:xfrm>
            <a:off x="1415672" y="5337775"/>
            <a:ext cx="938545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26685" y="3275057"/>
            <a:ext cx="1400810" cy="335915"/>
          </a:xfrm>
          <a:prstGeom prst="rect">
            <a:avLst/>
          </a:prstGeom>
        </p:spPr>
        <p:txBody>
          <a:bodyPr wrap="none" lIns="91430" tIns="45716" rIns="91430" bIns="4571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8" name="矩形 47"/>
          <p:cNvSpPr>
            <a:spLocks noChangeArrowheads="1"/>
          </p:cNvSpPr>
          <p:nvPr/>
        </p:nvSpPr>
        <p:spPr bwMode="auto">
          <a:xfrm>
            <a:off x="1584099" y="3754177"/>
            <a:ext cx="2246983"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9" name="矩形 18"/>
          <p:cNvSpPr/>
          <p:nvPr/>
        </p:nvSpPr>
        <p:spPr>
          <a:xfrm>
            <a:off x="4359173" y="3275057"/>
            <a:ext cx="1400810" cy="335915"/>
          </a:xfrm>
          <a:prstGeom prst="rect">
            <a:avLst/>
          </a:prstGeom>
        </p:spPr>
        <p:txBody>
          <a:bodyPr wrap="none" lIns="91430" tIns="45716" rIns="91430" bIns="4571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0" name="矩形 47"/>
          <p:cNvSpPr>
            <a:spLocks noChangeArrowheads="1"/>
          </p:cNvSpPr>
          <p:nvPr/>
        </p:nvSpPr>
        <p:spPr bwMode="auto">
          <a:xfrm>
            <a:off x="3959259" y="3754177"/>
            <a:ext cx="2208679"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1" name="矩形 20"/>
          <p:cNvSpPr/>
          <p:nvPr/>
        </p:nvSpPr>
        <p:spPr>
          <a:xfrm>
            <a:off x="6774399" y="3275057"/>
            <a:ext cx="1400810" cy="335915"/>
          </a:xfrm>
          <a:prstGeom prst="rect">
            <a:avLst/>
          </a:prstGeom>
        </p:spPr>
        <p:txBody>
          <a:bodyPr wrap="none" lIns="91430" tIns="45716" rIns="91430" bIns="4571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矩形 47"/>
          <p:cNvSpPr>
            <a:spLocks noChangeArrowheads="1"/>
          </p:cNvSpPr>
          <p:nvPr/>
        </p:nvSpPr>
        <p:spPr bwMode="auto">
          <a:xfrm>
            <a:off x="6384634" y="3754177"/>
            <a:ext cx="2228989"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3" name="矩形 22"/>
          <p:cNvSpPr/>
          <p:nvPr/>
        </p:nvSpPr>
        <p:spPr>
          <a:xfrm>
            <a:off x="9147273" y="3275057"/>
            <a:ext cx="1400810" cy="335915"/>
          </a:xfrm>
          <a:prstGeom prst="rect">
            <a:avLst/>
          </a:prstGeom>
        </p:spPr>
        <p:txBody>
          <a:bodyPr wrap="none" lIns="91430" tIns="45716" rIns="91430" bIns="4571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4" name="矩形 47"/>
          <p:cNvSpPr>
            <a:spLocks noChangeArrowheads="1"/>
          </p:cNvSpPr>
          <p:nvPr/>
        </p:nvSpPr>
        <p:spPr bwMode="auto">
          <a:xfrm>
            <a:off x="8784900" y="3754177"/>
            <a:ext cx="2208245"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cxnSp>
        <p:nvCxnSpPr>
          <p:cNvPr id="25" name="直接连接符 8"/>
          <p:cNvCxnSpPr/>
          <p:nvPr/>
        </p:nvCxnSpPr>
        <p:spPr>
          <a:xfrm>
            <a:off x="1428447" y="5215429"/>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2389091"/>
            <a:ext cx="12192000" cy="1292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文本框 17"/>
          <p:cNvSpPr txBox="1"/>
          <p:nvPr/>
        </p:nvSpPr>
        <p:spPr>
          <a:xfrm>
            <a:off x="4450711" y="2686633"/>
            <a:ext cx="5677161" cy="7480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单击此处添加文字标题</a:t>
            </a:r>
            <a:endParaRPr kumimoji="0" lang="en-US" altLang="zh-CN" sz="42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文本框 19"/>
          <p:cNvSpPr txBox="1"/>
          <p:nvPr/>
        </p:nvSpPr>
        <p:spPr bwMode="auto">
          <a:xfrm>
            <a:off x="4450711" y="3910696"/>
            <a:ext cx="5677161" cy="1271270"/>
          </a:xfrm>
          <a:prstGeom prst="rect">
            <a:avLst/>
          </a:prstGeom>
          <a:noFill/>
        </p:spPr>
        <p:txBody>
          <a:bodyPr wrap="square" lIns="91440" tIns="45720" rIns="91440" bIns="4572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详细内容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76" name="组合 75"/>
          <p:cNvGrpSpPr/>
          <p:nvPr/>
        </p:nvGrpSpPr>
        <p:grpSpPr>
          <a:xfrm>
            <a:off x="4656440" y="1532163"/>
            <a:ext cx="552688" cy="552688"/>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7" name="组合 76"/>
          <p:cNvGrpSpPr/>
          <p:nvPr/>
        </p:nvGrpSpPr>
        <p:grpSpPr>
          <a:xfrm>
            <a:off x="5401175" y="1532163"/>
            <a:ext cx="552688" cy="552688"/>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9" name="组合 78"/>
          <p:cNvGrpSpPr/>
          <p:nvPr/>
        </p:nvGrpSpPr>
        <p:grpSpPr>
          <a:xfrm>
            <a:off x="6840323" y="1532163"/>
            <a:ext cx="552688" cy="552688"/>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8" name="组合 77"/>
          <p:cNvGrpSpPr/>
          <p:nvPr/>
        </p:nvGrpSpPr>
        <p:grpSpPr>
          <a:xfrm>
            <a:off x="6100258" y="1532163"/>
            <a:ext cx="552688" cy="552688"/>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grpSp>
      <p:grpSp>
        <p:nvGrpSpPr>
          <p:cNvPr id="83" name="组合 82"/>
          <p:cNvGrpSpPr/>
          <p:nvPr/>
        </p:nvGrpSpPr>
        <p:grpSpPr>
          <a:xfrm>
            <a:off x="1823208" y="1985809"/>
            <a:ext cx="2114741" cy="2115265"/>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5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Text Box 58"/>
            <p:cNvSpPr txBox="1">
              <a:spLocks noChangeArrowheads="1"/>
            </p:cNvSpPr>
            <p:nvPr/>
          </p:nvSpPr>
          <p:spPr bwMode="auto">
            <a:xfrm>
              <a:off x="1159958" y="3077737"/>
              <a:ext cx="782803" cy="7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03</a:t>
              </a:r>
              <a:endParaRPr kumimoji="0" lang="en-US" altLang="zh-CN" sz="88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1143" y="3639698"/>
            <a:ext cx="3003175"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五边形 3"/>
          <p:cNvSpPr/>
          <p:nvPr/>
        </p:nvSpPr>
        <p:spPr>
          <a:xfrm flipH="1">
            <a:off x="3797372" y="4246107"/>
            <a:ext cx="1846947"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五边形 4"/>
          <p:cNvSpPr/>
          <p:nvPr/>
        </p:nvSpPr>
        <p:spPr>
          <a:xfrm flipH="1">
            <a:off x="3094750" y="4852517"/>
            <a:ext cx="2549568"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五边形 5"/>
          <p:cNvSpPr/>
          <p:nvPr/>
        </p:nvSpPr>
        <p:spPr>
          <a:xfrm flipH="1">
            <a:off x="1968142" y="5458926"/>
            <a:ext cx="3676176"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TextBox 159"/>
          <p:cNvSpPr txBox="1"/>
          <p:nvPr/>
        </p:nvSpPr>
        <p:spPr>
          <a:xfrm>
            <a:off x="4806428" y="3690246"/>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73%</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TextBox 160"/>
          <p:cNvSpPr txBox="1"/>
          <p:nvPr/>
        </p:nvSpPr>
        <p:spPr>
          <a:xfrm>
            <a:off x="4796810" y="4301479"/>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30%</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TextBox 161"/>
          <p:cNvSpPr txBox="1"/>
          <p:nvPr/>
        </p:nvSpPr>
        <p:spPr>
          <a:xfrm>
            <a:off x="4796811" y="4907969"/>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50%</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TextBox 162"/>
          <p:cNvSpPr txBox="1"/>
          <p:nvPr/>
        </p:nvSpPr>
        <p:spPr>
          <a:xfrm>
            <a:off x="4822460" y="5520309"/>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75%</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五边形 11"/>
          <p:cNvSpPr/>
          <p:nvPr/>
        </p:nvSpPr>
        <p:spPr>
          <a:xfrm>
            <a:off x="6613168" y="3642353"/>
            <a:ext cx="1532885"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五边形 12"/>
          <p:cNvSpPr/>
          <p:nvPr/>
        </p:nvSpPr>
        <p:spPr>
          <a:xfrm>
            <a:off x="6613170" y="4248762"/>
            <a:ext cx="2893703"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五边形 13"/>
          <p:cNvSpPr/>
          <p:nvPr/>
        </p:nvSpPr>
        <p:spPr>
          <a:xfrm>
            <a:off x="6613168" y="4855173"/>
            <a:ext cx="1814423"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五边形 14"/>
          <p:cNvSpPr/>
          <p:nvPr/>
        </p:nvSpPr>
        <p:spPr>
          <a:xfrm>
            <a:off x="6613168" y="5461581"/>
            <a:ext cx="3867975"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TextBox 173"/>
          <p:cNvSpPr txBox="1"/>
          <p:nvPr/>
        </p:nvSpPr>
        <p:spPr>
          <a:xfrm>
            <a:off x="6709198" y="3698873"/>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TextBox 174"/>
          <p:cNvSpPr txBox="1"/>
          <p:nvPr/>
        </p:nvSpPr>
        <p:spPr>
          <a:xfrm>
            <a:off x="6709196" y="4295430"/>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56%</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TextBox 175"/>
          <p:cNvSpPr txBox="1"/>
          <p:nvPr/>
        </p:nvSpPr>
        <p:spPr>
          <a:xfrm>
            <a:off x="6709199" y="4907966"/>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29%</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TextBox 176"/>
          <p:cNvSpPr txBox="1"/>
          <p:nvPr/>
        </p:nvSpPr>
        <p:spPr>
          <a:xfrm>
            <a:off x="6726175" y="5517033"/>
            <a:ext cx="771525" cy="420370"/>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77%</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TextBox 180"/>
          <p:cNvSpPr txBox="1"/>
          <p:nvPr/>
        </p:nvSpPr>
        <p:spPr>
          <a:xfrm>
            <a:off x="5757641" y="3745451"/>
            <a:ext cx="742950" cy="316865"/>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项目一</a:t>
            </a:r>
          </a:p>
        </p:txBody>
      </p:sp>
      <p:sp>
        <p:nvSpPr>
          <p:cNvPr id="21" name="TextBox 181"/>
          <p:cNvSpPr txBox="1"/>
          <p:nvPr/>
        </p:nvSpPr>
        <p:spPr>
          <a:xfrm>
            <a:off x="5757641" y="4347563"/>
            <a:ext cx="742950" cy="316865"/>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项目二</a:t>
            </a:r>
          </a:p>
        </p:txBody>
      </p:sp>
      <p:sp>
        <p:nvSpPr>
          <p:cNvPr id="22" name="TextBox 182"/>
          <p:cNvSpPr txBox="1"/>
          <p:nvPr/>
        </p:nvSpPr>
        <p:spPr>
          <a:xfrm>
            <a:off x="5757873" y="4953973"/>
            <a:ext cx="742950" cy="316865"/>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项目三</a:t>
            </a:r>
          </a:p>
        </p:txBody>
      </p:sp>
      <p:sp>
        <p:nvSpPr>
          <p:cNvPr id="23" name="TextBox 183"/>
          <p:cNvSpPr txBox="1"/>
          <p:nvPr/>
        </p:nvSpPr>
        <p:spPr>
          <a:xfrm>
            <a:off x="5757873" y="5563038"/>
            <a:ext cx="742950" cy="316865"/>
          </a:xfrm>
          <a:prstGeom prst="rect">
            <a:avLst/>
          </a:prstGeom>
          <a:noFill/>
        </p:spPr>
        <p:txBody>
          <a:bodyPr wrap="non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项目四</a:t>
            </a:r>
          </a:p>
        </p:txBody>
      </p:sp>
      <p:sp>
        <p:nvSpPr>
          <p:cNvPr id="24" name="Oval 4"/>
          <p:cNvSpPr/>
          <p:nvPr/>
        </p:nvSpPr>
        <p:spPr>
          <a:xfrm>
            <a:off x="6610662" y="1365277"/>
            <a:ext cx="1118120" cy="105460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2016</a:t>
            </a:r>
            <a:endParaRPr kumimoji="0" 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Oval 5"/>
          <p:cNvSpPr/>
          <p:nvPr/>
        </p:nvSpPr>
        <p:spPr>
          <a:xfrm>
            <a:off x="4548756" y="1365277"/>
            <a:ext cx="1118120" cy="105460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2015</a:t>
            </a:r>
            <a:endParaRPr kumimoji="0" 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Text Box 10"/>
          <p:cNvSpPr txBox="1">
            <a:spLocks noChangeArrowheads="1"/>
          </p:cNvSpPr>
          <p:nvPr/>
        </p:nvSpPr>
        <p:spPr bwMode="auto">
          <a:xfrm>
            <a:off x="6613168" y="2549586"/>
            <a:ext cx="4956040" cy="1005205"/>
          </a:xfrm>
          <a:prstGeom prst="rect">
            <a:avLst/>
          </a:prstGeom>
          <a:noFill/>
          <a:ln w="9525">
            <a:noFill/>
            <a:miter lim="800000"/>
          </a:ln>
        </p:spPr>
        <p:txBody>
          <a:bodyPr wrap="square" lIns="45720" tIns="22860" rIns="45720" bIns="2286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单击此处添加标题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您的内容打在这里，或者通过复制您的文本后，在此框中选择粘贴，并选择只保留文字。</a:t>
            </a:r>
            <a:endParaRPr kumimoji="0" 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27" name="Text Box 10"/>
          <p:cNvSpPr txBox="1">
            <a:spLocks noChangeArrowheads="1"/>
          </p:cNvSpPr>
          <p:nvPr/>
        </p:nvSpPr>
        <p:spPr bwMode="auto">
          <a:xfrm>
            <a:off x="816014" y="2549585"/>
            <a:ext cx="4842463" cy="1005205"/>
          </a:xfrm>
          <a:prstGeom prst="rect">
            <a:avLst/>
          </a:prstGeom>
          <a:noFill/>
          <a:ln w="9525">
            <a:noFill/>
            <a:miter lim="800000"/>
          </a:ln>
        </p:spPr>
        <p:txBody>
          <a:bodyPr wrap="square" lIns="45720" tIns="22860" rIns="45720" bIns="22860">
            <a:spAutoFit/>
          </a:bodyPr>
          <a:lstStyle/>
          <a:p>
            <a:pPr marL="0" marR="0" lvl="0" indent="0" algn="r" defTabSz="815975"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单击此处添加标题</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a:p>
            <a:pPr marL="0" marR="0" lvl="0" indent="0" algn="r" defTabSz="815975"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您的内容打在这里，或者通过复制您的文本后，在此框中选择粘贴，并选择只保留文字。</a:t>
            </a:r>
            <a:endParaRPr kumimoji="0" 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30" name="TextBox 29"/>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p:bldP spid="9" grpId="0"/>
      <p:bldP spid="10" grpId="0"/>
      <p:bldP spid="11" grpId="0"/>
      <p:bldP spid="12" grpId="0" bldLvl="0" animBg="1"/>
      <p:bldP spid="13" grpId="0" bldLvl="0" animBg="1"/>
      <p:bldP spid="14" grpId="0" bldLvl="0" animBg="1"/>
      <p:bldP spid="15" grpId="0" bldLvl="0" animBg="1"/>
      <p:bldP spid="16" grpId="0"/>
      <p:bldP spid="17" grpId="0"/>
      <p:bldP spid="18" grpId="0"/>
      <p:bldP spid="19" grpId="0"/>
      <p:bldP spid="20" grpId="0"/>
      <p:bldP spid="21" grpId="0"/>
      <p:bldP spid="22" grpId="0"/>
      <p:bldP spid="23" grpId="0"/>
      <p:bldP spid="24" grpId="0" bldLvl="0" animBg="1"/>
      <p:bldP spid="25" grpId="0" bldLvl="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 name="Shape 5166"/>
          <p:cNvSpPr/>
          <p:nvPr/>
        </p:nvSpPr>
        <p:spPr>
          <a:xfrm>
            <a:off x="2593059" y="1661310"/>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4" name="Shape 5167"/>
          <p:cNvSpPr/>
          <p:nvPr/>
        </p:nvSpPr>
        <p:spPr>
          <a:xfrm>
            <a:off x="2100539" y="2514332"/>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5" name="Shape 5168"/>
          <p:cNvSpPr/>
          <p:nvPr/>
        </p:nvSpPr>
        <p:spPr>
          <a:xfrm>
            <a:off x="1608019" y="3439267"/>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6" name="Shape 5169"/>
          <p:cNvSpPr/>
          <p:nvPr/>
        </p:nvSpPr>
        <p:spPr>
          <a:xfrm>
            <a:off x="1104046" y="4364200"/>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grpSp>
        <p:nvGrpSpPr>
          <p:cNvPr id="7" name="组合 6"/>
          <p:cNvGrpSpPr/>
          <p:nvPr/>
        </p:nvGrpSpPr>
        <p:grpSpPr>
          <a:xfrm>
            <a:off x="3085580" y="1262710"/>
            <a:ext cx="1143841" cy="980623"/>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smtClean="0">
                  <a:ln>
                    <a:noFill/>
                  </a:ln>
                  <a:solidFill>
                    <a:prstClr val="white"/>
                  </a:solidFill>
                  <a:effectLst/>
                  <a:uLnTx/>
                  <a:uFillTx/>
                  <a:latin typeface="微软雅黑" panose="020B0503020204020204" charset="-122"/>
                  <a:ea typeface="微软雅黑" panose="020B0503020204020204" charset="-122"/>
                  <a:sym typeface="Helvetica Neue"/>
                </a:rPr>
                <a:t>输入文本</a:t>
              </a:r>
              <a:endPar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endParaRPr>
            </a:p>
          </p:txBody>
        </p:sp>
      </p:grpSp>
      <p:grpSp>
        <p:nvGrpSpPr>
          <p:cNvPr id="10" name="组合 9"/>
          <p:cNvGrpSpPr/>
          <p:nvPr/>
        </p:nvGrpSpPr>
        <p:grpSpPr>
          <a:xfrm>
            <a:off x="2593059" y="2514332"/>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a:t>
              </a:r>
              <a:r>
                <a:rPr kumimoji="0" lang="zh-CN" altLang="en-US" sz="1600" b="1" i="0" u="none" strike="noStrike" kern="1200" cap="all" spc="0" normalizeH="0" baseline="0" noProof="0" dirty="0" smtClean="0">
                  <a:ln>
                    <a:noFill/>
                  </a:ln>
                  <a:solidFill>
                    <a:prstClr val="white"/>
                  </a:solidFill>
                  <a:effectLst/>
                  <a:uLnTx/>
                  <a:uFillTx/>
                  <a:latin typeface="微软雅黑" panose="020B0503020204020204" charset="-122"/>
                  <a:ea typeface="微软雅黑" panose="020B0503020204020204" charset="-122"/>
                  <a:sym typeface="Helvetica Neue"/>
                </a:rPr>
                <a:t>输入文本</a:t>
              </a:r>
              <a:endPar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endParaRPr>
            </a:p>
          </p:txBody>
        </p:sp>
      </p:grpSp>
      <p:grpSp>
        <p:nvGrpSpPr>
          <p:cNvPr id="13" name="组合 12"/>
          <p:cNvGrpSpPr/>
          <p:nvPr/>
        </p:nvGrpSpPr>
        <p:grpSpPr>
          <a:xfrm>
            <a:off x="2100540" y="3439266"/>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6" name="组合 15"/>
          <p:cNvGrpSpPr/>
          <p:nvPr/>
        </p:nvGrpSpPr>
        <p:grpSpPr>
          <a:xfrm>
            <a:off x="1608020" y="4364199"/>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9" name="组合 18"/>
          <p:cNvGrpSpPr/>
          <p:nvPr/>
        </p:nvGrpSpPr>
        <p:grpSpPr>
          <a:xfrm>
            <a:off x="1104047" y="5276288"/>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50800" tIns="50800" rIns="50800" bIns="508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sp>
        <p:nvSpPr>
          <p:cNvPr id="22" name="Round Same Side Corner Rectangle 67"/>
          <p:cNvSpPr/>
          <p:nvPr/>
        </p:nvSpPr>
        <p:spPr>
          <a:xfrm rot="10800000" flipH="1">
            <a:off x="6788883" y="1280627"/>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24" name="Round Same Side Corner Rectangle 68"/>
          <p:cNvSpPr/>
          <p:nvPr/>
        </p:nvSpPr>
        <p:spPr>
          <a:xfrm rot="10800000" flipH="1">
            <a:off x="6786696" y="2322347"/>
            <a:ext cx="66537" cy="685392"/>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25" name="Round Same Side Corner Rectangle 69"/>
          <p:cNvSpPr/>
          <p:nvPr/>
        </p:nvSpPr>
        <p:spPr>
          <a:xfrm rot="10800000" flipH="1">
            <a:off x="6788883" y="3269190"/>
            <a:ext cx="66537" cy="68539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grpSp>
        <p:nvGrpSpPr>
          <p:cNvPr id="26" name="组合 25"/>
          <p:cNvGrpSpPr/>
          <p:nvPr/>
        </p:nvGrpSpPr>
        <p:grpSpPr>
          <a:xfrm>
            <a:off x="6971950" y="1263760"/>
            <a:ext cx="3829173" cy="1044575"/>
            <a:chOff x="5228512" y="1109269"/>
            <a:chExt cx="2871880" cy="783431"/>
          </a:xfrm>
        </p:grpSpPr>
        <p:sp>
          <p:nvSpPr>
            <p:cNvPr id="27" name="TextBox 26"/>
            <p:cNvSpPr txBox="1"/>
            <p:nvPr/>
          </p:nvSpPr>
          <p:spPr>
            <a:xfrm>
              <a:off x="5228512" y="1303102"/>
              <a:ext cx="2871880" cy="589598"/>
            </a:xfrm>
            <a:prstGeom prst="rect">
              <a:avLst/>
            </a:prstGeom>
            <a:noFill/>
          </p:spPr>
          <p:txBody>
            <a:bodyPr wrap="square" lIns="45720" tIns="22860" rIns="45720" bIns="2286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 name="Rectangle 71"/>
            <p:cNvSpPr/>
            <p:nvPr/>
          </p:nvSpPr>
          <p:spPr>
            <a:xfrm>
              <a:off x="5228513" y="1109269"/>
              <a:ext cx="1287780" cy="218599"/>
            </a:xfrm>
            <a:prstGeom prst="rect">
              <a:avLst/>
            </a:prstGeom>
          </p:spPr>
          <p:txBody>
            <a:bodyPr wrap="none" lIns="45720" tIns="22860" rIns="45720" bIns="2286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29" name="组合 28"/>
          <p:cNvGrpSpPr/>
          <p:nvPr/>
        </p:nvGrpSpPr>
        <p:grpSpPr>
          <a:xfrm>
            <a:off x="6971950" y="2276975"/>
            <a:ext cx="3829173" cy="1044573"/>
            <a:chOff x="5228512" y="1869180"/>
            <a:chExt cx="2871880" cy="783430"/>
          </a:xfrm>
        </p:grpSpPr>
        <p:sp>
          <p:nvSpPr>
            <p:cNvPr id="30" name="TextBox 29"/>
            <p:cNvSpPr txBox="1"/>
            <p:nvPr/>
          </p:nvSpPr>
          <p:spPr>
            <a:xfrm>
              <a:off x="5228512" y="2063012"/>
              <a:ext cx="2871880" cy="589598"/>
            </a:xfrm>
            <a:prstGeom prst="rect">
              <a:avLst/>
            </a:prstGeom>
            <a:noFill/>
          </p:spPr>
          <p:txBody>
            <a:bodyPr wrap="square" lIns="45720" tIns="22860" rIns="45720" bIns="2286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Rectangle 73"/>
            <p:cNvSpPr/>
            <p:nvPr/>
          </p:nvSpPr>
          <p:spPr>
            <a:xfrm>
              <a:off x="5228513" y="1869180"/>
              <a:ext cx="1287780" cy="218599"/>
            </a:xfrm>
            <a:prstGeom prst="rect">
              <a:avLst/>
            </a:prstGeom>
          </p:spPr>
          <p:txBody>
            <a:bodyPr wrap="none" lIns="45720" tIns="22860" rIns="45720" bIns="2286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32" name="组合 31"/>
          <p:cNvGrpSpPr/>
          <p:nvPr/>
        </p:nvGrpSpPr>
        <p:grpSpPr>
          <a:xfrm>
            <a:off x="6971950" y="3290190"/>
            <a:ext cx="3829173" cy="1044575"/>
            <a:chOff x="5228512" y="2629091"/>
            <a:chExt cx="2871880" cy="783431"/>
          </a:xfrm>
        </p:grpSpPr>
        <p:sp>
          <p:nvSpPr>
            <p:cNvPr id="33" name="TextBox 32"/>
            <p:cNvSpPr txBox="1"/>
            <p:nvPr/>
          </p:nvSpPr>
          <p:spPr>
            <a:xfrm>
              <a:off x="5228512" y="2822924"/>
              <a:ext cx="2871880" cy="589598"/>
            </a:xfrm>
            <a:prstGeom prst="rect">
              <a:avLst/>
            </a:prstGeom>
            <a:noFill/>
          </p:spPr>
          <p:txBody>
            <a:bodyPr wrap="square" lIns="45720" tIns="22860" rIns="45720" bIns="2286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4" name="Rectangle 75"/>
            <p:cNvSpPr/>
            <p:nvPr/>
          </p:nvSpPr>
          <p:spPr>
            <a:xfrm>
              <a:off x="5228513" y="2629091"/>
              <a:ext cx="1287780" cy="218599"/>
            </a:xfrm>
            <a:prstGeom prst="rect">
              <a:avLst/>
            </a:prstGeom>
          </p:spPr>
          <p:txBody>
            <a:bodyPr wrap="none" lIns="45720" tIns="22860" rIns="45720" bIns="2286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sp>
        <p:nvSpPr>
          <p:cNvPr id="35" name="Round Same Side Corner Rectangle 76"/>
          <p:cNvSpPr/>
          <p:nvPr/>
        </p:nvSpPr>
        <p:spPr>
          <a:xfrm rot="10800000" flipH="1">
            <a:off x="6786696" y="4229840"/>
            <a:ext cx="66537" cy="6853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36" name="Round Same Side Corner Rectangle 77"/>
          <p:cNvSpPr/>
          <p:nvPr/>
        </p:nvSpPr>
        <p:spPr>
          <a:xfrm rot="10800000" flipH="1">
            <a:off x="6788883" y="5176683"/>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grpSp>
        <p:nvGrpSpPr>
          <p:cNvPr id="37" name="组合 36"/>
          <p:cNvGrpSpPr/>
          <p:nvPr/>
        </p:nvGrpSpPr>
        <p:grpSpPr>
          <a:xfrm>
            <a:off x="6971950" y="4184468"/>
            <a:ext cx="3829173" cy="1044575"/>
            <a:chOff x="5228512" y="3299800"/>
            <a:chExt cx="2871880" cy="783431"/>
          </a:xfrm>
        </p:grpSpPr>
        <p:sp>
          <p:nvSpPr>
            <p:cNvPr id="38" name="TextBox 37"/>
            <p:cNvSpPr txBox="1"/>
            <p:nvPr/>
          </p:nvSpPr>
          <p:spPr>
            <a:xfrm>
              <a:off x="5228512" y="3493633"/>
              <a:ext cx="2871880" cy="589598"/>
            </a:xfrm>
            <a:prstGeom prst="rect">
              <a:avLst/>
            </a:prstGeom>
            <a:noFill/>
          </p:spPr>
          <p:txBody>
            <a:bodyPr wrap="square" lIns="45720" tIns="22860" rIns="45720" bIns="2286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项内容，此为概念图解，请根据您的具体内容酌情修改。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9" name="Rectangle 79"/>
            <p:cNvSpPr/>
            <p:nvPr/>
          </p:nvSpPr>
          <p:spPr>
            <a:xfrm>
              <a:off x="5228513" y="3299800"/>
              <a:ext cx="1287780" cy="218599"/>
            </a:xfrm>
            <a:prstGeom prst="rect">
              <a:avLst/>
            </a:prstGeom>
          </p:spPr>
          <p:txBody>
            <a:bodyPr wrap="none" lIns="45720" tIns="22860" rIns="45720" bIns="2286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40" name="组合 39"/>
          <p:cNvGrpSpPr/>
          <p:nvPr/>
        </p:nvGrpSpPr>
        <p:grpSpPr>
          <a:xfrm>
            <a:off x="6971950" y="5197683"/>
            <a:ext cx="3829173" cy="1044575"/>
            <a:chOff x="5228512" y="4059711"/>
            <a:chExt cx="2871880" cy="783431"/>
          </a:xfrm>
        </p:grpSpPr>
        <p:sp>
          <p:nvSpPr>
            <p:cNvPr id="41" name="TextBox 40"/>
            <p:cNvSpPr txBox="1"/>
            <p:nvPr/>
          </p:nvSpPr>
          <p:spPr>
            <a:xfrm>
              <a:off x="5228512" y="4253544"/>
              <a:ext cx="2871880" cy="589598"/>
            </a:xfrm>
            <a:prstGeom prst="rect">
              <a:avLst/>
            </a:prstGeom>
            <a:noFill/>
          </p:spPr>
          <p:txBody>
            <a:bodyPr wrap="square" lIns="45720" tIns="22860" rIns="45720" bIns="2286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2" name="Rectangle 81"/>
            <p:cNvSpPr/>
            <p:nvPr/>
          </p:nvSpPr>
          <p:spPr>
            <a:xfrm>
              <a:off x="5228513" y="4059711"/>
              <a:ext cx="1287780" cy="218599"/>
            </a:xfrm>
            <a:prstGeom prst="rect">
              <a:avLst/>
            </a:prstGeom>
          </p:spPr>
          <p:txBody>
            <a:bodyPr wrap="none" lIns="45720" tIns="22860" rIns="45720" bIns="2286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22" grpId="0" bldLvl="0" animBg="1"/>
      <p:bldP spid="24" grpId="0" bldLvl="0" animBg="1"/>
      <p:bldP spid="25" grpId="0" bldLvl="0" animBg="1"/>
      <p:bldP spid="35" grpId="0" bldLvl="0" animBg="1"/>
      <p:bldP spid="3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43" name="Group 14"/>
          <p:cNvGrpSpPr/>
          <p:nvPr/>
        </p:nvGrpSpPr>
        <p:grpSpPr>
          <a:xfrm>
            <a:off x="5379743" y="3062299"/>
            <a:ext cx="1414667"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67733" tIns="67733" rIns="67733" bIns="67733"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6" name="Group 12"/>
          <p:cNvGrpSpPr/>
          <p:nvPr/>
        </p:nvGrpSpPr>
        <p:grpSpPr>
          <a:xfrm>
            <a:off x="3564471" y="3270641"/>
            <a:ext cx="1414667"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67733" tIns="67733" rIns="67733" bIns="67733"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9" name="Group 11"/>
          <p:cNvGrpSpPr/>
          <p:nvPr/>
        </p:nvGrpSpPr>
        <p:grpSpPr>
          <a:xfrm>
            <a:off x="1680110" y="3062299"/>
            <a:ext cx="1414667"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2" name="Group 15"/>
          <p:cNvGrpSpPr/>
          <p:nvPr/>
        </p:nvGrpSpPr>
        <p:grpSpPr>
          <a:xfrm>
            <a:off x="7200538" y="3270641"/>
            <a:ext cx="1414667"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67733" tIns="67733" rIns="67733" bIns="67733"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5" name="Group 16"/>
          <p:cNvGrpSpPr/>
          <p:nvPr/>
        </p:nvGrpSpPr>
        <p:grpSpPr>
          <a:xfrm>
            <a:off x="9015810" y="3062299"/>
            <a:ext cx="1414667"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sp>
        <p:nvSpPr>
          <p:cNvPr id="58" name="Text Placeholder 4"/>
          <p:cNvSpPr txBox="1"/>
          <p:nvPr/>
        </p:nvSpPr>
        <p:spPr>
          <a:xfrm>
            <a:off x="1782034" y="384020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Text Placeholder 4"/>
          <p:cNvSpPr txBox="1"/>
          <p:nvPr/>
        </p:nvSpPr>
        <p:spPr>
          <a:xfrm>
            <a:off x="3663632" y="384020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Text Placeholder 4"/>
          <p:cNvSpPr txBox="1"/>
          <p:nvPr/>
        </p:nvSpPr>
        <p:spPr>
          <a:xfrm>
            <a:off x="5480954" y="384020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Text Placeholder 4"/>
          <p:cNvSpPr txBox="1"/>
          <p:nvPr/>
        </p:nvSpPr>
        <p:spPr>
          <a:xfrm>
            <a:off x="7298986" y="384020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Text Placeholder 4"/>
          <p:cNvSpPr txBox="1"/>
          <p:nvPr/>
        </p:nvSpPr>
        <p:spPr>
          <a:xfrm>
            <a:off x="9117734" y="3840205"/>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TextBox 62"/>
          <p:cNvSpPr txBox="1"/>
          <p:nvPr/>
        </p:nvSpPr>
        <p:spPr>
          <a:xfrm>
            <a:off x="1296067" y="1747261"/>
            <a:ext cx="2328369" cy="987425"/>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4" name="TextBox 63"/>
          <p:cNvSpPr txBox="1"/>
          <p:nvPr/>
        </p:nvSpPr>
        <p:spPr>
          <a:xfrm>
            <a:off x="3120270" y="5228424"/>
            <a:ext cx="2328369" cy="987425"/>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4936687" y="1747261"/>
            <a:ext cx="2328369" cy="987425"/>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6" name="TextBox 65"/>
          <p:cNvSpPr txBox="1"/>
          <p:nvPr/>
        </p:nvSpPr>
        <p:spPr>
          <a:xfrm>
            <a:off x="6754474" y="5228424"/>
            <a:ext cx="2328369" cy="987425"/>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8553356" y="1747261"/>
            <a:ext cx="2328369" cy="987425"/>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3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2389091"/>
            <a:ext cx="12192000" cy="1292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文本框 17"/>
          <p:cNvSpPr txBox="1"/>
          <p:nvPr/>
        </p:nvSpPr>
        <p:spPr>
          <a:xfrm>
            <a:off x="4450711" y="2686633"/>
            <a:ext cx="6830465" cy="7480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单击此处添加文字标题内容</a:t>
            </a:r>
            <a:endParaRPr kumimoji="0" lang="en-US" altLang="zh-CN" sz="42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文本框 19"/>
          <p:cNvSpPr txBox="1"/>
          <p:nvPr/>
        </p:nvSpPr>
        <p:spPr bwMode="auto">
          <a:xfrm>
            <a:off x="4450711" y="3910696"/>
            <a:ext cx="5677161" cy="1271270"/>
          </a:xfrm>
          <a:prstGeom prst="rect">
            <a:avLst/>
          </a:prstGeom>
          <a:noFill/>
        </p:spPr>
        <p:txBody>
          <a:bodyPr wrap="square" lIns="91440" tIns="45720" rIns="91440" bIns="4572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详细内容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76" name="组合 75"/>
          <p:cNvGrpSpPr/>
          <p:nvPr/>
        </p:nvGrpSpPr>
        <p:grpSpPr>
          <a:xfrm>
            <a:off x="4656440" y="1532163"/>
            <a:ext cx="552688" cy="552688"/>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7" name="组合 76"/>
          <p:cNvGrpSpPr/>
          <p:nvPr/>
        </p:nvGrpSpPr>
        <p:grpSpPr>
          <a:xfrm>
            <a:off x="5401175" y="1532163"/>
            <a:ext cx="552688" cy="552688"/>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9" name="组合 78"/>
          <p:cNvGrpSpPr/>
          <p:nvPr/>
        </p:nvGrpSpPr>
        <p:grpSpPr>
          <a:xfrm>
            <a:off x="6840323" y="1532163"/>
            <a:ext cx="552688" cy="552688"/>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8" name="组合 77"/>
          <p:cNvGrpSpPr/>
          <p:nvPr/>
        </p:nvGrpSpPr>
        <p:grpSpPr>
          <a:xfrm>
            <a:off x="6100258" y="1532163"/>
            <a:ext cx="552688" cy="552688"/>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grpSp>
      <p:grpSp>
        <p:nvGrpSpPr>
          <p:cNvPr id="83" name="组合 82"/>
          <p:cNvGrpSpPr/>
          <p:nvPr/>
        </p:nvGrpSpPr>
        <p:grpSpPr>
          <a:xfrm>
            <a:off x="1823208" y="1985809"/>
            <a:ext cx="2114741" cy="2115265"/>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5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Text Box 58"/>
            <p:cNvSpPr txBox="1">
              <a:spLocks noChangeArrowheads="1"/>
            </p:cNvSpPr>
            <p:nvPr/>
          </p:nvSpPr>
          <p:spPr bwMode="auto">
            <a:xfrm>
              <a:off x="1159958" y="3077737"/>
              <a:ext cx="782803" cy="7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04</a:t>
              </a:r>
              <a:endParaRPr kumimoji="0" lang="en-US" altLang="zh-CN" sz="88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5076" y="-1857264"/>
            <a:ext cx="1691080" cy="11233248"/>
          </a:xfrm>
          <a:prstGeom prst="downArrow">
            <a:avLst>
              <a:gd name="adj1" fmla="val 49065"/>
              <a:gd name="adj2" fmla="val 44827"/>
            </a:avLst>
          </a:prstGeom>
          <a:solidFill>
            <a:schemeClr val="bg1">
              <a:lumMod val="75000"/>
            </a:schemeClr>
          </a:solidFill>
          <a:ln>
            <a:noFill/>
          </a:ln>
        </p:spPr>
        <p:txBody>
          <a:bodyPr vert="eaVert" lIns="110413" tIns="55206" rIns="110413" bIns="5520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2" name="组合 31"/>
          <p:cNvGrpSpPr/>
          <p:nvPr/>
        </p:nvGrpSpPr>
        <p:grpSpPr bwMode="auto">
          <a:xfrm>
            <a:off x="3792344" y="2997804"/>
            <a:ext cx="2054273" cy="1608151"/>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37" name="组合 36"/>
          <p:cNvGrpSpPr/>
          <p:nvPr/>
        </p:nvGrpSpPr>
        <p:grpSpPr bwMode="auto">
          <a:xfrm>
            <a:off x="6184222" y="2997801"/>
            <a:ext cx="2054272" cy="1608149"/>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42" name="组合 41"/>
          <p:cNvGrpSpPr/>
          <p:nvPr/>
        </p:nvGrpSpPr>
        <p:grpSpPr bwMode="auto">
          <a:xfrm>
            <a:off x="8572623" y="2997805"/>
            <a:ext cx="2054273" cy="1608151"/>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47" name="组合 40"/>
          <p:cNvGrpSpPr/>
          <p:nvPr/>
        </p:nvGrpSpPr>
        <p:grpSpPr bwMode="auto">
          <a:xfrm>
            <a:off x="1392078" y="2997803"/>
            <a:ext cx="2054273" cy="1608149"/>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文本内容</a:t>
              </a:r>
              <a:endParaRPr kumimoji="0" lang="zh-CN" altLang="en-US"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52" name="矩形标注 51"/>
          <p:cNvSpPr/>
          <p:nvPr/>
        </p:nvSpPr>
        <p:spPr>
          <a:xfrm>
            <a:off x="4192750" y="5069272"/>
            <a:ext cx="1784144" cy="55271"/>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3" name="矩形标注 52"/>
          <p:cNvSpPr/>
          <p:nvPr/>
        </p:nvSpPr>
        <p:spPr>
          <a:xfrm>
            <a:off x="1759496" y="2452677"/>
            <a:ext cx="1913299" cy="775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4" name="Rectangle 28"/>
          <p:cNvSpPr>
            <a:spLocks noChangeArrowheads="1"/>
          </p:cNvSpPr>
          <p:nvPr/>
        </p:nvSpPr>
        <p:spPr bwMode="auto">
          <a:xfrm>
            <a:off x="3698931" y="5253203"/>
            <a:ext cx="2758013" cy="84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6" rIns="110413" bIns="5520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5" name="Rectangle 28"/>
          <p:cNvSpPr>
            <a:spLocks noChangeArrowheads="1"/>
          </p:cNvSpPr>
          <p:nvPr/>
        </p:nvSpPr>
        <p:spPr bwMode="auto">
          <a:xfrm>
            <a:off x="1275206" y="1522727"/>
            <a:ext cx="2758013" cy="84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6" rIns="110413" bIns="5520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6" name="矩形标注 55"/>
          <p:cNvSpPr/>
          <p:nvPr/>
        </p:nvSpPr>
        <p:spPr>
          <a:xfrm>
            <a:off x="6487558" y="2452677"/>
            <a:ext cx="1913299" cy="775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7" name="Rectangle 28"/>
          <p:cNvSpPr>
            <a:spLocks noChangeArrowheads="1"/>
          </p:cNvSpPr>
          <p:nvPr/>
        </p:nvSpPr>
        <p:spPr bwMode="auto">
          <a:xfrm>
            <a:off x="6003268" y="1522727"/>
            <a:ext cx="2758013" cy="84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6" rIns="110413" bIns="5520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8" name="矩形标注 57"/>
          <p:cNvSpPr/>
          <p:nvPr/>
        </p:nvSpPr>
        <p:spPr>
          <a:xfrm>
            <a:off x="9016979" y="5069272"/>
            <a:ext cx="1784144" cy="55271"/>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6" rIns="110413" bIns="5520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9" name="Rectangle 28"/>
          <p:cNvSpPr>
            <a:spLocks noChangeArrowheads="1"/>
          </p:cNvSpPr>
          <p:nvPr/>
        </p:nvSpPr>
        <p:spPr bwMode="auto">
          <a:xfrm>
            <a:off x="8523163" y="5253203"/>
            <a:ext cx="2758013" cy="84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6" rIns="110413" bIns="5520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2" name="TextBox 61"/>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52" grpId="0" bldLvl="0" animBg="1"/>
      <p:bldP spid="52" grpId="1" bldLvl="0" animBg="1"/>
      <p:bldP spid="53" grpId="0" bldLvl="0" animBg="1"/>
      <p:bldP spid="53" grpId="1" bldLvl="0" animBg="1"/>
      <p:bldP spid="54" grpId="0"/>
      <p:bldP spid="55" grpId="0"/>
      <p:bldP spid="56" grpId="0" bldLvl="0" animBg="1"/>
      <p:bldP spid="56" grpId="1" bldLvl="0" animBg="1"/>
      <p:bldP spid="57" grpId="0"/>
      <p:bldP spid="58" grpId="0" bldLvl="0" animBg="1"/>
      <p:bldP spid="58" grpId="1" bldLvl="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11090"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157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8244" y="1970873"/>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1158248" y="3643321"/>
            <a:ext cx="2444685" cy="1470340"/>
            <a:chOff x="503238" y="2548492"/>
            <a:chExt cx="2191599" cy="1102756"/>
          </a:xfrm>
        </p:grpSpPr>
        <p:sp>
          <p:nvSpPr>
            <p:cNvPr id="22" name="矩形 21"/>
            <p:cNvSpPr/>
            <p:nvPr/>
          </p:nvSpPr>
          <p:spPr>
            <a:xfrm>
              <a:off x="503238" y="2548492"/>
              <a:ext cx="1138523" cy="315278"/>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503238" y="2905916"/>
              <a:ext cx="2191599" cy="745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r>
                <a:rPr kumimoji="0" lang="zh-CN" altLang="en-US" sz="146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endPar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4" name="42 Rectángulo"/>
          <p:cNvSpPr/>
          <p:nvPr/>
        </p:nvSpPr>
        <p:spPr>
          <a:xfrm>
            <a:off x="4524796" y="1970875"/>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5" name="组合 24"/>
          <p:cNvGrpSpPr/>
          <p:nvPr/>
        </p:nvGrpSpPr>
        <p:grpSpPr>
          <a:xfrm>
            <a:off x="4524799" y="3643321"/>
            <a:ext cx="2444685" cy="1470341"/>
            <a:chOff x="471218" y="2548491"/>
            <a:chExt cx="2191599" cy="1102757"/>
          </a:xfrm>
        </p:grpSpPr>
        <p:sp>
          <p:nvSpPr>
            <p:cNvPr id="26" name="矩形 25"/>
            <p:cNvSpPr/>
            <p:nvPr/>
          </p:nvSpPr>
          <p:spPr>
            <a:xfrm>
              <a:off x="471218" y="2548491"/>
              <a:ext cx="1138523" cy="315278"/>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471218" y="2905916"/>
              <a:ext cx="2191599" cy="745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r>
                <a:rPr kumimoji="0" lang="zh-CN" altLang="en-US" sz="146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endPar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8" name="51 Rectángulo"/>
          <p:cNvSpPr/>
          <p:nvPr/>
        </p:nvSpPr>
        <p:spPr>
          <a:xfrm>
            <a:off x="7876383" y="1970875"/>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4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9" name="组合 28"/>
          <p:cNvGrpSpPr/>
          <p:nvPr/>
        </p:nvGrpSpPr>
        <p:grpSpPr>
          <a:xfrm>
            <a:off x="7876386" y="3643321"/>
            <a:ext cx="2444685" cy="1470341"/>
            <a:chOff x="467746" y="2548491"/>
            <a:chExt cx="2191599" cy="1102757"/>
          </a:xfrm>
        </p:grpSpPr>
        <p:sp>
          <p:nvSpPr>
            <p:cNvPr id="30" name="矩形 29"/>
            <p:cNvSpPr/>
            <p:nvPr/>
          </p:nvSpPr>
          <p:spPr>
            <a:xfrm>
              <a:off x="467746" y="2548491"/>
              <a:ext cx="1138523" cy="315278"/>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2135"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467746" y="2905916"/>
              <a:ext cx="2191599" cy="745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r>
                <a:rPr kumimoji="0" lang="zh-CN" altLang="en-US" sz="146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endPar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32" name="TextBox 31"/>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4"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61424" y="2035031"/>
            <a:ext cx="2233928" cy="3506204"/>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6" name="文本框 11"/>
            <p:cNvSpPr txBox="1"/>
            <p:nvPr/>
          </p:nvSpPr>
          <p:spPr>
            <a:xfrm>
              <a:off x="1304926" y="1222952"/>
              <a:ext cx="839367" cy="635713"/>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01</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37" name="文本框 64"/>
            <p:cNvSpPr txBox="1"/>
            <p:nvPr/>
          </p:nvSpPr>
          <p:spPr>
            <a:xfrm>
              <a:off x="1148007" y="2434566"/>
              <a:ext cx="1110344" cy="34780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21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8" name="文本框 65"/>
            <p:cNvSpPr txBox="1"/>
            <p:nvPr/>
          </p:nvSpPr>
          <p:spPr>
            <a:xfrm>
              <a:off x="1139623" y="2788385"/>
              <a:ext cx="1127111" cy="82222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完成模高和</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图高的作业</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争取尽快做</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好不能再拖</a:t>
              </a:r>
              <a:endParaRPr kumimoji="0" lang="zh-HK"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3766663" y="2035031"/>
            <a:ext cx="2233928" cy="3506204"/>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43" name="文本框 48"/>
            <p:cNvSpPr txBox="1"/>
            <p:nvPr/>
          </p:nvSpPr>
          <p:spPr>
            <a:xfrm>
              <a:off x="3185327" y="1222952"/>
              <a:ext cx="894944" cy="635713"/>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02</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44" name="文本框 66"/>
            <p:cNvSpPr txBox="1"/>
            <p:nvPr/>
          </p:nvSpPr>
          <p:spPr>
            <a:xfrm>
              <a:off x="3060555" y="2434566"/>
              <a:ext cx="1110344" cy="34780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21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5" name="文本框 67"/>
            <p:cNvSpPr txBox="1"/>
            <p:nvPr/>
          </p:nvSpPr>
          <p:spPr>
            <a:xfrm>
              <a:off x="2955048" y="2788385"/>
              <a:ext cx="1321356" cy="82222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辅助软件可以</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为幻灯片提供</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很好的辅助等</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有必要去学习</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46" name="组合 45"/>
          <p:cNvGrpSpPr/>
          <p:nvPr/>
        </p:nvGrpSpPr>
        <p:grpSpPr>
          <a:xfrm>
            <a:off x="6161958" y="2035031"/>
            <a:ext cx="2233928" cy="3506204"/>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50" name="文本框 54"/>
            <p:cNvSpPr txBox="1"/>
            <p:nvPr/>
          </p:nvSpPr>
          <p:spPr>
            <a:xfrm>
              <a:off x="5044295" y="1222952"/>
              <a:ext cx="978584" cy="635713"/>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03</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1" name="文本框 68"/>
            <p:cNvSpPr txBox="1"/>
            <p:nvPr/>
          </p:nvSpPr>
          <p:spPr>
            <a:xfrm>
              <a:off x="4973104" y="2434566"/>
              <a:ext cx="1110344" cy="34780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21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2" name="文本框 69"/>
            <p:cNvSpPr txBox="1"/>
            <p:nvPr/>
          </p:nvSpPr>
          <p:spPr>
            <a:xfrm>
              <a:off x="4833160" y="2788385"/>
              <a:ext cx="1390229" cy="635713"/>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形成思路风格</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仔细考量细节 </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把每一步做好</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53" name="组合 52"/>
          <p:cNvGrpSpPr/>
          <p:nvPr/>
        </p:nvGrpSpPr>
        <p:grpSpPr>
          <a:xfrm>
            <a:off x="8567195" y="2035031"/>
            <a:ext cx="2233928" cy="3506204"/>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57" name="文本框 60"/>
            <p:cNvSpPr txBox="1"/>
            <p:nvPr/>
          </p:nvSpPr>
          <p:spPr>
            <a:xfrm>
              <a:off x="6988992" y="1222952"/>
              <a:ext cx="876274" cy="635713"/>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04</a:t>
              </a:r>
              <a:endParaRPr kumimoji="0" lang="zh-HK" altLang="en-US" sz="44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8" name="文本框 70"/>
            <p:cNvSpPr txBox="1"/>
            <p:nvPr/>
          </p:nvSpPr>
          <p:spPr>
            <a:xfrm>
              <a:off x="6885653" y="2434566"/>
              <a:ext cx="1110344" cy="34780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21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9" name="文本框 71"/>
            <p:cNvSpPr txBox="1"/>
            <p:nvPr/>
          </p:nvSpPr>
          <p:spPr>
            <a:xfrm>
              <a:off x="6770752" y="2788385"/>
              <a:ext cx="1340145" cy="822224"/>
            </a:xfrm>
            <a:prstGeom prst="rect">
              <a:avLst/>
            </a:prstGeom>
            <a:noFill/>
          </p:spPr>
          <p:txBody>
            <a:bodyPr wrap="square" lIns="91440" tIns="45720" rIns="91440" bIns="4572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这是并列关系</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的表达方式之</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你可以输入其</a:t>
              </a:r>
              <a:endParaRPr kumimoji="0" lang="en-US" altLang="zh-CN"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他的内容代替</a:t>
              </a:r>
              <a:endParaRPr kumimoji="0" lang="zh-HK" altLang="en-US" sz="146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sp>
        <p:nvSpPr>
          <p:cNvPr id="60" name="TextBox 59"/>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2389091"/>
            <a:ext cx="12192000" cy="1292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文本框 17"/>
          <p:cNvSpPr txBox="1"/>
          <p:nvPr/>
        </p:nvSpPr>
        <p:spPr>
          <a:xfrm>
            <a:off x="4450711" y="2686633"/>
            <a:ext cx="5677161" cy="7480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单击添加文字标题内容</a:t>
            </a:r>
            <a:endParaRPr kumimoji="0" lang="en-US" altLang="zh-CN" sz="42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文本框 19"/>
          <p:cNvSpPr txBox="1"/>
          <p:nvPr/>
        </p:nvSpPr>
        <p:spPr bwMode="auto">
          <a:xfrm>
            <a:off x="4450711" y="3910696"/>
            <a:ext cx="5677161" cy="1271270"/>
          </a:xfrm>
          <a:prstGeom prst="rect">
            <a:avLst/>
          </a:prstGeom>
          <a:noFill/>
        </p:spPr>
        <p:txBody>
          <a:bodyPr wrap="square" lIns="91440" tIns="45720" rIns="91440" bIns="4572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详细内容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76" name="组合 75"/>
          <p:cNvGrpSpPr/>
          <p:nvPr/>
        </p:nvGrpSpPr>
        <p:grpSpPr>
          <a:xfrm>
            <a:off x="4656440" y="1532163"/>
            <a:ext cx="552688" cy="552688"/>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7" name="组合 76"/>
          <p:cNvGrpSpPr/>
          <p:nvPr/>
        </p:nvGrpSpPr>
        <p:grpSpPr>
          <a:xfrm>
            <a:off x="5401175" y="1532163"/>
            <a:ext cx="552688" cy="552688"/>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9" name="组合 78"/>
          <p:cNvGrpSpPr/>
          <p:nvPr/>
        </p:nvGrpSpPr>
        <p:grpSpPr>
          <a:xfrm>
            <a:off x="6840323" y="1532163"/>
            <a:ext cx="552688" cy="552688"/>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8" name="组合 77"/>
          <p:cNvGrpSpPr/>
          <p:nvPr/>
        </p:nvGrpSpPr>
        <p:grpSpPr>
          <a:xfrm>
            <a:off x="6100258" y="1532163"/>
            <a:ext cx="552688" cy="552688"/>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grpSp>
      <p:grpSp>
        <p:nvGrpSpPr>
          <p:cNvPr id="83" name="组合 82"/>
          <p:cNvGrpSpPr/>
          <p:nvPr/>
        </p:nvGrpSpPr>
        <p:grpSpPr>
          <a:xfrm>
            <a:off x="1823208" y="1985809"/>
            <a:ext cx="2114741" cy="2115265"/>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5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Text Box 58"/>
            <p:cNvSpPr txBox="1">
              <a:spLocks noChangeArrowheads="1"/>
            </p:cNvSpPr>
            <p:nvPr/>
          </p:nvSpPr>
          <p:spPr bwMode="auto">
            <a:xfrm>
              <a:off x="1159958" y="3077737"/>
              <a:ext cx="782803" cy="7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05</a:t>
              </a:r>
              <a:endParaRPr kumimoji="0" lang="en-US" altLang="zh-CN" sz="88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p:nvPr/>
        </p:nvSpPr>
        <p:spPr>
          <a:xfrm>
            <a:off x="816014" y="46236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目录</a:t>
            </a:r>
            <a:r>
              <a:rPr kumimoji="0" lang="en-US" altLang="zh-CN" b="1" i="0" u="none" strike="noStrike" kern="120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r>
              <a:rPr kumimoji="0" lang="en-US" altLang="zh-CN" sz="1865" b="1" i="0" u="none" strike="noStrike" kern="120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Contents</a:t>
            </a:r>
            <a:endParaRPr kumimoji="0" lang="en-GB" sz="1865"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cxnSp>
        <p:nvCxnSpPr>
          <p:cNvPr id="3" name="直接连接符 2"/>
          <p:cNvCxnSpPr/>
          <p:nvPr/>
        </p:nvCxnSpPr>
        <p:spPr>
          <a:xfrm>
            <a:off x="985363" y="1124744"/>
            <a:ext cx="101998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reeform 81"/>
          <p:cNvSpPr/>
          <p:nvPr/>
        </p:nvSpPr>
        <p:spPr bwMode="auto">
          <a:xfrm>
            <a:off x="2206342" y="2877235"/>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7" name="组合 6"/>
          <p:cNvGrpSpPr/>
          <p:nvPr/>
        </p:nvGrpSpPr>
        <p:grpSpPr>
          <a:xfrm>
            <a:off x="1200056" y="3058065"/>
            <a:ext cx="1806996" cy="658392"/>
            <a:chOff x="899592" y="2185916"/>
            <a:chExt cx="1355247" cy="493794"/>
          </a:xfrm>
        </p:grpSpPr>
        <p:sp>
          <p:nvSpPr>
            <p:cNvPr id="16" name="Text Box 16"/>
            <p:cNvSpPr txBox="1">
              <a:spLocks noChangeArrowheads="1"/>
            </p:cNvSpPr>
            <p:nvPr/>
          </p:nvSpPr>
          <p:spPr bwMode="auto">
            <a:xfrm>
              <a:off x="899592" y="2185916"/>
              <a:ext cx="135524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单击添加文字</a:t>
              </a:r>
              <a:endParaRPr kumimoji="0" lang="zh-CN" altLang="en-US"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7" name="Text Box 17"/>
            <p:cNvSpPr txBox="1">
              <a:spLocks noChangeArrowheads="1"/>
            </p:cNvSpPr>
            <p:nvPr/>
          </p:nvSpPr>
          <p:spPr bwMode="auto">
            <a:xfrm>
              <a:off x="1082881" y="2473017"/>
              <a:ext cx="988668" cy="20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Work content</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8" name="组合 17"/>
          <p:cNvGrpSpPr/>
          <p:nvPr/>
        </p:nvGrpSpPr>
        <p:grpSpPr>
          <a:xfrm>
            <a:off x="3357363" y="4086339"/>
            <a:ext cx="1663980" cy="655327"/>
            <a:chOff x="2517572" y="2957122"/>
            <a:chExt cx="1247985" cy="491495"/>
          </a:xfrm>
        </p:grpSpPr>
        <p:sp>
          <p:nvSpPr>
            <p:cNvPr id="19" name="Text Box 38"/>
            <p:cNvSpPr txBox="1">
              <a:spLocks noChangeArrowheads="1"/>
            </p:cNvSpPr>
            <p:nvPr/>
          </p:nvSpPr>
          <p:spPr bwMode="auto">
            <a:xfrm>
              <a:off x="2535333" y="2957122"/>
              <a:ext cx="1230224"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685800">
                <a:defRPr/>
              </a:pPr>
              <a:r>
                <a:rPr lang="zh-CN" altLang="en-US" dirty="0">
                  <a:solidFill>
                    <a:prstClr val="black">
                      <a:lumMod val="75000"/>
                      <a:lumOff val="25000"/>
                    </a:prstClr>
                  </a:solidFill>
                  <a:latin typeface="微软雅黑" panose="020B0503020204020204" charset="-122"/>
                  <a:ea typeface="微软雅黑" panose="020B0503020204020204" charset="-122"/>
                </a:rPr>
                <a:t>单击添加文字</a:t>
              </a:r>
            </a:p>
          </p:txBody>
        </p:sp>
        <p:sp>
          <p:nvSpPr>
            <p:cNvPr id="20" name="Text Box 39"/>
            <p:cNvSpPr txBox="1">
              <a:spLocks noChangeArrowheads="1"/>
            </p:cNvSpPr>
            <p:nvPr/>
          </p:nvSpPr>
          <p:spPr bwMode="auto">
            <a:xfrm>
              <a:off x="2517572" y="3241924"/>
              <a:ext cx="1112593" cy="20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Work content</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21" name="组合 20"/>
          <p:cNvGrpSpPr/>
          <p:nvPr/>
        </p:nvGrpSpPr>
        <p:grpSpPr>
          <a:xfrm>
            <a:off x="5303831" y="2904818"/>
            <a:ext cx="1669060" cy="632340"/>
            <a:chOff x="3977423" y="2070981"/>
            <a:chExt cx="1251795" cy="474255"/>
          </a:xfrm>
        </p:grpSpPr>
        <p:sp>
          <p:nvSpPr>
            <p:cNvPr id="24" name="Text Box 40"/>
            <p:cNvSpPr txBox="1">
              <a:spLocks noChangeArrowheads="1"/>
            </p:cNvSpPr>
            <p:nvPr/>
          </p:nvSpPr>
          <p:spPr bwMode="auto">
            <a:xfrm>
              <a:off x="3977423" y="2070981"/>
              <a:ext cx="125179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lvl="0" algn="ctr" defTabSz="685800">
                <a:defRPr/>
              </a:pPr>
              <a:r>
                <a:rPr lang="zh-CN" altLang="en-US" dirty="0">
                  <a:solidFill>
                    <a:prstClr val="black">
                      <a:lumMod val="75000"/>
                      <a:lumOff val="25000"/>
                    </a:prstClr>
                  </a:solidFill>
                  <a:latin typeface="微软雅黑" panose="020B0503020204020204" charset="-122"/>
                  <a:ea typeface="微软雅黑" panose="020B0503020204020204" charset="-122"/>
                </a:rPr>
                <a:t>单击添加文字</a:t>
              </a:r>
            </a:p>
          </p:txBody>
        </p:sp>
        <p:sp>
          <p:nvSpPr>
            <p:cNvPr id="25" name="Text Box 41"/>
            <p:cNvSpPr txBox="1">
              <a:spLocks noChangeArrowheads="1"/>
            </p:cNvSpPr>
            <p:nvPr/>
          </p:nvSpPr>
          <p:spPr bwMode="auto">
            <a:xfrm>
              <a:off x="4082028" y="2338543"/>
              <a:ext cx="1042586" cy="20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Work content</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26" name="组合 25"/>
          <p:cNvGrpSpPr/>
          <p:nvPr/>
        </p:nvGrpSpPr>
        <p:grpSpPr>
          <a:xfrm>
            <a:off x="7439168" y="4339194"/>
            <a:ext cx="1600137" cy="656860"/>
            <a:chOff x="5578926" y="3146763"/>
            <a:chExt cx="1200103" cy="492645"/>
          </a:xfrm>
        </p:grpSpPr>
        <p:sp>
          <p:nvSpPr>
            <p:cNvPr id="27" name="Text Box 42"/>
            <p:cNvSpPr txBox="1">
              <a:spLocks noChangeArrowheads="1"/>
            </p:cNvSpPr>
            <p:nvPr/>
          </p:nvSpPr>
          <p:spPr bwMode="auto">
            <a:xfrm>
              <a:off x="5578926" y="3146763"/>
              <a:ext cx="120010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685800">
                <a:defRPr/>
              </a:pPr>
              <a:r>
                <a:rPr lang="zh-CN" altLang="en-US" dirty="0">
                  <a:solidFill>
                    <a:prstClr val="black">
                      <a:lumMod val="75000"/>
                      <a:lumOff val="25000"/>
                    </a:prstClr>
                  </a:solidFill>
                  <a:latin typeface="微软雅黑" panose="020B0503020204020204" charset="-122"/>
                  <a:ea typeface="微软雅黑" panose="020B0503020204020204" charset="-122"/>
                </a:rPr>
                <a:t>单击添加文字</a:t>
              </a:r>
            </a:p>
          </p:txBody>
        </p:sp>
        <p:sp>
          <p:nvSpPr>
            <p:cNvPr id="49" name="Text Box 43"/>
            <p:cNvSpPr txBox="1">
              <a:spLocks noChangeArrowheads="1"/>
            </p:cNvSpPr>
            <p:nvPr/>
          </p:nvSpPr>
          <p:spPr bwMode="auto">
            <a:xfrm>
              <a:off x="5580112" y="3432715"/>
              <a:ext cx="1198917" cy="20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Work content</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50" name="组合 49"/>
          <p:cNvGrpSpPr/>
          <p:nvPr/>
        </p:nvGrpSpPr>
        <p:grpSpPr>
          <a:xfrm>
            <a:off x="9264952" y="2949261"/>
            <a:ext cx="1806996" cy="629696"/>
            <a:chOff x="6948264" y="2104313"/>
            <a:chExt cx="1355247" cy="472272"/>
          </a:xfrm>
        </p:grpSpPr>
        <p:sp>
          <p:nvSpPr>
            <p:cNvPr id="51" name="Text Box 44"/>
            <p:cNvSpPr txBox="1">
              <a:spLocks noChangeArrowheads="1"/>
            </p:cNvSpPr>
            <p:nvPr/>
          </p:nvSpPr>
          <p:spPr bwMode="auto">
            <a:xfrm>
              <a:off x="6948264" y="2104313"/>
              <a:ext cx="135524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lvl="0" algn="ctr" defTabSz="685800">
                <a:defRPr/>
              </a:pPr>
              <a:r>
                <a:rPr lang="zh-CN" altLang="en-US" dirty="0">
                  <a:solidFill>
                    <a:prstClr val="black">
                      <a:lumMod val="75000"/>
                      <a:lumOff val="25000"/>
                    </a:prstClr>
                  </a:solidFill>
                  <a:latin typeface="微软雅黑" panose="020B0503020204020204" charset="-122"/>
                  <a:ea typeface="微软雅黑" panose="020B0503020204020204" charset="-122"/>
                </a:rPr>
                <a:t>单击添加文字</a:t>
              </a:r>
            </a:p>
          </p:txBody>
        </p:sp>
        <p:sp>
          <p:nvSpPr>
            <p:cNvPr id="52" name="Text Box 45"/>
            <p:cNvSpPr txBox="1">
              <a:spLocks noChangeArrowheads="1"/>
            </p:cNvSpPr>
            <p:nvPr/>
          </p:nvSpPr>
          <p:spPr bwMode="auto">
            <a:xfrm>
              <a:off x="7078155" y="2369892"/>
              <a:ext cx="1095464" cy="20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Work content</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53" name="组合 52"/>
          <p:cNvGrpSpPr/>
          <p:nvPr/>
        </p:nvGrpSpPr>
        <p:grpSpPr>
          <a:xfrm>
            <a:off x="3336258" y="2324371"/>
            <a:ext cx="1381681" cy="1382024"/>
            <a:chOff x="2501743" y="1635646"/>
            <a:chExt cx="1036261" cy="1036518"/>
          </a:xfrm>
        </p:grpSpPr>
        <p:sp>
          <p:nvSpPr>
            <p:cNvPr id="54"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5" name="Text Box 59"/>
            <p:cNvSpPr txBox="1">
              <a:spLocks noChangeArrowheads="1"/>
            </p:cNvSpPr>
            <p:nvPr/>
          </p:nvSpPr>
          <p:spPr bwMode="auto">
            <a:xfrm>
              <a:off x="2639226" y="1835816"/>
              <a:ext cx="782803" cy="6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0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p>
          </p:txBody>
        </p:sp>
      </p:grpSp>
      <p:grpSp>
        <p:nvGrpSpPr>
          <p:cNvPr id="56" name="组合 55"/>
          <p:cNvGrpSpPr/>
          <p:nvPr/>
        </p:nvGrpSpPr>
        <p:grpSpPr>
          <a:xfrm>
            <a:off x="5561668" y="4062173"/>
            <a:ext cx="1381681" cy="1382024"/>
            <a:chOff x="4170801" y="2938997"/>
            <a:chExt cx="1036261" cy="1036518"/>
          </a:xfrm>
        </p:grpSpPr>
        <p:sp>
          <p:nvSpPr>
            <p:cNvPr id="57"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8" name="Text Box 60"/>
            <p:cNvSpPr txBox="1">
              <a:spLocks noChangeArrowheads="1"/>
            </p:cNvSpPr>
            <p:nvPr/>
          </p:nvSpPr>
          <p:spPr bwMode="auto">
            <a:xfrm>
              <a:off x="4292373" y="3105837"/>
              <a:ext cx="782803" cy="6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0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p>
          </p:txBody>
        </p:sp>
      </p:grpSp>
      <p:grpSp>
        <p:nvGrpSpPr>
          <p:cNvPr id="59" name="组合 58"/>
          <p:cNvGrpSpPr/>
          <p:nvPr/>
        </p:nvGrpSpPr>
        <p:grpSpPr>
          <a:xfrm>
            <a:off x="7439168" y="2324371"/>
            <a:ext cx="1381681" cy="1382024"/>
            <a:chOff x="5578926" y="1635646"/>
            <a:chExt cx="1036261" cy="1036518"/>
          </a:xfrm>
        </p:grpSpPr>
        <p:sp>
          <p:nvSpPr>
            <p:cNvPr id="60"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Text Box 61"/>
            <p:cNvSpPr txBox="1">
              <a:spLocks noChangeArrowheads="1"/>
            </p:cNvSpPr>
            <p:nvPr/>
          </p:nvSpPr>
          <p:spPr bwMode="auto">
            <a:xfrm>
              <a:off x="5721148" y="1835816"/>
              <a:ext cx="782803" cy="6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0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p>
          </p:txBody>
        </p:sp>
      </p:grpSp>
      <p:grpSp>
        <p:nvGrpSpPr>
          <p:cNvPr id="62" name="组合 61"/>
          <p:cNvGrpSpPr/>
          <p:nvPr/>
        </p:nvGrpSpPr>
        <p:grpSpPr>
          <a:xfrm>
            <a:off x="9454606" y="4000874"/>
            <a:ext cx="1381681" cy="1382024"/>
            <a:chOff x="7090504" y="2893023"/>
            <a:chExt cx="1036261" cy="1036518"/>
          </a:xfrm>
        </p:grpSpPr>
        <p:sp>
          <p:nvSpPr>
            <p:cNvPr id="63"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Text Box 62"/>
            <p:cNvSpPr txBox="1">
              <a:spLocks noChangeArrowheads="1"/>
            </p:cNvSpPr>
            <p:nvPr/>
          </p:nvSpPr>
          <p:spPr bwMode="auto">
            <a:xfrm>
              <a:off x="7225896" y="3105837"/>
              <a:ext cx="782803" cy="6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0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05</a:t>
              </a:r>
            </a:p>
          </p:txBody>
        </p:sp>
      </p:grpSp>
      <p:grpSp>
        <p:nvGrpSpPr>
          <p:cNvPr id="65" name="组合 64"/>
          <p:cNvGrpSpPr/>
          <p:nvPr/>
        </p:nvGrpSpPr>
        <p:grpSpPr>
          <a:xfrm>
            <a:off x="1389788" y="3993213"/>
            <a:ext cx="1381681" cy="1382024"/>
            <a:chOff x="1041891" y="2887277"/>
            <a:chExt cx="1036261" cy="1036518"/>
          </a:xfrm>
        </p:grpSpPr>
        <p:sp>
          <p:nvSpPr>
            <p:cNvPr id="66"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Text Box 58"/>
            <p:cNvSpPr txBox="1">
              <a:spLocks noChangeArrowheads="1"/>
            </p:cNvSpPr>
            <p:nvPr/>
          </p:nvSpPr>
          <p:spPr bwMode="auto">
            <a:xfrm>
              <a:off x="1177282" y="3105837"/>
              <a:ext cx="782803" cy="6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0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par>
                                <p:cTn id="21" presetID="53" presetClass="entr" presetSubtype="16" fill="hold"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par>
                                <p:cTn id="26" presetID="53" presetClass="entr" presetSubtype="16" fill="hold" nodeType="withEffect">
                                  <p:stCondLst>
                                    <p:cond delay="100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par>
                                <p:cTn id="31" presetID="53" presetClass="entr" presetSubtype="16" fill="hold" nodeType="withEffect">
                                  <p:stCondLst>
                                    <p:cond delay="150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62"/>
                                        </p:tgtEl>
                                        <p:attrNameLst>
                                          <p:attrName>style.visibility</p:attrName>
                                        </p:attrNameLst>
                                      </p:cBhvr>
                                      <p:to>
                                        <p:strVal val="visible"/>
                                      </p:to>
                                    </p:set>
                                    <p:anim calcmode="lin" valueType="num">
                                      <p:cBhvr>
                                        <p:cTn id="38" dur="500" fill="hold"/>
                                        <p:tgtEl>
                                          <p:spTgt spid="62"/>
                                        </p:tgtEl>
                                        <p:attrNameLst>
                                          <p:attrName>ppt_w</p:attrName>
                                        </p:attrNameLst>
                                      </p:cBhvr>
                                      <p:tavLst>
                                        <p:tav tm="0">
                                          <p:val>
                                            <p:fltVal val="0"/>
                                          </p:val>
                                        </p:tav>
                                        <p:tav tm="100000">
                                          <p:val>
                                            <p:strVal val="#ppt_w"/>
                                          </p:val>
                                        </p:tav>
                                      </p:tavLst>
                                    </p:anim>
                                    <p:anim calcmode="lin" valueType="num">
                                      <p:cBhvr>
                                        <p:cTn id="39" dur="500" fill="hold"/>
                                        <p:tgtEl>
                                          <p:spTgt spid="62"/>
                                        </p:tgtEl>
                                        <p:attrNameLst>
                                          <p:attrName>ppt_h</p:attrName>
                                        </p:attrNameLst>
                                      </p:cBhvr>
                                      <p:tavLst>
                                        <p:tav tm="0">
                                          <p:val>
                                            <p:fltVal val="0"/>
                                          </p:val>
                                        </p:tav>
                                        <p:tav tm="100000">
                                          <p:val>
                                            <p:strVal val="#ppt_h"/>
                                          </p:val>
                                        </p:tav>
                                      </p:tavLst>
                                    </p:anim>
                                    <p:animEffect transition="in" filter="fade">
                                      <p:cBhvr>
                                        <p:cTn id="40" dur="500"/>
                                        <p:tgtEl>
                                          <p:spTgt spid="62"/>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anim calcmode="lin" valueType="num">
                                      <p:cBhvr>
                                        <p:cTn id="65" dur="1000" fill="hold"/>
                                        <p:tgtEl>
                                          <p:spTgt spid="50"/>
                                        </p:tgtEl>
                                        <p:attrNameLst>
                                          <p:attrName>ppt_x</p:attrName>
                                        </p:attrNameLst>
                                      </p:cBhvr>
                                      <p:tavLst>
                                        <p:tav tm="0">
                                          <p:val>
                                            <p:strVal val="#ppt_x"/>
                                          </p:val>
                                        </p:tav>
                                        <p:tav tm="100000">
                                          <p:val>
                                            <p:strVal val="#ppt_x"/>
                                          </p:val>
                                        </p:tav>
                                      </p:tavLst>
                                    </p:anim>
                                    <p:anim calcmode="lin" valueType="num">
                                      <p:cBhvr>
                                        <p:cTn id="6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4515" y="1930464"/>
            <a:ext cx="1677380" cy="515317"/>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7" name="TextBox 22"/>
          <p:cNvSpPr txBox="1">
            <a:spLocks noChangeArrowheads="1"/>
          </p:cNvSpPr>
          <p:nvPr/>
        </p:nvSpPr>
        <p:spPr bwMode="auto">
          <a:xfrm>
            <a:off x="2966276" y="2012701"/>
            <a:ext cx="1408616"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28" name="五边形 27"/>
          <p:cNvSpPr/>
          <p:nvPr/>
        </p:nvSpPr>
        <p:spPr bwMode="auto">
          <a:xfrm>
            <a:off x="2784514" y="3517433"/>
            <a:ext cx="1677381" cy="515317"/>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9" name="TextBox 22"/>
          <p:cNvSpPr txBox="1">
            <a:spLocks noChangeArrowheads="1"/>
          </p:cNvSpPr>
          <p:nvPr/>
        </p:nvSpPr>
        <p:spPr bwMode="auto">
          <a:xfrm>
            <a:off x="2973838" y="3619036"/>
            <a:ext cx="1401052"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30" name="五边形 29"/>
          <p:cNvSpPr/>
          <p:nvPr/>
        </p:nvSpPr>
        <p:spPr bwMode="auto">
          <a:xfrm>
            <a:off x="2784514" y="5180008"/>
            <a:ext cx="1677381" cy="515317"/>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31" name="TextBox 22"/>
          <p:cNvSpPr txBox="1">
            <a:spLocks noChangeArrowheads="1"/>
          </p:cNvSpPr>
          <p:nvPr/>
        </p:nvSpPr>
        <p:spPr bwMode="auto">
          <a:xfrm>
            <a:off x="2973838" y="5263349"/>
            <a:ext cx="1401052" cy="334792"/>
          </a:xfrm>
          <a:prstGeom prst="rect">
            <a:avLst/>
          </a:prstGeom>
          <a:noFill/>
          <a:ln w="3175" cap="flat" cmpd="sng">
            <a:noFill/>
            <a:bevel/>
          </a:ln>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32" name="任意多边形 31"/>
          <p:cNvSpPr/>
          <p:nvPr/>
        </p:nvSpPr>
        <p:spPr bwMode="auto">
          <a:xfrm>
            <a:off x="1621671" y="2172281"/>
            <a:ext cx="1140927"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0" rIns="82824" bIns="41410" anchor="ctr"/>
          <a:lstStyle/>
          <a:p>
            <a:pPr marL="0" marR="0" lvl="0" indent="0" algn="ctr" defTabSz="685800" rtl="0" eaLnBrk="0" fontAlgn="ctr" latinLnBrk="0" hangingPunct="0">
              <a:lnSpc>
                <a:spcPct val="100000"/>
              </a:lnSpc>
              <a:spcBef>
                <a:spcPts val="0"/>
              </a:spcBef>
              <a:spcAft>
                <a:spcPts val="0"/>
              </a:spcAft>
              <a:buClr>
                <a:srgbClr val="FF0000"/>
              </a:buClr>
              <a:buSzPct val="70000"/>
              <a:buFontTx/>
              <a:buNone/>
              <a:defRPr/>
            </a:pPr>
            <a:endParaRPr kumimoji="0" lang="zh-CN" altLang="en-US" sz="14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32"/>
          <p:cNvSpPr/>
          <p:nvPr/>
        </p:nvSpPr>
        <p:spPr bwMode="auto">
          <a:xfrm flipV="1">
            <a:off x="1621674" y="3801216"/>
            <a:ext cx="1140927"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0" rIns="82824" bIns="41410" anchor="ctr"/>
          <a:lstStyle/>
          <a:p>
            <a:pPr marL="0" marR="0" lvl="0" indent="0" algn="ctr" defTabSz="685800" rtl="0" eaLnBrk="0" fontAlgn="ctr" latinLnBrk="0" hangingPunct="0">
              <a:lnSpc>
                <a:spcPct val="100000"/>
              </a:lnSpc>
              <a:spcBef>
                <a:spcPts val="0"/>
              </a:spcBef>
              <a:spcAft>
                <a:spcPts val="0"/>
              </a:spcAft>
              <a:buClr>
                <a:srgbClr val="FF0000"/>
              </a:buClr>
              <a:buSzPct val="70000"/>
              <a:buFontTx/>
              <a:buNone/>
              <a:defRPr/>
            </a:pPr>
            <a:endParaRPr kumimoji="0" lang="zh-CN" altLang="en-US" sz="14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34" name="直接连接符 33"/>
          <p:cNvCxnSpPr/>
          <p:nvPr/>
        </p:nvCxnSpPr>
        <p:spPr bwMode="auto">
          <a:xfrm>
            <a:off x="1621671" y="3801211"/>
            <a:ext cx="114092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2024" y="3173076"/>
            <a:ext cx="1257340" cy="125627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2824" tIns="41410" rIns="82824" bIns="4141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a:t>
            </a:r>
            <a:endParaRPr kumimoji="0" lang="en-US" altLang="zh-CN" sz="1865"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标题</a:t>
            </a:r>
          </a:p>
        </p:txBody>
      </p:sp>
      <p:sp>
        <p:nvSpPr>
          <p:cNvPr id="36" name="右弧形箭头 35"/>
          <p:cNvSpPr/>
          <p:nvPr/>
        </p:nvSpPr>
        <p:spPr>
          <a:xfrm>
            <a:off x="8620988" y="1852829"/>
            <a:ext cx="898347" cy="1878641"/>
          </a:xfrm>
          <a:prstGeom prst="curvedLeftArrow">
            <a:avLst/>
          </a:prstGeom>
          <a:solidFill>
            <a:schemeClr val="accent1"/>
          </a:solidFill>
          <a:ln w="19050">
            <a:noFill/>
          </a:ln>
        </p:spPr>
        <p:txBody>
          <a:bodyPr vert="horz" wrap="square" lIns="74540" tIns="37270" rIns="74540" bIns="372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7" name="右弧形箭头 36"/>
          <p:cNvSpPr/>
          <p:nvPr/>
        </p:nvSpPr>
        <p:spPr>
          <a:xfrm>
            <a:off x="8630102" y="3735259"/>
            <a:ext cx="889232" cy="2076537"/>
          </a:xfrm>
          <a:prstGeom prst="curvedLeftArrow">
            <a:avLst/>
          </a:prstGeom>
          <a:solidFill>
            <a:schemeClr val="accent4"/>
          </a:solidFill>
          <a:ln w="19050">
            <a:noFill/>
          </a:ln>
        </p:spPr>
        <p:txBody>
          <a:bodyPr vert="horz" wrap="square" lIns="74540" tIns="37270" rIns="74540" bIns="372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8" name="右弧形箭头 37"/>
          <p:cNvSpPr/>
          <p:nvPr/>
        </p:nvSpPr>
        <p:spPr>
          <a:xfrm rot="10800000" flipH="1">
            <a:off x="8364502" y="2262487"/>
            <a:ext cx="1027240" cy="3047895"/>
          </a:xfrm>
          <a:prstGeom prst="curvedLeftArrow">
            <a:avLst/>
          </a:prstGeom>
          <a:solidFill>
            <a:schemeClr val="accent3"/>
          </a:solidFill>
          <a:ln w="19050">
            <a:noFill/>
          </a:ln>
        </p:spPr>
        <p:txBody>
          <a:bodyPr vert="horz" wrap="square" lIns="74540" tIns="37270" rIns="74540" bIns="372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9" name="TextBox 31"/>
          <p:cNvSpPr txBox="1"/>
          <p:nvPr/>
        </p:nvSpPr>
        <p:spPr>
          <a:xfrm>
            <a:off x="9515992" y="3632984"/>
            <a:ext cx="1104027" cy="307975"/>
          </a:xfrm>
          <a:prstGeom prst="rect">
            <a:avLst/>
          </a:prstGeom>
          <a:noFill/>
        </p:spPr>
        <p:txBody>
          <a:bodyPr wrap="square" lIns="82824" tIns="41410" rIns="82824" bIns="4141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0" name="TextBox 31"/>
          <p:cNvSpPr txBox="1"/>
          <p:nvPr/>
        </p:nvSpPr>
        <p:spPr>
          <a:xfrm>
            <a:off x="9697096" y="4629191"/>
            <a:ext cx="1104027" cy="307975"/>
          </a:xfrm>
          <a:prstGeom prst="rect">
            <a:avLst/>
          </a:prstGeom>
          <a:noFill/>
        </p:spPr>
        <p:txBody>
          <a:bodyPr wrap="square" lIns="82824" tIns="41410" rIns="82824" bIns="4141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1" name="TextBox 31"/>
          <p:cNvSpPr txBox="1"/>
          <p:nvPr/>
        </p:nvSpPr>
        <p:spPr>
          <a:xfrm>
            <a:off x="9697096" y="2611425"/>
            <a:ext cx="1104027" cy="307975"/>
          </a:xfrm>
          <a:prstGeom prst="rect">
            <a:avLst/>
          </a:prstGeom>
          <a:noFill/>
        </p:spPr>
        <p:txBody>
          <a:bodyPr wrap="square" lIns="82824" tIns="41410" rIns="82824" bIns="4141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2" name="圆角矩形 41"/>
          <p:cNvSpPr/>
          <p:nvPr/>
        </p:nvSpPr>
        <p:spPr bwMode="auto">
          <a:xfrm>
            <a:off x="4176387" y="3217391"/>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EB6799">
                  <a:lumMod val="75000"/>
                </a:srgbClr>
              </a:solidFill>
              <a:effectLst/>
              <a:uLnTx/>
              <a:uFillTx/>
              <a:latin typeface="等线" panose="02010600030101010101" charset="-122"/>
              <a:ea typeface="微软雅黑" panose="020B0503020204020204" charset="-122"/>
              <a:cs typeface="+mn-cs"/>
            </a:endParaRPr>
          </a:p>
        </p:txBody>
      </p:sp>
      <p:sp>
        <p:nvSpPr>
          <p:cNvPr id="43" name="圆角矩形 42"/>
          <p:cNvSpPr/>
          <p:nvPr/>
        </p:nvSpPr>
        <p:spPr bwMode="auto">
          <a:xfrm>
            <a:off x="4176387" y="4853637"/>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EB6799">
                  <a:lumMod val="75000"/>
                </a:srgbClr>
              </a:solidFill>
              <a:effectLst/>
              <a:uLnTx/>
              <a:uFillTx/>
              <a:latin typeface="Arial" panose="020B0604020202020204" pitchFamily="34" charset="0"/>
              <a:ea typeface="宋体" panose="02010600030101010101" pitchFamily="2" charset="-122"/>
              <a:cs typeface="+mn-cs"/>
            </a:endParaRPr>
          </a:p>
        </p:txBody>
      </p:sp>
      <p:sp>
        <p:nvSpPr>
          <p:cNvPr id="44" name="圆角矩形 43"/>
          <p:cNvSpPr/>
          <p:nvPr/>
        </p:nvSpPr>
        <p:spPr bwMode="auto">
          <a:xfrm>
            <a:off x="4176387" y="1597219"/>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0" rIns="82824" bIns="41410"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EB6799">
                  <a:lumMod val="75000"/>
                </a:srgbClr>
              </a:solidFill>
              <a:effectLst/>
              <a:uLnTx/>
              <a:uFillTx/>
              <a:latin typeface="Arial" panose="020B0604020202020204" pitchFamily="34" charset="0"/>
              <a:ea typeface="宋体" panose="02010600030101010101" pitchFamily="2" charset="-122"/>
              <a:cs typeface="+mn-cs"/>
            </a:endParaRPr>
          </a:p>
        </p:txBody>
      </p:sp>
      <p:sp>
        <p:nvSpPr>
          <p:cNvPr id="45" name="TextBox 32"/>
          <p:cNvSpPr txBox="1">
            <a:spLocks noChangeArrowheads="1"/>
          </p:cNvSpPr>
          <p:nvPr/>
        </p:nvSpPr>
        <p:spPr bwMode="auto">
          <a:xfrm>
            <a:off x="4431930" y="5146376"/>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您的内容打在这里，或者通过复制您的文本后，在此框中选择粘贴，并选择只保留文字。</a:t>
            </a:r>
          </a:p>
        </p:txBody>
      </p:sp>
      <p:sp>
        <p:nvSpPr>
          <p:cNvPr id="46" name="TextBox 32"/>
          <p:cNvSpPr txBox="1">
            <a:spLocks noChangeArrowheads="1"/>
          </p:cNvSpPr>
          <p:nvPr/>
        </p:nvSpPr>
        <p:spPr bwMode="auto">
          <a:xfrm>
            <a:off x="4416432" y="3422873"/>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您的内容打在这里，或者通过复制您的文本后，在此框中选择粘贴，并选择只保留文字。</a:t>
            </a:r>
          </a:p>
        </p:txBody>
      </p:sp>
      <p:sp>
        <p:nvSpPr>
          <p:cNvPr id="47" name="TextBox 32"/>
          <p:cNvSpPr txBox="1">
            <a:spLocks noChangeArrowheads="1"/>
          </p:cNvSpPr>
          <p:nvPr/>
        </p:nvSpPr>
        <p:spPr bwMode="auto">
          <a:xfrm>
            <a:off x="4421695" y="1858313"/>
            <a:ext cx="3543985" cy="628163"/>
          </a:xfrm>
          <a:prstGeom prst="rect">
            <a:avLst/>
          </a:prstGeom>
          <a:noFill/>
          <a:ln w="3175" cap="flat" cmpd="sng">
            <a:noFill/>
            <a:bevel/>
          </a:ln>
        </p:spPr>
        <p:txBody>
          <a:bodyPr lIns="82824" tIns="41410" rIns="82824" bIns="41410" anchor="ctr"/>
          <a:lstStyle>
            <a:defPPr>
              <a:defRPr lang="zh-CN"/>
            </a:defPPr>
            <a:lvl1pPr algn="ctr">
              <a:defRPr>
                <a:solidFill>
                  <a:srgbClr val="FFFFFF"/>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您的内容打在这里，或者通过复制您的文本后，在此框中选择粘贴，并选择只保留文字。</a:t>
            </a:r>
          </a:p>
        </p:txBody>
      </p:sp>
      <p:sp>
        <p:nvSpPr>
          <p:cNvPr id="48" name="TextBox 47"/>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28" grpId="0" bldLvl="0" animBg="1"/>
      <p:bldP spid="29" grpId="0"/>
      <p:bldP spid="30" grpId="0" bldLvl="0" animBg="1"/>
      <p:bldP spid="31" grpId="0"/>
      <p:bldP spid="32" grpId="0" bldLvl="0" animBg="1"/>
      <p:bldP spid="33" grpId="0" bldLvl="0" animBg="1"/>
      <p:bldP spid="35" grpId="0" bldLvl="0" animBg="1"/>
      <p:bldP spid="36" grpId="0" bldLvl="0" animBg="1"/>
      <p:bldP spid="37" grpId="0" bldLvl="0" animBg="1"/>
      <p:bldP spid="38" grpId="0" bldLvl="0" animBg="1"/>
      <p:bldP spid="39" grpId="0"/>
      <p:bldP spid="40" grpId="0"/>
      <p:bldP spid="41" grpId="0"/>
      <p:bldP spid="42" grpId="0" bldLvl="0" animBg="1"/>
      <p:bldP spid="43" grpId="0" bldLvl="0" animBg="1"/>
      <p:bldP spid="44" grpId="0" bldLvl="0" animBg="1"/>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44" name="组合 43"/>
          <p:cNvGrpSpPr/>
          <p:nvPr/>
        </p:nvGrpSpPr>
        <p:grpSpPr>
          <a:xfrm>
            <a:off x="6970084" y="2198811"/>
            <a:ext cx="3350987" cy="3350987"/>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88" name="TextBox 87"/>
            <p:cNvSpPr txBox="1"/>
            <p:nvPr/>
          </p:nvSpPr>
          <p:spPr>
            <a:xfrm>
              <a:off x="5652171" y="3110883"/>
              <a:ext cx="2124555" cy="694411"/>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9" name="TextBox 88"/>
            <p:cNvSpPr txBox="1"/>
            <p:nvPr/>
          </p:nvSpPr>
          <p:spPr>
            <a:xfrm>
              <a:off x="5998993" y="1822648"/>
              <a:ext cx="1441229" cy="846276"/>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86%</a:t>
              </a:r>
            </a:p>
          </p:txBody>
        </p:sp>
        <p:sp>
          <p:nvSpPr>
            <p:cNvPr id="90" name="TextBox 89"/>
            <p:cNvSpPr txBox="1"/>
            <p:nvPr/>
          </p:nvSpPr>
          <p:spPr>
            <a:xfrm>
              <a:off x="5914994" y="2707136"/>
              <a:ext cx="1529371" cy="308495"/>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a:t>
              </a:r>
              <a:r>
                <a:rPr kumimoji="0" lang="zh-CN" altLang="en-US" sz="213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21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1" name="组合 90"/>
          <p:cNvGrpSpPr/>
          <p:nvPr/>
        </p:nvGrpSpPr>
        <p:grpSpPr>
          <a:xfrm>
            <a:off x="1488088" y="1628416"/>
            <a:ext cx="3163519" cy="316351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93" name="TextBox 92"/>
            <p:cNvSpPr txBox="1"/>
            <p:nvPr/>
          </p:nvSpPr>
          <p:spPr>
            <a:xfrm>
              <a:off x="1261338" y="2666615"/>
              <a:ext cx="1798494" cy="586750"/>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a:t>
              </a:r>
              <a:r>
                <a:rPr kumimoji="0" lang="zh-CN" altLang="en-US" sz="1335"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，请</a:t>
              </a:r>
              <a:r>
                <a:rPr kumimoji="0" lang="zh-CN" altLang="en-US"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4" name="TextBox 93"/>
            <p:cNvSpPr txBox="1"/>
            <p:nvPr/>
          </p:nvSpPr>
          <p:spPr>
            <a:xfrm>
              <a:off x="1619961" y="1637353"/>
              <a:ext cx="1108081" cy="65065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76%</a:t>
              </a:r>
            </a:p>
          </p:txBody>
        </p:sp>
        <p:sp>
          <p:nvSpPr>
            <p:cNvPr id="95" name="TextBox 94"/>
            <p:cNvSpPr txBox="1"/>
            <p:nvPr/>
          </p:nvSpPr>
          <p:spPr>
            <a:xfrm>
              <a:off x="1624681" y="2306575"/>
              <a:ext cx="1086946" cy="219402"/>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a:t>
              </a:r>
              <a:r>
                <a:rPr kumimoji="0" lang="zh-CN" altLang="en-US"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6" name="组合 95"/>
          <p:cNvGrpSpPr/>
          <p:nvPr/>
        </p:nvGrpSpPr>
        <p:grpSpPr>
          <a:xfrm>
            <a:off x="3995196" y="3473960"/>
            <a:ext cx="2712720" cy="271272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98" name="TextBox 97"/>
            <p:cNvSpPr txBox="1"/>
            <p:nvPr/>
          </p:nvSpPr>
          <p:spPr>
            <a:xfrm>
              <a:off x="3256432" y="3700222"/>
              <a:ext cx="1400331" cy="444341"/>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10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9" name="TextBox 98"/>
            <p:cNvSpPr txBox="1"/>
            <p:nvPr/>
          </p:nvSpPr>
          <p:spPr>
            <a:xfrm>
              <a:off x="3532851" y="2957625"/>
              <a:ext cx="839153"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2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53%</a:t>
              </a:r>
            </a:p>
          </p:txBody>
        </p:sp>
        <p:sp>
          <p:nvSpPr>
            <p:cNvPr id="100" name="TextBox 99"/>
            <p:cNvSpPr txBox="1"/>
            <p:nvPr/>
          </p:nvSpPr>
          <p:spPr>
            <a:xfrm>
              <a:off x="3565703" y="3499899"/>
              <a:ext cx="765810" cy="154305"/>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a:t>
              </a:r>
              <a:r>
                <a:rPr kumimoji="0" lang="zh-CN" altLang="en-US" sz="133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01" name="组合 100"/>
          <p:cNvGrpSpPr/>
          <p:nvPr/>
        </p:nvGrpSpPr>
        <p:grpSpPr>
          <a:xfrm>
            <a:off x="5087378" y="1508787"/>
            <a:ext cx="2218109" cy="2218109"/>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103" name="TextBox 102"/>
            <p:cNvSpPr txBox="1"/>
            <p:nvPr/>
          </p:nvSpPr>
          <p:spPr>
            <a:xfrm>
              <a:off x="3889740" y="2007393"/>
              <a:ext cx="1330331" cy="444341"/>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10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 name="TextBox 103"/>
            <p:cNvSpPr txBox="1"/>
            <p:nvPr/>
          </p:nvSpPr>
          <p:spPr>
            <a:xfrm>
              <a:off x="4166159" y="1314546"/>
              <a:ext cx="839153"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2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38%</a:t>
              </a:r>
            </a:p>
          </p:txBody>
        </p:sp>
        <p:sp>
          <p:nvSpPr>
            <p:cNvPr id="105" name="TextBox 104"/>
            <p:cNvSpPr txBox="1"/>
            <p:nvPr/>
          </p:nvSpPr>
          <p:spPr>
            <a:xfrm>
              <a:off x="4205171" y="1802519"/>
              <a:ext cx="765810" cy="154305"/>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a:t>
              </a:r>
              <a:r>
                <a:rPr kumimoji="0" lang="zh-CN" altLang="en-US" sz="133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 name="Oval 3"/>
          <p:cNvSpPr/>
          <p:nvPr/>
        </p:nvSpPr>
        <p:spPr>
          <a:xfrm>
            <a:off x="1017654" y="1892829"/>
            <a:ext cx="1774380" cy="1774379"/>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Oval 14"/>
          <p:cNvSpPr/>
          <p:nvPr/>
        </p:nvSpPr>
        <p:spPr>
          <a:xfrm>
            <a:off x="3845951" y="1900163"/>
            <a:ext cx="1774380" cy="1774379"/>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Oval 17"/>
          <p:cNvSpPr/>
          <p:nvPr/>
        </p:nvSpPr>
        <p:spPr>
          <a:xfrm>
            <a:off x="6678218" y="1900163"/>
            <a:ext cx="1774380" cy="1774379"/>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Oval 20"/>
          <p:cNvSpPr/>
          <p:nvPr/>
        </p:nvSpPr>
        <p:spPr>
          <a:xfrm>
            <a:off x="9506796" y="1900163"/>
            <a:ext cx="1774380" cy="1774379"/>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2756076" y="2137205"/>
            <a:ext cx="1109432" cy="1228090"/>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72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3" name="TextBox 12"/>
          <p:cNvSpPr txBox="1"/>
          <p:nvPr/>
        </p:nvSpPr>
        <p:spPr>
          <a:xfrm>
            <a:off x="5586499" y="2137205"/>
            <a:ext cx="1109432" cy="1228090"/>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72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4" name="TextBox 13"/>
          <p:cNvSpPr txBox="1"/>
          <p:nvPr/>
        </p:nvSpPr>
        <p:spPr>
          <a:xfrm>
            <a:off x="8401199" y="2150804"/>
            <a:ext cx="1109432" cy="1228090"/>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72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5" name="TextBox 14"/>
          <p:cNvSpPr txBox="1"/>
          <p:nvPr/>
        </p:nvSpPr>
        <p:spPr>
          <a:xfrm>
            <a:off x="709606" y="4058595"/>
            <a:ext cx="2410664" cy="332740"/>
          </a:xfrm>
          <a:prstGeom prst="rect">
            <a:avLst/>
          </a:prstGeom>
          <a:noFill/>
        </p:spPr>
        <p:txBody>
          <a:bodyPr wrap="square" lIns="0" rIns="0" bIns="0" rtlCol="0">
            <a:spAutoFit/>
          </a:bodyPr>
          <a:lstStyle/>
          <a:p>
            <a:pPr marL="0" marR="0" lvl="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rPr>
              <a:t>填加文字标题</a:t>
            </a:r>
          </a:p>
        </p:txBody>
      </p:sp>
      <p:sp>
        <p:nvSpPr>
          <p:cNvPr id="16" name="TextBox 15"/>
          <p:cNvSpPr txBox="1"/>
          <p:nvPr/>
        </p:nvSpPr>
        <p:spPr>
          <a:xfrm>
            <a:off x="878411" y="4464195"/>
            <a:ext cx="2063887" cy="849630"/>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此处文本单击添加文本</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文本</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a:t>
            </a:r>
            <a:endParaRPr kumimoji="0" 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3502151" y="4055202"/>
            <a:ext cx="2410664" cy="332740"/>
          </a:xfrm>
          <a:prstGeom prst="rect">
            <a:avLst/>
          </a:prstGeom>
          <a:noFill/>
        </p:spPr>
        <p:txBody>
          <a:bodyPr wrap="square" lIns="0" rIns="0" bIns="0" rtlCol="0">
            <a:spAutoFit/>
          </a:bodyPr>
          <a:lstStyle/>
          <a:p>
            <a:pPr marL="0" marR="0" lvl="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rPr>
              <a:t>填加文字标题</a:t>
            </a:r>
          </a:p>
        </p:txBody>
      </p:sp>
      <p:sp>
        <p:nvSpPr>
          <p:cNvPr id="18" name="TextBox 17"/>
          <p:cNvSpPr txBox="1"/>
          <p:nvPr/>
        </p:nvSpPr>
        <p:spPr>
          <a:xfrm>
            <a:off x="3670956" y="4460802"/>
            <a:ext cx="2063887" cy="849630"/>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19" name="TextBox 18"/>
          <p:cNvSpPr txBox="1"/>
          <p:nvPr/>
        </p:nvSpPr>
        <p:spPr>
          <a:xfrm>
            <a:off x="6344046" y="4051810"/>
            <a:ext cx="2410664" cy="332740"/>
          </a:xfrm>
          <a:prstGeom prst="rect">
            <a:avLst/>
          </a:prstGeom>
          <a:noFill/>
        </p:spPr>
        <p:txBody>
          <a:bodyPr wrap="square" lIns="0" rIns="0" bIns="0" rtlCol="0">
            <a:spAutoFit/>
          </a:bodyPr>
          <a:lstStyle/>
          <a:p>
            <a:pPr marL="0" marR="0" lvl="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rPr>
              <a:t>填加文字标题</a:t>
            </a:r>
          </a:p>
        </p:txBody>
      </p:sp>
      <p:sp>
        <p:nvSpPr>
          <p:cNvPr id="20" name="TextBox 19"/>
          <p:cNvSpPr txBox="1"/>
          <p:nvPr/>
        </p:nvSpPr>
        <p:spPr>
          <a:xfrm>
            <a:off x="6512851" y="4457410"/>
            <a:ext cx="2063887" cy="849630"/>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21" name="TextBox 20"/>
          <p:cNvSpPr txBox="1"/>
          <p:nvPr/>
        </p:nvSpPr>
        <p:spPr>
          <a:xfrm>
            <a:off x="9254555" y="4058595"/>
            <a:ext cx="2410664" cy="332740"/>
          </a:xfrm>
          <a:prstGeom prst="rect">
            <a:avLst/>
          </a:prstGeom>
          <a:noFill/>
        </p:spPr>
        <p:txBody>
          <a:bodyPr wrap="square" lIns="0" rIns="0" bIns="0" rtlCol="0">
            <a:spAutoFit/>
          </a:bodyPr>
          <a:lstStyle/>
          <a:p>
            <a:pPr marL="0" marR="0" lvl="0" algn="ctr"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rPr>
              <a:t>填加文字标题</a:t>
            </a:r>
          </a:p>
        </p:txBody>
      </p:sp>
      <p:sp>
        <p:nvSpPr>
          <p:cNvPr id="22" name="TextBox 21"/>
          <p:cNvSpPr txBox="1"/>
          <p:nvPr/>
        </p:nvSpPr>
        <p:spPr>
          <a:xfrm>
            <a:off x="9423360" y="4464195"/>
            <a:ext cx="2063887" cy="849630"/>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23" name="Freeform 12"/>
          <p:cNvSpPr>
            <a:spLocks noEditPoints="1"/>
          </p:cNvSpPr>
          <p:nvPr/>
        </p:nvSpPr>
        <p:spPr bwMode="auto">
          <a:xfrm>
            <a:off x="7056707" y="2299261"/>
            <a:ext cx="1064993" cy="972385"/>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4" name="Group 71"/>
          <p:cNvGrpSpPr/>
          <p:nvPr/>
        </p:nvGrpSpPr>
        <p:grpSpPr>
          <a:xfrm>
            <a:off x="4322707" y="2392809"/>
            <a:ext cx="778963" cy="777612"/>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7" name="Group 173"/>
          <p:cNvGrpSpPr/>
          <p:nvPr/>
        </p:nvGrpSpPr>
        <p:grpSpPr>
          <a:xfrm>
            <a:off x="9958230" y="2345087"/>
            <a:ext cx="864096" cy="857803"/>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3" name="Group 162"/>
          <p:cNvGrpSpPr/>
          <p:nvPr/>
        </p:nvGrpSpPr>
        <p:grpSpPr>
          <a:xfrm>
            <a:off x="1500066" y="2308687"/>
            <a:ext cx="805719" cy="861736"/>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P spid="20" grpId="0"/>
      <p:bldP spid="21" grpId="0"/>
      <p:bldP spid="22" grpId="0"/>
      <p:bldP spid="2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024259" y="1412776"/>
            <a:ext cx="1923823" cy="1126788"/>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5" name="Group 12"/>
          <p:cNvGrpSpPr/>
          <p:nvPr/>
        </p:nvGrpSpPr>
        <p:grpSpPr bwMode="auto">
          <a:xfrm>
            <a:off x="7019775" y="1412776"/>
            <a:ext cx="1923823" cy="1126788"/>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grpSp>
      <p:sp>
        <p:nvSpPr>
          <p:cNvPr id="48" name="Text Box 16"/>
          <p:cNvSpPr txBox="1">
            <a:spLocks noChangeArrowheads="1"/>
          </p:cNvSpPr>
          <p:nvPr/>
        </p:nvSpPr>
        <p:spPr bwMode="auto">
          <a:xfrm>
            <a:off x="3024259" y="2692047"/>
            <a:ext cx="2149165" cy="334792"/>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82824" tIns="41410" rIns="82824" bIns="41410" anchor="ctr"/>
          <a:lstStyle>
            <a:defPPr>
              <a:defRPr lang="zh-CN"/>
            </a:def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46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A</a:t>
            </a:r>
            <a:r>
              <a:rPr kumimoji="0" lang="zh-CN" altLang="en-US" sz="146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49" name="Rectangle 17"/>
          <p:cNvSpPr>
            <a:spLocks noChangeArrowheads="1"/>
          </p:cNvSpPr>
          <p:nvPr/>
        </p:nvSpPr>
        <p:spPr bwMode="auto">
          <a:xfrm>
            <a:off x="3024260" y="3186365"/>
            <a:ext cx="2150604" cy="1949624"/>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82824" tIns="41410" rIns="82824" bIns="41410"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Text Box 18"/>
          <p:cNvSpPr txBox="1">
            <a:spLocks noChangeArrowheads="1"/>
          </p:cNvSpPr>
          <p:nvPr/>
        </p:nvSpPr>
        <p:spPr bwMode="auto">
          <a:xfrm>
            <a:off x="7018338" y="2692048"/>
            <a:ext cx="2150604" cy="362692"/>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82824" tIns="41410" rIns="82824" bIns="41410" anchor="ctr"/>
          <a:lstStyle>
            <a:defPPr>
              <a:defRPr lang="zh-CN"/>
            </a:defPPr>
            <a:lvl1pPr algn="ctr">
              <a:defRPr sz="2000" b="1">
                <a:solidFill>
                  <a:srgbClr val="F8F8F8"/>
                </a:solidFill>
                <a:ea typeface="微软雅黑" panose="020B0503020204020204" charset="-122"/>
              </a:defRPr>
            </a:lvl1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46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B</a:t>
            </a:r>
            <a:r>
              <a:rPr kumimoji="0" lang="zh-CN" altLang="en-US" sz="146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51" name="Rectangle 19"/>
          <p:cNvSpPr>
            <a:spLocks noChangeArrowheads="1"/>
          </p:cNvSpPr>
          <p:nvPr/>
        </p:nvSpPr>
        <p:spPr bwMode="auto">
          <a:xfrm>
            <a:off x="7018338" y="3207568"/>
            <a:ext cx="2150604" cy="1949624"/>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82824" tIns="41410" rIns="82824" bIns="41410"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Text Box 20"/>
          <p:cNvSpPr txBox="1">
            <a:spLocks noChangeArrowheads="1"/>
          </p:cNvSpPr>
          <p:nvPr/>
        </p:nvSpPr>
        <p:spPr bwMode="auto">
          <a:xfrm>
            <a:off x="3183830" y="3315901"/>
            <a:ext cx="1868841" cy="1682115"/>
          </a:xfrm>
          <a:prstGeom prst="rect">
            <a:avLst/>
          </a:prstGeom>
          <a:noFill/>
          <a:ln>
            <a:noFill/>
          </a:ln>
          <a:effectLst/>
        </p:spPr>
        <p:txBody>
          <a:bodyPr lIns="82824" tIns="41410" rIns="82824" bIns="4141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53" name="Text Box 21"/>
          <p:cNvSpPr txBox="1">
            <a:spLocks noChangeArrowheads="1"/>
          </p:cNvSpPr>
          <p:nvPr/>
        </p:nvSpPr>
        <p:spPr bwMode="auto">
          <a:xfrm>
            <a:off x="7179344" y="3315901"/>
            <a:ext cx="1868841" cy="1682115"/>
          </a:xfrm>
          <a:prstGeom prst="rect">
            <a:avLst/>
          </a:prstGeom>
          <a:noFill/>
          <a:ln>
            <a:noFill/>
          </a:ln>
          <a:effectLst/>
        </p:spPr>
        <p:txBody>
          <a:bodyPr lIns="82824" tIns="41410" rIns="82824" bIns="4141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grpSp>
        <p:nvGrpSpPr>
          <p:cNvPr id="54" name="Group 22"/>
          <p:cNvGrpSpPr/>
          <p:nvPr/>
        </p:nvGrpSpPr>
        <p:grpSpPr bwMode="auto">
          <a:xfrm>
            <a:off x="5600164" y="2738485"/>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33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4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VS</a:t>
              </a:r>
              <a:endParaRPr kumimoji="0" lang="zh-CN" altLang="en-US" sz="4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57" name="Rectangle 269"/>
          <p:cNvSpPr/>
          <p:nvPr/>
        </p:nvSpPr>
        <p:spPr>
          <a:xfrm>
            <a:off x="1488088" y="5445224"/>
            <a:ext cx="9313035" cy="892188"/>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24" tIns="41410" rIns="82824" bIns="4141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E74383">
                  <a:lumMod val="75000"/>
                </a:srgbClr>
              </a:solidFill>
              <a:effectLst/>
              <a:uLnTx/>
              <a:uFillTx/>
              <a:latin typeface="微软雅黑" panose="020B0503020204020204" charset="-122"/>
              <a:ea typeface="微软雅黑" panose="020B0503020204020204" charset="-122"/>
              <a:cs typeface="+mn-cs"/>
            </a:endParaRPr>
          </a:p>
        </p:txBody>
      </p:sp>
      <p:sp>
        <p:nvSpPr>
          <p:cNvPr id="58" name="Text Box 7"/>
          <p:cNvSpPr txBox="1">
            <a:spLocks noChangeArrowheads="1"/>
          </p:cNvSpPr>
          <p:nvPr/>
        </p:nvSpPr>
        <p:spPr bwMode="auto">
          <a:xfrm>
            <a:off x="2064152" y="5554678"/>
            <a:ext cx="7982189" cy="680085"/>
          </a:xfrm>
          <a:prstGeom prst="rect">
            <a:avLst/>
          </a:prstGeom>
          <a:noFill/>
          <a:ln w="9525">
            <a:noFill/>
            <a:miter lim="800000"/>
          </a:ln>
        </p:spPr>
        <p:txBody>
          <a:bodyPr wrap="square" lIns="41410" tIns="20706" rIns="41410" bIns="20706" anchor="ctr">
            <a:spAutoFit/>
          </a:bodyPr>
          <a:lstStyle/>
          <a:p>
            <a:pPr marL="0" marR="0" lvl="0" indent="0" algn="ctr" defTabSz="73914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kumimoji="0" 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endParaRPr>
          </a:p>
        </p:txBody>
      </p:sp>
      <p:sp>
        <p:nvSpPr>
          <p:cNvPr id="28" name="TextBox 27"/>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bldLvl="0" animBg="1"/>
      <p:bldP spid="50" grpId="0" bldLvl="0" animBg="1" autoUpdateAnimBg="0"/>
      <p:bldP spid="51" grpId="0" bldLvl="0" animBg="1"/>
      <p:bldP spid="52" grpId="0" bldLvl="0" animBg="1"/>
      <p:bldP spid="53" grpId="0" bldLvl="0" animBg="1"/>
      <p:bldP spid="57" grpId="0" bldLvl="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20075" y="1846727"/>
            <a:ext cx="3842156" cy="2305295"/>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504768" y="3230413"/>
              <a:ext cx="1440972" cy="79264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90%</a:t>
              </a:r>
              <a:endParaRPr kumimoji="0" lang="zh-CN" altLang="en-US"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6" name="组合 5"/>
          <p:cNvGrpSpPr/>
          <p:nvPr/>
        </p:nvGrpSpPr>
        <p:grpSpPr>
          <a:xfrm>
            <a:off x="1765800" y="1868983"/>
            <a:ext cx="2874341" cy="2305293"/>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64439" y="3131922"/>
              <a:ext cx="1440972" cy="79264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50%</a:t>
              </a:r>
              <a:endParaRPr kumimoji="0" lang="zh-CN" altLang="en-US"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6691875" y="1844318"/>
            <a:ext cx="3842156" cy="2305295"/>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70252" y="3219166"/>
              <a:ext cx="1440972" cy="79264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23%</a:t>
              </a:r>
              <a:endParaRPr kumimoji="0" lang="zh-CN" altLang="en-US" sz="373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3" name="组合 12"/>
          <p:cNvGrpSpPr/>
          <p:nvPr/>
        </p:nvGrpSpPr>
        <p:grpSpPr>
          <a:xfrm>
            <a:off x="1993468" y="4298674"/>
            <a:ext cx="2582281" cy="1219752"/>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91440" tIns="0" rIns="91440" bIns="0" rtlCol="0" anchor="t"/>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5" name="文本框 15"/>
            <p:cNvSpPr txBox="1"/>
            <p:nvPr/>
          </p:nvSpPr>
          <p:spPr>
            <a:xfrm>
              <a:off x="1494651" y="3223483"/>
              <a:ext cx="1936711" cy="283845"/>
            </a:xfrm>
            <a:prstGeom prst="rect">
              <a:avLst/>
            </a:prstGeom>
            <a:noFill/>
          </p:spPr>
          <p:txBody>
            <a:bodyPr wrap="square" lIns="91440" tIns="45720" rIns="91440" bIns="4572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销售量全年提高</a:t>
              </a:r>
              <a:r>
                <a:rPr kumimoji="0" lang="en-US" altLang="zh-CN"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50%</a:t>
              </a:r>
            </a:p>
          </p:txBody>
        </p:sp>
      </p:grpSp>
      <p:grpSp>
        <p:nvGrpSpPr>
          <p:cNvPr id="16" name="组合 15"/>
          <p:cNvGrpSpPr/>
          <p:nvPr/>
        </p:nvGrpSpPr>
        <p:grpSpPr>
          <a:xfrm>
            <a:off x="4918566" y="4298674"/>
            <a:ext cx="2582281" cy="1219752"/>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91440" tIns="0" rIns="91440" bIns="0" rtlCol="0" anchor="t"/>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3688474" y="3223483"/>
              <a:ext cx="1936711" cy="283845"/>
            </a:xfrm>
            <a:prstGeom prst="rect">
              <a:avLst/>
            </a:prstGeom>
            <a:noFill/>
          </p:spPr>
          <p:txBody>
            <a:bodyPr wrap="square" lIns="91440" tIns="45720" rIns="91440" bIns="45720" rtlCol="0">
              <a:spAutoFit/>
            </a:bodyPr>
            <a:lstStyle/>
            <a:p>
              <a:pPr marL="0" marR="0" lvl="0" algn="l"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签约成功率达90%</a:t>
              </a:r>
            </a:p>
          </p:txBody>
        </p:sp>
      </p:grpSp>
      <p:grpSp>
        <p:nvGrpSpPr>
          <p:cNvPr id="19" name="组合 18"/>
          <p:cNvGrpSpPr/>
          <p:nvPr/>
        </p:nvGrpSpPr>
        <p:grpSpPr>
          <a:xfrm>
            <a:off x="7843663" y="4298674"/>
            <a:ext cx="2669428" cy="1219752"/>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91440" tIns="0" rIns="91440" bIns="0" rtlCol="0" anchor="t"/>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1" name="文本框 19"/>
            <p:cNvSpPr txBox="1"/>
            <p:nvPr/>
          </p:nvSpPr>
          <p:spPr>
            <a:xfrm>
              <a:off x="5882297" y="3223483"/>
              <a:ext cx="2002071" cy="283845"/>
            </a:xfrm>
            <a:prstGeom prst="rect">
              <a:avLst/>
            </a:prstGeom>
            <a:noFill/>
          </p:spPr>
          <p:txBody>
            <a:bodyPr wrap="square" lIns="91440" tIns="45720" rIns="91440" bIns="45720" rtlCol="0">
              <a:spAutoFit/>
            </a:bodyPr>
            <a:lstStyle/>
            <a:p>
              <a:pPr marL="0" marR="0" lvl="0" algn="l" defTabSz="6858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公司利润提高23%</a:t>
              </a:r>
            </a:p>
          </p:txBody>
        </p:sp>
      </p:grpSp>
      <p:sp>
        <p:nvSpPr>
          <p:cNvPr id="24" name="TextBox 23"/>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Shape 1624"/>
          <p:cNvSpPr/>
          <p:nvPr/>
        </p:nvSpPr>
        <p:spPr>
          <a:xfrm>
            <a:off x="2613712" y="2237448"/>
            <a:ext cx="6928275" cy="387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Text Placeholder 3"/>
          <p:cNvSpPr txBox="1"/>
          <p:nvPr/>
        </p:nvSpPr>
        <p:spPr>
          <a:xfrm>
            <a:off x="623992" y="3976067"/>
            <a:ext cx="2085848"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sp>
        <p:nvSpPr>
          <p:cNvPr id="25" name="Text Placeholder 4"/>
          <p:cNvSpPr txBox="1"/>
          <p:nvPr/>
        </p:nvSpPr>
        <p:spPr>
          <a:xfrm>
            <a:off x="720003" y="4384011"/>
            <a:ext cx="2000756" cy="62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6" name="Shape 1626"/>
          <p:cNvSpPr/>
          <p:nvPr/>
        </p:nvSpPr>
        <p:spPr>
          <a:xfrm flipV="1">
            <a:off x="3129762" y="4189573"/>
            <a:ext cx="1" cy="1386955"/>
          </a:xfrm>
          <a:prstGeom prst="line">
            <a:avLst/>
          </a:prstGeom>
          <a:ln w="12700">
            <a:solidFill>
              <a:srgbClr val="A6AAA9"/>
            </a:solidFill>
            <a:miter lim="400000"/>
          </a:ln>
        </p:spPr>
        <p:txBody>
          <a:bodyPr lIns="25400" tIns="25400" rIns="25400" bIns="2540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Shape 1627"/>
          <p:cNvSpPr/>
          <p:nvPr/>
        </p:nvSpPr>
        <p:spPr>
          <a:xfrm flipV="1">
            <a:off x="4458018" y="2674925"/>
            <a:ext cx="1" cy="1969700"/>
          </a:xfrm>
          <a:prstGeom prst="line">
            <a:avLst/>
          </a:prstGeom>
          <a:ln w="12700">
            <a:solidFill>
              <a:srgbClr val="A6AAA9"/>
            </a:solidFill>
            <a:miter lim="400000"/>
          </a:ln>
        </p:spPr>
        <p:txBody>
          <a:bodyPr lIns="25400" tIns="25400" rIns="25400" bIns="2540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Shape 1628"/>
          <p:cNvSpPr/>
          <p:nvPr/>
        </p:nvSpPr>
        <p:spPr>
          <a:xfrm flipV="1">
            <a:off x="5738619" y="2003784"/>
            <a:ext cx="1" cy="2049549"/>
          </a:xfrm>
          <a:prstGeom prst="line">
            <a:avLst/>
          </a:prstGeom>
          <a:ln w="12700">
            <a:solidFill>
              <a:srgbClr val="A6AAA9"/>
            </a:solidFill>
            <a:miter lim="400000"/>
          </a:ln>
        </p:spPr>
        <p:txBody>
          <a:bodyPr lIns="25400" tIns="25400" rIns="25400" bIns="2540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Shape 1629"/>
          <p:cNvSpPr/>
          <p:nvPr/>
        </p:nvSpPr>
        <p:spPr>
          <a:xfrm flipV="1">
            <a:off x="7532875" y="3496899"/>
            <a:ext cx="1" cy="1360951"/>
          </a:xfrm>
          <a:prstGeom prst="line">
            <a:avLst/>
          </a:prstGeom>
          <a:ln w="12700">
            <a:solidFill>
              <a:srgbClr val="A6AAA9"/>
            </a:solidFill>
            <a:miter lim="400000"/>
          </a:ln>
        </p:spPr>
        <p:txBody>
          <a:bodyPr lIns="25400" tIns="25400" rIns="25400" bIns="2540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0" name="Shape 1630"/>
          <p:cNvSpPr/>
          <p:nvPr/>
        </p:nvSpPr>
        <p:spPr>
          <a:xfrm>
            <a:off x="2904751" y="3937783"/>
            <a:ext cx="478565"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1" name="Shape 1636"/>
          <p:cNvSpPr/>
          <p:nvPr/>
        </p:nvSpPr>
        <p:spPr>
          <a:xfrm>
            <a:off x="4229662" y="2401948"/>
            <a:ext cx="478567" cy="478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 name="Shape 1642"/>
          <p:cNvSpPr/>
          <p:nvPr/>
        </p:nvSpPr>
        <p:spPr>
          <a:xfrm>
            <a:off x="5516432" y="1564261"/>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3" name="Shape 1648"/>
          <p:cNvSpPr/>
          <p:nvPr/>
        </p:nvSpPr>
        <p:spPr>
          <a:xfrm>
            <a:off x="7306084" y="4644625"/>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9050" tIns="19050" rIns="19050" bIns="1905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Shape 1653"/>
          <p:cNvSpPr/>
          <p:nvPr/>
        </p:nvSpPr>
        <p:spPr>
          <a:xfrm>
            <a:off x="3071988" y="5526976"/>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Shape 1654"/>
          <p:cNvSpPr/>
          <p:nvPr/>
        </p:nvSpPr>
        <p:spPr>
          <a:xfrm>
            <a:off x="4368135" y="4557199"/>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Shape 1655"/>
          <p:cNvSpPr/>
          <p:nvPr/>
        </p:nvSpPr>
        <p:spPr>
          <a:xfrm>
            <a:off x="5623083" y="3941419"/>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Shape 1656"/>
          <p:cNvSpPr/>
          <p:nvPr/>
        </p:nvSpPr>
        <p:spPr>
          <a:xfrm>
            <a:off x="7386884" y="3356853"/>
            <a:ext cx="285751"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Text Placeholder 3"/>
          <p:cNvSpPr txBox="1"/>
          <p:nvPr/>
        </p:nvSpPr>
        <p:spPr>
          <a:xfrm>
            <a:off x="1776122" y="2456379"/>
            <a:ext cx="2250495"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点击输入标题文本</a:t>
            </a:r>
          </a:p>
        </p:txBody>
      </p:sp>
      <p:sp>
        <p:nvSpPr>
          <p:cNvPr id="39" name="Text Placeholder 4"/>
          <p:cNvSpPr txBox="1"/>
          <p:nvPr/>
        </p:nvSpPr>
        <p:spPr>
          <a:xfrm>
            <a:off x="1731382" y="2859560"/>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输入本栏的具体文字，简明扼要的说明分项内容</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，请</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40" name="Text Placeholder 3"/>
          <p:cNvSpPr txBox="1"/>
          <p:nvPr/>
        </p:nvSpPr>
        <p:spPr>
          <a:xfrm>
            <a:off x="6161360" y="1635835"/>
            <a:ext cx="1855452"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点击输入标题文本</a:t>
            </a:r>
          </a:p>
        </p:txBody>
      </p:sp>
      <p:sp>
        <p:nvSpPr>
          <p:cNvPr id="41" name="Text Placeholder 4"/>
          <p:cNvSpPr txBox="1"/>
          <p:nvPr/>
        </p:nvSpPr>
        <p:spPr>
          <a:xfrm>
            <a:off x="6147872" y="2037763"/>
            <a:ext cx="1868940"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输入本栏的具体文字，简明扼要的说明分项内容</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，请</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42" name="Text Placeholder 3"/>
          <p:cNvSpPr txBox="1"/>
          <p:nvPr/>
        </p:nvSpPr>
        <p:spPr>
          <a:xfrm>
            <a:off x="7953230" y="4714448"/>
            <a:ext cx="1854289"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点击输入标题文本</a:t>
            </a:r>
          </a:p>
        </p:txBody>
      </p:sp>
      <p:sp>
        <p:nvSpPr>
          <p:cNvPr id="43" name="Text Placeholder 4"/>
          <p:cNvSpPr txBox="1"/>
          <p:nvPr/>
        </p:nvSpPr>
        <p:spPr>
          <a:xfrm>
            <a:off x="7920803" y="5109233"/>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点击</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输入本栏的具体文字，简明扼要的说明分项内容</a:t>
            </a:r>
            <a:r>
              <a:rPr kumimoji="0" lang="zh-CN" altLang="en-US" sz="1335"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，请</a:t>
            </a: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rPr>
              <a:t>根据您的具体内容酌情修改。</a:t>
            </a:r>
            <a:endParaRPr kumimoji="0" lang="en-US" altLang="zh-CN"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44" name="Text Placeholder 4"/>
          <p:cNvSpPr txBox="1"/>
          <p:nvPr/>
        </p:nvSpPr>
        <p:spPr>
          <a:xfrm>
            <a:off x="3011792" y="4029681"/>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id-ID"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Open Sans" panose="020B0606030504020204" pitchFamily="34" charset="0"/>
              </a:rPr>
              <a:t>01</a:t>
            </a:r>
          </a:p>
        </p:txBody>
      </p:sp>
      <p:sp>
        <p:nvSpPr>
          <p:cNvPr id="45" name="Text Placeholder 4"/>
          <p:cNvSpPr txBox="1"/>
          <p:nvPr/>
        </p:nvSpPr>
        <p:spPr>
          <a:xfrm>
            <a:off x="4336707" y="2479771"/>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id-ID"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Open Sans" panose="020B0606030504020204" pitchFamily="34" charset="0"/>
              </a:rPr>
              <a:t>02</a:t>
            </a:r>
          </a:p>
        </p:txBody>
      </p:sp>
      <p:sp>
        <p:nvSpPr>
          <p:cNvPr id="46" name="Text Placeholder 4"/>
          <p:cNvSpPr txBox="1"/>
          <p:nvPr/>
        </p:nvSpPr>
        <p:spPr>
          <a:xfrm>
            <a:off x="5627260" y="1642088"/>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id-ID"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Open Sans" panose="020B0606030504020204" pitchFamily="34" charset="0"/>
              </a:rPr>
              <a:t>03</a:t>
            </a:r>
          </a:p>
        </p:txBody>
      </p:sp>
      <p:sp>
        <p:nvSpPr>
          <p:cNvPr id="47" name="Text Placeholder 4"/>
          <p:cNvSpPr txBox="1"/>
          <p:nvPr/>
        </p:nvSpPr>
        <p:spPr>
          <a:xfrm>
            <a:off x="7413130" y="4743092"/>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id-ID"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Open Sans" panose="020B0606030504020204" pitchFamily="34" charset="0"/>
              </a:rPr>
              <a:t>04</a:t>
            </a:r>
          </a:p>
        </p:txBody>
      </p:sp>
      <p:sp>
        <p:nvSpPr>
          <p:cNvPr id="48" name="Shape 1625"/>
          <p:cNvSpPr/>
          <p:nvPr/>
        </p:nvSpPr>
        <p:spPr>
          <a:xfrm>
            <a:off x="9648995" y="2178404"/>
            <a:ext cx="1386955" cy="13869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9" name="Shape 1657"/>
          <p:cNvSpPr/>
          <p:nvPr/>
        </p:nvSpPr>
        <p:spPr>
          <a:xfrm>
            <a:off x="10135834" y="2404687"/>
            <a:ext cx="413531" cy="42274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0" name="Text Placeholder 3"/>
          <p:cNvSpPr txBox="1"/>
          <p:nvPr/>
        </p:nvSpPr>
        <p:spPr>
          <a:xfrm>
            <a:off x="9823912" y="2884740"/>
            <a:ext cx="1020016"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Open Sans" panose="020B0606030504020204" pitchFamily="34" charset="0"/>
              </a:rPr>
              <a:t>输入文本</a:t>
            </a:r>
            <a:endParaRPr kumimoji="0" lang="id-ID" sz="18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strips(downLeft)">
                                      <p:cBhvr>
                                        <p:cTn id="33" dur="500"/>
                                        <p:tgtEl>
                                          <p:spTgt spid="25">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trips(downLeft)">
                                      <p:cBhvr>
                                        <p:cTn id="56" dur="500"/>
                                        <p:tgtEl>
                                          <p:spTgt spid="3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downRight)">
                                      <p:cBhvr>
                                        <p:cTn id="82" dur="500"/>
                                        <p:tgtEl>
                                          <p:spTgt spid="4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trips(downRight)">
                                      <p:cBhvr>
                                        <p:cTn id="85" dur="500"/>
                                        <p:tgtEl>
                                          <p:spTgt spid="4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8"/>
                                        </p:tgtEl>
                                        <p:attrNameLst>
                                          <p:attrName>style.color</p:attrName>
                                        </p:attrNameLst>
                                      </p:cBhvr>
                                      <p:to>
                                        <a:schemeClr val="bg1"/>
                                      </p:to>
                                    </p:animClr>
                                    <p:animClr clrSpc="rgb" dir="cw">
                                      <p:cBhvr>
                                        <p:cTn id="117" dur="250" autoRev="1" fill="remove"/>
                                        <p:tgtEl>
                                          <p:spTgt spid="48"/>
                                        </p:tgtEl>
                                        <p:attrNameLst>
                                          <p:attrName>fillcolor</p:attrName>
                                        </p:attrNameLst>
                                      </p:cBhvr>
                                      <p:to>
                                        <a:schemeClr val="bg1"/>
                                      </p:to>
                                    </p:animClr>
                                    <p:set>
                                      <p:cBhvr>
                                        <p:cTn id="118" dur="250" autoRev="1" fill="remove"/>
                                        <p:tgtEl>
                                          <p:spTgt spid="48"/>
                                        </p:tgtEl>
                                        <p:attrNameLst>
                                          <p:attrName>fill.type</p:attrName>
                                        </p:attrNameLst>
                                      </p:cBhvr>
                                      <p:to>
                                        <p:strVal val="solid"/>
                                      </p:to>
                                    </p:set>
                                    <p:set>
                                      <p:cBhvr>
                                        <p:cTn id="119" dur="250" autoRev="1" fill="remove"/>
                                        <p:tgtEl>
                                          <p:spTgt spid="4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uild="p"/>
      <p:bldP spid="25" grpId="0" build="p"/>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39" grpId="0"/>
      <p:bldP spid="40" grpId="0"/>
      <p:bldP spid="41" grpId="0"/>
      <p:bldP spid="42" grpId="0"/>
      <p:bldP spid="43" grpId="0"/>
      <p:bldP spid="44" grpId="0"/>
      <p:bldP spid="45" grpId="0"/>
      <p:bldP spid="46" grpId="0"/>
      <p:bldP spid="47" grpId="0"/>
      <p:bldP spid="48" grpId="0" bldLvl="0" animBg="1"/>
      <p:bldP spid="48" grpId="1" bldLvl="0" animBg="1"/>
      <p:bldP spid="49" grpId="0" bldLvl="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2744" y="1934416"/>
            <a:ext cx="8114030" cy="2062480"/>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5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感谢您的观看 </a:t>
            </a:r>
            <a:r>
              <a:rPr kumimoji="0" lang="en-US" altLang="zh-CN" sz="5865"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THANKS</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汇报：情缘素材</a:t>
            </a:r>
            <a:r>
              <a:rPr kumimoji="0" lang="en-US" altLang="zh-CN"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     </a:t>
            </a:r>
            <a:r>
              <a:rPr kumimoji="0" lang="zh-CN" altLang="en-US"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导师：</a:t>
            </a:r>
            <a:r>
              <a:rPr lang="zh-CN" altLang="en-US" sz="2660" noProof="0" dirty="0" smtClean="0">
                <a:ln>
                  <a:noFill/>
                </a:ln>
                <a:solidFill>
                  <a:schemeClr val="accent1"/>
                </a:solidFill>
                <a:effectLst/>
                <a:uLnTx/>
                <a:uFillTx/>
                <a:latin typeface="微软雅黑" panose="020B0503020204020204" charset="-122"/>
                <a:ea typeface="微软雅黑" panose="020B0503020204020204" charset="-122"/>
                <a:sym typeface="+mn-ea"/>
              </a:rPr>
              <a:t>情缘素材</a:t>
            </a:r>
            <a:r>
              <a:rPr kumimoji="0" lang="en-US" altLang="zh-CN" sz="2665" b="0"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 </a:t>
            </a:r>
          </a:p>
        </p:txBody>
      </p:sp>
      <p:pic>
        <p:nvPicPr>
          <p:cNvPr id="86" name="图片 85"/>
          <p:cNvPicPr>
            <a:picLocks noChangeAspect="1"/>
          </p:cNvPicPr>
          <p:nvPr userDrawn="1"/>
        </p:nvPicPr>
        <p:blipFill rotWithShape="1">
          <a:blip r:embed="rId2">
            <a:extLst>
              <a:ext uri="{28A0092B-C50C-407E-A947-70E740481C1C}">
                <a14:useLocalDpi xmlns:a14="http://schemas.microsoft.com/office/drawing/2010/main" val="0"/>
              </a:ext>
            </a:extLst>
          </a:blip>
          <a:srcRect t="67586"/>
          <a:stretch>
            <a:fillRect/>
          </a:stretch>
        </p:blipFill>
        <p:spPr>
          <a:xfrm>
            <a:off x="635" y="4635062"/>
            <a:ext cx="12192000" cy="22229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1000" fill="hold"/>
                                        <p:tgtEl>
                                          <p:spTgt spid="86"/>
                                        </p:tgtEl>
                                        <p:attrNameLst>
                                          <p:attrName>ppt_w</p:attrName>
                                        </p:attrNameLst>
                                      </p:cBhvr>
                                      <p:tavLst>
                                        <p:tav tm="0">
                                          <p:val>
                                            <p:fltVal val="0"/>
                                          </p:val>
                                        </p:tav>
                                        <p:tav tm="100000">
                                          <p:val>
                                            <p:strVal val="#ppt_w"/>
                                          </p:val>
                                        </p:tav>
                                      </p:tavLst>
                                    </p:anim>
                                    <p:anim calcmode="lin" valueType="num">
                                      <p:cBhvr>
                                        <p:cTn id="16" dur="1000" fill="hold"/>
                                        <p:tgtEl>
                                          <p:spTgt spid="86"/>
                                        </p:tgtEl>
                                        <p:attrNameLst>
                                          <p:attrName>ppt_h</p:attrName>
                                        </p:attrNameLst>
                                      </p:cBhvr>
                                      <p:tavLst>
                                        <p:tav tm="0">
                                          <p:val>
                                            <p:fltVal val="0"/>
                                          </p:val>
                                        </p:tav>
                                        <p:tav tm="100000">
                                          <p:val>
                                            <p:strVal val="#ppt_h"/>
                                          </p:val>
                                        </p:tav>
                                      </p:tavLst>
                                    </p:anim>
                                    <p:animEffect transition="in" filter="fade">
                                      <p:cBhvr>
                                        <p:cTn id="1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600" y="2389091"/>
            <a:ext cx="12192000" cy="1292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8" name="文本框 17"/>
          <p:cNvSpPr txBox="1"/>
          <p:nvPr/>
        </p:nvSpPr>
        <p:spPr>
          <a:xfrm>
            <a:off x="4450711" y="2686633"/>
            <a:ext cx="5677161" cy="7480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单击添加文字标题内容</a:t>
            </a:r>
            <a:endParaRPr kumimoji="0" lang="en-US" altLang="zh-CN" sz="42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9" name="文本框 19"/>
          <p:cNvSpPr txBox="1"/>
          <p:nvPr/>
        </p:nvSpPr>
        <p:spPr bwMode="auto">
          <a:xfrm>
            <a:off x="4450711" y="3910696"/>
            <a:ext cx="5677161" cy="1271270"/>
          </a:xfrm>
          <a:prstGeom prst="rect">
            <a:avLst/>
          </a:prstGeom>
          <a:noFill/>
        </p:spPr>
        <p:txBody>
          <a:bodyPr wrap="square" lIns="91440" tIns="45720" rIns="91440" bIns="4572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详细内容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90" name="组合 89"/>
          <p:cNvGrpSpPr/>
          <p:nvPr/>
        </p:nvGrpSpPr>
        <p:grpSpPr>
          <a:xfrm>
            <a:off x="4656440" y="1532163"/>
            <a:ext cx="552688" cy="552688"/>
            <a:chOff x="3543574" y="4265651"/>
            <a:chExt cx="414516" cy="414516"/>
          </a:xfrm>
        </p:grpSpPr>
        <p:sp>
          <p:nvSpPr>
            <p:cNvPr id="91" name="椭圆 90"/>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2" name="组合 91"/>
            <p:cNvGrpSpPr/>
            <p:nvPr/>
          </p:nvGrpSpPr>
          <p:grpSpPr>
            <a:xfrm>
              <a:off x="3629640" y="4325788"/>
              <a:ext cx="259976" cy="261734"/>
              <a:chOff x="5042691" y="2273922"/>
              <a:chExt cx="702937" cy="707690"/>
            </a:xfrm>
            <a:solidFill>
              <a:schemeClr val="bg1"/>
            </a:solidFill>
          </p:grpSpPr>
          <p:sp>
            <p:nvSpPr>
              <p:cNvPr id="93"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4"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95" name="组合 94"/>
          <p:cNvGrpSpPr/>
          <p:nvPr/>
        </p:nvGrpSpPr>
        <p:grpSpPr>
          <a:xfrm>
            <a:off x="5401175" y="1532163"/>
            <a:ext cx="552688" cy="552688"/>
            <a:chOff x="4102125" y="4265651"/>
            <a:chExt cx="414516" cy="414516"/>
          </a:xfrm>
        </p:grpSpPr>
        <p:sp>
          <p:nvSpPr>
            <p:cNvPr id="96" name="椭圆 95"/>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7" name="组合 96"/>
            <p:cNvGrpSpPr/>
            <p:nvPr/>
          </p:nvGrpSpPr>
          <p:grpSpPr>
            <a:xfrm>
              <a:off x="4199233" y="4358783"/>
              <a:ext cx="238761" cy="198211"/>
              <a:chOff x="3132963" y="3140191"/>
              <a:chExt cx="645573" cy="535933"/>
            </a:xfrm>
            <a:solidFill>
              <a:schemeClr val="bg1"/>
            </a:solidFill>
          </p:grpSpPr>
          <p:sp>
            <p:nvSpPr>
              <p:cNvPr id="9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104" name="组合 103"/>
          <p:cNvGrpSpPr/>
          <p:nvPr/>
        </p:nvGrpSpPr>
        <p:grpSpPr>
          <a:xfrm>
            <a:off x="6840323" y="1532163"/>
            <a:ext cx="552688" cy="552688"/>
            <a:chOff x="5181486" y="4265651"/>
            <a:chExt cx="414516" cy="414516"/>
          </a:xfrm>
        </p:grpSpPr>
        <p:sp>
          <p:nvSpPr>
            <p:cNvPr id="105" name="椭圆 104"/>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06" name="组合 105"/>
            <p:cNvGrpSpPr/>
            <p:nvPr/>
          </p:nvGrpSpPr>
          <p:grpSpPr>
            <a:xfrm>
              <a:off x="5287222" y="4375239"/>
              <a:ext cx="253419" cy="172633"/>
              <a:chOff x="4895160" y="4287159"/>
              <a:chExt cx="571418" cy="389258"/>
            </a:xfrm>
            <a:solidFill>
              <a:schemeClr val="bg1"/>
            </a:solidFill>
          </p:grpSpPr>
          <p:sp>
            <p:nvSpPr>
              <p:cNvPr id="107"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8"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9"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0"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1"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2"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3"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4"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5"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116" name="组合 115"/>
          <p:cNvGrpSpPr/>
          <p:nvPr/>
        </p:nvGrpSpPr>
        <p:grpSpPr>
          <a:xfrm>
            <a:off x="6100258" y="1532163"/>
            <a:ext cx="552688" cy="552688"/>
            <a:chOff x="4626437" y="4265651"/>
            <a:chExt cx="414516" cy="414516"/>
          </a:xfrm>
        </p:grpSpPr>
        <p:sp>
          <p:nvSpPr>
            <p:cNvPr id="117" name="椭圆 116"/>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8" name="组合 117"/>
            <p:cNvGrpSpPr/>
            <p:nvPr/>
          </p:nvGrpSpPr>
          <p:grpSpPr>
            <a:xfrm>
              <a:off x="4710891" y="4356960"/>
              <a:ext cx="232896" cy="199705"/>
              <a:chOff x="3546346" y="2339026"/>
              <a:chExt cx="897787" cy="769842"/>
            </a:xfrm>
            <a:solidFill>
              <a:schemeClr val="bg1"/>
            </a:solidFill>
          </p:grpSpPr>
          <p:sp>
            <p:nvSpPr>
              <p:cNvPr id="119"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0"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1"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2"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3"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4"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125"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grpSp>
      <p:grpSp>
        <p:nvGrpSpPr>
          <p:cNvPr id="126" name="组合 125"/>
          <p:cNvGrpSpPr/>
          <p:nvPr/>
        </p:nvGrpSpPr>
        <p:grpSpPr>
          <a:xfrm>
            <a:off x="1823208" y="1985809"/>
            <a:ext cx="2114741" cy="2115265"/>
            <a:chOff x="1041891" y="2887277"/>
            <a:chExt cx="1036261" cy="1036518"/>
          </a:xfrm>
        </p:grpSpPr>
        <p:sp>
          <p:nvSpPr>
            <p:cNvPr id="127"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5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8" name="Text Box 58"/>
            <p:cNvSpPr txBox="1">
              <a:spLocks noChangeArrowheads="1"/>
            </p:cNvSpPr>
            <p:nvPr/>
          </p:nvSpPr>
          <p:spPr bwMode="auto">
            <a:xfrm>
              <a:off x="1159958" y="3077737"/>
              <a:ext cx="782803" cy="7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01</a:t>
              </a:r>
              <a:endParaRPr kumimoji="0" lang="en-US" altLang="zh-CN" sz="88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heel(1)">
                                      <p:cBhvr>
                                        <p:cTn id="11" dur="650"/>
                                        <p:tgtEl>
                                          <p:spTgt spid="12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500" fill="hold"/>
                                        <p:tgtEl>
                                          <p:spTgt spid="90"/>
                                        </p:tgtEl>
                                        <p:attrNameLst>
                                          <p:attrName>ppt_w</p:attrName>
                                        </p:attrNameLst>
                                      </p:cBhvr>
                                      <p:tavLst>
                                        <p:tav tm="0">
                                          <p:val>
                                            <p:fltVal val="0"/>
                                          </p:val>
                                        </p:tav>
                                        <p:tav tm="100000">
                                          <p:val>
                                            <p:strVal val="#ppt_w"/>
                                          </p:val>
                                        </p:tav>
                                      </p:tavLst>
                                    </p:anim>
                                    <p:anim calcmode="lin" valueType="num">
                                      <p:cBhvr>
                                        <p:cTn id="16" dur="500" fill="hold"/>
                                        <p:tgtEl>
                                          <p:spTgt spid="90"/>
                                        </p:tgtEl>
                                        <p:attrNameLst>
                                          <p:attrName>ppt_h</p:attrName>
                                        </p:attrNameLst>
                                      </p:cBhvr>
                                      <p:tavLst>
                                        <p:tav tm="0">
                                          <p:val>
                                            <p:fltVal val="0"/>
                                          </p:val>
                                        </p:tav>
                                        <p:tav tm="100000">
                                          <p:val>
                                            <p:strVal val="#ppt_h"/>
                                          </p:val>
                                        </p:tav>
                                      </p:tavLst>
                                    </p:anim>
                                    <p:animEffect transition="in" filter="fade">
                                      <p:cBhvr>
                                        <p:cTn id="17" dur="500"/>
                                        <p:tgtEl>
                                          <p:spTgt spid="90"/>
                                        </p:tgtEl>
                                      </p:cBhvr>
                                    </p:animEffect>
                                  </p:childTnLst>
                                </p:cTn>
                              </p:par>
                              <p:par>
                                <p:cTn id="18" presetID="53" presetClass="entr" presetSubtype="16" fill="hold" nodeType="withEffect">
                                  <p:stCondLst>
                                    <p:cond delay="300"/>
                                  </p:stCondLst>
                                  <p:childTnLst>
                                    <p:set>
                                      <p:cBhvr>
                                        <p:cTn id="19" dur="1" fill="hold">
                                          <p:stCondLst>
                                            <p:cond delay="0"/>
                                          </p:stCondLst>
                                        </p:cTn>
                                        <p:tgtEl>
                                          <p:spTgt spid="95"/>
                                        </p:tgtEl>
                                        <p:attrNameLst>
                                          <p:attrName>style.visibility</p:attrName>
                                        </p:attrNameLst>
                                      </p:cBhvr>
                                      <p:to>
                                        <p:strVal val="visible"/>
                                      </p:to>
                                    </p:set>
                                    <p:anim calcmode="lin" valueType="num">
                                      <p:cBhvr>
                                        <p:cTn id="20" dur="500" fill="hold"/>
                                        <p:tgtEl>
                                          <p:spTgt spid="95"/>
                                        </p:tgtEl>
                                        <p:attrNameLst>
                                          <p:attrName>ppt_w</p:attrName>
                                        </p:attrNameLst>
                                      </p:cBhvr>
                                      <p:tavLst>
                                        <p:tav tm="0">
                                          <p:val>
                                            <p:fltVal val="0"/>
                                          </p:val>
                                        </p:tav>
                                        <p:tav tm="100000">
                                          <p:val>
                                            <p:strVal val="#ppt_w"/>
                                          </p:val>
                                        </p:tav>
                                      </p:tavLst>
                                    </p:anim>
                                    <p:anim calcmode="lin" valueType="num">
                                      <p:cBhvr>
                                        <p:cTn id="21" dur="500" fill="hold"/>
                                        <p:tgtEl>
                                          <p:spTgt spid="95"/>
                                        </p:tgtEl>
                                        <p:attrNameLst>
                                          <p:attrName>ppt_h</p:attrName>
                                        </p:attrNameLst>
                                      </p:cBhvr>
                                      <p:tavLst>
                                        <p:tav tm="0">
                                          <p:val>
                                            <p:fltVal val="0"/>
                                          </p:val>
                                        </p:tav>
                                        <p:tav tm="100000">
                                          <p:val>
                                            <p:strVal val="#ppt_h"/>
                                          </p:val>
                                        </p:tav>
                                      </p:tavLst>
                                    </p:anim>
                                    <p:animEffect transition="in" filter="fade">
                                      <p:cBhvr>
                                        <p:cTn id="22" dur="500"/>
                                        <p:tgtEl>
                                          <p:spTgt spid="95"/>
                                        </p:tgtEl>
                                      </p:cBhvr>
                                    </p:animEffect>
                                  </p:childTnLst>
                                </p:cTn>
                              </p:par>
                              <p:par>
                                <p:cTn id="23" presetID="53" presetClass="entr" presetSubtype="16" fill="hold" nodeType="withEffect">
                                  <p:stCondLst>
                                    <p:cond delay="600"/>
                                  </p:stCondLst>
                                  <p:childTnLst>
                                    <p:set>
                                      <p:cBhvr>
                                        <p:cTn id="24" dur="1" fill="hold">
                                          <p:stCondLst>
                                            <p:cond delay="0"/>
                                          </p:stCondLst>
                                        </p:cTn>
                                        <p:tgtEl>
                                          <p:spTgt spid="116"/>
                                        </p:tgtEl>
                                        <p:attrNameLst>
                                          <p:attrName>style.visibility</p:attrName>
                                        </p:attrNameLst>
                                      </p:cBhvr>
                                      <p:to>
                                        <p:strVal val="visible"/>
                                      </p:to>
                                    </p:set>
                                    <p:anim calcmode="lin" valueType="num">
                                      <p:cBhvr>
                                        <p:cTn id="25" dur="500" fill="hold"/>
                                        <p:tgtEl>
                                          <p:spTgt spid="116"/>
                                        </p:tgtEl>
                                        <p:attrNameLst>
                                          <p:attrName>ppt_w</p:attrName>
                                        </p:attrNameLst>
                                      </p:cBhvr>
                                      <p:tavLst>
                                        <p:tav tm="0">
                                          <p:val>
                                            <p:fltVal val="0"/>
                                          </p:val>
                                        </p:tav>
                                        <p:tav tm="100000">
                                          <p:val>
                                            <p:strVal val="#ppt_w"/>
                                          </p:val>
                                        </p:tav>
                                      </p:tavLst>
                                    </p:anim>
                                    <p:anim calcmode="lin" valueType="num">
                                      <p:cBhvr>
                                        <p:cTn id="26" dur="500" fill="hold"/>
                                        <p:tgtEl>
                                          <p:spTgt spid="116"/>
                                        </p:tgtEl>
                                        <p:attrNameLst>
                                          <p:attrName>ppt_h</p:attrName>
                                        </p:attrNameLst>
                                      </p:cBhvr>
                                      <p:tavLst>
                                        <p:tav tm="0">
                                          <p:val>
                                            <p:fltVal val="0"/>
                                          </p:val>
                                        </p:tav>
                                        <p:tav tm="100000">
                                          <p:val>
                                            <p:strVal val="#ppt_h"/>
                                          </p:val>
                                        </p:tav>
                                      </p:tavLst>
                                    </p:anim>
                                    <p:animEffect transition="in" filter="fade">
                                      <p:cBhvr>
                                        <p:cTn id="27" dur="500"/>
                                        <p:tgtEl>
                                          <p:spTgt spid="116"/>
                                        </p:tgtEl>
                                      </p:cBhvr>
                                    </p:animEffect>
                                  </p:childTnLst>
                                </p:cTn>
                              </p:par>
                              <p:par>
                                <p:cTn id="28" presetID="53" presetClass="entr" presetSubtype="16" fill="hold" nodeType="withEffect">
                                  <p:stCondLst>
                                    <p:cond delay="900"/>
                                  </p:stCondLst>
                                  <p:childTnLst>
                                    <p:set>
                                      <p:cBhvr>
                                        <p:cTn id="29" dur="1" fill="hold">
                                          <p:stCondLst>
                                            <p:cond delay="0"/>
                                          </p:stCondLst>
                                        </p:cTn>
                                        <p:tgtEl>
                                          <p:spTgt spid="104"/>
                                        </p:tgtEl>
                                        <p:attrNameLst>
                                          <p:attrName>style.visibility</p:attrName>
                                        </p:attrNameLst>
                                      </p:cBhvr>
                                      <p:to>
                                        <p:strVal val="visible"/>
                                      </p:to>
                                    </p:set>
                                    <p:anim calcmode="lin" valueType="num">
                                      <p:cBhvr>
                                        <p:cTn id="30" dur="500" fill="hold"/>
                                        <p:tgtEl>
                                          <p:spTgt spid="104"/>
                                        </p:tgtEl>
                                        <p:attrNameLst>
                                          <p:attrName>ppt_w</p:attrName>
                                        </p:attrNameLst>
                                      </p:cBhvr>
                                      <p:tavLst>
                                        <p:tav tm="0">
                                          <p:val>
                                            <p:fltVal val="0"/>
                                          </p:val>
                                        </p:tav>
                                        <p:tav tm="100000">
                                          <p:val>
                                            <p:strVal val="#ppt_w"/>
                                          </p:val>
                                        </p:tav>
                                      </p:tavLst>
                                    </p:anim>
                                    <p:anim calcmode="lin" valueType="num">
                                      <p:cBhvr>
                                        <p:cTn id="31" dur="500" fill="hold"/>
                                        <p:tgtEl>
                                          <p:spTgt spid="104"/>
                                        </p:tgtEl>
                                        <p:attrNameLst>
                                          <p:attrName>ppt_h</p:attrName>
                                        </p:attrNameLst>
                                      </p:cBhvr>
                                      <p:tavLst>
                                        <p:tav tm="0">
                                          <p:val>
                                            <p:fltVal val="0"/>
                                          </p:val>
                                        </p:tav>
                                        <p:tav tm="100000">
                                          <p:val>
                                            <p:strVal val="#ppt_h"/>
                                          </p:val>
                                        </p:tav>
                                      </p:tavLst>
                                    </p:anim>
                                    <p:animEffect transition="in" filter="fade">
                                      <p:cBhvr>
                                        <p:cTn id="32" dur="500"/>
                                        <p:tgtEl>
                                          <p:spTgt spid="10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left)">
                                      <p:cBhvr>
                                        <p:cTn id="36" dur="500"/>
                                        <p:tgtEl>
                                          <p:spTgt spid="88"/>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9"/>
                                        </p:tgtEl>
                                        <p:attrNameLst>
                                          <p:attrName>style.visibility</p:attrName>
                                        </p:attrNameLst>
                                      </p:cBhvr>
                                      <p:to>
                                        <p:strVal val="visible"/>
                                      </p:to>
                                    </p:set>
                                    <p:animEffect transition="in" filter="wipe(right)">
                                      <p:cBhvr>
                                        <p:cTn id="4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 name="圆角矩形 2"/>
          <p:cNvSpPr/>
          <p:nvPr/>
        </p:nvSpPr>
        <p:spPr>
          <a:xfrm>
            <a:off x="1199480" y="1664216"/>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 name="TextBox 3"/>
          <p:cNvSpPr txBox="1"/>
          <p:nvPr/>
        </p:nvSpPr>
        <p:spPr>
          <a:xfrm>
            <a:off x="1596100" y="1988840"/>
            <a:ext cx="9001000" cy="1179830"/>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写内容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写内容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写内容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 name="矩形 93"/>
          <p:cNvSpPr/>
          <p:nvPr/>
        </p:nvSpPr>
        <p:spPr>
          <a:xfrm>
            <a:off x="11492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 name="矩形 93"/>
          <p:cNvSpPr/>
          <p:nvPr/>
        </p:nvSpPr>
        <p:spPr>
          <a:xfrm rot="10800000">
            <a:off x="10662562"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 name="Freeform 5"/>
          <p:cNvSpPr/>
          <p:nvPr/>
        </p:nvSpPr>
        <p:spPr bwMode="auto">
          <a:xfrm>
            <a:off x="4007235" y="3861554"/>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TextBox 7"/>
          <p:cNvSpPr txBox="1"/>
          <p:nvPr/>
        </p:nvSpPr>
        <p:spPr>
          <a:xfrm>
            <a:off x="4317848" y="4371029"/>
            <a:ext cx="1292048"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9" name="Freeform 5"/>
          <p:cNvSpPr/>
          <p:nvPr/>
        </p:nvSpPr>
        <p:spPr bwMode="auto">
          <a:xfrm>
            <a:off x="1881832" y="3861554"/>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 name="Freeform 5"/>
          <p:cNvSpPr/>
          <p:nvPr/>
        </p:nvSpPr>
        <p:spPr bwMode="auto">
          <a:xfrm>
            <a:off x="6132638" y="3861554"/>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Freeform 5"/>
          <p:cNvSpPr/>
          <p:nvPr/>
        </p:nvSpPr>
        <p:spPr bwMode="auto">
          <a:xfrm>
            <a:off x="8258040" y="3861554"/>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2" name="TextBox 11"/>
          <p:cNvSpPr txBox="1"/>
          <p:nvPr/>
        </p:nvSpPr>
        <p:spPr>
          <a:xfrm>
            <a:off x="2214467" y="4371029"/>
            <a:ext cx="1292048"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4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关键字</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TextBox 12"/>
          <p:cNvSpPr txBox="1"/>
          <p:nvPr/>
        </p:nvSpPr>
        <p:spPr>
          <a:xfrm>
            <a:off x="6465272" y="4371029"/>
            <a:ext cx="1292048"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14" name="TextBox 13"/>
          <p:cNvSpPr txBox="1"/>
          <p:nvPr/>
        </p:nvSpPr>
        <p:spPr>
          <a:xfrm>
            <a:off x="8590675" y="4371029"/>
            <a:ext cx="1292048"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ldLvl="0" animBg="1"/>
      <p:bldP spid="6" grpId="0" bldLvl="0" animBg="1"/>
      <p:bldP spid="7" grpId="0" bldLvl="0" animBg="1"/>
      <p:bldP spid="8" grpId="0"/>
      <p:bldP spid="9" grpId="0" bldLvl="0" animBg="1"/>
      <p:bldP spid="10" grpId="0" bldLvl="0" animBg="1"/>
      <p:bldP spid="11" grpId="0" bldLvl="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14" name="Group 66"/>
          <p:cNvGrpSpPr/>
          <p:nvPr/>
        </p:nvGrpSpPr>
        <p:grpSpPr bwMode="auto">
          <a:xfrm>
            <a:off x="528122" y="1028025"/>
            <a:ext cx="5938023" cy="4994275"/>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89" name="Freeform 78"/>
          <p:cNvSpPr/>
          <p:nvPr/>
        </p:nvSpPr>
        <p:spPr bwMode="gray">
          <a:xfrm>
            <a:off x="4446582" y="4965024"/>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91422" tIns="45712" rIns="91422" bIns="4571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0" name="Freeform 92"/>
          <p:cNvSpPr/>
          <p:nvPr/>
        </p:nvSpPr>
        <p:spPr bwMode="gray">
          <a:xfrm>
            <a:off x="4864150" y="3199725"/>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91422" tIns="45712" rIns="91422" bIns="4571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1" name="Freeform 100"/>
          <p:cNvSpPr/>
          <p:nvPr/>
        </p:nvSpPr>
        <p:spPr bwMode="gray">
          <a:xfrm>
            <a:off x="5168990" y="2393275"/>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91422" tIns="45712" rIns="91422" bIns="4571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2" name="Freeform 82"/>
          <p:cNvSpPr/>
          <p:nvPr/>
        </p:nvSpPr>
        <p:spPr bwMode="gray">
          <a:xfrm>
            <a:off x="5335823" y="4104599"/>
            <a:ext cx="449321"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91422" tIns="45712" rIns="91422" bIns="4571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cxnSp>
        <p:nvCxnSpPr>
          <p:cNvPr id="93" name="直接连接符 92"/>
          <p:cNvCxnSpPr/>
          <p:nvPr/>
        </p:nvCxnSpPr>
        <p:spPr>
          <a:xfrm>
            <a:off x="5769480" y="2821108"/>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1926" y="3069551"/>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55998" y="3330612"/>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08444" y="3579056"/>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705634" y="4242713"/>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1926" y="4242713"/>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046736" y="5394444"/>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99180" y="5642888"/>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6704004" y="2661927"/>
            <a:ext cx="1400810" cy="335915"/>
          </a:xfrm>
          <a:prstGeom prst="rect">
            <a:avLst/>
          </a:prstGeom>
        </p:spPr>
        <p:txBody>
          <a:bodyPr wrap="none" lIns="91422" tIns="45712" rIns="91422" bIns="45712">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2" name="矩形 101"/>
          <p:cNvSpPr/>
          <p:nvPr/>
        </p:nvSpPr>
        <p:spPr>
          <a:xfrm>
            <a:off x="6704004" y="3237635"/>
            <a:ext cx="1400810" cy="335915"/>
          </a:xfrm>
          <a:prstGeom prst="rect">
            <a:avLst/>
          </a:prstGeom>
        </p:spPr>
        <p:txBody>
          <a:bodyPr wrap="none" lIns="91422" tIns="45712" rIns="91422" bIns="45712">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3" name="矩形 102"/>
          <p:cNvSpPr/>
          <p:nvPr/>
        </p:nvSpPr>
        <p:spPr>
          <a:xfrm>
            <a:off x="6704004" y="3903073"/>
            <a:ext cx="1400810" cy="335915"/>
          </a:xfrm>
          <a:prstGeom prst="rect">
            <a:avLst/>
          </a:prstGeom>
        </p:spPr>
        <p:txBody>
          <a:bodyPr wrap="none" lIns="91422" tIns="45712" rIns="91422" bIns="45712">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4" name="矩形 103"/>
          <p:cNvSpPr/>
          <p:nvPr/>
        </p:nvSpPr>
        <p:spPr>
          <a:xfrm>
            <a:off x="6658734" y="5233043"/>
            <a:ext cx="1400810" cy="335915"/>
          </a:xfrm>
          <a:prstGeom prst="rect">
            <a:avLst/>
          </a:prstGeom>
        </p:spPr>
        <p:txBody>
          <a:bodyPr wrap="none" lIns="91422" tIns="45712" rIns="91422" bIns="45712">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5" name="矩形标注 104"/>
          <p:cNvSpPr/>
          <p:nvPr/>
        </p:nvSpPr>
        <p:spPr>
          <a:xfrm>
            <a:off x="8810122" y="1710837"/>
            <a:ext cx="2609677" cy="4023431"/>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6" name="TextBox 105"/>
          <p:cNvSpPr txBox="1"/>
          <p:nvPr/>
        </p:nvSpPr>
        <p:spPr>
          <a:xfrm>
            <a:off x="9042195" y="1927340"/>
            <a:ext cx="2208245" cy="3530600"/>
          </a:xfrm>
          <a:prstGeom prst="rect">
            <a:avLst/>
          </a:prstGeom>
          <a:noFill/>
        </p:spPr>
        <p:txBody>
          <a:bodyPr wrap="square" lIns="91422" tIns="45712" rIns="91422" bIns="45712" rtlCol="0">
            <a:spAutoFit/>
          </a:bodyPr>
          <a:lstStyle/>
          <a:p>
            <a:pPr marL="0" marR="0" lvl="0" indent="0" algn="just" defTabSz="685800" rtl="0" eaLnBrk="1" fontAlgn="auto" latinLnBrk="0" hangingPunct="1">
              <a:lnSpc>
                <a:spcPct val="2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所有省份可任意编辑</a:t>
            </a:r>
            <a:endParaRPr kumimoji="0" lang="en-US" altLang="zh-CN" sz="14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您</a:t>
            </a:r>
            <a:r>
              <a:rPr kumimoji="0" lang="zh-CN" altLang="en-US"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的内容打在这里，或者通过复制您的文本后，在此框中选择粘贴，并选择只保留文字。您的内容打在这里，或者通过复制您的文本后，在此框中选择粘贴，并选择只保留文字。</a:t>
            </a:r>
            <a:endParaRPr kumimoji="0" lang="en-US" altLang="zh-CN"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bldLvl="0" animBg="1"/>
          <p:bldP spid="92" grpId="0" bldLvl="0" animBg="1"/>
          <p:bldP spid="101" grpId="0"/>
          <p:bldP spid="102" grpId="0"/>
          <p:bldP spid="103" grpId="0"/>
          <p:bldP spid="104" grpId="0"/>
          <p:bldP spid="105" grpId="0" bldLvl="0" animBg="1"/>
          <p:bldP spid="106" grpId="0"/>
          <p:bldP spid="10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bldLvl="0" animBg="1"/>
          <p:bldP spid="92" grpId="0" bldLvl="0" animBg="1"/>
          <p:bldP spid="101" grpId="0"/>
          <p:bldP spid="102" grpId="0"/>
          <p:bldP spid="103" grpId="0"/>
          <p:bldP spid="104" grpId="0"/>
          <p:bldP spid="105" grpId="0" bldLvl="0" animBg="1"/>
          <p:bldP spid="106" grpId="0"/>
          <p:bldP spid="106"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箭头3"/>
          <p:cNvSpPr/>
          <p:nvPr/>
        </p:nvSpPr>
        <p:spPr bwMode="gray">
          <a:xfrm flipV="1">
            <a:off x="1855963" y="3494114"/>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8" name="箭头2"/>
          <p:cNvSpPr/>
          <p:nvPr/>
        </p:nvSpPr>
        <p:spPr bwMode="gray">
          <a:xfrm rot="16200000">
            <a:off x="2143978" y="2861241"/>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9" name="箭头1"/>
          <p:cNvSpPr/>
          <p:nvPr/>
        </p:nvSpPr>
        <p:spPr bwMode="gray">
          <a:xfrm>
            <a:off x="1848935" y="1832904"/>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0" name="文本1"/>
          <p:cNvSpPr>
            <a:spLocks noChangeArrowheads="1"/>
          </p:cNvSpPr>
          <p:nvPr/>
        </p:nvSpPr>
        <p:spPr bwMode="gray">
          <a:xfrm>
            <a:off x="4509874" y="1444165"/>
            <a:ext cx="6104145"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选择</a:t>
            </a:r>
            <a:endParaRPr kumimoji="0" lang="en-US" altLang="zh-CN"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标题1"/>
          <p:cNvSpPr>
            <a:spLocks noChangeArrowheads="1"/>
          </p:cNvSpPr>
          <p:nvPr/>
        </p:nvSpPr>
        <p:spPr bwMode="gray">
          <a:xfrm>
            <a:off x="3075247" y="1438044"/>
            <a:ext cx="1242605" cy="1202113"/>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文本2"/>
          <p:cNvSpPr>
            <a:spLocks noChangeArrowheads="1"/>
          </p:cNvSpPr>
          <p:nvPr/>
        </p:nvSpPr>
        <p:spPr bwMode="gray">
          <a:xfrm>
            <a:off x="4509874" y="2897542"/>
            <a:ext cx="6104145"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3" name="标题2"/>
          <p:cNvSpPr>
            <a:spLocks noChangeArrowheads="1"/>
          </p:cNvSpPr>
          <p:nvPr/>
        </p:nvSpPr>
        <p:spPr bwMode="gray">
          <a:xfrm>
            <a:off x="3075247" y="2897542"/>
            <a:ext cx="1242607" cy="119203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文本3"/>
          <p:cNvSpPr>
            <a:spLocks noChangeArrowheads="1"/>
          </p:cNvSpPr>
          <p:nvPr/>
        </p:nvSpPr>
        <p:spPr bwMode="ltGray">
          <a:xfrm>
            <a:off x="4509874" y="4338614"/>
            <a:ext cx="6104145"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5" name="标题3"/>
          <p:cNvSpPr>
            <a:spLocks noChangeArrowheads="1"/>
          </p:cNvSpPr>
          <p:nvPr/>
        </p:nvSpPr>
        <p:spPr bwMode="gray">
          <a:xfrm>
            <a:off x="3075247" y="4338614"/>
            <a:ext cx="1242605" cy="118140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8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Oval 19"/>
          <p:cNvSpPr>
            <a:spLocks noChangeArrowheads="1"/>
          </p:cNvSpPr>
          <p:nvPr/>
        </p:nvSpPr>
        <p:spPr bwMode="auto">
          <a:xfrm>
            <a:off x="1101102" y="2801812"/>
            <a:ext cx="1382569" cy="1384297"/>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0" rIns="82824" bIns="41410"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2389091"/>
            <a:ext cx="12192000" cy="1292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0" name="文本框 17"/>
          <p:cNvSpPr txBox="1"/>
          <p:nvPr/>
        </p:nvSpPr>
        <p:spPr>
          <a:xfrm>
            <a:off x="4450711" y="2686633"/>
            <a:ext cx="5677161" cy="7480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单击添加文字标题内容</a:t>
            </a:r>
            <a:endParaRPr kumimoji="0" lang="en-US" altLang="zh-CN" sz="426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文本框 19"/>
          <p:cNvSpPr txBox="1"/>
          <p:nvPr/>
        </p:nvSpPr>
        <p:spPr bwMode="auto">
          <a:xfrm>
            <a:off x="4450711" y="3910696"/>
            <a:ext cx="5677161" cy="1271270"/>
          </a:xfrm>
          <a:prstGeom prst="rect">
            <a:avLst/>
          </a:prstGeom>
          <a:noFill/>
        </p:spPr>
        <p:txBody>
          <a:bodyPr wrap="square" lIns="91440" tIns="45720" rIns="91440" bIns="4572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详细内容</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输入本栏的具体文字，简明扼要的说明分项内容</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根据您的具体内容酌情修改。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76" name="组合 75"/>
          <p:cNvGrpSpPr/>
          <p:nvPr/>
        </p:nvGrpSpPr>
        <p:grpSpPr>
          <a:xfrm>
            <a:off x="4656440" y="1532163"/>
            <a:ext cx="552688" cy="552688"/>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7" name="组合 76"/>
          <p:cNvGrpSpPr/>
          <p:nvPr/>
        </p:nvGrpSpPr>
        <p:grpSpPr>
          <a:xfrm>
            <a:off x="5401175" y="1532163"/>
            <a:ext cx="552688" cy="552688"/>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9" name="组合 78"/>
          <p:cNvGrpSpPr/>
          <p:nvPr/>
        </p:nvGrpSpPr>
        <p:grpSpPr>
          <a:xfrm>
            <a:off x="6840323" y="1532163"/>
            <a:ext cx="552688" cy="552688"/>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grpSp>
        <p:nvGrpSpPr>
          <p:cNvPr id="78" name="组合 77"/>
          <p:cNvGrpSpPr/>
          <p:nvPr/>
        </p:nvGrpSpPr>
        <p:grpSpPr>
          <a:xfrm>
            <a:off x="6100258" y="1532163"/>
            <a:ext cx="552688" cy="552688"/>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grpSp>
      <p:grpSp>
        <p:nvGrpSpPr>
          <p:cNvPr id="83" name="组合 82"/>
          <p:cNvGrpSpPr/>
          <p:nvPr/>
        </p:nvGrpSpPr>
        <p:grpSpPr>
          <a:xfrm>
            <a:off x="1823208" y="1985809"/>
            <a:ext cx="2114741" cy="2115265"/>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58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Text Box 58"/>
            <p:cNvSpPr txBox="1">
              <a:spLocks noChangeArrowheads="1"/>
            </p:cNvSpPr>
            <p:nvPr/>
          </p:nvSpPr>
          <p:spPr bwMode="auto">
            <a:xfrm>
              <a:off x="1159958" y="3077737"/>
              <a:ext cx="782803" cy="7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smtClean="0">
                  <a:ln>
                    <a:noFill/>
                  </a:ln>
                  <a:solidFill>
                    <a:prstClr val="white"/>
                  </a:solidFill>
                  <a:effectLst/>
                  <a:uLnTx/>
                  <a:uFillTx/>
                  <a:latin typeface="Impact" panose="020B0806030902050204" pitchFamily="34" charset="0"/>
                  <a:ea typeface="微软雅黑" panose="020B0503020204020204" charset="-122"/>
                  <a:cs typeface="+mn-cs"/>
                </a:rPr>
                <a:t>02</a:t>
              </a:r>
              <a:endParaRPr kumimoji="0" lang="en-US" altLang="zh-CN" sz="88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900223" y="4507593"/>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7379" y="5663780"/>
            <a:ext cx="11694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378" y="4497665"/>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9115" y="2879047"/>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998" y="1624439"/>
            <a:ext cx="943204"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878" y="2603056"/>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6" name="文本框 61"/>
            <p:cNvSpPr txBox="1"/>
            <p:nvPr/>
          </p:nvSpPr>
          <p:spPr>
            <a:xfrm>
              <a:off x="7024263" y="2809108"/>
              <a:ext cx="820724" cy="643768"/>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7" name="组合 56"/>
          <p:cNvGrpSpPr/>
          <p:nvPr/>
        </p:nvGrpSpPr>
        <p:grpSpPr>
          <a:xfrm>
            <a:off x="5493320" y="1850323"/>
            <a:ext cx="1090253"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9" name="文本框 64"/>
            <p:cNvSpPr txBox="1"/>
            <p:nvPr/>
          </p:nvSpPr>
          <p:spPr>
            <a:xfrm>
              <a:off x="5686670" y="1989361"/>
              <a:ext cx="882326" cy="752346"/>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0" name="组合 59"/>
          <p:cNvGrpSpPr/>
          <p:nvPr/>
        </p:nvGrpSpPr>
        <p:grpSpPr>
          <a:xfrm>
            <a:off x="6809971" y="4030984"/>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2" name="文本框 67"/>
            <p:cNvSpPr txBox="1"/>
            <p:nvPr/>
          </p:nvSpPr>
          <p:spPr>
            <a:xfrm>
              <a:off x="6981635" y="4119151"/>
              <a:ext cx="926211" cy="752346"/>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3" name="组合 62"/>
          <p:cNvGrpSpPr/>
          <p:nvPr/>
        </p:nvGrpSpPr>
        <p:grpSpPr>
          <a:xfrm>
            <a:off x="4135575" y="4019335"/>
            <a:ext cx="1090253"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5" name="文本框 70"/>
            <p:cNvSpPr txBox="1"/>
            <p:nvPr/>
          </p:nvSpPr>
          <p:spPr>
            <a:xfrm>
              <a:off x="4397859" y="4183708"/>
              <a:ext cx="820724" cy="752346"/>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05</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6" name="组合 65"/>
          <p:cNvGrpSpPr/>
          <p:nvPr/>
        </p:nvGrpSpPr>
        <p:grpSpPr>
          <a:xfrm>
            <a:off x="4163311" y="2564904"/>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8" name="文本框 73"/>
            <p:cNvSpPr txBox="1"/>
            <p:nvPr/>
          </p:nvSpPr>
          <p:spPr>
            <a:xfrm>
              <a:off x="4387743" y="2809108"/>
              <a:ext cx="820724" cy="643768"/>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06</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2" name="矩形 71"/>
          <p:cNvSpPr/>
          <p:nvPr/>
        </p:nvSpPr>
        <p:spPr>
          <a:xfrm>
            <a:off x="3470179" y="1412776"/>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3" name="矩形 47"/>
          <p:cNvSpPr>
            <a:spLocks noChangeArrowheads="1"/>
          </p:cNvSpPr>
          <p:nvPr/>
        </p:nvSpPr>
        <p:spPr bwMode="auto">
          <a:xfrm>
            <a:off x="1776120" y="1743595"/>
            <a:ext cx="2979301"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4" name="矩形 73"/>
          <p:cNvSpPr/>
          <p:nvPr/>
        </p:nvSpPr>
        <p:spPr>
          <a:xfrm>
            <a:off x="2252728" y="2669123"/>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5" name="矩形 47"/>
          <p:cNvSpPr>
            <a:spLocks noChangeArrowheads="1"/>
          </p:cNvSpPr>
          <p:nvPr/>
        </p:nvSpPr>
        <p:spPr bwMode="auto">
          <a:xfrm>
            <a:off x="1257054" y="2999940"/>
            <a:ext cx="227682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6" name="矩形 75"/>
          <p:cNvSpPr/>
          <p:nvPr/>
        </p:nvSpPr>
        <p:spPr>
          <a:xfrm>
            <a:off x="2224992" y="4166851"/>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7" name="矩形 47"/>
          <p:cNvSpPr>
            <a:spLocks noChangeArrowheads="1"/>
          </p:cNvSpPr>
          <p:nvPr/>
        </p:nvSpPr>
        <p:spPr bwMode="auto">
          <a:xfrm>
            <a:off x="1229316" y="4497665"/>
            <a:ext cx="227682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8" name="矩形 77"/>
          <p:cNvSpPr/>
          <p:nvPr/>
        </p:nvSpPr>
        <p:spPr>
          <a:xfrm>
            <a:off x="8492479" y="2171108"/>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9" name="矩形 47"/>
          <p:cNvSpPr>
            <a:spLocks noChangeArrowheads="1"/>
          </p:cNvSpPr>
          <p:nvPr/>
        </p:nvSpPr>
        <p:spPr bwMode="auto">
          <a:xfrm>
            <a:off x="8508160" y="2516215"/>
            <a:ext cx="242798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0" name="矩形 79"/>
          <p:cNvSpPr/>
          <p:nvPr/>
        </p:nvSpPr>
        <p:spPr>
          <a:xfrm>
            <a:off x="8521611" y="3895839"/>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1" name="矩形 47"/>
          <p:cNvSpPr>
            <a:spLocks noChangeArrowheads="1"/>
          </p:cNvSpPr>
          <p:nvPr/>
        </p:nvSpPr>
        <p:spPr bwMode="auto">
          <a:xfrm>
            <a:off x="8527667" y="4240947"/>
            <a:ext cx="242798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2" name="矩形 81"/>
          <p:cNvSpPr/>
          <p:nvPr/>
        </p:nvSpPr>
        <p:spPr>
          <a:xfrm>
            <a:off x="7581814" y="5196121"/>
            <a:ext cx="1285240" cy="307975"/>
          </a:xfrm>
          <a:prstGeom prst="rect">
            <a:avLst/>
          </a:prstGeom>
        </p:spPr>
        <p:txBody>
          <a:bodyPr wrap="none" lIns="82816" tIns="41408" rIns="82816" bIns="4140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4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3" name="矩形 47"/>
          <p:cNvSpPr>
            <a:spLocks noChangeArrowheads="1"/>
          </p:cNvSpPr>
          <p:nvPr/>
        </p:nvSpPr>
        <p:spPr bwMode="auto">
          <a:xfrm>
            <a:off x="7597500" y="5541232"/>
            <a:ext cx="2931667"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grpSp>
        <p:nvGrpSpPr>
          <p:cNvPr id="84" name="组合 83"/>
          <p:cNvGrpSpPr/>
          <p:nvPr/>
        </p:nvGrpSpPr>
        <p:grpSpPr>
          <a:xfrm flipH="1">
            <a:off x="7664715" y="2377361"/>
            <a:ext cx="800612"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4038" y="3052843"/>
            <a:ext cx="1708833"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2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9" name="文本框 1"/>
            <p:cNvSpPr txBox="1"/>
            <p:nvPr/>
          </p:nvSpPr>
          <p:spPr>
            <a:xfrm>
              <a:off x="6291627" y="3451749"/>
              <a:ext cx="1157998" cy="1097701"/>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29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0" name="TextBox 89"/>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69" name="组合 68"/>
          <p:cNvGrpSpPr/>
          <p:nvPr/>
        </p:nvGrpSpPr>
        <p:grpSpPr>
          <a:xfrm>
            <a:off x="5493320" y="4718371"/>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1" name="文本框 76"/>
            <p:cNvSpPr txBox="1"/>
            <p:nvPr/>
          </p:nvSpPr>
          <p:spPr>
            <a:xfrm>
              <a:off x="5693284" y="4855078"/>
              <a:ext cx="820724" cy="643768"/>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zh-CN" altLang="en-US" sz="32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8363" y="274165"/>
            <a:ext cx="2895600" cy="50165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点击添加标题文本</a:t>
            </a:r>
            <a:endParaRPr kumimoji="0" lang="zh-CN" alt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5" name="TextBox 24"/>
          <p:cNvSpPr txBox="1"/>
          <p:nvPr/>
        </p:nvSpPr>
        <p:spPr>
          <a:xfrm>
            <a:off x="1368543" y="4683060"/>
            <a:ext cx="1123220" cy="624840"/>
          </a:xfrm>
          <a:prstGeom prst="rect">
            <a:avLst/>
          </a:prstGeom>
          <a:noFill/>
        </p:spPr>
        <p:txBody>
          <a:bodyPr wrap="square" lIns="91390" tIns="45696" rIns="91390"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26" name="TextBox 25"/>
          <p:cNvSpPr txBox="1"/>
          <p:nvPr/>
        </p:nvSpPr>
        <p:spPr>
          <a:xfrm>
            <a:off x="2832266" y="3200589"/>
            <a:ext cx="1591227" cy="892175"/>
          </a:xfrm>
          <a:prstGeom prst="rect">
            <a:avLst/>
          </a:prstGeom>
          <a:noFill/>
        </p:spPr>
        <p:txBody>
          <a:bodyPr wrap="square" lIns="91390" tIns="45696" rIns="91390" bIns="45696"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27" name="TextBox 26"/>
          <p:cNvSpPr txBox="1"/>
          <p:nvPr/>
        </p:nvSpPr>
        <p:spPr>
          <a:xfrm>
            <a:off x="4811151" y="4449227"/>
            <a:ext cx="1123220" cy="624840"/>
          </a:xfrm>
          <a:prstGeom prst="rect">
            <a:avLst/>
          </a:prstGeom>
          <a:noFill/>
        </p:spPr>
        <p:txBody>
          <a:bodyPr wrap="square" lIns="91390" tIns="45696" rIns="91390"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37" name="TextBox 36"/>
          <p:cNvSpPr txBox="1"/>
          <p:nvPr/>
        </p:nvSpPr>
        <p:spPr>
          <a:xfrm>
            <a:off x="6253172" y="3367989"/>
            <a:ext cx="1591227" cy="624840"/>
          </a:xfrm>
          <a:prstGeom prst="rect">
            <a:avLst/>
          </a:prstGeom>
          <a:noFill/>
        </p:spPr>
        <p:txBody>
          <a:bodyPr wrap="square" lIns="91390" tIns="45696" rIns="91390" bIns="45696"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文字点击</a:t>
            </a:r>
          </a:p>
        </p:txBody>
      </p:sp>
      <p:sp>
        <p:nvSpPr>
          <p:cNvPr id="38" name="矩形 37"/>
          <p:cNvSpPr/>
          <p:nvPr/>
        </p:nvSpPr>
        <p:spPr>
          <a:xfrm>
            <a:off x="8606238" y="2444675"/>
            <a:ext cx="2590939" cy="3506470"/>
          </a:xfrm>
          <a:prstGeom prst="rect">
            <a:avLst/>
          </a:prstGeom>
        </p:spPr>
        <p:txBody>
          <a:bodyPr wrap="square" lIns="91390" tIns="45696" rIns="91390" bIns="45696">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点击添加小标题</a:t>
            </a:r>
            <a:endParaRPr kumimoji="0" lang="en-US" altLang="zh-CN" sz="20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p:txBody>
      </p:sp>
      <p:sp>
        <p:nvSpPr>
          <p:cNvPr id="43" name="Freeform 4"/>
          <p:cNvSpPr/>
          <p:nvPr/>
        </p:nvSpPr>
        <p:spPr bwMode="auto">
          <a:xfrm>
            <a:off x="2452060"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4" name="Freeform 6"/>
          <p:cNvSpPr/>
          <p:nvPr/>
        </p:nvSpPr>
        <p:spPr bwMode="auto">
          <a:xfrm>
            <a:off x="44410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charset="-122"/>
              <a:ea typeface="微软雅黑" panose="020B0503020204020204" charset="-122"/>
              <a:cs typeface="+mn-cs"/>
            </a:endParaRPr>
          </a:p>
        </p:txBody>
      </p:sp>
      <p:sp>
        <p:nvSpPr>
          <p:cNvPr id="45" name="Freeform 8"/>
          <p:cNvSpPr/>
          <p:nvPr/>
        </p:nvSpPr>
        <p:spPr bwMode="auto">
          <a:xfrm>
            <a:off x="9147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6" name="Freeform 6"/>
          <p:cNvSpPr/>
          <p:nvPr/>
        </p:nvSpPr>
        <p:spPr bwMode="auto">
          <a:xfrm>
            <a:off x="5925626" y="2566420"/>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4153396"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点击添加小标题</a:t>
            </a:r>
            <a:endParaRPr kumimoji="0" lang="zh-CN" altLang="en-US"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bldLvl="0" animBg="1"/>
      <p:bldP spid="43" grpId="1" bldLvl="0" animBg="1"/>
      <p:bldP spid="44" grpId="0" bldLvl="0" animBg="1"/>
      <p:bldP spid="44" grpId="1" bldLvl="0" animBg="1"/>
      <p:bldP spid="45" grpId="0" bldLvl="0" animBg="1"/>
      <p:bldP spid="45" grpId="1" bldLvl="0" animBg="1"/>
      <p:bldP spid="46" grpId="0" bldLvl="0" animBg="1"/>
      <p:bldP spid="46" grpId="1" bldLvl="0" animBg="1"/>
      <p:bldP spid="47" grpId="0" bldLvl="0" animBg="1"/>
    </p:bldLst>
  </p:timing>
</p:sld>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2516</Words>
  <Application>Microsoft Office PowerPoint</Application>
  <PresentationFormat>宽屏</PresentationFormat>
  <Paragraphs>301</Paragraphs>
  <Slides>26</Slides>
  <Notes>25</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26</vt:i4>
      </vt:variant>
    </vt:vector>
  </HeadingPairs>
  <TitlesOfParts>
    <vt:vector size="50" baseType="lpstr">
      <vt:lpstr>Aller Light</vt:lpstr>
      <vt:lpstr>Broadway BT</vt:lpstr>
      <vt:lpstr>Gill Sans</vt:lpstr>
      <vt:lpstr>Helvetica Light</vt:lpstr>
      <vt:lpstr>Helvetica Neue</vt:lpstr>
      <vt:lpstr>Lato Light</vt:lpstr>
      <vt:lpstr>Open Sans Semibold</vt:lpstr>
      <vt:lpstr>等线</vt:lpstr>
      <vt:lpstr>等线 Light</vt:lpstr>
      <vt:lpstr>黑体</vt:lpstr>
      <vt:lpstr>华文黑体</vt:lpstr>
      <vt:lpstr>宋体</vt:lpstr>
      <vt:lpstr>微软雅黑</vt:lpstr>
      <vt:lpstr>张海山锐谐体2.0-授权联系：Samtype@QQ.com</vt:lpstr>
      <vt:lpstr>Arial</vt:lpstr>
      <vt:lpstr>Calibri</vt:lpstr>
      <vt:lpstr>Calibri Light</vt:lpstr>
      <vt:lpstr>Franklin Gothic Book</vt:lpstr>
      <vt:lpstr>Franklin Gothic Medium</vt:lpstr>
      <vt:lpstr>Impact</vt:lpstr>
      <vt:lpstr>Open Sans</vt:lpstr>
      <vt:lpstr>Roboto Regular</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新图表制作</dc:title>
  <dc:creator>pengzhao</dc:creator>
  <cp:lastModifiedBy>Microsoft</cp:lastModifiedBy>
  <cp:revision>111</cp:revision>
  <dcterms:created xsi:type="dcterms:W3CDTF">2015-10-09T15:15:00Z</dcterms:created>
  <dcterms:modified xsi:type="dcterms:W3CDTF">2017-06-06T03:21:38Z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